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360" r:id="rId2"/>
    <p:sldId id="264" r:id="rId3"/>
    <p:sldId id="365" r:id="rId4"/>
    <p:sldId id="363" r:id="rId5"/>
    <p:sldId id="368" r:id="rId6"/>
    <p:sldId id="371" r:id="rId7"/>
    <p:sldId id="277" r:id="rId8"/>
    <p:sldId id="288" r:id="rId9"/>
    <p:sldId id="289" r:id="rId10"/>
    <p:sldId id="381" r:id="rId11"/>
    <p:sldId id="382" r:id="rId12"/>
    <p:sldId id="298" r:id="rId13"/>
    <p:sldId id="316" r:id="rId14"/>
    <p:sldId id="318" r:id="rId15"/>
    <p:sldId id="320" r:id="rId16"/>
    <p:sldId id="321" r:id="rId17"/>
    <p:sldId id="328" r:id="rId18"/>
    <p:sldId id="339" r:id="rId19"/>
    <p:sldId id="340" r:id="rId20"/>
    <p:sldId id="341" r:id="rId21"/>
    <p:sldId id="342" r:id="rId22"/>
    <p:sldId id="343" r:id="rId23"/>
    <p:sldId id="344" r:id="rId24"/>
    <p:sldId id="346" r:id="rId25"/>
    <p:sldId id="349" r:id="rId26"/>
    <p:sldId id="350" r:id="rId27"/>
    <p:sldId id="353" r:id="rId28"/>
    <p:sldId id="354" r:id="rId29"/>
    <p:sldId id="359" r:id="rId30"/>
    <p:sldId id="35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4" pos="7344" userDrawn="1">
          <p15:clr>
            <a:srgbClr val="A4A3A4"/>
          </p15:clr>
        </p15:guide>
        <p15:guide id="6" pos="312" userDrawn="1">
          <p15:clr>
            <a:srgbClr val="A4A3A4"/>
          </p15:clr>
        </p15:guide>
        <p15:guide id="7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E94"/>
    <a:srgbClr val="0F373B"/>
    <a:srgbClr val="1A1B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96242" autoAdjust="0"/>
  </p:normalViewPr>
  <p:slideViewPr>
    <p:cSldViewPr snapToGrid="0" showGuides="1">
      <p:cViewPr varScale="1">
        <p:scale>
          <a:sx n="103" d="100"/>
          <a:sy n="103" d="100"/>
        </p:scale>
        <p:origin x="534" y="114"/>
      </p:cViewPr>
      <p:guideLst>
        <p:guide orient="horz" pos="2160"/>
        <p:guide pos="7344"/>
        <p:guide pos="312"/>
        <p:guide pos="384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290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B1-43A6-B2F4-077D6E7EA7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B1-43A6-B2F4-077D6E7EA7D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B1-43A6-B2F4-077D6E7EA7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72"/>
        <c:axId val="-1227299568"/>
        <c:axId val="-1227284880"/>
      </c:barChart>
      <c:catAx>
        <c:axId val="-12272995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227284880"/>
        <c:crosses val="autoZero"/>
        <c:auto val="1"/>
        <c:lblAlgn val="ctr"/>
        <c:lblOffset val="100"/>
        <c:noMultiLvlLbl val="0"/>
      </c:catAx>
      <c:valAx>
        <c:axId val="-12272848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227299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95-4FB3-9634-B8297162FC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95-4FB3-9634-B8297162FC9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95-4FB3-9634-B8297162FC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72"/>
        <c:axId val="-1227295760"/>
        <c:axId val="-1227295216"/>
      </c:barChart>
      <c:catAx>
        <c:axId val="-12272957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227295216"/>
        <c:crosses val="autoZero"/>
        <c:auto val="1"/>
        <c:lblAlgn val="ctr"/>
        <c:lblOffset val="100"/>
        <c:noMultiLvlLbl val="0"/>
      </c:catAx>
      <c:valAx>
        <c:axId val="-12272952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227295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B1-4590-AF87-C2ED9A86E9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B1-4590-AF87-C2ED9A86E9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B1-4590-AF87-C2ED9A86E9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72"/>
        <c:axId val="-1227291952"/>
        <c:axId val="-1227290864"/>
      </c:barChart>
      <c:catAx>
        <c:axId val="-12272919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227290864"/>
        <c:crosses val="autoZero"/>
        <c:auto val="1"/>
        <c:lblAlgn val="ctr"/>
        <c:lblOffset val="100"/>
        <c:noMultiLvlLbl val="0"/>
      </c:catAx>
      <c:valAx>
        <c:axId val="-12272908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227291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3E-4DBB-B29D-5EBEF613D1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3E-4DBB-B29D-5EBEF613D1B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3E-4DBB-B29D-5EBEF613D1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72"/>
        <c:axId val="-1227287600"/>
        <c:axId val="-1227287056"/>
      </c:barChart>
      <c:catAx>
        <c:axId val="-12272876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227287056"/>
        <c:crosses val="autoZero"/>
        <c:auto val="1"/>
        <c:lblAlgn val="ctr"/>
        <c:lblOffset val="100"/>
        <c:noMultiLvlLbl val="0"/>
      </c:catAx>
      <c:valAx>
        <c:axId val="-12272870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227287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DD-4721-B4DF-08480255B5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DD-4721-B4DF-08480255B52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DD-4721-B4DF-08480255B5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72"/>
        <c:axId val="-1114887040"/>
        <c:axId val="-1114885952"/>
      </c:barChart>
      <c:catAx>
        <c:axId val="-11148870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114885952"/>
        <c:crosses val="autoZero"/>
        <c:auto val="1"/>
        <c:lblAlgn val="ctr"/>
        <c:lblOffset val="100"/>
        <c:noMultiLvlLbl val="0"/>
      </c:catAx>
      <c:valAx>
        <c:axId val="-11148859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114887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5C-4383-B82A-E3DD6E911E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5C-4383-B82A-E3DD6E911E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5C-4383-B82A-E3DD6E911E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72"/>
        <c:axId val="-1114881600"/>
        <c:axId val="-1114888128"/>
      </c:barChart>
      <c:catAx>
        <c:axId val="-11148816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114888128"/>
        <c:crosses val="autoZero"/>
        <c:auto val="1"/>
        <c:lblAlgn val="ctr"/>
        <c:lblOffset val="100"/>
        <c:noMultiLvlLbl val="0"/>
      </c:catAx>
      <c:valAx>
        <c:axId val="-11148881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114881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49407-074B-473E-BC25-B6B76D1FE28F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3DE5A-2F5B-44B0-A296-74DC1B0D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45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88D20-78E6-4458-9DE1-305D8B2EE684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C329A-08C6-44C2-ACD0-60364213B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2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C329A-08C6-44C2-ACD0-60364213B9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86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C329A-08C6-44C2-ACD0-60364213B9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98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8532-35DB-409E-A833-97770FF9303E}" type="datetime1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4315" y="6229736"/>
            <a:ext cx="494790" cy="365125"/>
          </a:xfrm>
        </p:spPr>
        <p:txBody>
          <a:bodyPr/>
          <a:lstStyle>
            <a:lvl1pPr algn="ctr">
              <a:defRPr/>
            </a:lvl1pPr>
          </a:lstStyle>
          <a:p>
            <a:fld id="{6FAC12D6-6874-44D7-A628-78DA8109D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7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343294" y="2224726"/>
            <a:ext cx="4671168" cy="293883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8532-35DB-409E-A833-97770FF9303E}" type="datetime1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4315" y="6229736"/>
            <a:ext cx="494790" cy="365125"/>
          </a:xfrm>
        </p:spPr>
        <p:txBody>
          <a:bodyPr/>
          <a:lstStyle>
            <a:lvl1pPr algn="ctr">
              <a:defRPr/>
            </a:lvl1pPr>
          </a:lstStyle>
          <a:p>
            <a:fld id="{6FAC12D6-6874-44D7-A628-78DA8109D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6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77E9-F003-4799-9A51-CABDFED13B1B}" type="datetime1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6" name="Picture Placeholder 585"/>
          <p:cNvSpPr>
            <a:spLocks noGrp="1"/>
          </p:cNvSpPr>
          <p:nvPr userDrawn="1">
            <p:ph type="pic" sz="quarter" idx="13"/>
          </p:nvPr>
        </p:nvSpPr>
        <p:spPr>
          <a:xfrm>
            <a:off x="0" y="0"/>
            <a:ext cx="12192000" cy="32639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77E9-F003-4799-9A51-CABDFED13B1B}" type="datetime1">
              <a:rPr lang="en-US" smtClean="0"/>
              <a:t>2/8/2019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6" name="Picture Placeholder 585"/>
          <p:cNvSpPr>
            <a:spLocks noGrp="1"/>
          </p:cNvSpPr>
          <p:nvPr userDrawn="1">
            <p:ph type="pic" sz="quarter" idx="13"/>
          </p:nvPr>
        </p:nvSpPr>
        <p:spPr>
          <a:xfrm>
            <a:off x="0" y="0"/>
            <a:ext cx="5270500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05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8532-35DB-409E-A833-97770FF9303E}" type="datetime1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4315" y="6229736"/>
            <a:ext cx="494790" cy="365125"/>
          </a:xfrm>
        </p:spPr>
        <p:txBody>
          <a:bodyPr/>
          <a:lstStyle>
            <a:lvl1pPr algn="ctr">
              <a:defRPr/>
            </a:lvl1pPr>
          </a:lstStyle>
          <a:p>
            <a:fld id="{6FAC12D6-6874-44D7-A628-78DA8109D1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6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659482" y="2046526"/>
            <a:ext cx="2178552" cy="217855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413804" y="1638456"/>
            <a:ext cx="2178552" cy="21785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030585" y="2650091"/>
            <a:ext cx="2178552" cy="2178552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8532-35DB-409E-A833-97770FF9303E}" type="datetime1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4315" y="6229736"/>
            <a:ext cx="494790" cy="365125"/>
          </a:xfrm>
        </p:spPr>
        <p:txBody>
          <a:bodyPr/>
          <a:lstStyle>
            <a:lvl1pPr algn="ctr">
              <a:defRPr/>
            </a:lvl1pPr>
          </a:lstStyle>
          <a:p>
            <a:fld id="{6FAC12D6-6874-44D7-A628-78DA8109D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7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0" y="3429001"/>
            <a:ext cx="12191999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8532-35DB-409E-A833-97770FF9303E}" type="datetime1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4315" y="6229736"/>
            <a:ext cx="494790" cy="365125"/>
          </a:xfrm>
        </p:spPr>
        <p:txBody>
          <a:bodyPr/>
          <a:lstStyle>
            <a:lvl1pPr algn="ctr">
              <a:defRPr/>
            </a:lvl1pPr>
          </a:lstStyle>
          <a:p>
            <a:fld id="{6FAC12D6-6874-44D7-A628-78DA8109D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5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1203540" y="2227763"/>
            <a:ext cx="1741009" cy="1741009"/>
          </a:xfrm>
          <a:custGeom>
            <a:avLst/>
            <a:gdLst>
              <a:gd name="connsiteX0" fmla="*/ 70511 w 1741009"/>
              <a:gd name="connsiteY0" fmla="*/ 0 h 1741009"/>
              <a:gd name="connsiteX1" fmla="*/ 1670498 w 1741009"/>
              <a:gd name="connsiteY1" fmla="*/ 0 h 1741009"/>
              <a:gd name="connsiteX2" fmla="*/ 1741009 w 1741009"/>
              <a:gd name="connsiteY2" fmla="*/ 70511 h 1741009"/>
              <a:gd name="connsiteX3" fmla="*/ 1741009 w 1741009"/>
              <a:gd name="connsiteY3" fmla="*/ 1670498 h 1741009"/>
              <a:gd name="connsiteX4" fmla="*/ 1670498 w 1741009"/>
              <a:gd name="connsiteY4" fmla="*/ 1741009 h 1741009"/>
              <a:gd name="connsiteX5" fmla="*/ 70511 w 1741009"/>
              <a:gd name="connsiteY5" fmla="*/ 1741009 h 1741009"/>
              <a:gd name="connsiteX6" fmla="*/ 0 w 1741009"/>
              <a:gd name="connsiteY6" fmla="*/ 1670498 h 1741009"/>
              <a:gd name="connsiteX7" fmla="*/ 0 w 1741009"/>
              <a:gd name="connsiteY7" fmla="*/ 70511 h 1741009"/>
              <a:gd name="connsiteX8" fmla="*/ 70511 w 1741009"/>
              <a:gd name="connsiteY8" fmla="*/ 0 h 17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1009" h="1741009">
                <a:moveTo>
                  <a:pt x="70511" y="0"/>
                </a:moveTo>
                <a:lnTo>
                  <a:pt x="1670498" y="0"/>
                </a:lnTo>
                <a:cubicBezTo>
                  <a:pt x="1709440" y="0"/>
                  <a:pt x="1741009" y="31569"/>
                  <a:pt x="1741009" y="70511"/>
                </a:cubicBezTo>
                <a:lnTo>
                  <a:pt x="1741009" y="1670498"/>
                </a:lnTo>
                <a:cubicBezTo>
                  <a:pt x="1741009" y="1709440"/>
                  <a:pt x="1709440" y="1741009"/>
                  <a:pt x="1670498" y="1741009"/>
                </a:cubicBezTo>
                <a:lnTo>
                  <a:pt x="70511" y="1741009"/>
                </a:lnTo>
                <a:cubicBezTo>
                  <a:pt x="31569" y="1741009"/>
                  <a:pt x="0" y="1709440"/>
                  <a:pt x="0" y="1670498"/>
                </a:cubicBezTo>
                <a:lnTo>
                  <a:pt x="0" y="70511"/>
                </a:lnTo>
                <a:cubicBezTo>
                  <a:pt x="0" y="31569"/>
                  <a:pt x="31569" y="0"/>
                  <a:pt x="7051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5299560" y="2227762"/>
            <a:ext cx="1741009" cy="1741009"/>
          </a:xfrm>
          <a:custGeom>
            <a:avLst/>
            <a:gdLst>
              <a:gd name="connsiteX0" fmla="*/ 70511 w 1741009"/>
              <a:gd name="connsiteY0" fmla="*/ 0 h 1741009"/>
              <a:gd name="connsiteX1" fmla="*/ 1670498 w 1741009"/>
              <a:gd name="connsiteY1" fmla="*/ 0 h 1741009"/>
              <a:gd name="connsiteX2" fmla="*/ 1741009 w 1741009"/>
              <a:gd name="connsiteY2" fmla="*/ 70511 h 1741009"/>
              <a:gd name="connsiteX3" fmla="*/ 1741009 w 1741009"/>
              <a:gd name="connsiteY3" fmla="*/ 1670498 h 1741009"/>
              <a:gd name="connsiteX4" fmla="*/ 1670498 w 1741009"/>
              <a:gd name="connsiteY4" fmla="*/ 1741009 h 1741009"/>
              <a:gd name="connsiteX5" fmla="*/ 70511 w 1741009"/>
              <a:gd name="connsiteY5" fmla="*/ 1741009 h 1741009"/>
              <a:gd name="connsiteX6" fmla="*/ 0 w 1741009"/>
              <a:gd name="connsiteY6" fmla="*/ 1670498 h 1741009"/>
              <a:gd name="connsiteX7" fmla="*/ 0 w 1741009"/>
              <a:gd name="connsiteY7" fmla="*/ 70511 h 1741009"/>
              <a:gd name="connsiteX8" fmla="*/ 70511 w 1741009"/>
              <a:gd name="connsiteY8" fmla="*/ 0 h 17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1009" h="1741009">
                <a:moveTo>
                  <a:pt x="70511" y="0"/>
                </a:moveTo>
                <a:lnTo>
                  <a:pt x="1670498" y="0"/>
                </a:lnTo>
                <a:cubicBezTo>
                  <a:pt x="1709440" y="0"/>
                  <a:pt x="1741009" y="31569"/>
                  <a:pt x="1741009" y="70511"/>
                </a:cubicBezTo>
                <a:lnTo>
                  <a:pt x="1741009" y="1670498"/>
                </a:lnTo>
                <a:cubicBezTo>
                  <a:pt x="1741009" y="1709440"/>
                  <a:pt x="1709440" y="1741009"/>
                  <a:pt x="1670498" y="1741009"/>
                </a:cubicBezTo>
                <a:lnTo>
                  <a:pt x="70511" y="1741009"/>
                </a:lnTo>
                <a:cubicBezTo>
                  <a:pt x="31569" y="1741009"/>
                  <a:pt x="0" y="1709440"/>
                  <a:pt x="0" y="1670498"/>
                </a:cubicBezTo>
                <a:lnTo>
                  <a:pt x="0" y="70511"/>
                </a:lnTo>
                <a:cubicBezTo>
                  <a:pt x="0" y="31569"/>
                  <a:pt x="31569" y="0"/>
                  <a:pt x="7051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8"/>
          </p:nvPr>
        </p:nvSpPr>
        <p:spPr>
          <a:xfrm>
            <a:off x="9442001" y="2227762"/>
            <a:ext cx="1741009" cy="1741009"/>
          </a:xfrm>
          <a:custGeom>
            <a:avLst/>
            <a:gdLst>
              <a:gd name="connsiteX0" fmla="*/ 70511 w 1741009"/>
              <a:gd name="connsiteY0" fmla="*/ 0 h 1741009"/>
              <a:gd name="connsiteX1" fmla="*/ 1670498 w 1741009"/>
              <a:gd name="connsiteY1" fmla="*/ 0 h 1741009"/>
              <a:gd name="connsiteX2" fmla="*/ 1741009 w 1741009"/>
              <a:gd name="connsiteY2" fmla="*/ 70511 h 1741009"/>
              <a:gd name="connsiteX3" fmla="*/ 1741009 w 1741009"/>
              <a:gd name="connsiteY3" fmla="*/ 1670498 h 1741009"/>
              <a:gd name="connsiteX4" fmla="*/ 1670498 w 1741009"/>
              <a:gd name="connsiteY4" fmla="*/ 1741009 h 1741009"/>
              <a:gd name="connsiteX5" fmla="*/ 70511 w 1741009"/>
              <a:gd name="connsiteY5" fmla="*/ 1741009 h 1741009"/>
              <a:gd name="connsiteX6" fmla="*/ 0 w 1741009"/>
              <a:gd name="connsiteY6" fmla="*/ 1670498 h 1741009"/>
              <a:gd name="connsiteX7" fmla="*/ 0 w 1741009"/>
              <a:gd name="connsiteY7" fmla="*/ 70511 h 1741009"/>
              <a:gd name="connsiteX8" fmla="*/ 70511 w 1741009"/>
              <a:gd name="connsiteY8" fmla="*/ 0 h 17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1009" h="1741009">
                <a:moveTo>
                  <a:pt x="70511" y="0"/>
                </a:moveTo>
                <a:lnTo>
                  <a:pt x="1670498" y="0"/>
                </a:lnTo>
                <a:cubicBezTo>
                  <a:pt x="1709440" y="0"/>
                  <a:pt x="1741009" y="31569"/>
                  <a:pt x="1741009" y="70511"/>
                </a:cubicBezTo>
                <a:lnTo>
                  <a:pt x="1741009" y="1670498"/>
                </a:lnTo>
                <a:cubicBezTo>
                  <a:pt x="1741009" y="1709440"/>
                  <a:pt x="1709440" y="1741009"/>
                  <a:pt x="1670498" y="1741009"/>
                </a:cubicBezTo>
                <a:lnTo>
                  <a:pt x="70511" y="1741009"/>
                </a:lnTo>
                <a:cubicBezTo>
                  <a:pt x="31569" y="1741009"/>
                  <a:pt x="0" y="1709440"/>
                  <a:pt x="0" y="1670498"/>
                </a:cubicBezTo>
                <a:lnTo>
                  <a:pt x="0" y="70511"/>
                </a:lnTo>
                <a:cubicBezTo>
                  <a:pt x="0" y="31569"/>
                  <a:pt x="31569" y="0"/>
                  <a:pt x="7051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8532-35DB-409E-A833-97770FF9303E}" type="datetime1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4315" y="6229736"/>
            <a:ext cx="494790" cy="365125"/>
          </a:xfrm>
        </p:spPr>
        <p:txBody>
          <a:bodyPr/>
          <a:lstStyle>
            <a:lvl1pPr algn="ctr">
              <a:defRPr/>
            </a:lvl1pPr>
          </a:lstStyle>
          <a:p>
            <a:fld id="{6FAC12D6-6874-44D7-A628-78DA8109D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7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1052936" y="2201565"/>
            <a:ext cx="1876838" cy="1876838"/>
          </a:xfrm>
          <a:custGeom>
            <a:avLst/>
            <a:gdLst>
              <a:gd name="connsiteX0" fmla="*/ 938419 w 1876838"/>
              <a:gd name="connsiteY0" fmla="*/ 0 h 1876838"/>
              <a:gd name="connsiteX1" fmla="*/ 1876838 w 1876838"/>
              <a:gd name="connsiteY1" fmla="*/ 938419 h 1876838"/>
              <a:gd name="connsiteX2" fmla="*/ 938419 w 1876838"/>
              <a:gd name="connsiteY2" fmla="*/ 1876838 h 1876838"/>
              <a:gd name="connsiteX3" fmla="*/ 0 w 1876838"/>
              <a:gd name="connsiteY3" fmla="*/ 938419 h 1876838"/>
              <a:gd name="connsiteX4" fmla="*/ 938419 w 1876838"/>
              <a:gd name="connsiteY4" fmla="*/ 0 h 187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6838" h="1876838">
                <a:moveTo>
                  <a:pt x="938419" y="0"/>
                </a:moveTo>
                <a:cubicBezTo>
                  <a:pt x="1456694" y="0"/>
                  <a:pt x="1876838" y="420144"/>
                  <a:pt x="1876838" y="938419"/>
                </a:cubicBezTo>
                <a:cubicBezTo>
                  <a:pt x="1876838" y="1456694"/>
                  <a:pt x="1456694" y="1876838"/>
                  <a:pt x="938419" y="1876838"/>
                </a:cubicBezTo>
                <a:cubicBezTo>
                  <a:pt x="420144" y="1876838"/>
                  <a:pt x="0" y="1456694"/>
                  <a:pt x="0" y="938419"/>
                </a:cubicBezTo>
                <a:cubicBezTo>
                  <a:pt x="0" y="420144"/>
                  <a:pt x="420144" y="0"/>
                  <a:pt x="93841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6"/>
          </p:nvPr>
        </p:nvSpPr>
        <p:spPr>
          <a:xfrm>
            <a:off x="3782180" y="2201565"/>
            <a:ext cx="1876838" cy="1876838"/>
          </a:xfrm>
          <a:custGeom>
            <a:avLst/>
            <a:gdLst>
              <a:gd name="connsiteX0" fmla="*/ 938419 w 1876838"/>
              <a:gd name="connsiteY0" fmla="*/ 0 h 1876838"/>
              <a:gd name="connsiteX1" fmla="*/ 1876838 w 1876838"/>
              <a:gd name="connsiteY1" fmla="*/ 938419 h 1876838"/>
              <a:gd name="connsiteX2" fmla="*/ 938419 w 1876838"/>
              <a:gd name="connsiteY2" fmla="*/ 1876838 h 1876838"/>
              <a:gd name="connsiteX3" fmla="*/ 0 w 1876838"/>
              <a:gd name="connsiteY3" fmla="*/ 938419 h 1876838"/>
              <a:gd name="connsiteX4" fmla="*/ 938419 w 1876838"/>
              <a:gd name="connsiteY4" fmla="*/ 0 h 187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6838" h="1876838">
                <a:moveTo>
                  <a:pt x="938419" y="0"/>
                </a:moveTo>
                <a:cubicBezTo>
                  <a:pt x="1456694" y="0"/>
                  <a:pt x="1876838" y="420144"/>
                  <a:pt x="1876838" y="938419"/>
                </a:cubicBezTo>
                <a:cubicBezTo>
                  <a:pt x="1876838" y="1456694"/>
                  <a:pt x="1456694" y="1876838"/>
                  <a:pt x="938419" y="1876838"/>
                </a:cubicBezTo>
                <a:cubicBezTo>
                  <a:pt x="420144" y="1876838"/>
                  <a:pt x="0" y="1456694"/>
                  <a:pt x="0" y="938419"/>
                </a:cubicBezTo>
                <a:cubicBezTo>
                  <a:pt x="0" y="420144"/>
                  <a:pt x="420144" y="0"/>
                  <a:pt x="93841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7"/>
          </p:nvPr>
        </p:nvSpPr>
        <p:spPr>
          <a:xfrm>
            <a:off x="6555101" y="2201566"/>
            <a:ext cx="1870581" cy="1876837"/>
          </a:xfrm>
          <a:custGeom>
            <a:avLst/>
            <a:gdLst>
              <a:gd name="connsiteX0" fmla="*/ 938419 w 1870581"/>
              <a:gd name="connsiteY0" fmla="*/ 0 h 1876837"/>
              <a:gd name="connsiteX1" fmla="*/ 1857773 w 1870581"/>
              <a:gd name="connsiteY1" fmla="*/ 749295 h 1876837"/>
              <a:gd name="connsiteX2" fmla="*/ 1870581 w 1870581"/>
              <a:gd name="connsiteY2" fmla="*/ 833219 h 1876837"/>
              <a:gd name="connsiteX3" fmla="*/ 1870581 w 1870581"/>
              <a:gd name="connsiteY3" fmla="*/ 1043619 h 1876837"/>
              <a:gd name="connsiteX4" fmla="*/ 1857773 w 1870581"/>
              <a:gd name="connsiteY4" fmla="*/ 1127543 h 1876837"/>
              <a:gd name="connsiteX5" fmla="*/ 1034367 w 1870581"/>
              <a:gd name="connsiteY5" fmla="*/ 1871993 h 1876837"/>
              <a:gd name="connsiteX6" fmla="*/ 938439 w 1870581"/>
              <a:gd name="connsiteY6" fmla="*/ 1876837 h 1876837"/>
              <a:gd name="connsiteX7" fmla="*/ 938400 w 1870581"/>
              <a:gd name="connsiteY7" fmla="*/ 1876837 h 1876837"/>
              <a:gd name="connsiteX8" fmla="*/ 842471 w 1870581"/>
              <a:gd name="connsiteY8" fmla="*/ 1871993 h 1876837"/>
              <a:gd name="connsiteX9" fmla="*/ 0 w 1870581"/>
              <a:gd name="connsiteY9" fmla="*/ 938419 h 1876837"/>
              <a:gd name="connsiteX10" fmla="*/ 938419 w 1870581"/>
              <a:gd name="connsiteY10" fmla="*/ 0 h 18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70581" h="1876837">
                <a:moveTo>
                  <a:pt x="938419" y="0"/>
                </a:moveTo>
                <a:cubicBezTo>
                  <a:pt x="1391910" y="0"/>
                  <a:pt x="1770269" y="321673"/>
                  <a:pt x="1857773" y="749295"/>
                </a:cubicBezTo>
                <a:lnTo>
                  <a:pt x="1870581" y="833219"/>
                </a:lnTo>
                <a:lnTo>
                  <a:pt x="1870581" y="1043619"/>
                </a:lnTo>
                <a:lnTo>
                  <a:pt x="1857773" y="1127543"/>
                </a:lnTo>
                <a:cubicBezTo>
                  <a:pt x="1776519" y="1524621"/>
                  <a:pt x="1444477" y="1830344"/>
                  <a:pt x="1034367" y="1871993"/>
                </a:cubicBezTo>
                <a:lnTo>
                  <a:pt x="938439" y="1876837"/>
                </a:lnTo>
                <a:lnTo>
                  <a:pt x="938400" y="1876837"/>
                </a:lnTo>
                <a:lnTo>
                  <a:pt x="842471" y="1871993"/>
                </a:lnTo>
                <a:cubicBezTo>
                  <a:pt x="369267" y="1823937"/>
                  <a:pt x="0" y="1424302"/>
                  <a:pt x="0" y="938419"/>
                </a:cubicBezTo>
                <a:cubicBezTo>
                  <a:pt x="0" y="420144"/>
                  <a:pt x="420144" y="0"/>
                  <a:pt x="93841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9283057" y="2201565"/>
            <a:ext cx="1876837" cy="1876838"/>
          </a:xfrm>
          <a:custGeom>
            <a:avLst/>
            <a:gdLst>
              <a:gd name="connsiteX0" fmla="*/ 938419 w 1876837"/>
              <a:gd name="connsiteY0" fmla="*/ 0 h 1876838"/>
              <a:gd name="connsiteX1" fmla="*/ 1871993 w 1876837"/>
              <a:gd name="connsiteY1" fmla="*/ 842471 h 1876838"/>
              <a:gd name="connsiteX2" fmla="*/ 1876837 w 1876837"/>
              <a:gd name="connsiteY2" fmla="*/ 938399 h 1876838"/>
              <a:gd name="connsiteX3" fmla="*/ 1876837 w 1876837"/>
              <a:gd name="connsiteY3" fmla="*/ 938439 h 1876838"/>
              <a:gd name="connsiteX4" fmla="*/ 1871993 w 1876837"/>
              <a:gd name="connsiteY4" fmla="*/ 1034367 h 1876838"/>
              <a:gd name="connsiteX5" fmla="*/ 938419 w 1876837"/>
              <a:gd name="connsiteY5" fmla="*/ 1876838 h 1876838"/>
              <a:gd name="connsiteX6" fmla="*/ 0 w 1876837"/>
              <a:gd name="connsiteY6" fmla="*/ 938419 h 1876838"/>
              <a:gd name="connsiteX7" fmla="*/ 938419 w 1876837"/>
              <a:gd name="connsiteY7" fmla="*/ 0 h 187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76837" h="1876838">
                <a:moveTo>
                  <a:pt x="938419" y="0"/>
                </a:moveTo>
                <a:cubicBezTo>
                  <a:pt x="1424302" y="0"/>
                  <a:pt x="1823937" y="369267"/>
                  <a:pt x="1871993" y="842471"/>
                </a:cubicBezTo>
                <a:lnTo>
                  <a:pt x="1876837" y="938399"/>
                </a:lnTo>
                <a:lnTo>
                  <a:pt x="1876837" y="938439"/>
                </a:lnTo>
                <a:lnTo>
                  <a:pt x="1871993" y="1034367"/>
                </a:lnTo>
                <a:cubicBezTo>
                  <a:pt x="1823937" y="1507571"/>
                  <a:pt x="1424302" y="1876838"/>
                  <a:pt x="938419" y="1876838"/>
                </a:cubicBezTo>
                <a:cubicBezTo>
                  <a:pt x="420144" y="1876838"/>
                  <a:pt x="0" y="1456694"/>
                  <a:pt x="0" y="938419"/>
                </a:cubicBezTo>
                <a:cubicBezTo>
                  <a:pt x="0" y="420144"/>
                  <a:pt x="420144" y="0"/>
                  <a:pt x="93841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8532-35DB-409E-A833-97770FF9303E}" type="datetime1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4315" y="6229736"/>
            <a:ext cx="494790" cy="365125"/>
          </a:xfrm>
        </p:spPr>
        <p:txBody>
          <a:bodyPr/>
          <a:lstStyle>
            <a:lvl1pPr algn="ctr">
              <a:defRPr/>
            </a:lvl1pPr>
          </a:lstStyle>
          <a:p>
            <a:fld id="{6FAC12D6-6874-44D7-A628-78DA8109D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3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049448" y="2078323"/>
            <a:ext cx="2093101" cy="3719161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8532-35DB-409E-A833-97770FF9303E}" type="datetime1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4315" y="6229736"/>
            <a:ext cx="494790" cy="365125"/>
          </a:xfrm>
        </p:spPr>
        <p:txBody>
          <a:bodyPr/>
          <a:lstStyle>
            <a:lvl1pPr algn="ctr">
              <a:defRPr/>
            </a:lvl1pPr>
          </a:lstStyle>
          <a:p>
            <a:fld id="{6FAC12D6-6874-44D7-A628-78DA8109D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6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38582"/>
            <a:ext cx="10515600" cy="715529"/>
          </a:xfrm>
          <a:prstGeom prst="rect">
            <a:avLst/>
          </a:prstGeom>
        </p:spPr>
        <p:txBody>
          <a:bodyPr vert="horz" lIns="36000" tIns="45720" rIns="3600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5399"/>
            <a:ext cx="10515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10200" y="62491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D77E9-F003-4799-9A51-CABDFED13B1B}" type="datetime1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249193"/>
            <a:ext cx="41148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1353800" y="6178637"/>
            <a:ext cx="434723" cy="4453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289" y="6224321"/>
            <a:ext cx="5197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fld id="{6FAC12D6-6874-44D7-A628-78DA8109D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7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95" r:id="rId2"/>
    <p:sldLayoutId id="2147483696" r:id="rId3"/>
    <p:sldLayoutId id="2147483672" r:id="rId4"/>
    <p:sldLayoutId id="2147483675" r:id="rId5"/>
    <p:sldLayoutId id="2147483677" r:id="rId6"/>
    <p:sldLayoutId id="2147483680" r:id="rId7"/>
    <p:sldLayoutId id="2147483683" r:id="rId8"/>
    <p:sldLayoutId id="2147483693" r:id="rId9"/>
    <p:sldLayoutId id="2147483694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50000"/>
            </a:schemeClr>
          </a:solidFill>
          <a:latin typeface="Colus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microsoft.com/office/2007/relationships/hdphoto" Target="../media/hdphoto4.wdp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34204"/>
            <a:ext cx="12192000" cy="4789593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0800000">
            <a:off x="6633785" y="5822289"/>
            <a:ext cx="5316443" cy="475700"/>
          </a:xfrm>
          <a:custGeom>
            <a:avLst/>
            <a:gdLst>
              <a:gd name="connsiteX0" fmla="*/ 275906 w 5316443"/>
              <a:gd name="connsiteY0" fmla="*/ 0 h 475700"/>
              <a:gd name="connsiteX1" fmla="*/ 5040537 w 5316443"/>
              <a:gd name="connsiteY1" fmla="*/ 0 h 475700"/>
              <a:gd name="connsiteX2" fmla="*/ 5316443 w 5316443"/>
              <a:gd name="connsiteY2" fmla="*/ 475700 h 475700"/>
              <a:gd name="connsiteX3" fmla="*/ 0 w 5316443"/>
              <a:gd name="connsiteY3" fmla="*/ 475700 h 475700"/>
              <a:gd name="connsiteX4" fmla="*/ 275906 w 5316443"/>
              <a:gd name="connsiteY4" fmla="*/ 0 h 4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6443" h="475700">
                <a:moveTo>
                  <a:pt x="275906" y="0"/>
                </a:moveTo>
                <a:lnTo>
                  <a:pt x="5040537" y="0"/>
                </a:lnTo>
                <a:lnTo>
                  <a:pt x="5316443" y="475700"/>
                </a:lnTo>
                <a:lnTo>
                  <a:pt x="0" y="475700"/>
                </a:lnTo>
                <a:lnTo>
                  <a:pt x="275906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909690" y="3429000"/>
            <a:ext cx="4764631" cy="2868990"/>
          </a:xfrm>
          <a:custGeom>
            <a:avLst/>
            <a:gdLst>
              <a:gd name="connsiteX0" fmla="*/ 2382315 w 4764631"/>
              <a:gd name="connsiteY0" fmla="*/ 0 h 4107440"/>
              <a:gd name="connsiteX1" fmla="*/ 4764631 w 4764631"/>
              <a:gd name="connsiteY1" fmla="*/ 4107440 h 4107440"/>
              <a:gd name="connsiteX2" fmla="*/ 0 w 4764631"/>
              <a:gd name="connsiteY2" fmla="*/ 4107440 h 4107440"/>
              <a:gd name="connsiteX3" fmla="*/ 2382315 w 4764631"/>
              <a:gd name="connsiteY3" fmla="*/ 0 h 410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4631" h="4107440">
                <a:moveTo>
                  <a:pt x="2382315" y="0"/>
                </a:moveTo>
                <a:lnTo>
                  <a:pt x="4764631" y="4107440"/>
                </a:lnTo>
                <a:lnTo>
                  <a:pt x="0" y="4107440"/>
                </a:lnTo>
                <a:lnTo>
                  <a:pt x="23823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90500" dist="38100" dir="16200000" sx="102000" sy="102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6633785" y="560012"/>
            <a:ext cx="5316443" cy="475700"/>
          </a:xfrm>
          <a:custGeom>
            <a:avLst/>
            <a:gdLst>
              <a:gd name="connsiteX0" fmla="*/ 275906 w 5316443"/>
              <a:gd name="connsiteY0" fmla="*/ 0 h 475700"/>
              <a:gd name="connsiteX1" fmla="*/ 5040537 w 5316443"/>
              <a:gd name="connsiteY1" fmla="*/ 0 h 475700"/>
              <a:gd name="connsiteX2" fmla="*/ 5316443 w 5316443"/>
              <a:gd name="connsiteY2" fmla="*/ 475700 h 475700"/>
              <a:gd name="connsiteX3" fmla="*/ 0 w 5316443"/>
              <a:gd name="connsiteY3" fmla="*/ 475700 h 475700"/>
              <a:gd name="connsiteX4" fmla="*/ 275906 w 5316443"/>
              <a:gd name="connsiteY4" fmla="*/ 0 h 4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6443" h="475700">
                <a:moveTo>
                  <a:pt x="275906" y="0"/>
                </a:moveTo>
                <a:lnTo>
                  <a:pt x="5040537" y="0"/>
                </a:lnTo>
                <a:lnTo>
                  <a:pt x="5316443" y="475700"/>
                </a:lnTo>
                <a:lnTo>
                  <a:pt x="0" y="475700"/>
                </a:lnTo>
                <a:lnTo>
                  <a:pt x="275906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10800000">
            <a:off x="6909690" y="560010"/>
            <a:ext cx="4764631" cy="2868989"/>
          </a:xfrm>
          <a:custGeom>
            <a:avLst/>
            <a:gdLst>
              <a:gd name="connsiteX0" fmla="*/ 2382315 w 4764631"/>
              <a:gd name="connsiteY0" fmla="*/ 0 h 4107440"/>
              <a:gd name="connsiteX1" fmla="*/ 4764631 w 4764631"/>
              <a:gd name="connsiteY1" fmla="*/ 4107440 h 4107440"/>
              <a:gd name="connsiteX2" fmla="*/ 0 w 4764631"/>
              <a:gd name="connsiteY2" fmla="*/ 4107440 h 4107440"/>
              <a:gd name="connsiteX3" fmla="*/ 2382315 w 4764631"/>
              <a:gd name="connsiteY3" fmla="*/ 0 h 410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4631" h="4107440">
                <a:moveTo>
                  <a:pt x="2382315" y="0"/>
                </a:moveTo>
                <a:lnTo>
                  <a:pt x="4764631" y="4107440"/>
                </a:lnTo>
                <a:lnTo>
                  <a:pt x="0" y="4107440"/>
                </a:lnTo>
                <a:lnTo>
                  <a:pt x="23823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905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375037" y="3855459"/>
            <a:ext cx="3348896" cy="54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65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presentation</a:t>
            </a:r>
            <a:endParaRPr lang="ru-RU" sz="2965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4309" y="2453929"/>
            <a:ext cx="7530352" cy="1396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72" dirty="0" smtClean="0">
                <a:solidFill>
                  <a:schemeClr val="bg1"/>
                </a:solidFill>
                <a:latin typeface="Bebas Neue" charset="0"/>
                <a:ea typeface="Bebas Neue" charset="0"/>
                <a:cs typeface="Bebas Neue" charset="0"/>
              </a:rPr>
              <a:t>PRESENTATION</a:t>
            </a:r>
            <a:endParaRPr lang="ru-RU" sz="8472" dirty="0">
              <a:solidFill>
                <a:schemeClr val="bg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22" name="Прямая соединительная линия 26"/>
          <p:cNvCxnSpPr/>
          <p:nvPr/>
        </p:nvCxnSpPr>
        <p:spPr>
          <a:xfrm>
            <a:off x="2021074" y="3743847"/>
            <a:ext cx="405682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78854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 flipH="1">
            <a:off x="0" y="0"/>
            <a:ext cx="12192000" cy="685800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514" y="1548506"/>
            <a:ext cx="2352971" cy="485696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Device Mockup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>
                <a:latin typeface="+mn-lt"/>
              </a:rPr>
              <a:pPr/>
              <a:t>10</a:t>
            </a:fld>
            <a:endParaRPr lang="en-US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57217" y="1143000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509617" y="1244600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23"/>
          <p:cNvSpPr>
            <a:spLocks noEditPoints="1"/>
          </p:cNvSpPr>
          <p:nvPr/>
        </p:nvSpPr>
        <p:spPr bwMode="auto">
          <a:xfrm flipH="1">
            <a:off x="2871880" y="3666840"/>
            <a:ext cx="782853" cy="782853"/>
          </a:xfrm>
          <a:custGeom>
            <a:avLst/>
            <a:gdLst>
              <a:gd name="T0" fmla="*/ 192 w 384"/>
              <a:gd name="T1" fmla="*/ 0 h 384"/>
              <a:gd name="T2" fmla="*/ 0 w 384"/>
              <a:gd name="T3" fmla="*/ 192 h 384"/>
              <a:gd name="T4" fmla="*/ 192 w 384"/>
              <a:gd name="T5" fmla="*/ 384 h 384"/>
              <a:gd name="T6" fmla="*/ 384 w 384"/>
              <a:gd name="T7" fmla="*/ 192 h 384"/>
              <a:gd name="T8" fmla="*/ 192 w 384"/>
              <a:gd name="T9" fmla="*/ 0 h 384"/>
              <a:gd name="T10" fmla="*/ 192 w 384"/>
              <a:gd name="T11" fmla="*/ 349 h 384"/>
              <a:gd name="T12" fmla="*/ 35 w 384"/>
              <a:gd name="T13" fmla="*/ 192 h 384"/>
              <a:gd name="T14" fmla="*/ 192 w 384"/>
              <a:gd name="T15" fmla="*/ 35 h 384"/>
              <a:gd name="T16" fmla="*/ 349 w 384"/>
              <a:gd name="T17" fmla="*/ 192 h 384"/>
              <a:gd name="T18" fmla="*/ 192 w 384"/>
              <a:gd name="T19" fmla="*/ 349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192" y="349"/>
                </a:moveTo>
                <a:cubicBezTo>
                  <a:pt x="105" y="349"/>
                  <a:pt x="35" y="278"/>
                  <a:pt x="35" y="192"/>
                </a:cubicBezTo>
                <a:cubicBezTo>
                  <a:pt x="35" y="105"/>
                  <a:pt x="105" y="35"/>
                  <a:pt x="192" y="35"/>
                </a:cubicBezTo>
                <a:cubicBezTo>
                  <a:pt x="278" y="35"/>
                  <a:pt x="349" y="105"/>
                  <a:pt x="349" y="192"/>
                </a:cubicBezTo>
                <a:cubicBezTo>
                  <a:pt x="349" y="278"/>
                  <a:pt x="278" y="349"/>
                  <a:pt x="192" y="34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9" name="Freeform 23"/>
          <p:cNvSpPr>
            <a:spLocks noEditPoints="1"/>
          </p:cNvSpPr>
          <p:nvPr/>
        </p:nvSpPr>
        <p:spPr bwMode="auto">
          <a:xfrm flipH="1">
            <a:off x="2871880" y="2097952"/>
            <a:ext cx="782853" cy="782854"/>
          </a:xfrm>
          <a:custGeom>
            <a:avLst/>
            <a:gdLst>
              <a:gd name="T0" fmla="*/ 192 w 384"/>
              <a:gd name="T1" fmla="*/ 0 h 384"/>
              <a:gd name="T2" fmla="*/ 0 w 384"/>
              <a:gd name="T3" fmla="*/ 192 h 384"/>
              <a:gd name="T4" fmla="*/ 192 w 384"/>
              <a:gd name="T5" fmla="*/ 384 h 384"/>
              <a:gd name="T6" fmla="*/ 384 w 384"/>
              <a:gd name="T7" fmla="*/ 192 h 384"/>
              <a:gd name="T8" fmla="*/ 192 w 384"/>
              <a:gd name="T9" fmla="*/ 0 h 384"/>
              <a:gd name="T10" fmla="*/ 192 w 384"/>
              <a:gd name="T11" fmla="*/ 349 h 384"/>
              <a:gd name="T12" fmla="*/ 35 w 384"/>
              <a:gd name="T13" fmla="*/ 192 h 384"/>
              <a:gd name="T14" fmla="*/ 192 w 384"/>
              <a:gd name="T15" fmla="*/ 35 h 384"/>
              <a:gd name="T16" fmla="*/ 349 w 384"/>
              <a:gd name="T17" fmla="*/ 192 h 384"/>
              <a:gd name="T18" fmla="*/ 192 w 384"/>
              <a:gd name="T19" fmla="*/ 349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192" y="349"/>
                </a:moveTo>
                <a:cubicBezTo>
                  <a:pt x="105" y="349"/>
                  <a:pt x="35" y="278"/>
                  <a:pt x="35" y="192"/>
                </a:cubicBezTo>
                <a:cubicBezTo>
                  <a:pt x="35" y="105"/>
                  <a:pt x="105" y="35"/>
                  <a:pt x="192" y="35"/>
                </a:cubicBezTo>
                <a:cubicBezTo>
                  <a:pt x="278" y="35"/>
                  <a:pt x="349" y="105"/>
                  <a:pt x="349" y="192"/>
                </a:cubicBezTo>
                <a:cubicBezTo>
                  <a:pt x="349" y="278"/>
                  <a:pt x="278" y="349"/>
                  <a:pt x="192" y="34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2205282" y="2097952"/>
            <a:ext cx="577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smtClean="0">
                <a:solidFill>
                  <a:schemeClr val="bg2">
                    <a:lumMod val="50000"/>
                  </a:schemeClr>
                </a:solidFill>
                <a:cs typeface="Lato Regular"/>
              </a:rPr>
              <a:t>Call </a:t>
            </a:r>
            <a:endParaRPr lang="id-ID" sz="1600" b="1" dirty="0">
              <a:solidFill>
                <a:schemeClr val="bg2">
                  <a:lumMod val="50000"/>
                </a:schemeClr>
              </a:solidFill>
              <a:cs typeface="Lato Regular"/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542998" y="2367140"/>
            <a:ext cx="223968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pt-BR" sz="1200" dirty="0">
                <a:solidFill>
                  <a:schemeClr val="bg2">
                    <a:lumMod val="75000"/>
                  </a:schemeClr>
                </a:solidFill>
                <a:cs typeface="Lato Light"/>
              </a:rPr>
              <a:t>Lorem ipsum dolor </a:t>
            </a:r>
            <a:r>
              <a:rPr lang="pt-BR" sz="1200">
                <a:solidFill>
                  <a:schemeClr val="bg2">
                    <a:lumMod val="75000"/>
                  </a:schemeClr>
                </a:solidFill>
                <a:cs typeface="Lato Light"/>
              </a:rPr>
              <a:t>sit </a:t>
            </a:r>
            <a:r>
              <a:rPr lang="pt-BR" sz="1200" smtClean="0">
                <a:solidFill>
                  <a:schemeClr val="bg2">
                    <a:lumMod val="75000"/>
                  </a:schemeClr>
                </a:solidFill>
                <a:cs typeface="Lato Light"/>
              </a:rPr>
              <a:t>amet consetur </a:t>
            </a:r>
            <a:r>
              <a:rPr lang="pt-BR" sz="1200" dirty="0">
                <a:solidFill>
                  <a:schemeClr val="bg2">
                    <a:lumMod val="75000"/>
                  </a:schemeClr>
                </a:solidFill>
                <a:cs typeface="Lato Light"/>
              </a:rPr>
              <a:t>adipiscing elit.</a:t>
            </a:r>
            <a:endParaRPr lang="en-US" sz="1200" b="1" dirty="0">
              <a:solidFill>
                <a:schemeClr val="bg2">
                  <a:lumMod val="75000"/>
                </a:schemeClr>
              </a:solidFill>
              <a:cs typeface="Lato Light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1533623" y="3681720"/>
            <a:ext cx="1249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smtClean="0">
                <a:solidFill>
                  <a:schemeClr val="bg2">
                    <a:lumMod val="50000"/>
                  </a:schemeClr>
                </a:solidFill>
                <a:cs typeface="Lato Regular"/>
              </a:rPr>
              <a:t>Headphone</a:t>
            </a:r>
            <a:endParaRPr lang="id-ID" sz="1600" b="1" dirty="0">
              <a:solidFill>
                <a:schemeClr val="bg2">
                  <a:lumMod val="50000"/>
                </a:schemeClr>
              </a:solidFill>
              <a:cs typeface="Lato Regular"/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542998" y="3950908"/>
            <a:ext cx="223968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pt-BR" sz="1200">
                <a:solidFill>
                  <a:schemeClr val="bg2">
                    <a:lumMod val="75000"/>
                  </a:schemeClr>
                </a:solidFill>
                <a:cs typeface="Lato Light"/>
              </a:rPr>
              <a:t>Lorem ipsum dolor sit amet consetur adipiscing elit.</a:t>
            </a:r>
            <a:endParaRPr lang="en-US" sz="1200" b="1" dirty="0">
              <a:solidFill>
                <a:schemeClr val="bg2">
                  <a:lumMod val="75000"/>
                </a:schemeClr>
              </a:solidFill>
              <a:cs typeface="Lato Light"/>
            </a:endParaRPr>
          </a:p>
        </p:txBody>
      </p:sp>
      <p:sp>
        <p:nvSpPr>
          <p:cNvPr id="14" name="AutoShape 84"/>
          <p:cNvSpPr>
            <a:spLocks noChangeAspect="1"/>
          </p:cNvSpPr>
          <p:nvPr/>
        </p:nvSpPr>
        <p:spPr bwMode="auto">
          <a:xfrm>
            <a:off x="3072466" y="3866610"/>
            <a:ext cx="381681" cy="3833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792" y="0"/>
                </a:moveTo>
                <a:cubicBezTo>
                  <a:pt x="12101" y="0"/>
                  <a:pt x="13398" y="296"/>
                  <a:pt x="14685" y="897"/>
                </a:cubicBezTo>
                <a:cubicBezTo>
                  <a:pt x="15972" y="1496"/>
                  <a:pt x="17128" y="2309"/>
                  <a:pt x="18152" y="3337"/>
                </a:cubicBezTo>
                <a:cubicBezTo>
                  <a:pt x="19173" y="4365"/>
                  <a:pt x="20002" y="5565"/>
                  <a:pt x="20642" y="6941"/>
                </a:cubicBezTo>
                <a:cubicBezTo>
                  <a:pt x="21277" y="8313"/>
                  <a:pt x="21599" y="9784"/>
                  <a:pt x="21599" y="11354"/>
                </a:cubicBezTo>
                <a:cubicBezTo>
                  <a:pt x="21599" y="12995"/>
                  <a:pt x="21305" y="14571"/>
                  <a:pt x="20722" y="16085"/>
                </a:cubicBezTo>
                <a:lnTo>
                  <a:pt x="20416" y="16895"/>
                </a:lnTo>
                <a:lnTo>
                  <a:pt x="18455" y="17245"/>
                </a:lnTo>
                <a:cubicBezTo>
                  <a:pt x="18253" y="18183"/>
                  <a:pt x="17836" y="18965"/>
                  <a:pt x="17210" y="19589"/>
                </a:cubicBezTo>
                <a:cubicBezTo>
                  <a:pt x="16584" y="20207"/>
                  <a:pt x="15843" y="20521"/>
                  <a:pt x="14996" y="20521"/>
                </a:cubicBezTo>
                <a:lnTo>
                  <a:pt x="14996" y="21074"/>
                </a:lnTo>
                <a:cubicBezTo>
                  <a:pt x="14996" y="21218"/>
                  <a:pt x="14953" y="21343"/>
                  <a:pt x="14862" y="21447"/>
                </a:cubicBezTo>
                <a:cubicBezTo>
                  <a:pt x="14770" y="21549"/>
                  <a:pt x="14664" y="21599"/>
                  <a:pt x="14534" y="21599"/>
                </a:cubicBezTo>
                <a:lnTo>
                  <a:pt x="13633" y="21599"/>
                </a:lnTo>
                <a:cubicBezTo>
                  <a:pt x="13513" y="21599"/>
                  <a:pt x="13407" y="21549"/>
                  <a:pt x="13322" y="21447"/>
                </a:cubicBezTo>
                <a:cubicBezTo>
                  <a:pt x="13238" y="21343"/>
                  <a:pt x="13193" y="21218"/>
                  <a:pt x="13193" y="21074"/>
                </a:cubicBezTo>
                <a:lnTo>
                  <a:pt x="13193" y="11354"/>
                </a:lnTo>
                <a:cubicBezTo>
                  <a:pt x="13193" y="11210"/>
                  <a:pt x="13238" y="11081"/>
                  <a:pt x="13322" y="10970"/>
                </a:cubicBezTo>
                <a:cubicBezTo>
                  <a:pt x="13407" y="10857"/>
                  <a:pt x="13513" y="10798"/>
                  <a:pt x="13633" y="10798"/>
                </a:cubicBezTo>
                <a:lnTo>
                  <a:pt x="14534" y="10798"/>
                </a:lnTo>
                <a:cubicBezTo>
                  <a:pt x="14654" y="10798"/>
                  <a:pt x="14763" y="10857"/>
                  <a:pt x="14857" y="10970"/>
                </a:cubicBezTo>
                <a:cubicBezTo>
                  <a:pt x="14949" y="11081"/>
                  <a:pt x="14996" y="11210"/>
                  <a:pt x="14996" y="11354"/>
                </a:cubicBezTo>
                <a:lnTo>
                  <a:pt x="14996" y="11880"/>
                </a:lnTo>
                <a:cubicBezTo>
                  <a:pt x="15655" y="11880"/>
                  <a:pt x="16262" y="12077"/>
                  <a:pt x="16810" y="12476"/>
                </a:cubicBezTo>
                <a:cubicBezTo>
                  <a:pt x="17359" y="12874"/>
                  <a:pt x="17787" y="13396"/>
                  <a:pt x="18095" y="14046"/>
                </a:cubicBezTo>
                <a:lnTo>
                  <a:pt x="18533" y="13947"/>
                </a:lnTo>
                <a:cubicBezTo>
                  <a:pt x="18782" y="13136"/>
                  <a:pt x="18900" y="12272"/>
                  <a:pt x="18893" y="11354"/>
                </a:cubicBezTo>
                <a:cubicBezTo>
                  <a:pt x="18893" y="10228"/>
                  <a:pt x="18648" y="9177"/>
                  <a:pt x="18156" y="8194"/>
                </a:cubicBezTo>
                <a:cubicBezTo>
                  <a:pt x="17665" y="7220"/>
                  <a:pt x="17024" y="6362"/>
                  <a:pt x="16238" y="5622"/>
                </a:cubicBezTo>
                <a:cubicBezTo>
                  <a:pt x="15455" y="4882"/>
                  <a:pt x="14584" y="4300"/>
                  <a:pt x="13621" y="3877"/>
                </a:cubicBezTo>
                <a:cubicBezTo>
                  <a:pt x="12659" y="3456"/>
                  <a:pt x="11717" y="3241"/>
                  <a:pt x="10792" y="3241"/>
                </a:cubicBezTo>
                <a:cubicBezTo>
                  <a:pt x="9868" y="3241"/>
                  <a:pt x="8929" y="3456"/>
                  <a:pt x="7971" y="3877"/>
                </a:cubicBezTo>
                <a:cubicBezTo>
                  <a:pt x="7015" y="4300"/>
                  <a:pt x="6140" y="4879"/>
                  <a:pt x="5358" y="5608"/>
                </a:cubicBezTo>
                <a:cubicBezTo>
                  <a:pt x="4572" y="6336"/>
                  <a:pt x="3934" y="7198"/>
                  <a:pt x="3443" y="8183"/>
                </a:cubicBezTo>
                <a:cubicBezTo>
                  <a:pt x="2951" y="9171"/>
                  <a:pt x="2704" y="10219"/>
                  <a:pt x="2704" y="11329"/>
                </a:cubicBezTo>
                <a:cubicBezTo>
                  <a:pt x="2704" y="12267"/>
                  <a:pt x="2824" y="13136"/>
                  <a:pt x="3066" y="13947"/>
                </a:cubicBezTo>
                <a:lnTo>
                  <a:pt x="3504" y="14046"/>
                </a:lnTo>
                <a:cubicBezTo>
                  <a:pt x="3812" y="13396"/>
                  <a:pt x="4240" y="12874"/>
                  <a:pt x="4789" y="12476"/>
                </a:cubicBezTo>
                <a:cubicBezTo>
                  <a:pt x="5337" y="12077"/>
                  <a:pt x="5942" y="11880"/>
                  <a:pt x="6603" y="11880"/>
                </a:cubicBezTo>
                <a:lnTo>
                  <a:pt x="6603" y="11354"/>
                </a:lnTo>
                <a:cubicBezTo>
                  <a:pt x="6603" y="11210"/>
                  <a:pt x="6646" y="11081"/>
                  <a:pt x="6737" y="10970"/>
                </a:cubicBezTo>
                <a:cubicBezTo>
                  <a:pt x="6827" y="10857"/>
                  <a:pt x="6935" y="10798"/>
                  <a:pt x="7065" y="10798"/>
                </a:cubicBezTo>
                <a:lnTo>
                  <a:pt x="7966" y="10798"/>
                </a:lnTo>
                <a:cubicBezTo>
                  <a:pt x="8086" y="10798"/>
                  <a:pt x="8187" y="10857"/>
                  <a:pt x="8270" y="10970"/>
                </a:cubicBezTo>
                <a:cubicBezTo>
                  <a:pt x="8352" y="11081"/>
                  <a:pt x="8392" y="11210"/>
                  <a:pt x="8392" y="11354"/>
                </a:cubicBezTo>
                <a:lnTo>
                  <a:pt x="8392" y="21074"/>
                </a:lnTo>
                <a:cubicBezTo>
                  <a:pt x="8392" y="21218"/>
                  <a:pt x="8352" y="21343"/>
                  <a:pt x="8270" y="21447"/>
                </a:cubicBezTo>
                <a:cubicBezTo>
                  <a:pt x="8187" y="21549"/>
                  <a:pt x="8086" y="21599"/>
                  <a:pt x="7966" y="21599"/>
                </a:cubicBezTo>
                <a:lnTo>
                  <a:pt x="7065" y="21599"/>
                </a:lnTo>
                <a:cubicBezTo>
                  <a:pt x="6945" y="21599"/>
                  <a:pt x="6836" y="21549"/>
                  <a:pt x="6742" y="21447"/>
                </a:cubicBezTo>
                <a:cubicBezTo>
                  <a:pt x="6650" y="21343"/>
                  <a:pt x="6603" y="21218"/>
                  <a:pt x="6603" y="21074"/>
                </a:cubicBezTo>
                <a:lnTo>
                  <a:pt x="6603" y="20521"/>
                </a:lnTo>
                <a:cubicBezTo>
                  <a:pt x="6189" y="20521"/>
                  <a:pt x="5789" y="20436"/>
                  <a:pt x="5403" y="20270"/>
                </a:cubicBezTo>
                <a:cubicBezTo>
                  <a:pt x="5015" y="20103"/>
                  <a:pt x="4671" y="19877"/>
                  <a:pt x="4370" y="19589"/>
                </a:cubicBezTo>
                <a:cubicBezTo>
                  <a:pt x="4073" y="19298"/>
                  <a:pt x="3814" y="18956"/>
                  <a:pt x="3598" y="18558"/>
                </a:cubicBezTo>
                <a:cubicBezTo>
                  <a:pt x="3388" y="18163"/>
                  <a:pt x="3233" y="17725"/>
                  <a:pt x="3144" y="17245"/>
                </a:cubicBezTo>
                <a:lnTo>
                  <a:pt x="1172" y="16895"/>
                </a:lnTo>
                <a:lnTo>
                  <a:pt x="877" y="16085"/>
                </a:lnTo>
                <a:cubicBezTo>
                  <a:pt x="294" y="14571"/>
                  <a:pt x="0" y="12987"/>
                  <a:pt x="0" y="11326"/>
                </a:cubicBezTo>
                <a:cubicBezTo>
                  <a:pt x="0" y="9776"/>
                  <a:pt x="320" y="8310"/>
                  <a:pt x="957" y="6938"/>
                </a:cubicBezTo>
                <a:cubicBezTo>
                  <a:pt x="1595" y="5563"/>
                  <a:pt x="2426" y="4363"/>
                  <a:pt x="3447" y="3335"/>
                </a:cubicBezTo>
                <a:cubicBezTo>
                  <a:pt x="4469" y="2307"/>
                  <a:pt x="5622" y="1493"/>
                  <a:pt x="6909" y="895"/>
                </a:cubicBezTo>
                <a:cubicBezTo>
                  <a:pt x="8192" y="296"/>
                  <a:pt x="9486" y="0"/>
                  <a:pt x="10792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914013">
              <a:defRPr/>
            </a:pPr>
            <a:endParaRPr lang="es-ES" sz="66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Gill Sans" charset="0"/>
              <a:sym typeface="Gill Sans" charset="0"/>
            </a:endParaRPr>
          </a:p>
        </p:txBody>
      </p:sp>
      <p:sp>
        <p:nvSpPr>
          <p:cNvPr id="15" name="Freeform 165"/>
          <p:cNvSpPr>
            <a:spLocks noChangeAspect="1" noChangeArrowheads="1"/>
          </p:cNvSpPr>
          <p:nvPr/>
        </p:nvSpPr>
        <p:spPr bwMode="auto">
          <a:xfrm>
            <a:off x="3082806" y="2308834"/>
            <a:ext cx="361000" cy="361091"/>
          </a:xfrm>
          <a:custGeom>
            <a:avLst/>
            <a:gdLst>
              <a:gd name="T0" fmla="*/ 177 w 553"/>
              <a:gd name="T1" fmla="*/ 186 h 552"/>
              <a:gd name="T2" fmla="*/ 52 w 553"/>
              <a:gd name="T3" fmla="*/ 61 h 552"/>
              <a:gd name="T4" fmla="*/ 104 w 553"/>
              <a:gd name="T5" fmla="*/ 9 h 552"/>
              <a:gd name="T6" fmla="*/ 125 w 553"/>
              <a:gd name="T7" fmla="*/ 9 h 552"/>
              <a:gd name="T8" fmla="*/ 229 w 553"/>
              <a:gd name="T9" fmla="*/ 103 h 552"/>
              <a:gd name="T10" fmla="*/ 229 w 553"/>
              <a:gd name="T11" fmla="*/ 134 h 552"/>
              <a:gd name="T12" fmla="*/ 187 w 553"/>
              <a:gd name="T13" fmla="*/ 176 h 552"/>
              <a:gd name="T14" fmla="*/ 177 w 553"/>
              <a:gd name="T15" fmla="*/ 186 h 552"/>
              <a:gd name="T16" fmla="*/ 281 w 553"/>
              <a:gd name="T17" fmla="*/ 384 h 552"/>
              <a:gd name="T18" fmla="*/ 219 w 553"/>
              <a:gd name="T19" fmla="*/ 332 h 552"/>
              <a:gd name="T20" fmla="*/ 167 w 553"/>
              <a:gd name="T21" fmla="*/ 269 h 552"/>
              <a:gd name="T22" fmla="*/ 156 w 553"/>
              <a:gd name="T23" fmla="*/ 207 h 552"/>
              <a:gd name="T24" fmla="*/ 31 w 553"/>
              <a:gd name="T25" fmla="*/ 82 h 552"/>
              <a:gd name="T26" fmla="*/ 31 w 553"/>
              <a:gd name="T27" fmla="*/ 259 h 552"/>
              <a:gd name="T28" fmla="*/ 84 w 553"/>
              <a:gd name="T29" fmla="*/ 332 h 552"/>
              <a:gd name="T30" fmla="*/ 146 w 553"/>
              <a:gd name="T31" fmla="*/ 405 h 552"/>
              <a:gd name="T32" fmla="*/ 219 w 553"/>
              <a:gd name="T33" fmla="*/ 467 h 552"/>
              <a:gd name="T34" fmla="*/ 292 w 553"/>
              <a:gd name="T35" fmla="*/ 519 h 552"/>
              <a:gd name="T36" fmla="*/ 469 w 553"/>
              <a:gd name="T37" fmla="*/ 530 h 552"/>
              <a:gd name="T38" fmla="*/ 344 w 553"/>
              <a:gd name="T39" fmla="*/ 394 h 552"/>
              <a:gd name="T40" fmla="*/ 281 w 553"/>
              <a:gd name="T41" fmla="*/ 384 h 552"/>
              <a:gd name="T42" fmla="*/ 542 w 553"/>
              <a:gd name="T43" fmla="*/ 426 h 552"/>
              <a:gd name="T44" fmla="*/ 448 w 553"/>
              <a:gd name="T45" fmla="*/ 321 h 552"/>
              <a:gd name="T46" fmla="*/ 417 w 553"/>
              <a:gd name="T47" fmla="*/ 321 h 552"/>
              <a:gd name="T48" fmla="*/ 396 w 553"/>
              <a:gd name="T49" fmla="*/ 353 h 552"/>
              <a:gd name="T50" fmla="*/ 375 w 553"/>
              <a:gd name="T51" fmla="*/ 363 h 552"/>
              <a:gd name="T52" fmla="*/ 364 w 553"/>
              <a:gd name="T53" fmla="*/ 374 h 552"/>
              <a:gd name="T54" fmla="*/ 500 w 553"/>
              <a:gd name="T55" fmla="*/ 499 h 552"/>
              <a:gd name="T56" fmla="*/ 542 w 553"/>
              <a:gd name="T57" fmla="*/ 446 h 552"/>
              <a:gd name="T58" fmla="*/ 542 w 553"/>
              <a:gd name="T59" fmla="*/ 426 h 552"/>
              <a:gd name="T60" fmla="*/ 542 w 553"/>
              <a:gd name="T61" fmla="*/ 426 h 552"/>
              <a:gd name="T62" fmla="*/ 542 w 553"/>
              <a:gd name="T63" fmla="*/ 426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53" h="552">
                <a:moveTo>
                  <a:pt x="177" y="186"/>
                </a:moveTo>
                <a:cubicBezTo>
                  <a:pt x="52" y="61"/>
                  <a:pt x="52" y="61"/>
                  <a:pt x="52" y="61"/>
                </a:cubicBezTo>
                <a:cubicBezTo>
                  <a:pt x="73" y="40"/>
                  <a:pt x="84" y="19"/>
                  <a:pt x="104" y="9"/>
                </a:cubicBezTo>
                <a:cubicBezTo>
                  <a:pt x="104" y="0"/>
                  <a:pt x="125" y="0"/>
                  <a:pt x="125" y="9"/>
                </a:cubicBezTo>
                <a:cubicBezTo>
                  <a:pt x="229" y="103"/>
                  <a:pt x="229" y="103"/>
                  <a:pt x="229" y="103"/>
                </a:cubicBezTo>
                <a:cubicBezTo>
                  <a:pt x="229" y="113"/>
                  <a:pt x="229" y="124"/>
                  <a:pt x="229" y="134"/>
                </a:cubicBezTo>
                <a:cubicBezTo>
                  <a:pt x="187" y="176"/>
                  <a:pt x="187" y="176"/>
                  <a:pt x="187" y="176"/>
                </a:cubicBezTo>
                <a:cubicBezTo>
                  <a:pt x="177" y="176"/>
                  <a:pt x="177" y="176"/>
                  <a:pt x="177" y="186"/>
                </a:cubicBezTo>
                <a:close/>
                <a:moveTo>
                  <a:pt x="281" y="384"/>
                </a:moveTo>
                <a:cubicBezTo>
                  <a:pt x="260" y="374"/>
                  <a:pt x="239" y="353"/>
                  <a:pt x="219" y="332"/>
                </a:cubicBezTo>
                <a:cubicBezTo>
                  <a:pt x="198" y="311"/>
                  <a:pt x="187" y="290"/>
                  <a:pt x="167" y="269"/>
                </a:cubicBezTo>
                <a:cubicBezTo>
                  <a:pt x="146" y="259"/>
                  <a:pt x="146" y="228"/>
                  <a:pt x="156" y="207"/>
                </a:cubicBezTo>
                <a:cubicBezTo>
                  <a:pt x="31" y="82"/>
                  <a:pt x="31" y="82"/>
                  <a:pt x="31" y="82"/>
                </a:cubicBezTo>
                <a:cubicBezTo>
                  <a:pt x="0" y="113"/>
                  <a:pt x="0" y="186"/>
                  <a:pt x="31" y="259"/>
                </a:cubicBezTo>
                <a:cubicBezTo>
                  <a:pt x="52" y="280"/>
                  <a:pt x="63" y="311"/>
                  <a:pt x="84" y="332"/>
                </a:cubicBezTo>
                <a:cubicBezTo>
                  <a:pt x="104" y="363"/>
                  <a:pt x="125" y="384"/>
                  <a:pt x="146" y="405"/>
                </a:cubicBezTo>
                <a:cubicBezTo>
                  <a:pt x="167" y="426"/>
                  <a:pt x="187" y="446"/>
                  <a:pt x="219" y="467"/>
                </a:cubicBezTo>
                <a:cubicBezTo>
                  <a:pt x="239" y="488"/>
                  <a:pt x="271" y="509"/>
                  <a:pt x="292" y="519"/>
                </a:cubicBezTo>
                <a:cubicBezTo>
                  <a:pt x="364" y="551"/>
                  <a:pt x="437" y="551"/>
                  <a:pt x="469" y="530"/>
                </a:cubicBezTo>
                <a:cubicBezTo>
                  <a:pt x="344" y="394"/>
                  <a:pt x="344" y="394"/>
                  <a:pt x="344" y="394"/>
                </a:cubicBezTo>
                <a:cubicBezTo>
                  <a:pt x="323" y="405"/>
                  <a:pt x="292" y="405"/>
                  <a:pt x="281" y="384"/>
                </a:cubicBezTo>
                <a:close/>
                <a:moveTo>
                  <a:pt x="542" y="426"/>
                </a:moveTo>
                <a:cubicBezTo>
                  <a:pt x="448" y="321"/>
                  <a:pt x="448" y="321"/>
                  <a:pt x="448" y="321"/>
                </a:cubicBezTo>
                <a:cubicBezTo>
                  <a:pt x="437" y="321"/>
                  <a:pt x="427" y="321"/>
                  <a:pt x="417" y="321"/>
                </a:cubicBezTo>
                <a:cubicBezTo>
                  <a:pt x="396" y="353"/>
                  <a:pt x="396" y="353"/>
                  <a:pt x="396" y="353"/>
                </a:cubicBezTo>
                <a:cubicBezTo>
                  <a:pt x="375" y="363"/>
                  <a:pt x="375" y="363"/>
                  <a:pt x="375" y="363"/>
                </a:cubicBezTo>
                <a:cubicBezTo>
                  <a:pt x="375" y="374"/>
                  <a:pt x="375" y="374"/>
                  <a:pt x="364" y="374"/>
                </a:cubicBezTo>
                <a:cubicBezTo>
                  <a:pt x="500" y="499"/>
                  <a:pt x="500" y="499"/>
                  <a:pt x="500" y="499"/>
                </a:cubicBezTo>
                <a:cubicBezTo>
                  <a:pt x="510" y="488"/>
                  <a:pt x="531" y="467"/>
                  <a:pt x="542" y="446"/>
                </a:cubicBezTo>
                <a:cubicBezTo>
                  <a:pt x="552" y="446"/>
                  <a:pt x="552" y="436"/>
                  <a:pt x="542" y="426"/>
                </a:cubicBezTo>
                <a:close/>
                <a:moveTo>
                  <a:pt x="542" y="426"/>
                </a:moveTo>
                <a:lnTo>
                  <a:pt x="542" y="42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lIns="243785" tIns="121892" rIns="243785" bIns="121892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9020949" y="24605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1"/>
                </a:solidFill>
                <a:cs typeface="Lato Regular"/>
              </a:rPr>
              <a:t>Mail</a:t>
            </a:r>
            <a:endParaRPr lang="id-ID" sz="1600" b="1" dirty="0">
              <a:solidFill>
                <a:schemeClr val="bg1"/>
              </a:solidFill>
              <a:cs typeface="Lato Regula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20949" y="2736826"/>
            <a:ext cx="223968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200" dirty="0">
                <a:solidFill>
                  <a:schemeClr val="bg1"/>
                </a:solidFill>
                <a:cs typeface="Lato Light"/>
              </a:rPr>
              <a:t>Lorem ipsum dolor sit amet, consectetur adipiscing elit.</a:t>
            </a:r>
            <a:endParaRPr lang="en-US" sz="1200" b="1" dirty="0">
              <a:solidFill>
                <a:schemeClr val="bg1"/>
              </a:solidFill>
              <a:cs typeface="Lato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12399" y="4429552"/>
            <a:ext cx="513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1"/>
                </a:solidFill>
                <a:cs typeface="Lato Regular"/>
              </a:rPr>
              <a:t>Car</a:t>
            </a:r>
            <a:endParaRPr lang="id-ID" sz="1600" b="1" dirty="0">
              <a:solidFill>
                <a:schemeClr val="bg1"/>
              </a:solidFill>
              <a:cs typeface="Lato Regula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12399" y="4705802"/>
            <a:ext cx="223968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200" dirty="0">
                <a:solidFill>
                  <a:schemeClr val="bg1"/>
                </a:solidFill>
                <a:cs typeface="Lato Light"/>
              </a:rPr>
              <a:t>Lorem ipsum dolor sit amet, consectetur adipiscing elit.</a:t>
            </a:r>
            <a:endParaRPr lang="en-US" sz="1200" b="1" dirty="0">
              <a:solidFill>
                <a:schemeClr val="bg1"/>
              </a:solidFill>
              <a:cs typeface="Lato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20948" y="3402598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1"/>
                </a:solidFill>
                <a:cs typeface="Lato Regular"/>
              </a:rPr>
              <a:t>Airline</a:t>
            </a:r>
            <a:endParaRPr lang="id-ID" sz="1600" b="1" dirty="0">
              <a:solidFill>
                <a:schemeClr val="bg1"/>
              </a:solidFill>
              <a:cs typeface="Lato Regula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20948" y="3678848"/>
            <a:ext cx="223968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200" dirty="0">
                <a:solidFill>
                  <a:schemeClr val="bg1"/>
                </a:solidFill>
                <a:cs typeface="Lato Light"/>
              </a:rPr>
              <a:t>Lorem ipsum dolor sit amet, consectetur adipiscing elit.</a:t>
            </a:r>
            <a:endParaRPr lang="en-US" sz="1200" b="1" dirty="0">
              <a:solidFill>
                <a:schemeClr val="bg1"/>
              </a:solidFill>
              <a:cs typeface="Lato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020948" y="5327510"/>
            <a:ext cx="8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1"/>
                </a:solidFill>
                <a:cs typeface="Lato Regular"/>
              </a:rPr>
              <a:t>Rocket</a:t>
            </a:r>
            <a:endParaRPr lang="id-ID" sz="1600" b="1" dirty="0">
              <a:solidFill>
                <a:schemeClr val="bg1"/>
              </a:solidFill>
              <a:cs typeface="Lato Regula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20948" y="5603760"/>
            <a:ext cx="223968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200" dirty="0">
                <a:solidFill>
                  <a:schemeClr val="bg1"/>
                </a:solidFill>
                <a:cs typeface="Lato Light"/>
              </a:rPr>
              <a:t>Lorem ipsum dolor sit amet, consectetur adipiscing elit.</a:t>
            </a:r>
            <a:endParaRPr lang="en-US" sz="1200" b="1" dirty="0">
              <a:solidFill>
                <a:schemeClr val="bg1"/>
              </a:solidFill>
              <a:cs typeface="Lato Light"/>
            </a:endParaRPr>
          </a:p>
        </p:txBody>
      </p:sp>
      <p:sp>
        <p:nvSpPr>
          <p:cNvPr id="24" name="Freeform 237"/>
          <p:cNvSpPr>
            <a:spLocks noChangeAspect="1" noChangeArrowheads="1"/>
          </p:cNvSpPr>
          <p:nvPr/>
        </p:nvSpPr>
        <p:spPr bwMode="auto">
          <a:xfrm>
            <a:off x="8298870" y="2587098"/>
            <a:ext cx="570747" cy="419281"/>
          </a:xfrm>
          <a:custGeom>
            <a:avLst/>
            <a:gdLst>
              <a:gd name="T0" fmla="*/ 586 w 1347"/>
              <a:gd name="T1" fmla="*/ 602 h 987"/>
              <a:gd name="T2" fmla="*/ 502 w 1347"/>
              <a:gd name="T3" fmla="*/ 535 h 987"/>
              <a:gd name="T4" fmla="*/ 42 w 1347"/>
              <a:gd name="T5" fmla="*/ 117 h 987"/>
              <a:gd name="T6" fmla="*/ 17 w 1347"/>
              <a:gd name="T7" fmla="*/ 33 h 987"/>
              <a:gd name="T8" fmla="*/ 92 w 1347"/>
              <a:gd name="T9" fmla="*/ 0 h 987"/>
              <a:gd name="T10" fmla="*/ 1255 w 1347"/>
              <a:gd name="T11" fmla="*/ 0 h 987"/>
              <a:gd name="T12" fmla="*/ 1330 w 1347"/>
              <a:gd name="T13" fmla="*/ 41 h 987"/>
              <a:gd name="T14" fmla="*/ 1305 w 1347"/>
              <a:gd name="T15" fmla="*/ 125 h 987"/>
              <a:gd name="T16" fmla="*/ 803 w 1347"/>
              <a:gd name="T17" fmla="*/ 576 h 987"/>
              <a:gd name="T18" fmla="*/ 586 w 1347"/>
              <a:gd name="T19" fmla="*/ 602 h 987"/>
              <a:gd name="T20" fmla="*/ 92 w 1347"/>
              <a:gd name="T21" fmla="*/ 986 h 987"/>
              <a:gd name="T22" fmla="*/ 0 w 1347"/>
              <a:gd name="T23" fmla="*/ 894 h 987"/>
              <a:gd name="T24" fmla="*/ 0 w 1347"/>
              <a:gd name="T25" fmla="*/ 225 h 987"/>
              <a:gd name="T26" fmla="*/ 42 w 1347"/>
              <a:gd name="T27" fmla="*/ 217 h 987"/>
              <a:gd name="T28" fmla="*/ 234 w 1347"/>
              <a:gd name="T29" fmla="*/ 409 h 987"/>
              <a:gd name="T30" fmla="*/ 251 w 1347"/>
              <a:gd name="T31" fmla="*/ 493 h 987"/>
              <a:gd name="T32" fmla="*/ 109 w 1347"/>
              <a:gd name="T33" fmla="*/ 827 h 987"/>
              <a:gd name="T34" fmla="*/ 126 w 1347"/>
              <a:gd name="T35" fmla="*/ 827 h 987"/>
              <a:gd name="T36" fmla="*/ 318 w 1347"/>
              <a:gd name="T37" fmla="*/ 576 h 987"/>
              <a:gd name="T38" fmla="*/ 393 w 1347"/>
              <a:gd name="T39" fmla="*/ 568 h 987"/>
              <a:gd name="T40" fmla="*/ 477 w 1347"/>
              <a:gd name="T41" fmla="*/ 643 h 987"/>
              <a:gd name="T42" fmla="*/ 569 w 1347"/>
              <a:gd name="T43" fmla="*/ 694 h 987"/>
              <a:gd name="T44" fmla="*/ 820 w 1347"/>
              <a:gd name="T45" fmla="*/ 677 h 987"/>
              <a:gd name="T46" fmla="*/ 945 w 1347"/>
              <a:gd name="T47" fmla="*/ 568 h 987"/>
              <a:gd name="T48" fmla="*/ 1020 w 1347"/>
              <a:gd name="T49" fmla="*/ 576 h 987"/>
              <a:gd name="T50" fmla="*/ 1229 w 1347"/>
              <a:gd name="T51" fmla="*/ 853 h 987"/>
              <a:gd name="T52" fmla="*/ 1238 w 1347"/>
              <a:gd name="T53" fmla="*/ 844 h 987"/>
              <a:gd name="T54" fmla="*/ 1096 w 1347"/>
              <a:gd name="T55" fmla="*/ 493 h 987"/>
              <a:gd name="T56" fmla="*/ 1112 w 1347"/>
              <a:gd name="T57" fmla="*/ 409 h 987"/>
              <a:gd name="T58" fmla="*/ 1313 w 1347"/>
              <a:gd name="T59" fmla="*/ 217 h 987"/>
              <a:gd name="T60" fmla="*/ 1346 w 1347"/>
              <a:gd name="T61" fmla="*/ 225 h 987"/>
              <a:gd name="T62" fmla="*/ 1346 w 1347"/>
              <a:gd name="T63" fmla="*/ 903 h 987"/>
              <a:gd name="T64" fmla="*/ 1246 w 1347"/>
              <a:gd name="T65" fmla="*/ 986 h 987"/>
              <a:gd name="T66" fmla="*/ 92 w 1347"/>
              <a:gd name="T67" fmla="*/ 986 h 987"/>
              <a:gd name="T68" fmla="*/ 92 w 1347"/>
              <a:gd name="T69" fmla="*/ 986 h 987"/>
              <a:gd name="T70" fmla="*/ 92 w 1347"/>
              <a:gd name="T71" fmla="*/ 986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47" h="987">
                <a:moveTo>
                  <a:pt x="586" y="602"/>
                </a:moveTo>
                <a:cubicBezTo>
                  <a:pt x="561" y="585"/>
                  <a:pt x="519" y="560"/>
                  <a:pt x="502" y="535"/>
                </a:cubicBezTo>
                <a:cubicBezTo>
                  <a:pt x="42" y="117"/>
                  <a:pt x="42" y="117"/>
                  <a:pt x="42" y="117"/>
                </a:cubicBezTo>
                <a:cubicBezTo>
                  <a:pt x="26" y="100"/>
                  <a:pt x="9" y="58"/>
                  <a:pt x="17" y="33"/>
                </a:cubicBezTo>
                <a:cubicBezTo>
                  <a:pt x="34" y="17"/>
                  <a:pt x="51" y="0"/>
                  <a:pt x="92" y="0"/>
                </a:cubicBezTo>
                <a:cubicBezTo>
                  <a:pt x="1255" y="0"/>
                  <a:pt x="1255" y="0"/>
                  <a:pt x="1255" y="0"/>
                </a:cubicBezTo>
                <a:cubicBezTo>
                  <a:pt x="1255" y="0"/>
                  <a:pt x="1305" y="0"/>
                  <a:pt x="1330" y="41"/>
                </a:cubicBezTo>
                <a:cubicBezTo>
                  <a:pt x="1346" y="67"/>
                  <a:pt x="1330" y="108"/>
                  <a:pt x="1305" y="125"/>
                </a:cubicBezTo>
                <a:cubicBezTo>
                  <a:pt x="803" y="576"/>
                  <a:pt x="803" y="576"/>
                  <a:pt x="803" y="576"/>
                </a:cubicBezTo>
                <a:cubicBezTo>
                  <a:pt x="803" y="576"/>
                  <a:pt x="711" y="652"/>
                  <a:pt x="586" y="602"/>
                </a:cubicBezTo>
                <a:close/>
                <a:moveTo>
                  <a:pt x="92" y="986"/>
                </a:moveTo>
                <a:cubicBezTo>
                  <a:pt x="92" y="986"/>
                  <a:pt x="0" y="978"/>
                  <a:pt x="0" y="894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00"/>
                  <a:pt x="17" y="192"/>
                  <a:pt x="42" y="217"/>
                </a:cubicBezTo>
                <a:cubicBezTo>
                  <a:pt x="234" y="409"/>
                  <a:pt x="234" y="409"/>
                  <a:pt x="234" y="409"/>
                </a:cubicBezTo>
                <a:cubicBezTo>
                  <a:pt x="260" y="426"/>
                  <a:pt x="268" y="468"/>
                  <a:pt x="251" y="493"/>
                </a:cubicBezTo>
                <a:cubicBezTo>
                  <a:pt x="109" y="827"/>
                  <a:pt x="109" y="827"/>
                  <a:pt x="109" y="827"/>
                </a:cubicBezTo>
                <a:cubicBezTo>
                  <a:pt x="101" y="853"/>
                  <a:pt x="109" y="853"/>
                  <a:pt x="126" y="827"/>
                </a:cubicBezTo>
                <a:cubicBezTo>
                  <a:pt x="318" y="576"/>
                  <a:pt x="318" y="576"/>
                  <a:pt x="318" y="576"/>
                </a:cubicBezTo>
                <a:cubicBezTo>
                  <a:pt x="343" y="552"/>
                  <a:pt x="368" y="552"/>
                  <a:pt x="393" y="568"/>
                </a:cubicBezTo>
                <a:cubicBezTo>
                  <a:pt x="477" y="643"/>
                  <a:pt x="477" y="643"/>
                  <a:pt x="477" y="643"/>
                </a:cubicBezTo>
                <a:cubicBezTo>
                  <a:pt x="502" y="660"/>
                  <a:pt x="544" y="685"/>
                  <a:pt x="569" y="694"/>
                </a:cubicBezTo>
                <a:cubicBezTo>
                  <a:pt x="636" y="710"/>
                  <a:pt x="744" y="735"/>
                  <a:pt x="820" y="677"/>
                </a:cubicBezTo>
                <a:cubicBezTo>
                  <a:pt x="945" y="568"/>
                  <a:pt x="945" y="568"/>
                  <a:pt x="945" y="568"/>
                </a:cubicBezTo>
                <a:cubicBezTo>
                  <a:pt x="970" y="552"/>
                  <a:pt x="1004" y="552"/>
                  <a:pt x="1020" y="576"/>
                </a:cubicBezTo>
                <a:cubicBezTo>
                  <a:pt x="1229" y="853"/>
                  <a:pt x="1229" y="853"/>
                  <a:pt x="1229" y="853"/>
                </a:cubicBezTo>
                <a:cubicBezTo>
                  <a:pt x="1246" y="877"/>
                  <a:pt x="1246" y="869"/>
                  <a:pt x="1238" y="844"/>
                </a:cubicBezTo>
                <a:cubicBezTo>
                  <a:pt x="1096" y="493"/>
                  <a:pt x="1096" y="493"/>
                  <a:pt x="1096" y="493"/>
                </a:cubicBezTo>
                <a:cubicBezTo>
                  <a:pt x="1079" y="468"/>
                  <a:pt x="1087" y="434"/>
                  <a:pt x="1112" y="409"/>
                </a:cubicBezTo>
                <a:cubicBezTo>
                  <a:pt x="1313" y="217"/>
                  <a:pt x="1313" y="217"/>
                  <a:pt x="1313" y="217"/>
                </a:cubicBezTo>
                <a:cubicBezTo>
                  <a:pt x="1330" y="192"/>
                  <a:pt x="1346" y="200"/>
                  <a:pt x="1346" y="225"/>
                </a:cubicBezTo>
                <a:cubicBezTo>
                  <a:pt x="1346" y="903"/>
                  <a:pt x="1346" y="903"/>
                  <a:pt x="1346" y="903"/>
                </a:cubicBezTo>
                <a:cubicBezTo>
                  <a:pt x="1346" y="903"/>
                  <a:pt x="1338" y="986"/>
                  <a:pt x="1246" y="986"/>
                </a:cubicBezTo>
                <a:cubicBezTo>
                  <a:pt x="92" y="986"/>
                  <a:pt x="92" y="986"/>
                  <a:pt x="92" y="986"/>
                </a:cubicBezTo>
                <a:close/>
                <a:moveTo>
                  <a:pt x="92" y="986"/>
                </a:moveTo>
                <a:lnTo>
                  <a:pt x="92" y="9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lIns="121893" tIns="60946" rIns="121893" bIns="60946" anchor="ctr"/>
          <a:lstStyle/>
          <a:p>
            <a:pPr>
              <a:defRPr/>
            </a:pPr>
            <a:endParaRPr lang="en-US" sz="1050" dirty="0">
              <a:ea typeface="SimSun" charset="0"/>
            </a:endParaRPr>
          </a:p>
        </p:txBody>
      </p:sp>
      <p:sp>
        <p:nvSpPr>
          <p:cNvPr id="25" name="AutoShape 44"/>
          <p:cNvSpPr>
            <a:spLocks noChangeAspect="1"/>
          </p:cNvSpPr>
          <p:nvPr/>
        </p:nvSpPr>
        <p:spPr bwMode="auto">
          <a:xfrm>
            <a:off x="8288948" y="3506940"/>
            <a:ext cx="576479" cy="55156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20" y="19326"/>
                </a:moveTo>
                <a:cubicBezTo>
                  <a:pt x="21574" y="19434"/>
                  <a:pt x="21599" y="19552"/>
                  <a:pt x="21599" y="19677"/>
                </a:cubicBezTo>
                <a:cubicBezTo>
                  <a:pt x="21599" y="19974"/>
                  <a:pt x="21492" y="20237"/>
                  <a:pt x="21274" y="20463"/>
                </a:cubicBezTo>
                <a:lnTo>
                  <a:pt x="20490" y="21235"/>
                </a:lnTo>
                <a:cubicBezTo>
                  <a:pt x="20281" y="21461"/>
                  <a:pt x="20026" y="21574"/>
                  <a:pt x="19720" y="21574"/>
                </a:cubicBezTo>
                <a:lnTo>
                  <a:pt x="19664" y="21574"/>
                </a:lnTo>
                <a:cubicBezTo>
                  <a:pt x="19350" y="21537"/>
                  <a:pt x="19081" y="21396"/>
                  <a:pt x="18866" y="21153"/>
                </a:cubicBezTo>
                <a:lnTo>
                  <a:pt x="12700" y="13222"/>
                </a:lnTo>
                <a:cubicBezTo>
                  <a:pt x="11958" y="13870"/>
                  <a:pt x="11265" y="14438"/>
                  <a:pt x="10623" y="14927"/>
                </a:cubicBezTo>
                <a:cubicBezTo>
                  <a:pt x="9975" y="15413"/>
                  <a:pt x="9366" y="15835"/>
                  <a:pt x="8789" y="16188"/>
                </a:cubicBezTo>
                <a:lnTo>
                  <a:pt x="9261" y="19988"/>
                </a:lnTo>
                <a:lnTo>
                  <a:pt x="9261" y="20124"/>
                </a:lnTo>
                <a:cubicBezTo>
                  <a:pt x="9261" y="20423"/>
                  <a:pt x="9162" y="20672"/>
                  <a:pt x="8964" y="20870"/>
                </a:cubicBezTo>
                <a:lnTo>
                  <a:pt x="8546" y="21289"/>
                </a:lnTo>
                <a:cubicBezTo>
                  <a:pt x="8339" y="21498"/>
                  <a:pt x="8076" y="21599"/>
                  <a:pt x="7762" y="21599"/>
                </a:cubicBezTo>
                <a:lnTo>
                  <a:pt x="7705" y="21599"/>
                </a:lnTo>
                <a:cubicBezTo>
                  <a:pt x="7354" y="21563"/>
                  <a:pt x="7088" y="21424"/>
                  <a:pt x="6907" y="21178"/>
                </a:cubicBezTo>
                <a:lnTo>
                  <a:pt x="4131" y="17500"/>
                </a:lnTo>
                <a:lnTo>
                  <a:pt x="418" y="14695"/>
                </a:lnTo>
                <a:cubicBezTo>
                  <a:pt x="155" y="14472"/>
                  <a:pt x="16" y="14201"/>
                  <a:pt x="0" y="13884"/>
                </a:cubicBezTo>
                <a:lnTo>
                  <a:pt x="0" y="13833"/>
                </a:lnTo>
                <a:cubicBezTo>
                  <a:pt x="0" y="13550"/>
                  <a:pt x="104" y="13293"/>
                  <a:pt x="311" y="13059"/>
                </a:cubicBezTo>
                <a:lnTo>
                  <a:pt x="715" y="12668"/>
                </a:lnTo>
                <a:cubicBezTo>
                  <a:pt x="897" y="12439"/>
                  <a:pt x="1151" y="12332"/>
                  <a:pt x="1477" y="12340"/>
                </a:cubicBezTo>
                <a:cubicBezTo>
                  <a:pt x="1550" y="12340"/>
                  <a:pt x="1596" y="12352"/>
                  <a:pt x="1612" y="12369"/>
                </a:cubicBezTo>
                <a:lnTo>
                  <a:pt x="5407" y="12801"/>
                </a:lnTo>
                <a:cubicBezTo>
                  <a:pt x="5761" y="12233"/>
                  <a:pt x="6180" y="11625"/>
                  <a:pt x="6672" y="10983"/>
                </a:cubicBezTo>
                <a:cubicBezTo>
                  <a:pt x="7167" y="10336"/>
                  <a:pt x="7733" y="9655"/>
                  <a:pt x="8376" y="8931"/>
                </a:cubicBezTo>
                <a:lnTo>
                  <a:pt x="478" y="2748"/>
                </a:lnTo>
                <a:cubicBezTo>
                  <a:pt x="195" y="2521"/>
                  <a:pt x="59" y="2256"/>
                  <a:pt x="59" y="1950"/>
                </a:cubicBezTo>
                <a:lnTo>
                  <a:pt x="59" y="1894"/>
                </a:lnTo>
                <a:cubicBezTo>
                  <a:pt x="59" y="1614"/>
                  <a:pt x="161" y="1354"/>
                  <a:pt x="370" y="1111"/>
                </a:cubicBezTo>
                <a:lnTo>
                  <a:pt x="1140" y="336"/>
                </a:lnTo>
                <a:cubicBezTo>
                  <a:pt x="1383" y="130"/>
                  <a:pt x="1641" y="25"/>
                  <a:pt x="1910" y="25"/>
                </a:cubicBezTo>
                <a:lnTo>
                  <a:pt x="2088" y="25"/>
                </a:lnTo>
                <a:cubicBezTo>
                  <a:pt x="2153" y="25"/>
                  <a:pt x="2215" y="45"/>
                  <a:pt x="2269" y="79"/>
                </a:cubicBezTo>
                <a:lnTo>
                  <a:pt x="13147" y="4045"/>
                </a:lnTo>
                <a:lnTo>
                  <a:pt x="15193" y="2030"/>
                </a:lnTo>
                <a:cubicBezTo>
                  <a:pt x="15827" y="1396"/>
                  <a:pt x="16551" y="901"/>
                  <a:pt x="17375" y="540"/>
                </a:cubicBezTo>
                <a:cubicBezTo>
                  <a:pt x="18195" y="180"/>
                  <a:pt x="18951" y="0"/>
                  <a:pt x="19636" y="0"/>
                </a:cubicBezTo>
                <a:cubicBezTo>
                  <a:pt x="20284" y="0"/>
                  <a:pt x="20779" y="166"/>
                  <a:pt x="21113" y="500"/>
                </a:cubicBezTo>
                <a:cubicBezTo>
                  <a:pt x="21291" y="661"/>
                  <a:pt x="21418" y="870"/>
                  <a:pt x="21492" y="1125"/>
                </a:cubicBezTo>
                <a:cubicBezTo>
                  <a:pt x="21563" y="1374"/>
                  <a:pt x="21599" y="1659"/>
                  <a:pt x="21599" y="1973"/>
                </a:cubicBezTo>
                <a:cubicBezTo>
                  <a:pt x="21599" y="2660"/>
                  <a:pt x="21424" y="3415"/>
                  <a:pt x="21076" y="4235"/>
                </a:cubicBezTo>
                <a:cubicBezTo>
                  <a:pt x="20728" y="5055"/>
                  <a:pt x="20230" y="5778"/>
                  <a:pt x="19582" y="6400"/>
                </a:cubicBezTo>
                <a:lnTo>
                  <a:pt x="17547" y="8456"/>
                </a:lnTo>
                <a:lnTo>
                  <a:pt x="21520" y="1932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914195">
              <a:defRPr/>
            </a:pPr>
            <a:endParaRPr lang="es-ES" sz="66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Gill Sans" charset="0"/>
              <a:sym typeface="Gill Sans" charset="0"/>
            </a:endParaRPr>
          </a:p>
        </p:txBody>
      </p:sp>
      <p:sp>
        <p:nvSpPr>
          <p:cNvPr id="26" name="Freeform 25"/>
          <p:cNvSpPr>
            <a:spLocks noChangeAspect="1" noChangeArrowheads="1"/>
          </p:cNvSpPr>
          <p:nvPr/>
        </p:nvSpPr>
        <p:spPr bwMode="auto">
          <a:xfrm>
            <a:off x="8351811" y="5425138"/>
            <a:ext cx="460849" cy="551568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  <p:sp>
        <p:nvSpPr>
          <p:cNvPr id="27" name="Freeform 328"/>
          <p:cNvSpPr>
            <a:spLocks noChangeAspect="1" noChangeArrowheads="1"/>
          </p:cNvSpPr>
          <p:nvPr/>
        </p:nvSpPr>
        <p:spPr bwMode="auto">
          <a:xfrm>
            <a:off x="8194422" y="4553571"/>
            <a:ext cx="671005" cy="435103"/>
          </a:xfrm>
          <a:custGeom>
            <a:avLst/>
            <a:gdLst>
              <a:gd name="T0" fmla="*/ 585 w 1564"/>
              <a:gd name="T1" fmla="*/ 610 h 871"/>
              <a:gd name="T2" fmla="*/ 451 w 1564"/>
              <a:gd name="T3" fmla="*/ 744 h 871"/>
              <a:gd name="T4" fmla="*/ 585 w 1564"/>
              <a:gd name="T5" fmla="*/ 870 h 871"/>
              <a:gd name="T6" fmla="*/ 710 w 1564"/>
              <a:gd name="T7" fmla="*/ 744 h 871"/>
              <a:gd name="T8" fmla="*/ 585 w 1564"/>
              <a:gd name="T9" fmla="*/ 610 h 871"/>
              <a:gd name="T10" fmla="*/ 585 w 1564"/>
              <a:gd name="T11" fmla="*/ 811 h 871"/>
              <a:gd name="T12" fmla="*/ 518 w 1564"/>
              <a:gd name="T13" fmla="*/ 744 h 871"/>
              <a:gd name="T14" fmla="*/ 585 w 1564"/>
              <a:gd name="T15" fmla="*/ 677 h 871"/>
              <a:gd name="T16" fmla="*/ 643 w 1564"/>
              <a:gd name="T17" fmla="*/ 744 h 871"/>
              <a:gd name="T18" fmla="*/ 585 w 1564"/>
              <a:gd name="T19" fmla="*/ 811 h 871"/>
              <a:gd name="T20" fmla="*/ 1563 w 1564"/>
              <a:gd name="T21" fmla="*/ 519 h 871"/>
              <a:gd name="T22" fmla="*/ 1563 w 1564"/>
              <a:gd name="T23" fmla="*/ 652 h 871"/>
              <a:gd name="T24" fmla="*/ 1505 w 1564"/>
              <a:gd name="T25" fmla="*/ 719 h 871"/>
              <a:gd name="T26" fmla="*/ 1429 w 1564"/>
              <a:gd name="T27" fmla="*/ 719 h 871"/>
              <a:gd name="T28" fmla="*/ 1262 w 1564"/>
              <a:gd name="T29" fmla="*/ 569 h 871"/>
              <a:gd name="T30" fmla="*/ 1095 w 1564"/>
              <a:gd name="T31" fmla="*/ 719 h 871"/>
              <a:gd name="T32" fmla="*/ 752 w 1564"/>
              <a:gd name="T33" fmla="*/ 719 h 871"/>
              <a:gd name="T34" fmla="*/ 585 w 1564"/>
              <a:gd name="T35" fmla="*/ 569 h 871"/>
              <a:gd name="T36" fmla="*/ 409 w 1564"/>
              <a:gd name="T37" fmla="*/ 719 h 871"/>
              <a:gd name="T38" fmla="*/ 326 w 1564"/>
              <a:gd name="T39" fmla="*/ 719 h 871"/>
              <a:gd name="T40" fmla="*/ 267 w 1564"/>
              <a:gd name="T41" fmla="*/ 652 h 871"/>
              <a:gd name="T42" fmla="*/ 267 w 1564"/>
              <a:gd name="T43" fmla="*/ 519 h 871"/>
              <a:gd name="T44" fmla="*/ 1563 w 1564"/>
              <a:gd name="T45" fmla="*/ 519 h 871"/>
              <a:gd name="T46" fmla="*/ 1262 w 1564"/>
              <a:gd name="T47" fmla="*/ 610 h 871"/>
              <a:gd name="T48" fmla="*/ 1128 w 1564"/>
              <a:gd name="T49" fmla="*/ 744 h 871"/>
              <a:gd name="T50" fmla="*/ 1262 w 1564"/>
              <a:gd name="T51" fmla="*/ 870 h 871"/>
              <a:gd name="T52" fmla="*/ 1396 w 1564"/>
              <a:gd name="T53" fmla="*/ 744 h 871"/>
              <a:gd name="T54" fmla="*/ 1262 w 1564"/>
              <a:gd name="T55" fmla="*/ 610 h 871"/>
              <a:gd name="T56" fmla="*/ 1262 w 1564"/>
              <a:gd name="T57" fmla="*/ 811 h 871"/>
              <a:gd name="T58" fmla="*/ 1195 w 1564"/>
              <a:gd name="T59" fmla="*/ 744 h 871"/>
              <a:gd name="T60" fmla="*/ 1262 w 1564"/>
              <a:gd name="T61" fmla="*/ 677 h 871"/>
              <a:gd name="T62" fmla="*/ 1329 w 1564"/>
              <a:gd name="T63" fmla="*/ 744 h 871"/>
              <a:gd name="T64" fmla="*/ 1262 w 1564"/>
              <a:gd name="T65" fmla="*/ 811 h 871"/>
              <a:gd name="T66" fmla="*/ 1538 w 1564"/>
              <a:gd name="T67" fmla="*/ 376 h 871"/>
              <a:gd name="T68" fmla="*/ 1295 w 1564"/>
              <a:gd name="T69" fmla="*/ 134 h 871"/>
              <a:gd name="T70" fmla="*/ 1229 w 1564"/>
              <a:gd name="T71" fmla="*/ 109 h 871"/>
              <a:gd name="T72" fmla="*/ 1112 w 1564"/>
              <a:gd name="T73" fmla="*/ 109 h 871"/>
              <a:gd name="T74" fmla="*/ 1112 w 1564"/>
              <a:gd name="T75" fmla="*/ 59 h 871"/>
              <a:gd name="T76" fmla="*/ 1045 w 1564"/>
              <a:gd name="T77" fmla="*/ 0 h 871"/>
              <a:gd name="T78" fmla="*/ 326 w 1564"/>
              <a:gd name="T79" fmla="*/ 0 h 871"/>
              <a:gd name="T80" fmla="*/ 267 w 1564"/>
              <a:gd name="T81" fmla="*/ 59 h 871"/>
              <a:gd name="T82" fmla="*/ 267 w 1564"/>
              <a:gd name="T83" fmla="*/ 75 h 871"/>
              <a:gd name="T84" fmla="*/ 8 w 1564"/>
              <a:gd name="T85" fmla="*/ 101 h 871"/>
              <a:gd name="T86" fmla="*/ 459 w 1564"/>
              <a:gd name="T87" fmla="*/ 159 h 871"/>
              <a:gd name="T88" fmla="*/ 0 w 1564"/>
              <a:gd name="T89" fmla="*/ 209 h 871"/>
              <a:gd name="T90" fmla="*/ 459 w 1564"/>
              <a:gd name="T91" fmla="*/ 268 h 871"/>
              <a:gd name="T92" fmla="*/ 0 w 1564"/>
              <a:gd name="T93" fmla="*/ 309 h 871"/>
              <a:gd name="T94" fmla="*/ 267 w 1564"/>
              <a:gd name="T95" fmla="*/ 360 h 871"/>
              <a:gd name="T96" fmla="*/ 267 w 1564"/>
              <a:gd name="T97" fmla="*/ 485 h 871"/>
              <a:gd name="T98" fmla="*/ 1563 w 1564"/>
              <a:gd name="T99" fmla="*/ 485 h 871"/>
              <a:gd name="T100" fmla="*/ 1563 w 1564"/>
              <a:gd name="T101" fmla="*/ 435 h 871"/>
              <a:gd name="T102" fmla="*/ 1538 w 1564"/>
              <a:gd name="T103" fmla="*/ 376 h 871"/>
              <a:gd name="T104" fmla="*/ 1429 w 1564"/>
              <a:gd name="T105" fmla="*/ 385 h 871"/>
              <a:gd name="T106" fmla="*/ 1195 w 1564"/>
              <a:gd name="T107" fmla="*/ 385 h 871"/>
              <a:gd name="T108" fmla="*/ 1178 w 1564"/>
              <a:gd name="T109" fmla="*/ 376 h 871"/>
              <a:gd name="T110" fmla="*/ 1178 w 1564"/>
              <a:gd name="T111" fmla="*/ 193 h 871"/>
              <a:gd name="T112" fmla="*/ 1195 w 1564"/>
              <a:gd name="T113" fmla="*/ 184 h 871"/>
              <a:gd name="T114" fmla="*/ 1237 w 1564"/>
              <a:gd name="T115" fmla="*/ 184 h 871"/>
              <a:gd name="T116" fmla="*/ 1245 w 1564"/>
              <a:gd name="T117" fmla="*/ 184 h 871"/>
              <a:gd name="T118" fmla="*/ 1438 w 1564"/>
              <a:gd name="T119" fmla="*/ 368 h 871"/>
              <a:gd name="T120" fmla="*/ 1429 w 1564"/>
              <a:gd name="T121" fmla="*/ 385 h 871"/>
              <a:gd name="T122" fmla="*/ 1429 w 1564"/>
              <a:gd name="T123" fmla="*/ 385 h 871"/>
              <a:gd name="T124" fmla="*/ 1429 w 1564"/>
              <a:gd name="T125" fmla="*/ 385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64" h="871">
                <a:moveTo>
                  <a:pt x="585" y="610"/>
                </a:moveTo>
                <a:cubicBezTo>
                  <a:pt x="510" y="610"/>
                  <a:pt x="451" y="669"/>
                  <a:pt x="451" y="744"/>
                </a:cubicBezTo>
                <a:cubicBezTo>
                  <a:pt x="451" y="820"/>
                  <a:pt x="510" y="870"/>
                  <a:pt x="585" y="870"/>
                </a:cubicBezTo>
                <a:cubicBezTo>
                  <a:pt x="652" y="870"/>
                  <a:pt x="710" y="820"/>
                  <a:pt x="710" y="744"/>
                </a:cubicBezTo>
                <a:cubicBezTo>
                  <a:pt x="710" y="669"/>
                  <a:pt x="652" y="610"/>
                  <a:pt x="585" y="610"/>
                </a:cubicBezTo>
                <a:close/>
                <a:moveTo>
                  <a:pt x="585" y="811"/>
                </a:moveTo>
                <a:cubicBezTo>
                  <a:pt x="543" y="811"/>
                  <a:pt x="518" y="778"/>
                  <a:pt x="518" y="744"/>
                </a:cubicBezTo>
                <a:cubicBezTo>
                  <a:pt x="518" y="711"/>
                  <a:pt x="543" y="677"/>
                  <a:pt x="585" y="677"/>
                </a:cubicBezTo>
                <a:cubicBezTo>
                  <a:pt x="618" y="677"/>
                  <a:pt x="643" y="711"/>
                  <a:pt x="643" y="744"/>
                </a:cubicBezTo>
                <a:cubicBezTo>
                  <a:pt x="643" y="778"/>
                  <a:pt x="618" y="811"/>
                  <a:pt x="585" y="811"/>
                </a:cubicBezTo>
                <a:close/>
                <a:moveTo>
                  <a:pt x="1563" y="519"/>
                </a:moveTo>
                <a:cubicBezTo>
                  <a:pt x="1563" y="652"/>
                  <a:pt x="1563" y="652"/>
                  <a:pt x="1563" y="652"/>
                </a:cubicBezTo>
                <a:cubicBezTo>
                  <a:pt x="1563" y="694"/>
                  <a:pt x="1538" y="719"/>
                  <a:pt x="1505" y="719"/>
                </a:cubicBezTo>
                <a:cubicBezTo>
                  <a:pt x="1429" y="719"/>
                  <a:pt x="1429" y="719"/>
                  <a:pt x="1429" y="719"/>
                </a:cubicBezTo>
                <a:cubicBezTo>
                  <a:pt x="1421" y="636"/>
                  <a:pt x="1346" y="569"/>
                  <a:pt x="1262" y="569"/>
                </a:cubicBezTo>
                <a:cubicBezTo>
                  <a:pt x="1178" y="569"/>
                  <a:pt x="1103" y="636"/>
                  <a:pt x="1095" y="719"/>
                </a:cubicBezTo>
                <a:cubicBezTo>
                  <a:pt x="752" y="719"/>
                  <a:pt x="752" y="719"/>
                  <a:pt x="752" y="719"/>
                </a:cubicBezTo>
                <a:cubicBezTo>
                  <a:pt x="735" y="636"/>
                  <a:pt x="669" y="569"/>
                  <a:pt x="585" y="569"/>
                </a:cubicBezTo>
                <a:cubicBezTo>
                  <a:pt x="493" y="569"/>
                  <a:pt x="426" y="636"/>
                  <a:pt x="409" y="719"/>
                </a:cubicBezTo>
                <a:cubicBezTo>
                  <a:pt x="326" y="719"/>
                  <a:pt x="326" y="719"/>
                  <a:pt x="326" y="719"/>
                </a:cubicBezTo>
                <a:cubicBezTo>
                  <a:pt x="292" y="719"/>
                  <a:pt x="267" y="694"/>
                  <a:pt x="267" y="652"/>
                </a:cubicBezTo>
                <a:cubicBezTo>
                  <a:pt x="267" y="519"/>
                  <a:pt x="267" y="519"/>
                  <a:pt x="267" y="519"/>
                </a:cubicBezTo>
                <a:lnTo>
                  <a:pt x="1563" y="519"/>
                </a:lnTo>
                <a:close/>
                <a:moveTo>
                  <a:pt x="1262" y="610"/>
                </a:moveTo>
                <a:cubicBezTo>
                  <a:pt x="1187" y="610"/>
                  <a:pt x="1128" y="669"/>
                  <a:pt x="1128" y="744"/>
                </a:cubicBezTo>
                <a:cubicBezTo>
                  <a:pt x="1128" y="820"/>
                  <a:pt x="1187" y="870"/>
                  <a:pt x="1262" y="870"/>
                </a:cubicBezTo>
                <a:cubicBezTo>
                  <a:pt x="1337" y="870"/>
                  <a:pt x="1396" y="820"/>
                  <a:pt x="1396" y="744"/>
                </a:cubicBezTo>
                <a:cubicBezTo>
                  <a:pt x="1396" y="669"/>
                  <a:pt x="1337" y="610"/>
                  <a:pt x="1262" y="610"/>
                </a:cubicBezTo>
                <a:close/>
                <a:moveTo>
                  <a:pt x="1262" y="811"/>
                </a:moveTo>
                <a:cubicBezTo>
                  <a:pt x="1229" y="811"/>
                  <a:pt x="1195" y="778"/>
                  <a:pt x="1195" y="744"/>
                </a:cubicBezTo>
                <a:cubicBezTo>
                  <a:pt x="1195" y="711"/>
                  <a:pt x="1229" y="677"/>
                  <a:pt x="1262" y="677"/>
                </a:cubicBezTo>
                <a:cubicBezTo>
                  <a:pt x="1295" y="677"/>
                  <a:pt x="1329" y="711"/>
                  <a:pt x="1329" y="744"/>
                </a:cubicBezTo>
                <a:cubicBezTo>
                  <a:pt x="1329" y="778"/>
                  <a:pt x="1295" y="811"/>
                  <a:pt x="1262" y="811"/>
                </a:cubicBezTo>
                <a:close/>
                <a:moveTo>
                  <a:pt x="1538" y="376"/>
                </a:moveTo>
                <a:cubicBezTo>
                  <a:pt x="1295" y="134"/>
                  <a:pt x="1295" y="134"/>
                  <a:pt x="1295" y="134"/>
                </a:cubicBezTo>
                <a:cubicBezTo>
                  <a:pt x="1279" y="117"/>
                  <a:pt x="1254" y="109"/>
                  <a:pt x="1229" y="109"/>
                </a:cubicBezTo>
                <a:cubicBezTo>
                  <a:pt x="1112" y="109"/>
                  <a:pt x="1112" y="109"/>
                  <a:pt x="1112" y="109"/>
                </a:cubicBezTo>
                <a:cubicBezTo>
                  <a:pt x="1112" y="59"/>
                  <a:pt x="1112" y="59"/>
                  <a:pt x="1112" y="59"/>
                </a:cubicBezTo>
                <a:cubicBezTo>
                  <a:pt x="1112" y="25"/>
                  <a:pt x="1078" y="0"/>
                  <a:pt x="1045" y="0"/>
                </a:cubicBezTo>
                <a:cubicBezTo>
                  <a:pt x="326" y="0"/>
                  <a:pt x="326" y="0"/>
                  <a:pt x="326" y="0"/>
                </a:cubicBezTo>
                <a:cubicBezTo>
                  <a:pt x="292" y="0"/>
                  <a:pt x="267" y="25"/>
                  <a:pt x="267" y="59"/>
                </a:cubicBezTo>
                <a:cubicBezTo>
                  <a:pt x="267" y="75"/>
                  <a:pt x="267" y="75"/>
                  <a:pt x="267" y="75"/>
                </a:cubicBezTo>
                <a:cubicBezTo>
                  <a:pt x="8" y="101"/>
                  <a:pt x="8" y="101"/>
                  <a:pt x="8" y="101"/>
                </a:cubicBezTo>
                <a:cubicBezTo>
                  <a:pt x="459" y="159"/>
                  <a:pt x="459" y="159"/>
                  <a:pt x="459" y="159"/>
                </a:cubicBezTo>
                <a:cubicBezTo>
                  <a:pt x="0" y="209"/>
                  <a:pt x="0" y="209"/>
                  <a:pt x="0" y="209"/>
                </a:cubicBezTo>
                <a:cubicBezTo>
                  <a:pt x="459" y="268"/>
                  <a:pt x="459" y="268"/>
                  <a:pt x="459" y="268"/>
                </a:cubicBezTo>
                <a:cubicBezTo>
                  <a:pt x="0" y="309"/>
                  <a:pt x="0" y="309"/>
                  <a:pt x="0" y="309"/>
                </a:cubicBezTo>
                <a:cubicBezTo>
                  <a:pt x="267" y="360"/>
                  <a:pt x="267" y="360"/>
                  <a:pt x="267" y="360"/>
                </a:cubicBezTo>
                <a:cubicBezTo>
                  <a:pt x="267" y="485"/>
                  <a:pt x="267" y="485"/>
                  <a:pt x="267" y="485"/>
                </a:cubicBezTo>
                <a:cubicBezTo>
                  <a:pt x="1563" y="485"/>
                  <a:pt x="1563" y="485"/>
                  <a:pt x="1563" y="485"/>
                </a:cubicBezTo>
                <a:cubicBezTo>
                  <a:pt x="1563" y="435"/>
                  <a:pt x="1563" y="435"/>
                  <a:pt x="1563" y="435"/>
                </a:cubicBezTo>
                <a:cubicBezTo>
                  <a:pt x="1563" y="410"/>
                  <a:pt x="1555" y="393"/>
                  <a:pt x="1538" y="376"/>
                </a:cubicBezTo>
                <a:close/>
                <a:moveTo>
                  <a:pt x="1429" y="385"/>
                </a:moveTo>
                <a:cubicBezTo>
                  <a:pt x="1195" y="385"/>
                  <a:pt x="1195" y="385"/>
                  <a:pt x="1195" y="385"/>
                </a:cubicBezTo>
                <a:cubicBezTo>
                  <a:pt x="1187" y="385"/>
                  <a:pt x="1178" y="376"/>
                  <a:pt x="1178" y="376"/>
                </a:cubicBezTo>
                <a:cubicBezTo>
                  <a:pt x="1178" y="193"/>
                  <a:pt x="1178" y="193"/>
                  <a:pt x="1178" y="193"/>
                </a:cubicBezTo>
                <a:cubicBezTo>
                  <a:pt x="1178" y="184"/>
                  <a:pt x="1187" y="184"/>
                  <a:pt x="1195" y="184"/>
                </a:cubicBezTo>
                <a:cubicBezTo>
                  <a:pt x="1237" y="184"/>
                  <a:pt x="1237" y="184"/>
                  <a:pt x="1237" y="184"/>
                </a:cubicBezTo>
                <a:lnTo>
                  <a:pt x="1245" y="184"/>
                </a:lnTo>
                <a:cubicBezTo>
                  <a:pt x="1438" y="368"/>
                  <a:pt x="1438" y="368"/>
                  <a:pt x="1438" y="368"/>
                </a:cubicBezTo>
                <a:cubicBezTo>
                  <a:pt x="1446" y="376"/>
                  <a:pt x="1438" y="385"/>
                  <a:pt x="1429" y="385"/>
                </a:cubicBezTo>
                <a:close/>
                <a:moveTo>
                  <a:pt x="1429" y="385"/>
                </a:moveTo>
                <a:lnTo>
                  <a:pt x="1429" y="3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lIns="243785" tIns="121892" rIns="243785" bIns="121892" anchor="ctr"/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358178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5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0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359" y="1642909"/>
            <a:ext cx="7287766" cy="45191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Device Mockup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279036" y="3810792"/>
            <a:ext cx="777109" cy="777109"/>
            <a:chOff x="3801857" y="3665458"/>
            <a:chExt cx="870975" cy="870975"/>
          </a:xfrm>
        </p:grpSpPr>
        <p:sp>
          <p:nvSpPr>
            <p:cNvPr id="7" name="Oval 6"/>
            <p:cNvSpPr/>
            <p:nvPr/>
          </p:nvSpPr>
          <p:spPr>
            <a:xfrm>
              <a:off x="3850331" y="3715369"/>
              <a:ext cx="777508" cy="77750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>
              <a:spLocks noChangeAspect="1" noChangeArrowheads="1"/>
            </p:cNvSpPr>
            <p:nvPr/>
          </p:nvSpPr>
          <p:spPr bwMode="auto">
            <a:xfrm>
              <a:off x="4086946" y="3865131"/>
              <a:ext cx="304276" cy="477982"/>
            </a:xfrm>
            <a:custGeom>
              <a:avLst/>
              <a:gdLst>
                <a:gd name="T0" fmla="*/ 406 w 657"/>
                <a:gd name="T1" fmla="*/ 947 h 1032"/>
                <a:gd name="T2" fmla="*/ 333 w 657"/>
                <a:gd name="T3" fmla="*/ 1031 h 1032"/>
                <a:gd name="T4" fmla="*/ 250 w 657"/>
                <a:gd name="T5" fmla="*/ 947 h 1032"/>
                <a:gd name="T6" fmla="*/ 448 w 657"/>
                <a:gd name="T7" fmla="*/ 916 h 1032"/>
                <a:gd name="T8" fmla="*/ 198 w 657"/>
                <a:gd name="T9" fmla="*/ 833 h 1032"/>
                <a:gd name="T10" fmla="*/ 656 w 657"/>
                <a:gd name="T11" fmla="*/ 333 h 1032"/>
                <a:gd name="T12" fmla="*/ 562 w 657"/>
                <a:gd name="T13" fmla="*/ 562 h 1032"/>
                <a:gd name="T14" fmla="*/ 531 w 657"/>
                <a:gd name="T15" fmla="*/ 635 h 1032"/>
                <a:gd name="T16" fmla="*/ 500 w 657"/>
                <a:gd name="T17" fmla="*/ 708 h 1032"/>
                <a:gd name="T18" fmla="*/ 500 w 657"/>
                <a:gd name="T19" fmla="*/ 729 h 1032"/>
                <a:gd name="T20" fmla="*/ 166 w 657"/>
                <a:gd name="T21" fmla="*/ 791 h 1032"/>
                <a:gd name="T22" fmla="*/ 156 w 657"/>
                <a:gd name="T23" fmla="*/ 708 h 1032"/>
                <a:gd name="T24" fmla="*/ 135 w 657"/>
                <a:gd name="T25" fmla="*/ 635 h 1032"/>
                <a:gd name="T26" fmla="*/ 93 w 657"/>
                <a:gd name="T27" fmla="*/ 552 h 1032"/>
                <a:gd name="T28" fmla="*/ 0 w 657"/>
                <a:gd name="T29" fmla="*/ 333 h 1032"/>
                <a:gd name="T30" fmla="*/ 333 w 657"/>
                <a:gd name="T31" fmla="*/ 0 h 1032"/>
                <a:gd name="T32" fmla="*/ 656 w 657"/>
                <a:gd name="T33" fmla="*/ 333 h 1032"/>
                <a:gd name="T34" fmla="*/ 510 w 657"/>
                <a:gd name="T35" fmla="*/ 156 h 1032"/>
                <a:gd name="T36" fmla="*/ 156 w 657"/>
                <a:gd name="T37" fmla="*/ 156 h 1032"/>
                <a:gd name="T38" fmla="*/ 146 w 657"/>
                <a:gd name="T39" fmla="*/ 499 h 1032"/>
                <a:gd name="T40" fmla="*/ 166 w 657"/>
                <a:gd name="T41" fmla="*/ 541 h 1032"/>
                <a:gd name="T42" fmla="*/ 229 w 657"/>
                <a:gd name="T43" fmla="*/ 666 h 1032"/>
                <a:gd name="T44" fmla="*/ 427 w 657"/>
                <a:gd name="T45" fmla="*/ 718 h 1032"/>
                <a:gd name="T46" fmla="*/ 458 w 657"/>
                <a:gd name="T47" fmla="*/ 604 h 1032"/>
                <a:gd name="T48" fmla="*/ 510 w 657"/>
                <a:gd name="T49" fmla="*/ 520 h 1032"/>
                <a:gd name="T50" fmla="*/ 583 w 657"/>
                <a:gd name="T51" fmla="*/ 333 h 1032"/>
                <a:gd name="T52" fmla="*/ 354 w 657"/>
                <a:gd name="T53" fmla="*/ 354 h 1032"/>
                <a:gd name="T54" fmla="*/ 302 w 657"/>
                <a:gd name="T55" fmla="*/ 354 h 1032"/>
                <a:gd name="T56" fmla="*/ 239 w 657"/>
                <a:gd name="T57" fmla="*/ 354 h 1032"/>
                <a:gd name="T58" fmla="*/ 250 w 657"/>
                <a:gd name="T59" fmla="*/ 499 h 1032"/>
                <a:gd name="T60" fmla="*/ 302 w 657"/>
                <a:gd name="T61" fmla="*/ 499 h 1032"/>
                <a:gd name="T62" fmla="*/ 364 w 657"/>
                <a:gd name="T63" fmla="*/ 499 h 1032"/>
                <a:gd name="T64" fmla="*/ 416 w 657"/>
                <a:gd name="T65" fmla="*/ 499 h 1032"/>
                <a:gd name="T66" fmla="*/ 427 w 657"/>
                <a:gd name="T67" fmla="*/ 354 h 1032"/>
                <a:gd name="T68" fmla="*/ 385 w 657"/>
                <a:gd name="T69" fmla="*/ 416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57" h="1032">
                  <a:moveTo>
                    <a:pt x="250" y="947"/>
                  </a:moveTo>
                  <a:cubicBezTo>
                    <a:pt x="406" y="947"/>
                    <a:pt x="406" y="947"/>
                    <a:pt x="406" y="947"/>
                  </a:cubicBezTo>
                  <a:cubicBezTo>
                    <a:pt x="406" y="968"/>
                    <a:pt x="396" y="989"/>
                    <a:pt x="385" y="1010"/>
                  </a:cubicBezTo>
                  <a:cubicBezTo>
                    <a:pt x="364" y="1020"/>
                    <a:pt x="354" y="1031"/>
                    <a:pt x="333" y="1031"/>
                  </a:cubicBezTo>
                  <a:cubicBezTo>
                    <a:pt x="312" y="1031"/>
                    <a:pt x="291" y="1020"/>
                    <a:pt x="281" y="1010"/>
                  </a:cubicBezTo>
                  <a:cubicBezTo>
                    <a:pt x="260" y="989"/>
                    <a:pt x="250" y="968"/>
                    <a:pt x="250" y="947"/>
                  </a:cubicBezTo>
                  <a:close/>
                  <a:moveTo>
                    <a:pt x="208" y="916"/>
                  </a:moveTo>
                  <a:cubicBezTo>
                    <a:pt x="448" y="916"/>
                    <a:pt x="448" y="916"/>
                    <a:pt x="448" y="916"/>
                  </a:cubicBezTo>
                  <a:cubicBezTo>
                    <a:pt x="458" y="833"/>
                    <a:pt x="458" y="833"/>
                    <a:pt x="458" y="833"/>
                  </a:cubicBezTo>
                  <a:cubicBezTo>
                    <a:pt x="198" y="833"/>
                    <a:pt x="198" y="833"/>
                    <a:pt x="198" y="833"/>
                  </a:cubicBezTo>
                  <a:lnTo>
                    <a:pt x="208" y="916"/>
                  </a:lnTo>
                  <a:close/>
                  <a:moveTo>
                    <a:pt x="656" y="333"/>
                  </a:moveTo>
                  <a:cubicBezTo>
                    <a:pt x="656" y="416"/>
                    <a:pt x="625" y="489"/>
                    <a:pt x="573" y="552"/>
                  </a:cubicBezTo>
                  <a:lnTo>
                    <a:pt x="562" y="562"/>
                  </a:lnTo>
                  <a:cubicBezTo>
                    <a:pt x="562" y="562"/>
                    <a:pt x="562" y="572"/>
                    <a:pt x="552" y="572"/>
                  </a:cubicBezTo>
                  <a:cubicBezTo>
                    <a:pt x="541" y="593"/>
                    <a:pt x="541" y="614"/>
                    <a:pt x="531" y="635"/>
                  </a:cubicBezTo>
                  <a:cubicBezTo>
                    <a:pt x="521" y="656"/>
                    <a:pt x="510" y="677"/>
                    <a:pt x="510" y="697"/>
                  </a:cubicBezTo>
                  <a:cubicBezTo>
                    <a:pt x="500" y="697"/>
                    <a:pt x="500" y="697"/>
                    <a:pt x="500" y="708"/>
                  </a:cubicBezTo>
                  <a:lnTo>
                    <a:pt x="500" y="718"/>
                  </a:lnTo>
                  <a:cubicBezTo>
                    <a:pt x="500" y="729"/>
                    <a:pt x="500" y="729"/>
                    <a:pt x="500" y="729"/>
                  </a:cubicBezTo>
                  <a:cubicBezTo>
                    <a:pt x="500" y="791"/>
                    <a:pt x="500" y="791"/>
                    <a:pt x="500" y="791"/>
                  </a:cubicBezTo>
                  <a:cubicBezTo>
                    <a:pt x="166" y="791"/>
                    <a:pt x="166" y="791"/>
                    <a:pt x="166" y="791"/>
                  </a:cubicBezTo>
                  <a:cubicBezTo>
                    <a:pt x="166" y="729"/>
                    <a:pt x="166" y="729"/>
                    <a:pt x="166" y="729"/>
                  </a:cubicBezTo>
                  <a:cubicBezTo>
                    <a:pt x="166" y="718"/>
                    <a:pt x="156" y="718"/>
                    <a:pt x="156" y="708"/>
                  </a:cubicBezTo>
                  <a:lnTo>
                    <a:pt x="156" y="697"/>
                  </a:lnTo>
                  <a:cubicBezTo>
                    <a:pt x="146" y="677"/>
                    <a:pt x="146" y="656"/>
                    <a:pt x="135" y="635"/>
                  </a:cubicBezTo>
                  <a:cubicBezTo>
                    <a:pt x="125" y="614"/>
                    <a:pt x="114" y="593"/>
                    <a:pt x="104" y="572"/>
                  </a:cubicBezTo>
                  <a:cubicBezTo>
                    <a:pt x="93" y="562"/>
                    <a:pt x="93" y="562"/>
                    <a:pt x="93" y="552"/>
                  </a:cubicBezTo>
                  <a:lnTo>
                    <a:pt x="83" y="552"/>
                  </a:lnTo>
                  <a:cubicBezTo>
                    <a:pt x="31" y="489"/>
                    <a:pt x="0" y="416"/>
                    <a:pt x="0" y="333"/>
                  </a:cubicBezTo>
                  <a:cubicBezTo>
                    <a:pt x="0" y="239"/>
                    <a:pt x="31" y="166"/>
                    <a:pt x="104" y="104"/>
                  </a:cubicBezTo>
                  <a:cubicBezTo>
                    <a:pt x="166" y="31"/>
                    <a:pt x="239" y="0"/>
                    <a:pt x="333" y="0"/>
                  </a:cubicBezTo>
                  <a:cubicBezTo>
                    <a:pt x="416" y="0"/>
                    <a:pt x="500" y="31"/>
                    <a:pt x="562" y="104"/>
                  </a:cubicBezTo>
                  <a:cubicBezTo>
                    <a:pt x="625" y="166"/>
                    <a:pt x="656" y="239"/>
                    <a:pt x="656" y="333"/>
                  </a:cubicBezTo>
                  <a:close/>
                  <a:moveTo>
                    <a:pt x="583" y="333"/>
                  </a:moveTo>
                  <a:cubicBezTo>
                    <a:pt x="583" y="260"/>
                    <a:pt x="562" y="198"/>
                    <a:pt x="510" y="156"/>
                  </a:cubicBezTo>
                  <a:cubicBezTo>
                    <a:pt x="458" y="104"/>
                    <a:pt x="396" y="83"/>
                    <a:pt x="333" y="83"/>
                  </a:cubicBezTo>
                  <a:cubicBezTo>
                    <a:pt x="260" y="83"/>
                    <a:pt x="198" y="104"/>
                    <a:pt x="156" y="156"/>
                  </a:cubicBezTo>
                  <a:cubicBezTo>
                    <a:pt x="104" y="198"/>
                    <a:pt x="73" y="260"/>
                    <a:pt x="73" y="333"/>
                  </a:cubicBezTo>
                  <a:cubicBezTo>
                    <a:pt x="73" y="396"/>
                    <a:pt x="93" y="448"/>
                    <a:pt x="146" y="499"/>
                  </a:cubicBezTo>
                  <a:cubicBezTo>
                    <a:pt x="146" y="499"/>
                    <a:pt x="146" y="510"/>
                    <a:pt x="156" y="510"/>
                  </a:cubicBezTo>
                  <a:cubicBezTo>
                    <a:pt x="156" y="520"/>
                    <a:pt x="166" y="531"/>
                    <a:pt x="166" y="541"/>
                  </a:cubicBezTo>
                  <a:cubicBezTo>
                    <a:pt x="177" y="562"/>
                    <a:pt x="187" y="583"/>
                    <a:pt x="198" y="604"/>
                  </a:cubicBezTo>
                  <a:cubicBezTo>
                    <a:pt x="208" y="624"/>
                    <a:pt x="218" y="645"/>
                    <a:pt x="229" y="666"/>
                  </a:cubicBezTo>
                  <a:cubicBezTo>
                    <a:pt x="229" y="697"/>
                    <a:pt x="239" y="708"/>
                    <a:pt x="239" y="718"/>
                  </a:cubicBezTo>
                  <a:cubicBezTo>
                    <a:pt x="427" y="718"/>
                    <a:pt x="427" y="718"/>
                    <a:pt x="427" y="718"/>
                  </a:cubicBezTo>
                  <a:cubicBezTo>
                    <a:pt x="427" y="708"/>
                    <a:pt x="427" y="697"/>
                    <a:pt x="437" y="666"/>
                  </a:cubicBezTo>
                  <a:cubicBezTo>
                    <a:pt x="437" y="645"/>
                    <a:pt x="448" y="624"/>
                    <a:pt x="458" y="604"/>
                  </a:cubicBezTo>
                  <a:cubicBezTo>
                    <a:pt x="468" y="583"/>
                    <a:pt x="479" y="562"/>
                    <a:pt x="489" y="541"/>
                  </a:cubicBezTo>
                  <a:cubicBezTo>
                    <a:pt x="489" y="531"/>
                    <a:pt x="500" y="520"/>
                    <a:pt x="510" y="520"/>
                  </a:cubicBezTo>
                  <a:cubicBezTo>
                    <a:pt x="510" y="510"/>
                    <a:pt x="510" y="499"/>
                    <a:pt x="521" y="499"/>
                  </a:cubicBezTo>
                  <a:cubicBezTo>
                    <a:pt x="562" y="448"/>
                    <a:pt x="583" y="396"/>
                    <a:pt x="583" y="333"/>
                  </a:cubicBezTo>
                  <a:close/>
                  <a:moveTo>
                    <a:pt x="385" y="416"/>
                  </a:moveTo>
                  <a:cubicBezTo>
                    <a:pt x="354" y="354"/>
                    <a:pt x="354" y="354"/>
                    <a:pt x="354" y="354"/>
                  </a:cubicBezTo>
                  <a:cubicBezTo>
                    <a:pt x="333" y="302"/>
                    <a:pt x="333" y="302"/>
                    <a:pt x="333" y="302"/>
                  </a:cubicBezTo>
                  <a:cubicBezTo>
                    <a:pt x="302" y="354"/>
                    <a:pt x="302" y="354"/>
                    <a:pt x="302" y="354"/>
                  </a:cubicBezTo>
                  <a:cubicBezTo>
                    <a:pt x="271" y="416"/>
                    <a:pt x="271" y="416"/>
                    <a:pt x="271" y="416"/>
                  </a:cubicBezTo>
                  <a:cubicBezTo>
                    <a:pt x="239" y="354"/>
                    <a:pt x="239" y="354"/>
                    <a:pt x="239" y="354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250" y="499"/>
                    <a:pt x="250" y="499"/>
                    <a:pt x="250" y="499"/>
                  </a:cubicBezTo>
                  <a:cubicBezTo>
                    <a:pt x="271" y="552"/>
                    <a:pt x="271" y="552"/>
                    <a:pt x="271" y="552"/>
                  </a:cubicBezTo>
                  <a:cubicBezTo>
                    <a:pt x="302" y="499"/>
                    <a:pt x="302" y="499"/>
                    <a:pt x="302" y="499"/>
                  </a:cubicBezTo>
                  <a:cubicBezTo>
                    <a:pt x="333" y="437"/>
                    <a:pt x="333" y="437"/>
                    <a:pt x="333" y="437"/>
                  </a:cubicBezTo>
                  <a:cubicBezTo>
                    <a:pt x="364" y="499"/>
                    <a:pt x="364" y="499"/>
                    <a:pt x="364" y="499"/>
                  </a:cubicBezTo>
                  <a:cubicBezTo>
                    <a:pt x="385" y="552"/>
                    <a:pt x="385" y="552"/>
                    <a:pt x="385" y="552"/>
                  </a:cubicBezTo>
                  <a:cubicBezTo>
                    <a:pt x="416" y="499"/>
                    <a:pt x="416" y="499"/>
                    <a:pt x="416" y="499"/>
                  </a:cubicBezTo>
                  <a:cubicBezTo>
                    <a:pt x="479" y="385"/>
                    <a:pt x="479" y="385"/>
                    <a:pt x="479" y="385"/>
                  </a:cubicBezTo>
                  <a:cubicBezTo>
                    <a:pt x="427" y="354"/>
                    <a:pt x="427" y="354"/>
                    <a:pt x="427" y="354"/>
                  </a:cubicBezTo>
                  <a:lnTo>
                    <a:pt x="385" y="416"/>
                  </a:lnTo>
                  <a:close/>
                  <a:moveTo>
                    <a:pt x="385" y="416"/>
                  </a:moveTo>
                  <a:lnTo>
                    <a:pt x="385" y="4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lIns="182843" tIns="91422" rIns="182843" bIns="91422" anchor="ctr"/>
            <a:lstStyle/>
            <a:p>
              <a:pPr>
                <a:defRPr/>
              </a:pPr>
              <a:endParaRPr lang="en-US" sz="2400" dirty="0">
                <a:ea typeface="SimSun" charset="0"/>
              </a:endParaRPr>
            </a:p>
          </p:txBody>
        </p:sp>
        <p:sp>
          <p:nvSpPr>
            <p:cNvPr id="9" name="Block Arc 8"/>
            <p:cNvSpPr/>
            <p:nvPr/>
          </p:nvSpPr>
          <p:spPr>
            <a:xfrm rot="16200000">
              <a:off x="3801857" y="3665458"/>
              <a:ext cx="870975" cy="870975"/>
            </a:xfrm>
            <a:prstGeom prst="blockArc">
              <a:avLst>
                <a:gd name="adj1" fmla="val 12532293"/>
                <a:gd name="adj2" fmla="val 17946"/>
                <a:gd name="adj3" fmla="val 1114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79036" y="4925923"/>
            <a:ext cx="777109" cy="777109"/>
            <a:chOff x="3801857" y="4932270"/>
            <a:chExt cx="870975" cy="870975"/>
          </a:xfrm>
        </p:grpSpPr>
        <p:sp>
          <p:nvSpPr>
            <p:cNvPr id="11" name="Oval 10"/>
            <p:cNvSpPr/>
            <p:nvPr/>
          </p:nvSpPr>
          <p:spPr>
            <a:xfrm>
              <a:off x="3850331" y="4979005"/>
              <a:ext cx="777508" cy="777507"/>
            </a:xfrm>
            <a:prstGeom prst="ellips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266"/>
            <p:cNvSpPr>
              <a:spLocks noChangeAspect="1" noChangeArrowheads="1"/>
            </p:cNvSpPr>
            <p:nvPr/>
          </p:nvSpPr>
          <p:spPr bwMode="auto">
            <a:xfrm>
              <a:off x="4046533" y="5139670"/>
              <a:ext cx="413830" cy="456176"/>
            </a:xfrm>
            <a:custGeom>
              <a:avLst/>
              <a:gdLst>
                <a:gd name="T0" fmla="*/ 310 w 863"/>
                <a:gd name="T1" fmla="*/ 41 h 954"/>
                <a:gd name="T2" fmla="*/ 201 w 863"/>
                <a:gd name="T3" fmla="*/ 735 h 954"/>
                <a:gd name="T4" fmla="*/ 519 w 863"/>
                <a:gd name="T5" fmla="*/ 953 h 954"/>
                <a:gd name="T6" fmla="*/ 636 w 863"/>
                <a:gd name="T7" fmla="*/ 886 h 954"/>
                <a:gd name="T8" fmla="*/ 770 w 863"/>
                <a:gd name="T9" fmla="*/ 744 h 954"/>
                <a:gd name="T10" fmla="*/ 786 w 863"/>
                <a:gd name="T11" fmla="*/ 693 h 954"/>
                <a:gd name="T12" fmla="*/ 836 w 863"/>
                <a:gd name="T13" fmla="*/ 593 h 954"/>
                <a:gd name="T14" fmla="*/ 293 w 863"/>
                <a:gd name="T15" fmla="*/ 468 h 954"/>
                <a:gd name="T16" fmla="*/ 268 w 863"/>
                <a:gd name="T17" fmla="*/ 434 h 954"/>
                <a:gd name="T18" fmla="*/ 234 w 863"/>
                <a:gd name="T19" fmla="*/ 459 h 954"/>
                <a:gd name="T20" fmla="*/ 159 w 863"/>
                <a:gd name="T21" fmla="*/ 392 h 954"/>
                <a:gd name="T22" fmla="*/ 184 w 863"/>
                <a:gd name="T23" fmla="*/ 342 h 954"/>
                <a:gd name="T24" fmla="*/ 142 w 863"/>
                <a:gd name="T25" fmla="*/ 301 h 954"/>
                <a:gd name="T26" fmla="*/ 168 w 863"/>
                <a:gd name="T27" fmla="*/ 200 h 954"/>
                <a:gd name="T28" fmla="*/ 234 w 863"/>
                <a:gd name="T29" fmla="*/ 200 h 954"/>
                <a:gd name="T30" fmla="*/ 251 w 863"/>
                <a:gd name="T31" fmla="*/ 150 h 954"/>
                <a:gd name="T32" fmla="*/ 351 w 863"/>
                <a:gd name="T33" fmla="*/ 117 h 954"/>
                <a:gd name="T34" fmla="*/ 376 w 863"/>
                <a:gd name="T35" fmla="*/ 175 h 954"/>
                <a:gd name="T36" fmla="*/ 427 w 863"/>
                <a:gd name="T37" fmla="*/ 167 h 954"/>
                <a:gd name="T38" fmla="*/ 510 w 863"/>
                <a:gd name="T39" fmla="*/ 217 h 954"/>
                <a:gd name="T40" fmla="*/ 477 w 863"/>
                <a:gd name="T41" fmla="*/ 284 h 954"/>
                <a:gd name="T42" fmla="*/ 519 w 863"/>
                <a:gd name="T43" fmla="*/ 326 h 954"/>
                <a:gd name="T44" fmla="*/ 494 w 863"/>
                <a:gd name="T45" fmla="*/ 418 h 954"/>
                <a:gd name="T46" fmla="*/ 427 w 863"/>
                <a:gd name="T47" fmla="*/ 409 h 954"/>
                <a:gd name="T48" fmla="*/ 418 w 863"/>
                <a:gd name="T49" fmla="*/ 459 h 954"/>
                <a:gd name="T50" fmla="*/ 318 w 863"/>
                <a:gd name="T51" fmla="*/ 493 h 954"/>
                <a:gd name="T52" fmla="*/ 594 w 863"/>
                <a:gd name="T53" fmla="*/ 660 h 954"/>
                <a:gd name="T54" fmla="*/ 561 w 863"/>
                <a:gd name="T55" fmla="*/ 652 h 954"/>
                <a:gd name="T56" fmla="*/ 552 w 863"/>
                <a:gd name="T57" fmla="*/ 685 h 954"/>
                <a:gd name="T58" fmla="*/ 485 w 863"/>
                <a:gd name="T59" fmla="*/ 710 h 954"/>
                <a:gd name="T60" fmla="*/ 469 w 863"/>
                <a:gd name="T61" fmla="*/ 677 h 954"/>
                <a:gd name="T62" fmla="*/ 435 w 863"/>
                <a:gd name="T63" fmla="*/ 685 h 954"/>
                <a:gd name="T64" fmla="*/ 385 w 863"/>
                <a:gd name="T65" fmla="*/ 643 h 954"/>
                <a:gd name="T66" fmla="*/ 402 w 863"/>
                <a:gd name="T67" fmla="*/ 610 h 954"/>
                <a:gd name="T68" fmla="*/ 376 w 863"/>
                <a:gd name="T69" fmla="*/ 585 h 954"/>
                <a:gd name="T70" fmla="*/ 393 w 863"/>
                <a:gd name="T71" fmla="*/ 518 h 954"/>
                <a:gd name="T72" fmla="*/ 427 w 863"/>
                <a:gd name="T73" fmla="*/ 518 h 954"/>
                <a:gd name="T74" fmla="*/ 443 w 863"/>
                <a:gd name="T75" fmla="*/ 484 h 954"/>
                <a:gd name="T76" fmla="*/ 502 w 863"/>
                <a:gd name="T77" fmla="*/ 468 h 954"/>
                <a:gd name="T78" fmla="*/ 519 w 863"/>
                <a:gd name="T79" fmla="*/ 501 h 954"/>
                <a:gd name="T80" fmla="*/ 552 w 863"/>
                <a:gd name="T81" fmla="*/ 493 h 954"/>
                <a:gd name="T82" fmla="*/ 611 w 863"/>
                <a:gd name="T83" fmla="*/ 535 h 954"/>
                <a:gd name="T84" fmla="*/ 594 w 863"/>
                <a:gd name="T85" fmla="*/ 568 h 954"/>
                <a:gd name="T86" fmla="*/ 619 w 863"/>
                <a:gd name="T87" fmla="*/ 602 h 954"/>
                <a:gd name="T88" fmla="*/ 594 w 863"/>
                <a:gd name="T89" fmla="*/ 660 h 954"/>
                <a:gd name="T90" fmla="*/ 594 w 863"/>
                <a:gd name="T91" fmla="*/ 66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63" h="954">
                  <a:moveTo>
                    <a:pt x="761" y="426"/>
                  </a:moveTo>
                  <a:cubicBezTo>
                    <a:pt x="820" y="133"/>
                    <a:pt x="577" y="0"/>
                    <a:pt x="310" y="41"/>
                  </a:cubicBezTo>
                  <a:cubicBezTo>
                    <a:pt x="42" y="83"/>
                    <a:pt x="50" y="242"/>
                    <a:pt x="34" y="317"/>
                  </a:cubicBezTo>
                  <a:cubicBezTo>
                    <a:pt x="0" y="518"/>
                    <a:pt x="201" y="735"/>
                    <a:pt x="201" y="735"/>
                  </a:cubicBezTo>
                  <a:cubicBezTo>
                    <a:pt x="193" y="953"/>
                    <a:pt x="193" y="953"/>
                    <a:pt x="193" y="953"/>
                  </a:cubicBezTo>
                  <a:cubicBezTo>
                    <a:pt x="519" y="953"/>
                    <a:pt x="519" y="953"/>
                    <a:pt x="519" y="953"/>
                  </a:cubicBezTo>
                  <a:cubicBezTo>
                    <a:pt x="544" y="852"/>
                    <a:pt x="544" y="852"/>
                    <a:pt x="544" y="852"/>
                  </a:cubicBezTo>
                  <a:cubicBezTo>
                    <a:pt x="544" y="852"/>
                    <a:pt x="552" y="877"/>
                    <a:pt x="636" y="886"/>
                  </a:cubicBezTo>
                  <a:cubicBezTo>
                    <a:pt x="728" y="894"/>
                    <a:pt x="711" y="785"/>
                    <a:pt x="711" y="785"/>
                  </a:cubicBezTo>
                  <a:cubicBezTo>
                    <a:pt x="711" y="785"/>
                    <a:pt x="770" y="760"/>
                    <a:pt x="770" y="744"/>
                  </a:cubicBezTo>
                  <a:cubicBezTo>
                    <a:pt x="770" y="727"/>
                    <a:pt x="736" y="702"/>
                    <a:pt x="736" y="702"/>
                  </a:cubicBezTo>
                  <a:cubicBezTo>
                    <a:pt x="736" y="702"/>
                    <a:pt x="770" y="710"/>
                    <a:pt x="786" y="693"/>
                  </a:cubicBezTo>
                  <a:cubicBezTo>
                    <a:pt x="794" y="677"/>
                    <a:pt x="770" y="626"/>
                    <a:pt x="770" y="626"/>
                  </a:cubicBezTo>
                  <a:cubicBezTo>
                    <a:pt x="770" y="626"/>
                    <a:pt x="811" y="626"/>
                    <a:pt x="836" y="593"/>
                  </a:cubicBezTo>
                  <a:cubicBezTo>
                    <a:pt x="862" y="568"/>
                    <a:pt x="761" y="484"/>
                    <a:pt x="761" y="426"/>
                  </a:cubicBezTo>
                  <a:close/>
                  <a:moveTo>
                    <a:pt x="293" y="468"/>
                  </a:moveTo>
                  <a:cubicBezTo>
                    <a:pt x="293" y="468"/>
                    <a:pt x="293" y="451"/>
                    <a:pt x="293" y="443"/>
                  </a:cubicBezTo>
                  <a:cubicBezTo>
                    <a:pt x="284" y="434"/>
                    <a:pt x="276" y="434"/>
                    <a:pt x="268" y="434"/>
                  </a:cubicBezTo>
                  <a:cubicBezTo>
                    <a:pt x="260" y="443"/>
                    <a:pt x="243" y="451"/>
                    <a:pt x="243" y="451"/>
                  </a:cubicBezTo>
                  <a:cubicBezTo>
                    <a:pt x="234" y="459"/>
                    <a:pt x="234" y="459"/>
                    <a:pt x="234" y="459"/>
                  </a:cubicBezTo>
                  <a:lnTo>
                    <a:pt x="209" y="451"/>
                  </a:lnTo>
                  <a:cubicBezTo>
                    <a:pt x="159" y="392"/>
                    <a:pt x="159" y="392"/>
                    <a:pt x="159" y="392"/>
                  </a:cubicBezTo>
                  <a:cubicBezTo>
                    <a:pt x="159" y="359"/>
                    <a:pt x="159" y="359"/>
                    <a:pt x="159" y="359"/>
                  </a:cubicBezTo>
                  <a:cubicBezTo>
                    <a:pt x="159" y="359"/>
                    <a:pt x="176" y="342"/>
                    <a:pt x="184" y="342"/>
                  </a:cubicBezTo>
                  <a:cubicBezTo>
                    <a:pt x="184" y="334"/>
                    <a:pt x="184" y="326"/>
                    <a:pt x="184" y="317"/>
                  </a:cubicBezTo>
                  <a:cubicBezTo>
                    <a:pt x="168" y="309"/>
                    <a:pt x="142" y="301"/>
                    <a:pt x="142" y="301"/>
                  </a:cubicBezTo>
                  <a:cubicBezTo>
                    <a:pt x="134" y="267"/>
                    <a:pt x="134" y="267"/>
                    <a:pt x="134" y="267"/>
                  </a:cubicBezTo>
                  <a:cubicBezTo>
                    <a:pt x="168" y="200"/>
                    <a:pt x="168" y="200"/>
                    <a:pt x="168" y="200"/>
                  </a:cubicBezTo>
                  <a:cubicBezTo>
                    <a:pt x="201" y="192"/>
                    <a:pt x="201" y="192"/>
                    <a:pt x="201" y="192"/>
                  </a:cubicBezTo>
                  <a:cubicBezTo>
                    <a:pt x="201" y="192"/>
                    <a:pt x="226" y="200"/>
                    <a:pt x="234" y="200"/>
                  </a:cubicBezTo>
                  <a:cubicBezTo>
                    <a:pt x="243" y="200"/>
                    <a:pt x="243" y="192"/>
                    <a:pt x="251" y="192"/>
                  </a:cubicBezTo>
                  <a:cubicBezTo>
                    <a:pt x="251" y="175"/>
                    <a:pt x="251" y="150"/>
                    <a:pt x="251" y="150"/>
                  </a:cubicBezTo>
                  <a:cubicBezTo>
                    <a:pt x="276" y="125"/>
                    <a:pt x="276" y="125"/>
                    <a:pt x="276" y="125"/>
                  </a:cubicBezTo>
                  <a:cubicBezTo>
                    <a:pt x="351" y="117"/>
                    <a:pt x="351" y="117"/>
                    <a:pt x="351" y="117"/>
                  </a:cubicBezTo>
                  <a:cubicBezTo>
                    <a:pt x="376" y="142"/>
                    <a:pt x="376" y="142"/>
                    <a:pt x="376" y="142"/>
                  </a:cubicBezTo>
                  <a:cubicBezTo>
                    <a:pt x="376" y="142"/>
                    <a:pt x="376" y="167"/>
                    <a:pt x="376" y="175"/>
                  </a:cubicBezTo>
                  <a:cubicBezTo>
                    <a:pt x="385" y="175"/>
                    <a:pt x="393" y="183"/>
                    <a:pt x="402" y="183"/>
                  </a:cubicBezTo>
                  <a:cubicBezTo>
                    <a:pt x="410" y="175"/>
                    <a:pt x="427" y="167"/>
                    <a:pt x="427" y="167"/>
                  </a:cubicBezTo>
                  <a:cubicBezTo>
                    <a:pt x="460" y="167"/>
                    <a:pt x="460" y="167"/>
                    <a:pt x="460" y="167"/>
                  </a:cubicBezTo>
                  <a:cubicBezTo>
                    <a:pt x="510" y="217"/>
                    <a:pt x="510" y="217"/>
                    <a:pt x="510" y="217"/>
                  </a:cubicBezTo>
                  <a:cubicBezTo>
                    <a:pt x="510" y="250"/>
                    <a:pt x="510" y="250"/>
                    <a:pt x="510" y="250"/>
                  </a:cubicBezTo>
                  <a:cubicBezTo>
                    <a:pt x="510" y="250"/>
                    <a:pt x="494" y="267"/>
                    <a:pt x="477" y="284"/>
                  </a:cubicBezTo>
                  <a:cubicBezTo>
                    <a:pt x="485" y="284"/>
                    <a:pt x="485" y="292"/>
                    <a:pt x="485" y="301"/>
                  </a:cubicBezTo>
                  <a:cubicBezTo>
                    <a:pt x="494" y="309"/>
                    <a:pt x="519" y="326"/>
                    <a:pt x="519" y="326"/>
                  </a:cubicBezTo>
                  <a:cubicBezTo>
                    <a:pt x="527" y="359"/>
                    <a:pt x="527" y="359"/>
                    <a:pt x="527" y="359"/>
                  </a:cubicBezTo>
                  <a:cubicBezTo>
                    <a:pt x="494" y="418"/>
                    <a:pt x="494" y="418"/>
                    <a:pt x="494" y="418"/>
                  </a:cubicBezTo>
                  <a:cubicBezTo>
                    <a:pt x="460" y="426"/>
                    <a:pt x="460" y="426"/>
                    <a:pt x="460" y="426"/>
                  </a:cubicBezTo>
                  <a:cubicBezTo>
                    <a:pt x="460" y="426"/>
                    <a:pt x="443" y="418"/>
                    <a:pt x="427" y="409"/>
                  </a:cubicBezTo>
                  <a:cubicBezTo>
                    <a:pt x="427" y="418"/>
                    <a:pt x="418" y="418"/>
                    <a:pt x="410" y="426"/>
                  </a:cubicBezTo>
                  <a:cubicBezTo>
                    <a:pt x="410" y="434"/>
                    <a:pt x="418" y="459"/>
                    <a:pt x="418" y="459"/>
                  </a:cubicBezTo>
                  <a:cubicBezTo>
                    <a:pt x="393" y="484"/>
                    <a:pt x="393" y="484"/>
                    <a:pt x="393" y="484"/>
                  </a:cubicBezTo>
                  <a:cubicBezTo>
                    <a:pt x="318" y="493"/>
                    <a:pt x="318" y="493"/>
                    <a:pt x="318" y="493"/>
                  </a:cubicBezTo>
                  <a:lnTo>
                    <a:pt x="293" y="468"/>
                  </a:lnTo>
                  <a:close/>
                  <a:moveTo>
                    <a:pt x="594" y="660"/>
                  </a:moveTo>
                  <a:cubicBezTo>
                    <a:pt x="577" y="669"/>
                    <a:pt x="577" y="669"/>
                    <a:pt x="577" y="669"/>
                  </a:cubicBezTo>
                  <a:cubicBezTo>
                    <a:pt x="577" y="669"/>
                    <a:pt x="561" y="660"/>
                    <a:pt x="561" y="652"/>
                  </a:cubicBezTo>
                  <a:cubicBezTo>
                    <a:pt x="552" y="660"/>
                    <a:pt x="552" y="660"/>
                    <a:pt x="544" y="660"/>
                  </a:cubicBezTo>
                  <a:cubicBezTo>
                    <a:pt x="544" y="669"/>
                    <a:pt x="552" y="685"/>
                    <a:pt x="552" y="685"/>
                  </a:cubicBezTo>
                  <a:cubicBezTo>
                    <a:pt x="535" y="702"/>
                    <a:pt x="535" y="702"/>
                    <a:pt x="535" y="702"/>
                  </a:cubicBezTo>
                  <a:cubicBezTo>
                    <a:pt x="485" y="710"/>
                    <a:pt x="485" y="710"/>
                    <a:pt x="485" y="710"/>
                  </a:cubicBezTo>
                  <a:cubicBezTo>
                    <a:pt x="469" y="693"/>
                    <a:pt x="469" y="693"/>
                    <a:pt x="469" y="693"/>
                  </a:cubicBezTo>
                  <a:lnTo>
                    <a:pt x="469" y="677"/>
                  </a:lnTo>
                  <a:cubicBezTo>
                    <a:pt x="460" y="669"/>
                    <a:pt x="460" y="669"/>
                    <a:pt x="452" y="669"/>
                  </a:cubicBezTo>
                  <a:cubicBezTo>
                    <a:pt x="435" y="685"/>
                    <a:pt x="435" y="685"/>
                    <a:pt x="435" y="685"/>
                  </a:cubicBezTo>
                  <a:lnTo>
                    <a:pt x="410" y="685"/>
                  </a:lnTo>
                  <a:cubicBezTo>
                    <a:pt x="385" y="643"/>
                    <a:pt x="385" y="643"/>
                    <a:pt x="385" y="643"/>
                  </a:cubicBezTo>
                  <a:cubicBezTo>
                    <a:pt x="385" y="626"/>
                    <a:pt x="385" y="626"/>
                    <a:pt x="385" y="626"/>
                  </a:cubicBezTo>
                  <a:cubicBezTo>
                    <a:pt x="402" y="610"/>
                    <a:pt x="402" y="610"/>
                    <a:pt x="402" y="610"/>
                  </a:cubicBezTo>
                  <a:cubicBezTo>
                    <a:pt x="402" y="602"/>
                    <a:pt x="402" y="602"/>
                    <a:pt x="402" y="593"/>
                  </a:cubicBezTo>
                  <a:cubicBezTo>
                    <a:pt x="393" y="593"/>
                    <a:pt x="376" y="585"/>
                    <a:pt x="376" y="585"/>
                  </a:cubicBezTo>
                  <a:cubicBezTo>
                    <a:pt x="368" y="560"/>
                    <a:pt x="368" y="560"/>
                    <a:pt x="368" y="560"/>
                  </a:cubicBezTo>
                  <a:cubicBezTo>
                    <a:pt x="393" y="518"/>
                    <a:pt x="393" y="518"/>
                    <a:pt x="393" y="518"/>
                  </a:cubicBezTo>
                  <a:cubicBezTo>
                    <a:pt x="410" y="510"/>
                    <a:pt x="410" y="510"/>
                    <a:pt x="410" y="510"/>
                  </a:cubicBezTo>
                  <a:lnTo>
                    <a:pt x="427" y="518"/>
                  </a:lnTo>
                  <a:cubicBezTo>
                    <a:pt x="435" y="518"/>
                    <a:pt x="443" y="518"/>
                    <a:pt x="443" y="510"/>
                  </a:cubicBezTo>
                  <a:cubicBezTo>
                    <a:pt x="443" y="501"/>
                    <a:pt x="443" y="484"/>
                    <a:pt x="443" y="484"/>
                  </a:cubicBezTo>
                  <a:cubicBezTo>
                    <a:pt x="460" y="468"/>
                    <a:pt x="460" y="468"/>
                    <a:pt x="460" y="468"/>
                  </a:cubicBezTo>
                  <a:cubicBezTo>
                    <a:pt x="502" y="468"/>
                    <a:pt x="502" y="468"/>
                    <a:pt x="502" y="468"/>
                  </a:cubicBezTo>
                  <a:cubicBezTo>
                    <a:pt x="519" y="484"/>
                    <a:pt x="519" y="484"/>
                    <a:pt x="519" y="484"/>
                  </a:cubicBezTo>
                  <a:cubicBezTo>
                    <a:pt x="519" y="484"/>
                    <a:pt x="519" y="493"/>
                    <a:pt x="519" y="501"/>
                  </a:cubicBezTo>
                  <a:cubicBezTo>
                    <a:pt x="527" y="501"/>
                    <a:pt x="535" y="510"/>
                    <a:pt x="544" y="510"/>
                  </a:cubicBezTo>
                  <a:cubicBezTo>
                    <a:pt x="552" y="493"/>
                    <a:pt x="552" y="493"/>
                    <a:pt x="552" y="493"/>
                  </a:cubicBezTo>
                  <a:cubicBezTo>
                    <a:pt x="577" y="493"/>
                    <a:pt x="577" y="493"/>
                    <a:pt x="577" y="493"/>
                  </a:cubicBezTo>
                  <a:cubicBezTo>
                    <a:pt x="611" y="535"/>
                    <a:pt x="611" y="535"/>
                    <a:pt x="611" y="535"/>
                  </a:cubicBezTo>
                  <a:cubicBezTo>
                    <a:pt x="611" y="551"/>
                    <a:pt x="611" y="551"/>
                    <a:pt x="611" y="551"/>
                  </a:cubicBezTo>
                  <a:lnTo>
                    <a:pt x="594" y="568"/>
                  </a:lnTo>
                  <a:cubicBezTo>
                    <a:pt x="594" y="576"/>
                    <a:pt x="594" y="576"/>
                    <a:pt x="594" y="585"/>
                  </a:cubicBezTo>
                  <a:cubicBezTo>
                    <a:pt x="602" y="585"/>
                    <a:pt x="619" y="602"/>
                    <a:pt x="619" y="602"/>
                  </a:cubicBezTo>
                  <a:cubicBezTo>
                    <a:pt x="619" y="618"/>
                    <a:pt x="619" y="618"/>
                    <a:pt x="619" y="618"/>
                  </a:cubicBezTo>
                  <a:lnTo>
                    <a:pt x="594" y="660"/>
                  </a:lnTo>
                  <a:close/>
                  <a:moveTo>
                    <a:pt x="594" y="660"/>
                  </a:moveTo>
                  <a:lnTo>
                    <a:pt x="594" y="6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wrap="none" lIns="182843" tIns="91422" rIns="182843" bIns="91422" anchor="ctr"/>
            <a:lstStyle/>
            <a:p>
              <a:pPr>
                <a:defRPr/>
              </a:pPr>
              <a:endParaRPr lang="en-US" sz="2400" dirty="0">
                <a:ea typeface="SimSun" charset="0"/>
              </a:endParaRPr>
            </a:p>
          </p:txBody>
        </p:sp>
        <p:sp>
          <p:nvSpPr>
            <p:cNvPr id="13" name="Block Arc 12"/>
            <p:cNvSpPr/>
            <p:nvPr/>
          </p:nvSpPr>
          <p:spPr>
            <a:xfrm rot="16200000">
              <a:off x="3801857" y="4932270"/>
              <a:ext cx="870975" cy="870975"/>
            </a:xfrm>
            <a:prstGeom prst="blockArc">
              <a:avLst>
                <a:gd name="adj1" fmla="val 5268884"/>
                <a:gd name="adj2" fmla="val 17946"/>
                <a:gd name="adj3" fmla="val 1114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83043" y="4925923"/>
            <a:ext cx="777109" cy="777109"/>
            <a:chOff x="1305864" y="4932270"/>
            <a:chExt cx="870975" cy="870975"/>
          </a:xfrm>
        </p:grpSpPr>
        <p:sp>
          <p:nvSpPr>
            <p:cNvPr id="15" name="Oval 14"/>
            <p:cNvSpPr/>
            <p:nvPr/>
          </p:nvSpPr>
          <p:spPr>
            <a:xfrm>
              <a:off x="1357699" y="4979005"/>
              <a:ext cx="777508" cy="777507"/>
            </a:xfrm>
            <a:prstGeom prst="ellipse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utoShape 66"/>
            <p:cNvSpPr>
              <a:spLocks noChangeAspect="1"/>
            </p:cNvSpPr>
            <p:nvPr/>
          </p:nvSpPr>
          <p:spPr bwMode="auto">
            <a:xfrm>
              <a:off x="1570295" y="5188046"/>
              <a:ext cx="383276" cy="383375"/>
            </a:xfrm>
            <a:custGeom>
              <a:avLst/>
              <a:gdLst>
                <a:gd name="T0" fmla="*/ 10799 w 21598"/>
                <a:gd name="T1" fmla="*/ 10800 h 21600"/>
                <a:gd name="T2" fmla="*/ 10799 w 21598"/>
                <a:gd name="T3" fmla="*/ 10800 h 21600"/>
                <a:gd name="T4" fmla="*/ 10799 w 21598"/>
                <a:gd name="T5" fmla="*/ 10800 h 21600"/>
                <a:gd name="T6" fmla="*/ 10799 w 21598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98" h="21600">
                  <a:moveTo>
                    <a:pt x="17537" y="12697"/>
                  </a:moveTo>
                  <a:lnTo>
                    <a:pt x="19798" y="9997"/>
                  </a:lnTo>
                  <a:lnTo>
                    <a:pt x="19798" y="17284"/>
                  </a:lnTo>
                  <a:cubicBezTo>
                    <a:pt x="19798" y="17874"/>
                    <a:pt x="19700" y="18429"/>
                    <a:pt x="19505" y="18949"/>
                  </a:cubicBezTo>
                  <a:cubicBezTo>
                    <a:pt x="19309" y="19469"/>
                    <a:pt x="19049" y="19928"/>
                    <a:pt x="18721" y="20321"/>
                  </a:cubicBezTo>
                  <a:cubicBezTo>
                    <a:pt x="18394" y="20715"/>
                    <a:pt x="18014" y="21027"/>
                    <a:pt x="17583" y="21256"/>
                  </a:cubicBezTo>
                  <a:cubicBezTo>
                    <a:pt x="17153" y="21485"/>
                    <a:pt x="16690" y="21599"/>
                    <a:pt x="16188" y="21599"/>
                  </a:cubicBezTo>
                  <a:lnTo>
                    <a:pt x="3595" y="21599"/>
                  </a:lnTo>
                  <a:cubicBezTo>
                    <a:pt x="3103" y="21599"/>
                    <a:pt x="2635" y="21485"/>
                    <a:pt x="2195" y="21256"/>
                  </a:cubicBezTo>
                  <a:cubicBezTo>
                    <a:pt x="1754" y="21027"/>
                    <a:pt x="1372" y="20715"/>
                    <a:pt x="1052" y="20321"/>
                  </a:cubicBezTo>
                  <a:cubicBezTo>
                    <a:pt x="734" y="19928"/>
                    <a:pt x="477" y="19469"/>
                    <a:pt x="286" y="18949"/>
                  </a:cubicBezTo>
                  <a:cubicBezTo>
                    <a:pt x="95" y="18429"/>
                    <a:pt x="0" y="17874"/>
                    <a:pt x="0" y="17284"/>
                  </a:cubicBezTo>
                  <a:lnTo>
                    <a:pt x="0" y="4315"/>
                  </a:lnTo>
                  <a:cubicBezTo>
                    <a:pt x="0" y="3722"/>
                    <a:pt x="95" y="3164"/>
                    <a:pt x="286" y="2632"/>
                  </a:cubicBezTo>
                  <a:cubicBezTo>
                    <a:pt x="477" y="2106"/>
                    <a:pt x="734" y="1645"/>
                    <a:pt x="1052" y="1263"/>
                  </a:cubicBezTo>
                  <a:cubicBezTo>
                    <a:pt x="1372" y="878"/>
                    <a:pt x="1754" y="572"/>
                    <a:pt x="2195" y="343"/>
                  </a:cubicBezTo>
                  <a:cubicBezTo>
                    <a:pt x="2635" y="114"/>
                    <a:pt x="3103" y="0"/>
                    <a:pt x="3595" y="0"/>
                  </a:cubicBezTo>
                  <a:lnTo>
                    <a:pt x="16188" y="0"/>
                  </a:lnTo>
                  <a:cubicBezTo>
                    <a:pt x="16401" y="0"/>
                    <a:pt x="16605" y="26"/>
                    <a:pt x="16798" y="82"/>
                  </a:cubicBezTo>
                  <a:lnTo>
                    <a:pt x="14608" y="2714"/>
                  </a:lnTo>
                  <a:lnTo>
                    <a:pt x="3595" y="2714"/>
                  </a:lnTo>
                  <a:cubicBezTo>
                    <a:pt x="3228" y="2714"/>
                    <a:pt x="2914" y="2867"/>
                    <a:pt x="2652" y="3184"/>
                  </a:cubicBezTo>
                  <a:cubicBezTo>
                    <a:pt x="2391" y="3496"/>
                    <a:pt x="2261" y="3875"/>
                    <a:pt x="2261" y="4315"/>
                  </a:cubicBezTo>
                  <a:lnTo>
                    <a:pt x="2261" y="17284"/>
                  </a:lnTo>
                  <a:cubicBezTo>
                    <a:pt x="2261" y="17724"/>
                    <a:pt x="2391" y="18101"/>
                    <a:pt x="2652" y="18412"/>
                  </a:cubicBezTo>
                  <a:cubicBezTo>
                    <a:pt x="2914" y="18729"/>
                    <a:pt x="3228" y="18888"/>
                    <a:pt x="3595" y="18888"/>
                  </a:cubicBezTo>
                  <a:lnTo>
                    <a:pt x="16188" y="18888"/>
                  </a:lnTo>
                  <a:cubicBezTo>
                    <a:pt x="16556" y="18888"/>
                    <a:pt x="16874" y="18729"/>
                    <a:pt x="17138" y="18412"/>
                  </a:cubicBezTo>
                  <a:cubicBezTo>
                    <a:pt x="17405" y="18101"/>
                    <a:pt x="17537" y="17724"/>
                    <a:pt x="17537" y="17284"/>
                  </a:cubicBezTo>
                  <a:lnTo>
                    <a:pt x="17537" y="12697"/>
                  </a:lnTo>
                  <a:close/>
                  <a:moveTo>
                    <a:pt x="21333" y="2796"/>
                  </a:moveTo>
                  <a:cubicBezTo>
                    <a:pt x="21514" y="3011"/>
                    <a:pt x="21599" y="3272"/>
                    <a:pt x="21597" y="3578"/>
                  </a:cubicBezTo>
                  <a:cubicBezTo>
                    <a:pt x="21592" y="3881"/>
                    <a:pt x="21504" y="4136"/>
                    <a:pt x="21333" y="4342"/>
                  </a:cubicBezTo>
                  <a:lnTo>
                    <a:pt x="13005" y="14346"/>
                  </a:lnTo>
                  <a:lnTo>
                    <a:pt x="11854" y="15721"/>
                  </a:lnTo>
                  <a:cubicBezTo>
                    <a:pt x="11676" y="15938"/>
                    <a:pt x="11458" y="16044"/>
                    <a:pt x="11206" y="16044"/>
                  </a:cubicBezTo>
                  <a:cubicBezTo>
                    <a:pt x="10951" y="16044"/>
                    <a:pt x="10733" y="15938"/>
                    <a:pt x="10555" y="15721"/>
                  </a:cubicBezTo>
                  <a:lnTo>
                    <a:pt x="9383" y="14346"/>
                  </a:lnTo>
                  <a:lnTo>
                    <a:pt x="4779" y="8787"/>
                  </a:lnTo>
                  <a:cubicBezTo>
                    <a:pt x="4600" y="8573"/>
                    <a:pt x="4507" y="8314"/>
                    <a:pt x="4507" y="8006"/>
                  </a:cubicBezTo>
                  <a:cubicBezTo>
                    <a:pt x="4507" y="7703"/>
                    <a:pt x="4600" y="7441"/>
                    <a:pt x="4779" y="7227"/>
                  </a:cubicBezTo>
                  <a:lnTo>
                    <a:pt x="5927" y="5846"/>
                  </a:lnTo>
                  <a:cubicBezTo>
                    <a:pt x="6106" y="5635"/>
                    <a:pt x="6323" y="5526"/>
                    <a:pt x="6578" y="5526"/>
                  </a:cubicBezTo>
                  <a:cubicBezTo>
                    <a:pt x="6830" y="5526"/>
                    <a:pt x="7043" y="5634"/>
                    <a:pt x="7214" y="5846"/>
                  </a:cubicBezTo>
                  <a:lnTo>
                    <a:pt x="11198" y="10632"/>
                  </a:lnTo>
                  <a:lnTo>
                    <a:pt x="18861" y="1404"/>
                  </a:lnTo>
                  <a:cubicBezTo>
                    <a:pt x="19040" y="1186"/>
                    <a:pt x="19262" y="1084"/>
                    <a:pt x="19524" y="1087"/>
                  </a:cubicBezTo>
                  <a:cubicBezTo>
                    <a:pt x="19786" y="1092"/>
                    <a:pt x="20001" y="1198"/>
                    <a:pt x="20173" y="1404"/>
                  </a:cubicBezTo>
                  <a:lnTo>
                    <a:pt x="21333" y="27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lIns="50789" tIns="50789" rIns="50789" bIns="50789" anchor="ctr"/>
            <a:lstStyle/>
            <a:p>
              <a:pPr defTabSz="457098">
                <a:defRPr/>
              </a:pPr>
              <a:endParaRPr lang="es-ES" sz="3600" dirty="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Gill Sans" charset="0"/>
                <a:sym typeface="Gill Sans" charset="0"/>
              </a:endParaRPr>
            </a:p>
          </p:txBody>
        </p:sp>
        <p:sp>
          <p:nvSpPr>
            <p:cNvPr id="17" name="Block Arc 16"/>
            <p:cNvSpPr/>
            <p:nvPr/>
          </p:nvSpPr>
          <p:spPr>
            <a:xfrm rot="16200000">
              <a:off x="1305864" y="4932270"/>
              <a:ext cx="870975" cy="870975"/>
            </a:xfrm>
            <a:prstGeom prst="blockArc">
              <a:avLst>
                <a:gd name="adj1" fmla="val 7097869"/>
                <a:gd name="adj2" fmla="val 17946"/>
                <a:gd name="adj3" fmla="val 1114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83043" y="3810792"/>
            <a:ext cx="777109" cy="777109"/>
            <a:chOff x="1305864" y="3665458"/>
            <a:chExt cx="870975" cy="870975"/>
          </a:xfrm>
        </p:grpSpPr>
        <p:sp>
          <p:nvSpPr>
            <p:cNvPr id="19" name="Oval 18"/>
            <p:cNvSpPr/>
            <p:nvPr/>
          </p:nvSpPr>
          <p:spPr>
            <a:xfrm>
              <a:off x="1357699" y="3715369"/>
              <a:ext cx="777508" cy="77750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>
              <a:spLocks noChangeAspect="1" noChangeArrowheads="1"/>
            </p:cNvSpPr>
            <p:nvPr/>
          </p:nvSpPr>
          <p:spPr bwMode="auto">
            <a:xfrm>
              <a:off x="1578436" y="3933396"/>
              <a:ext cx="415217" cy="367197"/>
            </a:xfrm>
            <a:custGeom>
              <a:avLst/>
              <a:gdLst>
                <a:gd name="connsiteX0" fmla="*/ 358785 w 512434"/>
                <a:gd name="connsiteY0" fmla="*/ 409158 h 453171"/>
                <a:gd name="connsiteX1" fmla="*/ 345300 w 512434"/>
                <a:gd name="connsiteY1" fmla="*/ 425866 h 453171"/>
                <a:gd name="connsiteX2" fmla="*/ 358785 w 512434"/>
                <a:gd name="connsiteY2" fmla="*/ 439722 h 453171"/>
                <a:gd name="connsiteX3" fmla="*/ 372270 w 512434"/>
                <a:gd name="connsiteY3" fmla="*/ 425866 h 453171"/>
                <a:gd name="connsiteX4" fmla="*/ 358785 w 512434"/>
                <a:gd name="connsiteY4" fmla="*/ 409158 h 453171"/>
                <a:gd name="connsiteX5" fmla="*/ 151153 w 512434"/>
                <a:gd name="connsiteY5" fmla="*/ 300585 h 453171"/>
                <a:gd name="connsiteX6" fmla="*/ 195731 w 512434"/>
                <a:gd name="connsiteY6" fmla="*/ 300585 h 453171"/>
                <a:gd name="connsiteX7" fmla="*/ 195731 w 512434"/>
                <a:gd name="connsiteY7" fmla="*/ 345175 h 453171"/>
                <a:gd name="connsiteX8" fmla="*/ 151153 w 512434"/>
                <a:gd name="connsiteY8" fmla="*/ 345175 h 453171"/>
                <a:gd name="connsiteX9" fmla="*/ 71978 w 512434"/>
                <a:gd name="connsiteY9" fmla="*/ 300585 h 453171"/>
                <a:gd name="connsiteX10" fmla="*/ 120152 w 512434"/>
                <a:gd name="connsiteY10" fmla="*/ 300585 h 453171"/>
                <a:gd name="connsiteX11" fmla="*/ 120152 w 512434"/>
                <a:gd name="connsiteY11" fmla="*/ 345175 h 453171"/>
                <a:gd name="connsiteX12" fmla="*/ 71978 w 512434"/>
                <a:gd name="connsiteY12" fmla="*/ 345175 h 453171"/>
                <a:gd name="connsiteX13" fmla="*/ 481786 w 512434"/>
                <a:gd name="connsiteY13" fmla="*/ 286492 h 453171"/>
                <a:gd name="connsiteX14" fmla="*/ 468300 w 512434"/>
                <a:gd name="connsiteY14" fmla="*/ 299940 h 453171"/>
                <a:gd name="connsiteX15" fmla="*/ 481786 w 512434"/>
                <a:gd name="connsiteY15" fmla="*/ 313389 h 453171"/>
                <a:gd name="connsiteX16" fmla="*/ 498948 w 512434"/>
                <a:gd name="connsiteY16" fmla="*/ 299940 h 453171"/>
                <a:gd name="connsiteX17" fmla="*/ 481786 w 512434"/>
                <a:gd name="connsiteY17" fmla="*/ 286492 h 453171"/>
                <a:gd name="connsiteX18" fmla="*/ 235785 w 512434"/>
                <a:gd name="connsiteY18" fmla="*/ 286492 h 453171"/>
                <a:gd name="connsiteX19" fmla="*/ 222300 w 512434"/>
                <a:gd name="connsiteY19" fmla="*/ 299940 h 453171"/>
                <a:gd name="connsiteX20" fmla="*/ 235785 w 512434"/>
                <a:gd name="connsiteY20" fmla="*/ 313389 h 453171"/>
                <a:gd name="connsiteX21" fmla="*/ 249270 w 512434"/>
                <a:gd name="connsiteY21" fmla="*/ 299940 h 453171"/>
                <a:gd name="connsiteX22" fmla="*/ 235785 w 512434"/>
                <a:gd name="connsiteY22" fmla="*/ 286492 h 453171"/>
                <a:gd name="connsiteX23" fmla="*/ 151153 w 512434"/>
                <a:gd name="connsiteY23" fmla="*/ 228588 h 453171"/>
                <a:gd name="connsiteX24" fmla="*/ 195731 w 512434"/>
                <a:gd name="connsiteY24" fmla="*/ 228588 h 453171"/>
                <a:gd name="connsiteX25" fmla="*/ 195731 w 512434"/>
                <a:gd name="connsiteY25" fmla="*/ 273178 h 453171"/>
                <a:gd name="connsiteX26" fmla="*/ 151153 w 512434"/>
                <a:gd name="connsiteY26" fmla="*/ 273178 h 453171"/>
                <a:gd name="connsiteX27" fmla="*/ 71978 w 512434"/>
                <a:gd name="connsiteY27" fmla="*/ 228588 h 453171"/>
                <a:gd name="connsiteX28" fmla="*/ 120152 w 512434"/>
                <a:gd name="connsiteY28" fmla="*/ 228588 h 453171"/>
                <a:gd name="connsiteX29" fmla="*/ 120152 w 512434"/>
                <a:gd name="connsiteY29" fmla="*/ 273178 h 453171"/>
                <a:gd name="connsiteX30" fmla="*/ 71978 w 512434"/>
                <a:gd name="connsiteY30" fmla="*/ 273178 h 453171"/>
                <a:gd name="connsiteX31" fmla="*/ 427028 w 512434"/>
                <a:gd name="connsiteY31" fmla="*/ 221695 h 453171"/>
                <a:gd name="connsiteX32" fmla="*/ 372270 w 512434"/>
                <a:gd name="connsiteY32" fmla="*/ 275896 h 453171"/>
                <a:gd name="connsiteX33" fmla="*/ 358785 w 512434"/>
                <a:gd name="connsiteY33" fmla="*/ 272636 h 453171"/>
                <a:gd name="connsiteX34" fmla="*/ 341622 w 512434"/>
                <a:gd name="connsiteY34" fmla="*/ 279564 h 453171"/>
                <a:gd name="connsiteX35" fmla="*/ 283596 w 512434"/>
                <a:gd name="connsiteY35" fmla="*/ 238404 h 453171"/>
                <a:gd name="connsiteX36" fmla="*/ 266433 w 512434"/>
                <a:gd name="connsiteY36" fmla="*/ 238404 h 453171"/>
                <a:gd name="connsiteX37" fmla="*/ 270111 w 512434"/>
                <a:gd name="connsiteY37" fmla="*/ 255520 h 453171"/>
                <a:gd name="connsiteX38" fmla="*/ 331406 w 512434"/>
                <a:gd name="connsiteY38" fmla="*/ 303200 h 453171"/>
                <a:gd name="connsiteX39" fmla="*/ 358785 w 512434"/>
                <a:gd name="connsiteY39" fmla="*/ 327245 h 453171"/>
                <a:gd name="connsiteX40" fmla="*/ 386164 w 512434"/>
                <a:gd name="connsiteY40" fmla="*/ 299940 h 453171"/>
                <a:gd name="connsiteX41" fmla="*/ 386164 w 512434"/>
                <a:gd name="connsiteY41" fmla="*/ 296680 h 453171"/>
                <a:gd name="connsiteX42" fmla="*/ 444191 w 512434"/>
                <a:gd name="connsiteY42" fmla="*/ 238404 h 453171"/>
                <a:gd name="connsiteX43" fmla="*/ 444191 w 512434"/>
                <a:gd name="connsiteY43" fmla="*/ 221695 h 453171"/>
                <a:gd name="connsiteX44" fmla="*/ 427028 w 512434"/>
                <a:gd name="connsiteY44" fmla="*/ 221695 h 453171"/>
                <a:gd name="connsiteX45" fmla="*/ 358785 w 512434"/>
                <a:gd name="connsiteY45" fmla="*/ 163826 h 453171"/>
                <a:gd name="connsiteX46" fmla="*/ 345300 w 512434"/>
                <a:gd name="connsiteY46" fmla="*/ 177274 h 453171"/>
                <a:gd name="connsiteX47" fmla="*/ 358785 w 512434"/>
                <a:gd name="connsiteY47" fmla="*/ 190723 h 453171"/>
                <a:gd name="connsiteX48" fmla="*/ 372270 w 512434"/>
                <a:gd name="connsiteY48" fmla="*/ 177274 h 453171"/>
                <a:gd name="connsiteX49" fmla="*/ 358785 w 512434"/>
                <a:gd name="connsiteY49" fmla="*/ 163826 h 453171"/>
                <a:gd name="connsiteX50" fmla="*/ 151153 w 512434"/>
                <a:gd name="connsiteY50" fmla="*/ 156592 h 453171"/>
                <a:gd name="connsiteX51" fmla="*/ 195731 w 512434"/>
                <a:gd name="connsiteY51" fmla="*/ 156592 h 453171"/>
                <a:gd name="connsiteX52" fmla="*/ 195731 w 512434"/>
                <a:gd name="connsiteY52" fmla="*/ 201182 h 453171"/>
                <a:gd name="connsiteX53" fmla="*/ 151153 w 512434"/>
                <a:gd name="connsiteY53" fmla="*/ 201182 h 453171"/>
                <a:gd name="connsiteX54" fmla="*/ 37595 w 512434"/>
                <a:gd name="connsiteY54" fmla="*/ 102289 h 453171"/>
                <a:gd name="connsiteX55" fmla="*/ 37595 w 512434"/>
                <a:gd name="connsiteY55" fmla="*/ 374925 h 453171"/>
                <a:gd name="connsiteX56" fmla="*/ 228838 w 512434"/>
                <a:gd name="connsiteY56" fmla="*/ 374925 h 453171"/>
                <a:gd name="connsiteX57" fmla="*/ 208406 w 512434"/>
                <a:gd name="connsiteY57" fmla="*/ 299940 h 453171"/>
                <a:gd name="connsiteX58" fmla="*/ 246001 w 512434"/>
                <a:gd name="connsiteY58" fmla="*/ 201318 h 453171"/>
                <a:gd name="connsiteX59" fmla="*/ 225569 w 512434"/>
                <a:gd name="connsiteY59" fmla="*/ 201318 h 453171"/>
                <a:gd name="connsiteX60" fmla="*/ 225569 w 512434"/>
                <a:gd name="connsiteY60" fmla="*/ 156898 h 453171"/>
                <a:gd name="connsiteX61" fmla="*/ 270111 w 512434"/>
                <a:gd name="connsiteY61" fmla="*/ 156898 h 453171"/>
                <a:gd name="connsiteX62" fmla="*/ 270111 w 512434"/>
                <a:gd name="connsiteY62" fmla="*/ 177274 h 453171"/>
                <a:gd name="connsiteX63" fmla="*/ 358785 w 512434"/>
                <a:gd name="connsiteY63" fmla="*/ 149970 h 453171"/>
                <a:gd name="connsiteX64" fmla="*/ 382895 w 512434"/>
                <a:gd name="connsiteY64" fmla="*/ 149970 h 453171"/>
                <a:gd name="connsiteX65" fmla="*/ 382895 w 512434"/>
                <a:gd name="connsiteY65" fmla="*/ 102289 h 453171"/>
                <a:gd name="connsiteX66" fmla="*/ 37595 w 512434"/>
                <a:gd name="connsiteY66" fmla="*/ 102289 h 453171"/>
                <a:gd name="connsiteX67" fmla="*/ 136894 w 512434"/>
                <a:gd name="connsiteY67" fmla="*/ 30564 h 453171"/>
                <a:gd name="connsiteX68" fmla="*/ 136894 w 512434"/>
                <a:gd name="connsiteY68" fmla="*/ 68057 h 453171"/>
                <a:gd name="connsiteX69" fmla="*/ 283596 w 512434"/>
                <a:gd name="connsiteY69" fmla="*/ 68057 h 453171"/>
                <a:gd name="connsiteX70" fmla="*/ 283596 w 512434"/>
                <a:gd name="connsiteY70" fmla="*/ 30564 h 453171"/>
                <a:gd name="connsiteX71" fmla="*/ 136894 w 512434"/>
                <a:gd name="connsiteY71" fmla="*/ 30564 h 453171"/>
                <a:gd name="connsiteX72" fmla="*/ 30648 w 512434"/>
                <a:gd name="connsiteY72" fmla="*/ 0 h 453171"/>
                <a:gd name="connsiteX73" fmla="*/ 389433 w 512434"/>
                <a:gd name="connsiteY73" fmla="*/ 0 h 453171"/>
                <a:gd name="connsiteX74" fmla="*/ 420490 w 512434"/>
                <a:gd name="connsiteY74" fmla="*/ 30564 h 453171"/>
                <a:gd name="connsiteX75" fmla="*/ 420490 w 512434"/>
                <a:gd name="connsiteY75" fmla="*/ 163826 h 453171"/>
                <a:gd name="connsiteX76" fmla="*/ 512434 w 512434"/>
                <a:gd name="connsiteY76" fmla="*/ 299940 h 453171"/>
                <a:gd name="connsiteX77" fmla="*/ 358785 w 512434"/>
                <a:gd name="connsiteY77" fmla="*/ 453171 h 453171"/>
                <a:gd name="connsiteX78" fmla="*/ 263164 w 512434"/>
                <a:gd name="connsiteY78" fmla="*/ 419346 h 453171"/>
                <a:gd name="connsiteX79" fmla="*/ 30648 w 512434"/>
                <a:gd name="connsiteY79" fmla="*/ 419346 h 453171"/>
                <a:gd name="connsiteX80" fmla="*/ 0 w 512434"/>
                <a:gd name="connsiteY80" fmla="*/ 388374 h 453171"/>
                <a:gd name="connsiteX81" fmla="*/ 0 w 512434"/>
                <a:gd name="connsiteY81" fmla="*/ 30564 h 453171"/>
                <a:gd name="connsiteX82" fmla="*/ 30648 w 512434"/>
                <a:gd name="connsiteY82" fmla="*/ 0 h 45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512434" h="453171">
                  <a:moveTo>
                    <a:pt x="358785" y="409158"/>
                  </a:moveTo>
                  <a:cubicBezTo>
                    <a:pt x="351838" y="409158"/>
                    <a:pt x="345300" y="415678"/>
                    <a:pt x="345300" y="425866"/>
                  </a:cubicBezTo>
                  <a:cubicBezTo>
                    <a:pt x="345300" y="432794"/>
                    <a:pt x="351838" y="439722"/>
                    <a:pt x="358785" y="439722"/>
                  </a:cubicBezTo>
                  <a:cubicBezTo>
                    <a:pt x="365732" y="439722"/>
                    <a:pt x="372270" y="432794"/>
                    <a:pt x="372270" y="425866"/>
                  </a:cubicBezTo>
                  <a:cubicBezTo>
                    <a:pt x="372270" y="415678"/>
                    <a:pt x="365732" y="409158"/>
                    <a:pt x="358785" y="409158"/>
                  </a:cubicBezTo>
                  <a:close/>
                  <a:moveTo>
                    <a:pt x="151153" y="300585"/>
                  </a:moveTo>
                  <a:lnTo>
                    <a:pt x="195731" y="300585"/>
                  </a:lnTo>
                  <a:lnTo>
                    <a:pt x="195731" y="345175"/>
                  </a:lnTo>
                  <a:lnTo>
                    <a:pt x="151153" y="345175"/>
                  </a:lnTo>
                  <a:close/>
                  <a:moveTo>
                    <a:pt x="71978" y="300585"/>
                  </a:moveTo>
                  <a:lnTo>
                    <a:pt x="120152" y="300585"/>
                  </a:lnTo>
                  <a:lnTo>
                    <a:pt x="120152" y="345175"/>
                  </a:lnTo>
                  <a:lnTo>
                    <a:pt x="71978" y="345175"/>
                  </a:lnTo>
                  <a:close/>
                  <a:moveTo>
                    <a:pt x="481786" y="286492"/>
                  </a:moveTo>
                  <a:cubicBezTo>
                    <a:pt x="474839" y="286492"/>
                    <a:pt x="468300" y="293012"/>
                    <a:pt x="468300" y="299940"/>
                  </a:cubicBezTo>
                  <a:cubicBezTo>
                    <a:pt x="468300" y="310128"/>
                    <a:pt x="474839" y="313389"/>
                    <a:pt x="481786" y="313389"/>
                  </a:cubicBezTo>
                  <a:cubicBezTo>
                    <a:pt x="492002" y="313389"/>
                    <a:pt x="498948" y="310128"/>
                    <a:pt x="498948" y="299940"/>
                  </a:cubicBezTo>
                  <a:cubicBezTo>
                    <a:pt x="498948" y="293012"/>
                    <a:pt x="492002" y="286492"/>
                    <a:pt x="481786" y="286492"/>
                  </a:cubicBezTo>
                  <a:close/>
                  <a:moveTo>
                    <a:pt x="235785" y="286492"/>
                  </a:moveTo>
                  <a:cubicBezTo>
                    <a:pt x="228838" y="286492"/>
                    <a:pt x="222300" y="293012"/>
                    <a:pt x="222300" y="299940"/>
                  </a:cubicBezTo>
                  <a:cubicBezTo>
                    <a:pt x="222300" y="310128"/>
                    <a:pt x="228838" y="313389"/>
                    <a:pt x="235785" y="313389"/>
                  </a:cubicBezTo>
                  <a:cubicBezTo>
                    <a:pt x="242732" y="313389"/>
                    <a:pt x="249270" y="310128"/>
                    <a:pt x="249270" y="299940"/>
                  </a:cubicBezTo>
                  <a:cubicBezTo>
                    <a:pt x="249270" y="293012"/>
                    <a:pt x="242732" y="286492"/>
                    <a:pt x="235785" y="286492"/>
                  </a:cubicBezTo>
                  <a:close/>
                  <a:moveTo>
                    <a:pt x="151153" y="228588"/>
                  </a:moveTo>
                  <a:lnTo>
                    <a:pt x="195731" y="228588"/>
                  </a:lnTo>
                  <a:lnTo>
                    <a:pt x="195731" y="273178"/>
                  </a:lnTo>
                  <a:lnTo>
                    <a:pt x="151153" y="273178"/>
                  </a:lnTo>
                  <a:close/>
                  <a:moveTo>
                    <a:pt x="71978" y="228588"/>
                  </a:moveTo>
                  <a:lnTo>
                    <a:pt x="120152" y="228588"/>
                  </a:lnTo>
                  <a:lnTo>
                    <a:pt x="120152" y="273178"/>
                  </a:lnTo>
                  <a:lnTo>
                    <a:pt x="71978" y="273178"/>
                  </a:lnTo>
                  <a:close/>
                  <a:moveTo>
                    <a:pt x="427028" y="221695"/>
                  </a:moveTo>
                  <a:cubicBezTo>
                    <a:pt x="427028" y="221695"/>
                    <a:pt x="427028" y="221695"/>
                    <a:pt x="372270" y="275896"/>
                  </a:cubicBezTo>
                  <a:cubicBezTo>
                    <a:pt x="369001" y="275896"/>
                    <a:pt x="365732" y="272636"/>
                    <a:pt x="358785" y="272636"/>
                  </a:cubicBezTo>
                  <a:cubicBezTo>
                    <a:pt x="351838" y="272636"/>
                    <a:pt x="345300" y="275896"/>
                    <a:pt x="341622" y="279564"/>
                  </a:cubicBezTo>
                  <a:cubicBezTo>
                    <a:pt x="341622" y="279564"/>
                    <a:pt x="341622" y="279564"/>
                    <a:pt x="283596" y="238404"/>
                  </a:cubicBezTo>
                  <a:cubicBezTo>
                    <a:pt x="280327" y="231883"/>
                    <a:pt x="270111" y="235143"/>
                    <a:pt x="266433" y="238404"/>
                  </a:cubicBezTo>
                  <a:cubicBezTo>
                    <a:pt x="263164" y="242071"/>
                    <a:pt x="266433" y="252260"/>
                    <a:pt x="270111" y="255520"/>
                  </a:cubicBezTo>
                  <a:cubicBezTo>
                    <a:pt x="270111" y="255520"/>
                    <a:pt x="270111" y="255520"/>
                    <a:pt x="331406" y="303200"/>
                  </a:cubicBezTo>
                  <a:cubicBezTo>
                    <a:pt x="331406" y="317056"/>
                    <a:pt x="345300" y="327245"/>
                    <a:pt x="358785" y="327245"/>
                  </a:cubicBezTo>
                  <a:cubicBezTo>
                    <a:pt x="375948" y="327245"/>
                    <a:pt x="386164" y="317056"/>
                    <a:pt x="386164" y="299940"/>
                  </a:cubicBezTo>
                  <a:lnTo>
                    <a:pt x="386164" y="296680"/>
                  </a:lnTo>
                  <a:cubicBezTo>
                    <a:pt x="386164" y="296680"/>
                    <a:pt x="386164" y="296680"/>
                    <a:pt x="444191" y="238404"/>
                  </a:cubicBezTo>
                  <a:cubicBezTo>
                    <a:pt x="447869" y="231883"/>
                    <a:pt x="451138" y="224955"/>
                    <a:pt x="444191" y="221695"/>
                  </a:cubicBezTo>
                  <a:cubicBezTo>
                    <a:pt x="440922" y="218027"/>
                    <a:pt x="433975" y="218027"/>
                    <a:pt x="427028" y="221695"/>
                  </a:cubicBezTo>
                  <a:close/>
                  <a:moveTo>
                    <a:pt x="358785" y="163826"/>
                  </a:moveTo>
                  <a:cubicBezTo>
                    <a:pt x="351838" y="163826"/>
                    <a:pt x="345300" y="170346"/>
                    <a:pt x="345300" y="177274"/>
                  </a:cubicBezTo>
                  <a:cubicBezTo>
                    <a:pt x="345300" y="184202"/>
                    <a:pt x="351838" y="190723"/>
                    <a:pt x="358785" y="190723"/>
                  </a:cubicBezTo>
                  <a:cubicBezTo>
                    <a:pt x="365732" y="190723"/>
                    <a:pt x="372270" y="184202"/>
                    <a:pt x="372270" y="177274"/>
                  </a:cubicBezTo>
                  <a:cubicBezTo>
                    <a:pt x="372270" y="170346"/>
                    <a:pt x="365732" y="163826"/>
                    <a:pt x="358785" y="163826"/>
                  </a:cubicBezTo>
                  <a:close/>
                  <a:moveTo>
                    <a:pt x="151153" y="156592"/>
                  </a:moveTo>
                  <a:lnTo>
                    <a:pt x="195731" y="156592"/>
                  </a:lnTo>
                  <a:lnTo>
                    <a:pt x="195731" y="201182"/>
                  </a:lnTo>
                  <a:lnTo>
                    <a:pt x="151153" y="201182"/>
                  </a:lnTo>
                  <a:close/>
                  <a:moveTo>
                    <a:pt x="37595" y="102289"/>
                  </a:moveTo>
                  <a:lnTo>
                    <a:pt x="37595" y="374925"/>
                  </a:lnTo>
                  <a:cubicBezTo>
                    <a:pt x="37595" y="374925"/>
                    <a:pt x="37595" y="374925"/>
                    <a:pt x="228838" y="374925"/>
                  </a:cubicBezTo>
                  <a:cubicBezTo>
                    <a:pt x="215353" y="354549"/>
                    <a:pt x="208406" y="327245"/>
                    <a:pt x="208406" y="299940"/>
                  </a:cubicBezTo>
                  <a:cubicBezTo>
                    <a:pt x="208406" y="262448"/>
                    <a:pt x="222300" y="228215"/>
                    <a:pt x="246001" y="201318"/>
                  </a:cubicBezTo>
                  <a:cubicBezTo>
                    <a:pt x="246001" y="201318"/>
                    <a:pt x="246001" y="201318"/>
                    <a:pt x="225569" y="201318"/>
                  </a:cubicBezTo>
                  <a:cubicBezTo>
                    <a:pt x="225569" y="201318"/>
                    <a:pt x="225569" y="201318"/>
                    <a:pt x="225569" y="156898"/>
                  </a:cubicBezTo>
                  <a:cubicBezTo>
                    <a:pt x="225569" y="156898"/>
                    <a:pt x="225569" y="156898"/>
                    <a:pt x="270111" y="156898"/>
                  </a:cubicBezTo>
                  <a:cubicBezTo>
                    <a:pt x="270111" y="156898"/>
                    <a:pt x="270111" y="156898"/>
                    <a:pt x="270111" y="177274"/>
                  </a:cubicBezTo>
                  <a:cubicBezTo>
                    <a:pt x="293812" y="160158"/>
                    <a:pt x="324868" y="149970"/>
                    <a:pt x="358785" y="149970"/>
                  </a:cubicBezTo>
                  <a:cubicBezTo>
                    <a:pt x="365732" y="149970"/>
                    <a:pt x="375948" y="149970"/>
                    <a:pt x="382895" y="149970"/>
                  </a:cubicBezTo>
                  <a:cubicBezTo>
                    <a:pt x="382895" y="149970"/>
                    <a:pt x="382895" y="149970"/>
                    <a:pt x="382895" y="102289"/>
                  </a:cubicBezTo>
                  <a:cubicBezTo>
                    <a:pt x="382895" y="102289"/>
                    <a:pt x="382895" y="102289"/>
                    <a:pt x="37595" y="102289"/>
                  </a:cubicBezTo>
                  <a:close/>
                  <a:moveTo>
                    <a:pt x="136894" y="30564"/>
                  </a:moveTo>
                  <a:lnTo>
                    <a:pt x="136894" y="68057"/>
                  </a:lnTo>
                  <a:cubicBezTo>
                    <a:pt x="136894" y="68057"/>
                    <a:pt x="136894" y="68057"/>
                    <a:pt x="283596" y="68057"/>
                  </a:cubicBezTo>
                  <a:cubicBezTo>
                    <a:pt x="283596" y="68057"/>
                    <a:pt x="283596" y="68057"/>
                    <a:pt x="283596" y="30564"/>
                  </a:cubicBezTo>
                  <a:cubicBezTo>
                    <a:pt x="283596" y="30564"/>
                    <a:pt x="283596" y="30564"/>
                    <a:pt x="136894" y="30564"/>
                  </a:cubicBezTo>
                  <a:close/>
                  <a:moveTo>
                    <a:pt x="30648" y="0"/>
                  </a:moveTo>
                  <a:cubicBezTo>
                    <a:pt x="30648" y="0"/>
                    <a:pt x="30648" y="0"/>
                    <a:pt x="389433" y="0"/>
                  </a:cubicBezTo>
                  <a:cubicBezTo>
                    <a:pt x="406596" y="0"/>
                    <a:pt x="420490" y="13856"/>
                    <a:pt x="420490" y="30564"/>
                  </a:cubicBezTo>
                  <a:cubicBezTo>
                    <a:pt x="420490" y="30564"/>
                    <a:pt x="420490" y="30564"/>
                    <a:pt x="420490" y="163826"/>
                  </a:cubicBezTo>
                  <a:cubicBezTo>
                    <a:pt x="474839" y="187463"/>
                    <a:pt x="512434" y="238404"/>
                    <a:pt x="512434" y="299940"/>
                  </a:cubicBezTo>
                  <a:cubicBezTo>
                    <a:pt x="512434" y="385113"/>
                    <a:pt x="444191" y="453171"/>
                    <a:pt x="358785" y="453171"/>
                  </a:cubicBezTo>
                  <a:cubicBezTo>
                    <a:pt x="324868" y="453171"/>
                    <a:pt x="290543" y="439722"/>
                    <a:pt x="263164" y="419346"/>
                  </a:cubicBezTo>
                  <a:cubicBezTo>
                    <a:pt x="263164" y="419346"/>
                    <a:pt x="263164" y="419346"/>
                    <a:pt x="30648" y="419346"/>
                  </a:cubicBezTo>
                  <a:cubicBezTo>
                    <a:pt x="13894" y="419346"/>
                    <a:pt x="0" y="405490"/>
                    <a:pt x="0" y="388374"/>
                  </a:cubicBezTo>
                  <a:cubicBezTo>
                    <a:pt x="0" y="388374"/>
                    <a:pt x="0" y="388374"/>
                    <a:pt x="0" y="30564"/>
                  </a:cubicBezTo>
                  <a:cubicBezTo>
                    <a:pt x="0" y="13856"/>
                    <a:pt x="13894" y="0"/>
                    <a:pt x="306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>
                <a:defRPr/>
              </a:pPr>
              <a:endParaRPr lang="en-US" sz="2400" dirty="0">
                <a:ea typeface="SimSun" charset="0"/>
              </a:endParaRPr>
            </a:p>
          </p:txBody>
        </p:sp>
        <p:sp>
          <p:nvSpPr>
            <p:cNvPr id="21" name="Block Arc 20"/>
            <p:cNvSpPr/>
            <p:nvPr/>
          </p:nvSpPr>
          <p:spPr>
            <a:xfrm rot="16200000">
              <a:off x="1305864" y="3665458"/>
              <a:ext cx="870975" cy="870975"/>
            </a:xfrm>
            <a:prstGeom prst="blockArc">
              <a:avLst>
                <a:gd name="adj1" fmla="val 8351697"/>
                <a:gd name="adj2" fmla="val 17946"/>
                <a:gd name="adj3" fmla="val 1114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34503" y="2268729"/>
            <a:ext cx="3212703" cy="369314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en-US" b="1" smtClean="0">
                <a:solidFill>
                  <a:schemeClr val="bg2">
                    <a:lumMod val="50000"/>
                  </a:schemeClr>
                </a:solidFill>
                <a:cs typeface="Lato Regular"/>
              </a:rPr>
              <a:t>WHY DO YOU CHOOSE US?</a:t>
            </a:r>
            <a:endParaRPr lang="id-ID" b="1" dirty="0">
              <a:solidFill>
                <a:schemeClr val="bg2">
                  <a:lumMod val="50000"/>
                </a:schemeClr>
              </a:solidFill>
              <a:cs typeface="Lato Regular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734504" y="2573381"/>
            <a:ext cx="4397193" cy="923312"/>
            <a:chOff x="12238818" y="4933683"/>
            <a:chExt cx="8794386" cy="1846624"/>
          </a:xfrm>
        </p:grpSpPr>
        <p:sp>
          <p:nvSpPr>
            <p:cNvPr id="24" name="TextBox 23"/>
            <p:cNvSpPr txBox="1"/>
            <p:nvPr/>
          </p:nvSpPr>
          <p:spPr>
            <a:xfrm>
              <a:off x="15129526" y="5134193"/>
              <a:ext cx="5903678" cy="1625024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300">
                  <a:solidFill>
                    <a:schemeClr val="bg2">
                      <a:lumMod val="75000"/>
                    </a:schemeClr>
                  </a:solidFill>
                </a:rPr>
                <a:t>Fusce a metus leo. Ut dapibus est quis arcu faucibus sagittis. Duis dapibus ac nulla vitae vestibulum. Phasellus </a:t>
              </a:r>
              <a:r>
                <a:rPr lang="en-US" sz="1300" smtClean="0">
                  <a:solidFill>
                    <a:schemeClr val="bg2">
                      <a:lumMod val="75000"/>
                    </a:schemeClr>
                  </a:solidFill>
                </a:rPr>
                <a:t>sem.</a:t>
              </a:r>
              <a:endParaRPr lang="en-US" sz="1300" dirty="0">
                <a:solidFill>
                  <a:schemeClr val="bg2">
                    <a:lumMod val="75000"/>
                  </a:schemeClr>
                </a:solidFill>
                <a:cs typeface="Lato Ligh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238818" y="4933683"/>
              <a:ext cx="2921240" cy="1846624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r>
                <a:rPr lang="en-US" sz="5400">
                  <a:solidFill>
                    <a:schemeClr val="bg2">
                      <a:lumMod val="50000"/>
                    </a:schemeClr>
                  </a:solidFill>
                  <a:cs typeface="Lato Light"/>
                </a:rPr>
                <a:t>68K</a:t>
              </a:r>
              <a:endParaRPr lang="id-ID" sz="5400" dirty="0">
                <a:solidFill>
                  <a:schemeClr val="bg2">
                    <a:lumMod val="50000"/>
                  </a:schemeClr>
                </a:solidFill>
                <a:cs typeface="Lato Light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575075" y="3808076"/>
            <a:ext cx="1019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/>
                </a:solidFill>
                <a:cs typeface="Lato Regular"/>
              </a:rPr>
              <a:t>60%</a:t>
            </a:r>
          </a:p>
          <a:p>
            <a:r>
              <a:rPr lang="en-US" sz="1600" b="1" smtClean="0">
                <a:solidFill>
                  <a:schemeClr val="bg2">
                    <a:lumMod val="75000"/>
                  </a:schemeClr>
                </a:solidFill>
                <a:cs typeface="Lato Regular"/>
              </a:rPr>
              <a:t>Calendar</a:t>
            </a:r>
            <a:endParaRPr lang="id-ID" sz="1600" b="1" dirty="0">
              <a:solidFill>
                <a:schemeClr val="bg2">
                  <a:lumMod val="75000"/>
                </a:schemeClr>
              </a:solidFill>
              <a:cs typeface="Lato Regular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61093" y="3808076"/>
            <a:ext cx="11112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2"/>
                </a:solidFill>
                <a:cs typeface="Lato Regular"/>
              </a:rPr>
              <a:t>40%</a:t>
            </a:r>
          </a:p>
          <a:p>
            <a:r>
              <a:rPr lang="en-US" sz="1600" b="1" smtClean="0">
                <a:solidFill>
                  <a:schemeClr val="bg2">
                    <a:lumMod val="75000"/>
                  </a:schemeClr>
                </a:solidFill>
                <a:cs typeface="Lato Regular"/>
              </a:rPr>
              <a:t>GreatIdea</a:t>
            </a:r>
            <a:endParaRPr lang="id-ID" sz="1600" b="1" dirty="0">
              <a:solidFill>
                <a:schemeClr val="bg2">
                  <a:lumMod val="75000"/>
                </a:schemeClr>
              </a:solidFill>
              <a:cs typeface="Lato Regular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75075" y="4941144"/>
            <a:ext cx="8996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3"/>
                </a:solidFill>
                <a:cs typeface="Lato Regular"/>
              </a:rPr>
              <a:t>65%</a:t>
            </a:r>
          </a:p>
          <a:p>
            <a:r>
              <a:rPr lang="en-US" sz="1600" b="1" smtClean="0">
                <a:solidFill>
                  <a:schemeClr val="bg2">
                    <a:lumMod val="75000"/>
                  </a:schemeClr>
                </a:solidFill>
                <a:cs typeface="Lato Regular"/>
              </a:rPr>
              <a:t>Success</a:t>
            </a:r>
            <a:endParaRPr lang="id-ID" sz="1600" b="1" dirty="0">
              <a:solidFill>
                <a:schemeClr val="bg2">
                  <a:lumMod val="75000"/>
                </a:schemeClr>
              </a:solidFill>
              <a:cs typeface="Lato Regular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61093" y="4941144"/>
            <a:ext cx="11833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4"/>
                </a:solidFill>
                <a:cs typeface="Lato Regular"/>
              </a:rPr>
              <a:t>75%</a:t>
            </a:r>
          </a:p>
          <a:p>
            <a:r>
              <a:rPr lang="en-US" b="1" smtClean="0">
                <a:solidFill>
                  <a:schemeClr val="bg2">
                    <a:lumMod val="75000"/>
                  </a:schemeClr>
                </a:solidFill>
                <a:cs typeface="Lato Regular"/>
              </a:rPr>
              <a:t>Headgear</a:t>
            </a:r>
            <a:endParaRPr lang="id-ID" b="1" dirty="0">
              <a:solidFill>
                <a:schemeClr val="bg2">
                  <a:lumMod val="75000"/>
                </a:schemeClr>
              </a:solidFill>
              <a:cs typeface="Lato Regular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357217" y="1143000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509617" y="1244600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icture Placeholder 1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340387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  <p:bldP spid="27" grpId="0"/>
      <p:bldP spid="28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Marketing Graphics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t>12</a:t>
            </a:fld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261763" y="5254813"/>
            <a:ext cx="2155029" cy="1133647"/>
            <a:chOff x="261763" y="5254813"/>
            <a:chExt cx="2155029" cy="1133647"/>
          </a:xfrm>
        </p:grpSpPr>
        <p:sp>
          <p:nvSpPr>
            <p:cNvPr id="109" name="Rectangle 108"/>
            <p:cNvSpPr/>
            <p:nvPr/>
          </p:nvSpPr>
          <p:spPr>
            <a:xfrm>
              <a:off x="261763" y="5254813"/>
              <a:ext cx="2155029" cy="113364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909" y="5295999"/>
              <a:ext cx="2076736" cy="10512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67335" y="5476956"/>
              <a:ext cx="1343885" cy="710067"/>
            </a:xfrm>
            <a:prstGeom prst="rect">
              <a:avLst/>
            </a:prstGeom>
            <a:noFill/>
          </p:spPr>
          <p:txBody>
            <a:bodyPr wrap="none" lIns="36000" tIns="46800" rIns="36000" bIns="4680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600" b="1" smtClean="0">
                  <a:solidFill>
                    <a:schemeClr val="bg1"/>
                  </a:solidFill>
                </a:rPr>
                <a:t>PAYMENT </a:t>
              </a:r>
            </a:p>
            <a:p>
              <a:pPr algn="ctr">
                <a:lnSpc>
                  <a:spcPct val="125000"/>
                </a:lnSpc>
              </a:pPr>
              <a:r>
                <a:rPr lang="en-US" sz="1600" b="1" smtClean="0">
                  <a:solidFill>
                    <a:schemeClr val="bg1"/>
                  </a:solidFill>
                </a:rPr>
                <a:t>VIA CREADIT</a:t>
              </a:r>
              <a:endParaRPr 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4999580" y="5258640"/>
            <a:ext cx="2155029" cy="1133647"/>
            <a:chOff x="4999580" y="5258640"/>
            <a:chExt cx="2155029" cy="1133647"/>
          </a:xfrm>
        </p:grpSpPr>
        <p:sp>
          <p:nvSpPr>
            <p:cNvPr id="110" name="Rectangle 109"/>
            <p:cNvSpPr/>
            <p:nvPr/>
          </p:nvSpPr>
          <p:spPr>
            <a:xfrm>
              <a:off x="4999580" y="5258640"/>
              <a:ext cx="2155029" cy="113364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038727" y="5305538"/>
              <a:ext cx="2076736" cy="10512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420380" y="5446667"/>
              <a:ext cx="1313427" cy="402291"/>
            </a:xfrm>
            <a:prstGeom prst="rect">
              <a:avLst/>
            </a:prstGeom>
            <a:noFill/>
          </p:spPr>
          <p:txBody>
            <a:bodyPr wrap="none" lIns="36000" tIns="46800" rIns="36000" bIns="4680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600" b="1" smtClean="0">
                  <a:solidFill>
                    <a:schemeClr val="bg1"/>
                  </a:solidFill>
                </a:rPr>
                <a:t>SELL ONLINE</a:t>
              </a:r>
              <a:endParaRPr 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638387" y="5646488"/>
              <a:ext cx="877411" cy="710067"/>
            </a:xfrm>
            <a:prstGeom prst="rect">
              <a:avLst/>
            </a:prstGeom>
            <a:noFill/>
          </p:spPr>
          <p:txBody>
            <a:bodyPr wrap="none" lIns="36000" tIns="46800" rIns="36000" bIns="4680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3200" b="1" smtClean="0">
                  <a:solidFill>
                    <a:schemeClr val="bg1"/>
                  </a:solidFill>
                </a:rPr>
                <a:t>86%</a:t>
              </a:r>
              <a:endParaRPr lang="en-US" sz="3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43521" y="1737115"/>
            <a:ext cx="6363690" cy="3256855"/>
            <a:chOff x="543521" y="1737115"/>
            <a:chExt cx="6363690" cy="3256855"/>
          </a:xfrm>
        </p:grpSpPr>
        <p:grpSp>
          <p:nvGrpSpPr>
            <p:cNvPr id="4" name="Group 3"/>
            <p:cNvGrpSpPr/>
            <p:nvPr/>
          </p:nvGrpSpPr>
          <p:grpSpPr>
            <a:xfrm>
              <a:off x="3760048" y="1740341"/>
              <a:ext cx="3147163" cy="3253629"/>
              <a:chOff x="6141864" y="2998154"/>
              <a:chExt cx="3097212" cy="3201988"/>
            </a:xfrm>
          </p:grpSpPr>
          <p:sp>
            <p:nvSpPr>
              <p:cNvPr id="5" name="Freeform 9"/>
              <p:cNvSpPr>
                <a:spLocks/>
              </p:cNvSpPr>
              <p:nvPr/>
            </p:nvSpPr>
            <p:spPr bwMode="auto">
              <a:xfrm>
                <a:off x="8108776" y="5590541"/>
                <a:ext cx="1130300" cy="466725"/>
              </a:xfrm>
              <a:custGeom>
                <a:avLst/>
                <a:gdLst>
                  <a:gd name="T0" fmla="*/ 252 w 712"/>
                  <a:gd name="T1" fmla="*/ 294 h 294"/>
                  <a:gd name="T2" fmla="*/ 0 w 712"/>
                  <a:gd name="T3" fmla="*/ 2 h 294"/>
                  <a:gd name="T4" fmla="*/ 392 w 712"/>
                  <a:gd name="T5" fmla="*/ 0 h 294"/>
                  <a:gd name="T6" fmla="*/ 712 w 712"/>
                  <a:gd name="T7" fmla="*/ 293 h 294"/>
                  <a:gd name="T8" fmla="*/ 252 w 712"/>
                  <a:gd name="T9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2" h="294">
                    <a:moveTo>
                      <a:pt x="252" y="294"/>
                    </a:moveTo>
                    <a:lnTo>
                      <a:pt x="0" y="2"/>
                    </a:lnTo>
                    <a:lnTo>
                      <a:pt x="392" y="0"/>
                    </a:lnTo>
                    <a:lnTo>
                      <a:pt x="712" y="293"/>
                    </a:lnTo>
                    <a:lnTo>
                      <a:pt x="252" y="294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10"/>
              <p:cNvSpPr>
                <a:spLocks/>
              </p:cNvSpPr>
              <p:nvPr/>
            </p:nvSpPr>
            <p:spPr bwMode="auto">
              <a:xfrm>
                <a:off x="8505651" y="6055679"/>
                <a:ext cx="733425" cy="144463"/>
              </a:xfrm>
              <a:custGeom>
                <a:avLst/>
                <a:gdLst>
                  <a:gd name="T0" fmla="*/ 462 w 462"/>
                  <a:gd name="T1" fmla="*/ 0 h 91"/>
                  <a:gd name="T2" fmla="*/ 462 w 462"/>
                  <a:gd name="T3" fmla="*/ 85 h 91"/>
                  <a:gd name="T4" fmla="*/ 0 w 462"/>
                  <a:gd name="T5" fmla="*/ 91 h 91"/>
                  <a:gd name="T6" fmla="*/ 2 w 462"/>
                  <a:gd name="T7" fmla="*/ 1 h 91"/>
                  <a:gd name="T8" fmla="*/ 462 w 462"/>
                  <a:gd name="T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2" h="91">
                    <a:moveTo>
                      <a:pt x="462" y="0"/>
                    </a:moveTo>
                    <a:lnTo>
                      <a:pt x="462" y="85"/>
                    </a:lnTo>
                    <a:lnTo>
                      <a:pt x="0" y="91"/>
                    </a:lnTo>
                    <a:lnTo>
                      <a:pt x="2" y="1"/>
                    </a:lnTo>
                    <a:lnTo>
                      <a:pt x="462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11"/>
              <p:cNvSpPr>
                <a:spLocks/>
              </p:cNvSpPr>
              <p:nvPr/>
            </p:nvSpPr>
            <p:spPr bwMode="auto">
              <a:xfrm>
                <a:off x="8108776" y="5593716"/>
                <a:ext cx="400050" cy="606425"/>
              </a:xfrm>
              <a:custGeom>
                <a:avLst/>
                <a:gdLst>
                  <a:gd name="T0" fmla="*/ 0 w 252"/>
                  <a:gd name="T1" fmla="*/ 0 h 382"/>
                  <a:gd name="T2" fmla="*/ 0 w 252"/>
                  <a:gd name="T3" fmla="*/ 82 h 382"/>
                  <a:gd name="T4" fmla="*/ 250 w 252"/>
                  <a:gd name="T5" fmla="*/ 382 h 382"/>
                  <a:gd name="T6" fmla="*/ 252 w 252"/>
                  <a:gd name="T7" fmla="*/ 292 h 382"/>
                  <a:gd name="T8" fmla="*/ 0 w 252"/>
                  <a:gd name="T9" fmla="*/ 0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382">
                    <a:moveTo>
                      <a:pt x="0" y="0"/>
                    </a:moveTo>
                    <a:lnTo>
                      <a:pt x="0" y="82"/>
                    </a:lnTo>
                    <a:lnTo>
                      <a:pt x="250" y="382"/>
                    </a:lnTo>
                    <a:lnTo>
                      <a:pt x="252" y="2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12"/>
              <p:cNvSpPr>
                <a:spLocks/>
              </p:cNvSpPr>
              <p:nvPr/>
            </p:nvSpPr>
            <p:spPr bwMode="auto">
              <a:xfrm>
                <a:off x="8492951" y="4241166"/>
                <a:ext cx="365125" cy="1590675"/>
              </a:xfrm>
              <a:custGeom>
                <a:avLst/>
                <a:gdLst>
                  <a:gd name="T0" fmla="*/ 26 w 230"/>
                  <a:gd name="T1" fmla="*/ 1002 h 1002"/>
                  <a:gd name="T2" fmla="*/ 45 w 230"/>
                  <a:gd name="T3" fmla="*/ 235 h 1002"/>
                  <a:gd name="T4" fmla="*/ 0 w 230"/>
                  <a:gd name="T5" fmla="*/ 240 h 1002"/>
                  <a:gd name="T6" fmla="*/ 10 w 230"/>
                  <a:gd name="T7" fmla="*/ 0 h 1002"/>
                  <a:gd name="T8" fmla="*/ 154 w 230"/>
                  <a:gd name="T9" fmla="*/ 59 h 1002"/>
                  <a:gd name="T10" fmla="*/ 230 w 230"/>
                  <a:gd name="T11" fmla="*/ 1002 h 1002"/>
                  <a:gd name="T12" fmla="*/ 26 w 230"/>
                  <a:gd name="T13" fmla="*/ 1002 h 1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0" h="1002">
                    <a:moveTo>
                      <a:pt x="26" y="1002"/>
                    </a:moveTo>
                    <a:lnTo>
                      <a:pt x="45" y="235"/>
                    </a:lnTo>
                    <a:lnTo>
                      <a:pt x="0" y="240"/>
                    </a:lnTo>
                    <a:lnTo>
                      <a:pt x="10" y="0"/>
                    </a:lnTo>
                    <a:lnTo>
                      <a:pt x="154" y="59"/>
                    </a:lnTo>
                    <a:lnTo>
                      <a:pt x="230" y="1002"/>
                    </a:lnTo>
                    <a:lnTo>
                      <a:pt x="26" y="1002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13"/>
              <p:cNvSpPr>
                <a:spLocks/>
              </p:cNvSpPr>
              <p:nvPr/>
            </p:nvSpPr>
            <p:spPr bwMode="auto">
              <a:xfrm>
                <a:off x="8488189" y="4599941"/>
                <a:ext cx="82550" cy="1231900"/>
              </a:xfrm>
              <a:custGeom>
                <a:avLst/>
                <a:gdLst>
                  <a:gd name="T0" fmla="*/ 32 w 52"/>
                  <a:gd name="T1" fmla="*/ 10 h 776"/>
                  <a:gd name="T2" fmla="*/ 0 w 52"/>
                  <a:gd name="T3" fmla="*/ 743 h 776"/>
                  <a:gd name="T4" fmla="*/ 29 w 52"/>
                  <a:gd name="T5" fmla="*/ 776 h 776"/>
                  <a:gd name="T6" fmla="*/ 52 w 52"/>
                  <a:gd name="T7" fmla="*/ 0 h 776"/>
                  <a:gd name="T8" fmla="*/ 32 w 52"/>
                  <a:gd name="T9" fmla="*/ 10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76">
                    <a:moveTo>
                      <a:pt x="32" y="10"/>
                    </a:moveTo>
                    <a:lnTo>
                      <a:pt x="0" y="743"/>
                    </a:lnTo>
                    <a:lnTo>
                      <a:pt x="29" y="776"/>
                    </a:lnTo>
                    <a:lnTo>
                      <a:pt x="52" y="0"/>
                    </a:lnTo>
                    <a:lnTo>
                      <a:pt x="32" y="1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4"/>
              <p:cNvSpPr>
                <a:spLocks/>
              </p:cNvSpPr>
              <p:nvPr/>
            </p:nvSpPr>
            <p:spPr bwMode="auto">
              <a:xfrm>
                <a:off x="8297689" y="2998154"/>
                <a:ext cx="301625" cy="2498725"/>
              </a:xfrm>
              <a:custGeom>
                <a:avLst/>
                <a:gdLst>
                  <a:gd name="T0" fmla="*/ 123 w 190"/>
                  <a:gd name="T1" fmla="*/ 0 h 1574"/>
                  <a:gd name="T2" fmla="*/ 0 w 190"/>
                  <a:gd name="T3" fmla="*/ 1574 h 1574"/>
                  <a:gd name="T4" fmla="*/ 84 w 190"/>
                  <a:gd name="T5" fmla="*/ 1524 h 1574"/>
                  <a:gd name="T6" fmla="*/ 190 w 190"/>
                  <a:gd name="T7" fmla="*/ 74 h 1574"/>
                  <a:gd name="T8" fmla="*/ 123 w 190"/>
                  <a:gd name="T9" fmla="*/ 0 h 1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" h="1574">
                    <a:moveTo>
                      <a:pt x="123" y="0"/>
                    </a:moveTo>
                    <a:lnTo>
                      <a:pt x="0" y="1574"/>
                    </a:lnTo>
                    <a:lnTo>
                      <a:pt x="84" y="1524"/>
                    </a:lnTo>
                    <a:lnTo>
                      <a:pt x="190" y="74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5"/>
              <p:cNvSpPr>
                <a:spLocks/>
              </p:cNvSpPr>
              <p:nvPr/>
            </p:nvSpPr>
            <p:spPr bwMode="auto">
              <a:xfrm>
                <a:off x="7853189" y="2998154"/>
                <a:ext cx="639763" cy="2498725"/>
              </a:xfrm>
              <a:custGeom>
                <a:avLst/>
                <a:gdLst>
                  <a:gd name="T0" fmla="*/ 403 w 403"/>
                  <a:gd name="T1" fmla="*/ 0 h 1574"/>
                  <a:gd name="T2" fmla="*/ 105 w 403"/>
                  <a:gd name="T3" fmla="*/ 128 h 1574"/>
                  <a:gd name="T4" fmla="*/ 0 w 403"/>
                  <a:gd name="T5" fmla="*/ 1362 h 1574"/>
                  <a:gd name="T6" fmla="*/ 280 w 403"/>
                  <a:gd name="T7" fmla="*/ 1574 h 1574"/>
                  <a:gd name="T8" fmla="*/ 403 w 403"/>
                  <a:gd name="T9" fmla="*/ 0 h 1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3" h="1574">
                    <a:moveTo>
                      <a:pt x="403" y="0"/>
                    </a:moveTo>
                    <a:lnTo>
                      <a:pt x="105" y="128"/>
                    </a:lnTo>
                    <a:lnTo>
                      <a:pt x="0" y="1362"/>
                    </a:lnTo>
                    <a:lnTo>
                      <a:pt x="280" y="1574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6"/>
              <p:cNvSpPr>
                <a:spLocks/>
              </p:cNvSpPr>
              <p:nvPr/>
            </p:nvSpPr>
            <p:spPr bwMode="auto">
              <a:xfrm>
                <a:off x="7900814" y="3115629"/>
                <a:ext cx="530225" cy="2228850"/>
              </a:xfrm>
              <a:custGeom>
                <a:avLst/>
                <a:gdLst>
                  <a:gd name="T0" fmla="*/ 334 w 334"/>
                  <a:gd name="T1" fmla="*/ 0 h 1404"/>
                  <a:gd name="T2" fmla="*/ 103 w 334"/>
                  <a:gd name="T3" fmla="*/ 89 h 1404"/>
                  <a:gd name="T4" fmla="*/ 0 w 334"/>
                  <a:gd name="T5" fmla="*/ 1255 h 1404"/>
                  <a:gd name="T6" fmla="*/ 215 w 334"/>
                  <a:gd name="T7" fmla="*/ 1404 h 1404"/>
                  <a:gd name="T8" fmla="*/ 334 w 334"/>
                  <a:gd name="T9" fmla="*/ 0 h 1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4" h="1404">
                    <a:moveTo>
                      <a:pt x="334" y="0"/>
                    </a:moveTo>
                    <a:lnTo>
                      <a:pt x="103" y="89"/>
                    </a:lnTo>
                    <a:lnTo>
                      <a:pt x="0" y="1255"/>
                    </a:lnTo>
                    <a:lnTo>
                      <a:pt x="215" y="1404"/>
                    </a:lnTo>
                    <a:lnTo>
                      <a:pt x="334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6141864" y="3826829"/>
                <a:ext cx="2109787" cy="2184400"/>
                <a:chOff x="6272213" y="3826829"/>
                <a:chExt cx="2109787" cy="2184400"/>
              </a:xfrm>
            </p:grpSpPr>
            <p:sp>
              <p:nvSpPr>
                <p:cNvPr id="14" name="Freeform 17"/>
                <p:cNvSpPr>
                  <a:spLocks/>
                </p:cNvSpPr>
                <p:nvPr/>
              </p:nvSpPr>
              <p:spPr bwMode="auto">
                <a:xfrm>
                  <a:off x="7019925" y="3844291"/>
                  <a:ext cx="609600" cy="696913"/>
                </a:xfrm>
                <a:custGeom>
                  <a:avLst/>
                  <a:gdLst>
                    <a:gd name="T0" fmla="*/ 288 w 291"/>
                    <a:gd name="T1" fmla="*/ 130 h 332"/>
                    <a:gd name="T2" fmla="*/ 218 w 291"/>
                    <a:gd name="T3" fmla="*/ 99 h 332"/>
                    <a:gd name="T4" fmla="*/ 104 w 291"/>
                    <a:gd name="T5" fmla="*/ 26 h 332"/>
                    <a:gd name="T6" fmla="*/ 16 w 291"/>
                    <a:gd name="T7" fmla="*/ 6 h 332"/>
                    <a:gd name="T8" fmla="*/ 47 w 291"/>
                    <a:gd name="T9" fmla="*/ 76 h 332"/>
                    <a:gd name="T10" fmla="*/ 99 w 291"/>
                    <a:gd name="T11" fmla="*/ 88 h 332"/>
                    <a:gd name="T12" fmla="*/ 41 w 291"/>
                    <a:gd name="T13" fmla="*/ 93 h 332"/>
                    <a:gd name="T14" fmla="*/ 53 w 291"/>
                    <a:gd name="T15" fmla="*/ 319 h 332"/>
                    <a:gd name="T16" fmla="*/ 180 w 291"/>
                    <a:gd name="T17" fmla="*/ 320 h 332"/>
                    <a:gd name="T18" fmla="*/ 291 w 291"/>
                    <a:gd name="T19" fmla="*/ 304 h 332"/>
                    <a:gd name="T20" fmla="*/ 288 w 291"/>
                    <a:gd name="T21" fmla="*/ 130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1" h="332">
                      <a:moveTo>
                        <a:pt x="288" y="130"/>
                      </a:moveTo>
                      <a:cubicBezTo>
                        <a:pt x="288" y="130"/>
                        <a:pt x="231" y="125"/>
                        <a:pt x="218" y="99"/>
                      </a:cubicBezTo>
                      <a:cubicBezTo>
                        <a:pt x="204" y="73"/>
                        <a:pt x="156" y="32"/>
                        <a:pt x="104" y="26"/>
                      </a:cubicBezTo>
                      <a:cubicBezTo>
                        <a:pt x="44" y="18"/>
                        <a:pt x="31" y="0"/>
                        <a:pt x="16" y="6"/>
                      </a:cubicBezTo>
                      <a:cubicBezTo>
                        <a:pt x="0" y="12"/>
                        <a:pt x="14" y="69"/>
                        <a:pt x="47" y="76"/>
                      </a:cubicBezTo>
                      <a:cubicBezTo>
                        <a:pt x="81" y="84"/>
                        <a:pt x="92" y="83"/>
                        <a:pt x="99" y="88"/>
                      </a:cubicBezTo>
                      <a:cubicBezTo>
                        <a:pt x="107" y="93"/>
                        <a:pt x="69" y="100"/>
                        <a:pt x="41" y="93"/>
                      </a:cubicBezTo>
                      <a:cubicBezTo>
                        <a:pt x="10" y="84"/>
                        <a:pt x="53" y="319"/>
                        <a:pt x="53" y="319"/>
                      </a:cubicBezTo>
                      <a:cubicBezTo>
                        <a:pt x="53" y="319"/>
                        <a:pt x="145" y="332"/>
                        <a:pt x="180" y="320"/>
                      </a:cubicBezTo>
                      <a:cubicBezTo>
                        <a:pt x="215" y="309"/>
                        <a:pt x="291" y="304"/>
                        <a:pt x="291" y="304"/>
                      </a:cubicBezTo>
                      <a:cubicBezTo>
                        <a:pt x="288" y="130"/>
                        <a:pt x="288" y="130"/>
                        <a:pt x="288" y="130"/>
                      </a:cubicBezTo>
                    </a:path>
                  </a:pathLst>
                </a:custGeom>
                <a:solidFill>
                  <a:srgbClr val="E8D3A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Freeform 18"/>
                <p:cNvSpPr>
                  <a:spLocks/>
                </p:cNvSpPr>
                <p:nvPr/>
              </p:nvSpPr>
              <p:spPr bwMode="auto">
                <a:xfrm>
                  <a:off x="7005638" y="3826829"/>
                  <a:ext cx="647700" cy="688975"/>
                </a:xfrm>
                <a:custGeom>
                  <a:avLst/>
                  <a:gdLst>
                    <a:gd name="T0" fmla="*/ 103 w 309"/>
                    <a:gd name="T1" fmla="*/ 97 h 328"/>
                    <a:gd name="T2" fmla="*/ 130 w 309"/>
                    <a:gd name="T3" fmla="*/ 113 h 328"/>
                    <a:gd name="T4" fmla="*/ 192 w 309"/>
                    <a:gd name="T5" fmla="*/ 217 h 328"/>
                    <a:gd name="T6" fmla="*/ 166 w 309"/>
                    <a:gd name="T7" fmla="*/ 288 h 328"/>
                    <a:gd name="T8" fmla="*/ 215 w 309"/>
                    <a:gd name="T9" fmla="*/ 328 h 328"/>
                    <a:gd name="T10" fmla="*/ 309 w 309"/>
                    <a:gd name="T11" fmla="*/ 315 h 328"/>
                    <a:gd name="T12" fmla="*/ 307 w 309"/>
                    <a:gd name="T13" fmla="*/ 127 h 328"/>
                    <a:gd name="T14" fmla="*/ 144 w 309"/>
                    <a:gd name="T15" fmla="*/ 29 h 328"/>
                    <a:gd name="T16" fmla="*/ 23 w 309"/>
                    <a:gd name="T17" fmla="*/ 5 h 328"/>
                    <a:gd name="T18" fmla="*/ 16 w 309"/>
                    <a:gd name="T19" fmla="*/ 68 h 328"/>
                    <a:gd name="T20" fmla="*/ 103 w 309"/>
                    <a:gd name="T21" fmla="*/ 97 h 3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09" h="328">
                      <a:moveTo>
                        <a:pt x="103" y="97"/>
                      </a:moveTo>
                      <a:cubicBezTo>
                        <a:pt x="103" y="97"/>
                        <a:pt x="133" y="103"/>
                        <a:pt x="130" y="113"/>
                      </a:cubicBezTo>
                      <a:cubicBezTo>
                        <a:pt x="125" y="155"/>
                        <a:pt x="149" y="206"/>
                        <a:pt x="192" y="217"/>
                      </a:cubicBezTo>
                      <a:cubicBezTo>
                        <a:pt x="172" y="236"/>
                        <a:pt x="161" y="263"/>
                        <a:pt x="166" y="288"/>
                      </a:cubicBezTo>
                      <a:cubicBezTo>
                        <a:pt x="171" y="313"/>
                        <a:pt x="215" y="328"/>
                        <a:pt x="215" y="328"/>
                      </a:cubicBezTo>
                      <a:cubicBezTo>
                        <a:pt x="309" y="315"/>
                        <a:pt x="309" y="315"/>
                        <a:pt x="309" y="315"/>
                      </a:cubicBezTo>
                      <a:cubicBezTo>
                        <a:pt x="307" y="127"/>
                        <a:pt x="307" y="127"/>
                        <a:pt x="307" y="127"/>
                      </a:cubicBezTo>
                      <a:cubicBezTo>
                        <a:pt x="307" y="127"/>
                        <a:pt x="204" y="46"/>
                        <a:pt x="144" y="29"/>
                      </a:cubicBezTo>
                      <a:cubicBezTo>
                        <a:pt x="74" y="9"/>
                        <a:pt x="36" y="0"/>
                        <a:pt x="23" y="5"/>
                      </a:cubicBezTo>
                      <a:cubicBezTo>
                        <a:pt x="0" y="15"/>
                        <a:pt x="8" y="49"/>
                        <a:pt x="16" y="68"/>
                      </a:cubicBezTo>
                      <a:cubicBezTo>
                        <a:pt x="25" y="88"/>
                        <a:pt x="103" y="97"/>
                        <a:pt x="103" y="97"/>
                      </a:cubicBezTo>
                    </a:path>
                  </a:pathLst>
                </a:custGeom>
                <a:solidFill>
                  <a:srgbClr val="EFD9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19"/>
                <p:cNvSpPr>
                  <a:spLocks/>
                </p:cNvSpPr>
                <p:nvPr/>
              </p:nvSpPr>
              <p:spPr bwMode="auto">
                <a:xfrm>
                  <a:off x="7072313" y="3853816"/>
                  <a:ext cx="122238" cy="47625"/>
                </a:xfrm>
                <a:custGeom>
                  <a:avLst/>
                  <a:gdLst>
                    <a:gd name="T0" fmla="*/ 0 w 58"/>
                    <a:gd name="T1" fmla="*/ 0 h 22"/>
                    <a:gd name="T2" fmla="*/ 20 w 58"/>
                    <a:gd name="T3" fmla="*/ 20 h 22"/>
                    <a:gd name="T4" fmla="*/ 34 w 58"/>
                    <a:gd name="T5" fmla="*/ 22 h 22"/>
                    <a:gd name="T6" fmla="*/ 58 w 58"/>
                    <a:gd name="T7" fmla="*/ 17 h 22"/>
                    <a:gd name="T8" fmla="*/ 0 w 58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22">
                      <a:moveTo>
                        <a:pt x="0" y="0"/>
                      </a:moveTo>
                      <a:cubicBezTo>
                        <a:pt x="2" y="4"/>
                        <a:pt x="6" y="15"/>
                        <a:pt x="20" y="20"/>
                      </a:cubicBezTo>
                      <a:cubicBezTo>
                        <a:pt x="24" y="21"/>
                        <a:pt x="29" y="22"/>
                        <a:pt x="34" y="22"/>
                      </a:cubicBezTo>
                      <a:cubicBezTo>
                        <a:pt x="44" y="22"/>
                        <a:pt x="54" y="19"/>
                        <a:pt x="58" y="17"/>
                      </a:cubicBezTo>
                      <a:cubicBezTo>
                        <a:pt x="25" y="11"/>
                        <a:pt x="11" y="2"/>
                        <a:pt x="0" y="0"/>
                      </a:cubicBezTo>
                    </a:path>
                  </a:pathLst>
                </a:custGeom>
                <a:solidFill>
                  <a:srgbClr val="F3E8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 20"/>
                <p:cNvSpPr>
                  <a:spLocks/>
                </p:cNvSpPr>
                <p:nvPr/>
              </p:nvSpPr>
              <p:spPr bwMode="auto">
                <a:xfrm>
                  <a:off x="6767513" y="4030029"/>
                  <a:ext cx="479425" cy="519113"/>
                </a:xfrm>
                <a:custGeom>
                  <a:avLst/>
                  <a:gdLst>
                    <a:gd name="T0" fmla="*/ 186 w 228"/>
                    <a:gd name="T1" fmla="*/ 32 h 247"/>
                    <a:gd name="T2" fmla="*/ 116 w 228"/>
                    <a:gd name="T3" fmla="*/ 0 h 247"/>
                    <a:gd name="T4" fmla="*/ 45 w 228"/>
                    <a:gd name="T5" fmla="*/ 28 h 247"/>
                    <a:gd name="T6" fmla="*/ 4 w 228"/>
                    <a:gd name="T7" fmla="*/ 235 h 247"/>
                    <a:gd name="T8" fmla="*/ 12 w 228"/>
                    <a:gd name="T9" fmla="*/ 242 h 247"/>
                    <a:gd name="T10" fmla="*/ 19 w 228"/>
                    <a:gd name="T11" fmla="*/ 234 h 247"/>
                    <a:gd name="T12" fmla="*/ 55 w 228"/>
                    <a:gd name="T13" fmla="*/ 38 h 247"/>
                    <a:gd name="T14" fmla="*/ 116 w 228"/>
                    <a:gd name="T15" fmla="*/ 14 h 247"/>
                    <a:gd name="T16" fmla="*/ 175 w 228"/>
                    <a:gd name="T17" fmla="*/ 41 h 247"/>
                    <a:gd name="T18" fmla="*/ 205 w 228"/>
                    <a:gd name="T19" fmla="*/ 239 h 247"/>
                    <a:gd name="T20" fmla="*/ 212 w 228"/>
                    <a:gd name="T21" fmla="*/ 247 h 247"/>
                    <a:gd name="T22" fmla="*/ 220 w 228"/>
                    <a:gd name="T23" fmla="*/ 240 h 247"/>
                    <a:gd name="T24" fmla="*/ 186 w 228"/>
                    <a:gd name="T25" fmla="*/ 32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28" h="247">
                      <a:moveTo>
                        <a:pt x="186" y="32"/>
                      </a:moveTo>
                      <a:cubicBezTo>
                        <a:pt x="168" y="12"/>
                        <a:pt x="145" y="1"/>
                        <a:pt x="116" y="0"/>
                      </a:cubicBezTo>
                      <a:cubicBezTo>
                        <a:pt x="87" y="0"/>
                        <a:pt x="63" y="9"/>
                        <a:pt x="45" y="28"/>
                      </a:cubicBezTo>
                      <a:cubicBezTo>
                        <a:pt x="0" y="74"/>
                        <a:pt x="4" y="231"/>
                        <a:pt x="4" y="235"/>
                      </a:cubicBezTo>
                      <a:cubicBezTo>
                        <a:pt x="5" y="239"/>
                        <a:pt x="8" y="242"/>
                        <a:pt x="12" y="242"/>
                      </a:cubicBezTo>
                      <a:cubicBezTo>
                        <a:pt x="16" y="241"/>
                        <a:pt x="19" y="238"/>
                        <a:pt x="19" y="234"/>
                      </a:cubicBezTo>
                      <a:cubicBezTo>
                        <a:pt x="19" y="233"/>
                        <a:pt x="15" y="79"/>
                        <a:pt x="55" y="38"/>
                      </a:cubicBezTo>
                      <a:cubicBezTo>
                        <a:pt x="70" y="22"/>
                        <a:pt x="91" y="14"/>
                        <a:pt x="116" y="14"/>
                      </a:cubicBezTo>
                      <a:cubicBezTo>
                        <a:pt x="140" y="16"/>
                        <a:pt x="160" y="25"/>
                        <a:pt x="175" y="41"/>
                      </a:cubicBezTo>
                      <a:cubicBezTo>
                        <a:pt x="213" y="84"/>
                        <a:pt x="205" y="238"/>
                        <a:pt x="205" y="239"/>
                      </a:cubicBezTo>
                      <a:cubicBezTo>
                        <a:pt x="205" y="243"/>
                        <a:pt x="208" y="246"/>
                        <a:pt x="212" y="247"/>
                      </a:cubicBezTo>
                      <a:cubicBezTo>
                        <a:pt x="216" y="247"/>
                        <a:pt x="219" y="244"/>
                        <a:pt x="220" y="240"/>
                      </a:cubicBezTo>
                      <a:cubicBezTo>
                        <a:pt x="220" y="237"/>
                        <a:pt x="228" y="79"/>
                        <a:pt x="186" y="3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Freeform 21"/>
                <p:cNvSpPr>
                  <a:spLocks/>
                </p:cNvSpPr>
                <p:nvPr/>
              </p:nvSpPr>
              <p:spPr bwMode="auto">
                <a:xfrm>
                  <a:off x="6361113" y="4469766"/>
                  <a:ext cx="1285875" cy="155575"/>
                </a:xfrm>
                <a:custGeom>
                  <a:avLst/>
                  <a:gdLst>
                    <a:gd name="T0" fmla="*/ 406 w 810"/>
                    <a:gd name="T1" fmla="*/ 9 h 98"/>
                    <a:gd name="T2" fmla="*/ 0 w 810"/>
                    <a:gd name="T3" fmla="*/ 0 h 98"/>
                    <a:gd name="T4" fmla="*/ 79 w 810"/>
                    <a:gd name="T5" fmla="*/ 82 h 98"/>
                    <a:gd name="T6" fmla="*/ 403 w 810"/>
                    <a:gd name="T7" fmla="*/ 94 h 98"/>
                    <a:gd name="T8" fmla="*/ 727 w 810"/>
                    <a:gd name="T9" fmla="*/ 98 h 98"/>
                    <a:gd name="T10" fmla="*/ 810 w 810"/>
                    <a:gd name="T11" fmla="*/ 20 h 98"/>
                    <a:gd name="T12" fmla="*/ 406 w 810"/>
                    <a:gd name="T13" fmla="*/ 9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0" h="98">
                      <a:moveTo>
                        <a:pt x="406" y="9"/>
                      </a:moveTo>
                      <a:lnTo>
                        <a:pt x="0" y="0"/>
                      </a:lnTo>
                      <a:lnTo>
                        <a:pt x="79" y="82"/>
                      </a:lnTo>
                      <a:lnTo>
                        <a:pt x="403" y="94"/>
                      </a:lnTo>
                      <a:lnTo>
                        <a:pt x="727" y="98"/>
                      </a:lnTo>
                      <a:lnTo>
                        <a:pt x="810" y="20"/>
                      </a:lnTo>
                      <a:lnTo>
                        <a:pt x="406" y="9"/>
                      </a:lnTo>
                      <a:close/>
                    </a:path>
                  </a:pathLst>
                </a:custGeom>
                <a:solidFill>
                  <a:srgbClr val="6D6E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Freeform 22"/>
                <p:cNvSpPr>
                  <a:spLocks/>
                </p:cNvSpPr>
                <p:nvPr/>
              </p:nvSpPr>
              <p:spPr bwMode="auto">
                <a:xfrm>
                  <a:off x="6361113" y="4469766"/>
                  <a:ext cx="1285875" cy="155575"/>
                </a:xfrm>
                <a:custGeom>
                  <a:avLst/>
                  <a:gdLst>
                    <a:gd name="T0" fmla="*/ 406 w 810"/>
                    <a:gd name="T1" fmla="*/ 9 h 98"/>
                    <a:gd name="T2" fmla="*/ 0 w 810"/>
                    <a:gd name="T3" fmla="*/ 0 h 98"/>
                    <a:gd name="T4" fmla="*/ 79 w 810"/>
                    <a:gd name="T5" fmla="*/ 82 h 98"/>
                    <a:gd name="T6" fmla="*/ 403 w 810"/>
                    <a:gd name="T7" fmla="*/ 94 h 98"/>
                    <a:gd name="T8" fmla="*/ 727 w 810"/>
                    <a:gd name="T9" fmla="*/ 98 h 98"/>
                    <a:gd name="T10" fmla="*/ 810 w 810"/>
                    <a:gd name="T11" fmla="*/ 20 h 98"/>
                    <a:gd name="T12" fmla="*/ 406 w 810"/>
                    <a:gd name="T13" fmla="*/ 9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0" h="98">
                      <a:moveTo>
                        <a:pt x="406" y="9"/>
                      </a:moveTo>
                      <a:lnTo>
                        <a:pt x="0" y="0"/>
                      </a:lnTo>
                      <a:lnTo>
                        <a:pt x="79" y="82"/>
                      </a:lnTo>
                      <a:lnTo>
                        <a:pt x="403" y="94"/>
                      </a:lnTo>
                      <a:lnTo>
                        <a:pt x="727" y="98"/>
                      </a:lnTo>
                      <a:lnTo>
                        <a:pt x="810" y="20"/>
                      </a:lnTo>
                      <a:lnTo>
                        <a:pt x="406" y="9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23"/>
                <p:cNvSpPr>
                  <a:spLocks/>
                </p:cNvSpPr>
                <p:nvPr/>
              </p:nvSpPr>
              <p:spPr bwMode="auto">
                <a:xfrm>
                  <a:off x="6767513" y="4528504"/>
                  <a:ext cx="44450" cy="44450"/>
                </a:xfrm>
                <a:custGeom>
                  <a:avLst/>
                  <a:gdLst>
                    <a:gd name="T0" fmla="*/ 21 w 21"/>
                    <a:gd name="T1" fmla="*/ 11 h 21"/>
                    <a:gd name="T2" fmla="*/ 11 w 21"/>
                    <a:gd name="T3" fmla="*/ 21 h 21"/>
                    <a:gd name="T4" fmla="*/ 1 w 21"/>
                    <a:gd name="T5" fmla="*/ 10 h 21"/>
                    <a:gd name="T6" fmla="*/ 11 w 21"/>
                    <a:gd name="T7" fmla="*/ 0 h 21"/>
                    <a:gd name="T8" fmla="*/ 21 w 21"/>
                    <a:gd name="T9" fmla="*/ 1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21">
                      <a:moveTo>
                        <a:pt x="21" y="11"/>
                      </a:moveTo>
                      <a:cubicBezTo>
                        <a:pt x="21" y="17"/>
                        <a:pt x="16" y="21"/>
                        <a:pt x="11" y="21"/>
                      </a:cubicBezTo>
                      <a:cubicBezTo>
                        <a:pt x="5" y="21"/>
                        <a:pt x="0" y="16"/>
                        <a:pt x="1" y="10"/>
                      </a:cubicBezTo>
                      <a:cubicBezTo>
                        <a:pt x="1" y="5"/>
                        <a:pt x="5" y="0"/>
                        <a:pt x="11" y="0"/>
                      </a:cubicBezTo>
                      <a:cubicBezTo>
                        <a:pt x="17" y="0"/>
                        <a:pt x="21" y="5"/>
                        <a:pt x="21" y="11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Freeform 24"/>
                <p:cNvSpPr>
                  <a:spLocks/>
                </p:cNvSpPr>
                <p:nvPr/>
              </p:nvSpPr>
              <p:spPr bwMode="auto">
                <a:xfrm>
                  <a:off x="6357938" y="4469766"/>
                  <a:ext cx="152400" cy="130175"/>
                </a:xfrm>
                <a:custGeom>
                  <a:avLst/>
                  <a:gdLst>
                    <a:gd name="T0" fmla="*/ 0 w 96"/>
                    <a:gd name="T1" fmla="*/ 54 h 82"/>
                    <a:gd name="T2" fmla="*/ 2 w 96"/>
                    <a:gd name="T3" fmla="*/ 0 h 82"/>
                    <a:gd name="T4" fmla="*/ 96 w 96"/>
                    <a:gd name="T5" fmla="*/ 29 h 82"/>
                    <a:gd name="T6" fmla="*/ 94 w 96"/>
                    <a:gd name="T7" fmla="*/ 82 h 82"/>
                    <a:gd name="T8" fmla="*/ 0 w 96"/>
                    <a:gd name="T9" fmla="*/ 54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82">
                      <a:moveTo>
                        <a:pt x="0" y="54"/>
                      </a:moveTo>
                      <a:lnTo>
                        <a:pt x="2" y="0"/>
                      </a:lnTo>
                      <a:lnTo>
                        <a:pt x="96" y="29"/>
                      </a:lnTo>
                      <a:lnTo>
                        <a:pt x="94" y="82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25"/>
                <p:cNvSpPr>
                  <a:spLocks/>
                </p:cNvSpPr>
                <p:nvPr/>
              </p:nvSpPr>
              <p:spPr bwMode="auto">
                <a:xfrm>
                  <a:off x="6329363" y="4515804"/>
                  <a:ext cx="180975" cy="73025"/>
                </a:xfrm>
                <a:custGeom>
                  <a:avLst/>
                  <a:gdLst>
                    <a:gd name="T0" fmla="*/ 114 w 114"/>
                    <a:gd name="T1" fmla="*/ 0 h 46"/>
                    <a:gd name="T2" fmla="*/ 112 w 114"/>
                    <a:gd name="T3" fmla="*/ 46 h 46"/>
                    <a:gd name="T4" fmla="*/ 0 w 114"/>
                    <a:gd name="T5" fmla="*/ 21 h 46"/>
                    <a:gd name="T6" fmla="*/ 114 w 114"/>
                    <a:gd name="T7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4" h="46">
                      <a:moveTo>
                        <a:pt x="114" y="0"/>
                      </a:moveTo>
                      <a:lnTo>
                        <a:pt x="112" y="46"/>
                      </a:lnTo>
                      <a:lnTo>
                        <a:pt x="0" y="21"/>
                      </a:lnTo>
                      <a:lnTo>
                        <a:pt x="114" y="0"/>
                      </a:lnTo>
                      <a:close/>
                    </a:path>
                  </a:pathLst>
                </a:custGeom>
                <a:solidFill>
                  <a:srgbClr val="41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26"/>
                <p:cNvSpPr>
                  <a:spLocks/>
                </p:cNvSpPr>
                <p:nvPr/>
              </p:nvSpPr>
              <p:spPr bwMode="auto">
                <a:xfrm>
                  <a:off x="7191375" y="4538029"/>
                  <a:ext cx="44450" cy="44450"/>
                </a:xfrm>
                <a:custGeom>
                  <a:avLst/>
                  <a:gdLst>
                    <a:gd name="T0" fmla="*/ 0 w 21"/>
                    <a:gd name="T1" fmla="*/ 10 h 21"/>
                    <a:gd name="T2" fmla="*/ 10 w 21"/>
                    <a:gd name="T3" fmla="*/ 21 h 21"/>
                    <a:gd name="T4" fmla="*/ 21 w 21"/>
                    <a:gd name="T5" fmla="*/ 11 h 21"/>
                    <a:gd name="T6" fmla="*/ 11 w 21"/>
                    <a:gd name="T7" fmla="*/ 0 h 21"/>
                    <a:gd name="T8" fmla="*/ 0 w 21"/>
                    <a:gd name="T9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21">
                      <a:moveTo>
                        <a:pt x="0" y="10"/>
                      </a:moveTo>
                      <a:cubicBezTo>
                        <a:pt x="0" y="16"/>
                        <a:pt x="4" y="21"/>
                        <a:pt x="10" y="21"/>
                      </a:cubicBezTo>
                      <a:cubicBezTo>
                        <a:pt x="16" y="21"/>
                        <a:pt x="21" y="17"/>
                        <a:pt x="21" y="11"/>
                      </a:cubicBezTo>
                      <a:cubicBezTo>
                        <a:pt x="21" y="5"/>
                        <a:pt x="16" y="0"/>
                        <a:pt x="11" y="0"/>
                      </a:cubicBezTo>
                      <a:cubicBezTo>
                        <a:pt x="5" y="0"/>
                        <a:pt x="0" y="5"/>
                        <a:pt x="0" y="10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27"/>
                <p:cNvSpPr>
                  <a:spLocks/>
                </p:cNvSpPr>
                <p:nvPr/>
              </p:nvSpPr>
              <p:spPr bwMode="auto">
                <a:xfrm>
                  <a:off x="7502525" y="4498341"/>
                  <a:ext cx="144463" cy="107950"/>
                </a:xfrm>
                <a:custGeom>
                  <a:avLst/>
                  <a:gdLst>
                    <a:gd name="T0" fmla="*/ 87 w 91"/>
                    <a:gd name="T1" fmla="*/ 50 h 68"/>
                    <a:gd name="T2" fmla="*/ 91 w 91"/>
                    <a:gd name="T3" fmla="*/ 0 h 68"/>
                    <a:gd name="T4" fmla="*/ 2 w 91"/>
                    <a:gd name="T5" fmla="*/ 20 h 68"/>
                    <a:gd name="T6" fmla="*/ 0 w 91"/>
                    <a:gd name="T7" fmla="*/ 68 h 68"/>
                    <a:gd name="T8" fmla="*/ 87 w 91"/>
                    <a:gd name="T9" fmla="*/ 5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68">
                      <a:moveTo>
                        <a:pt x="87" y="50"/>
                      </a:moveTo>
                      <a:lnTo>
                        <a:pt x="91" y="0"/>
                      </a:lnTo>
                      <a:lnTo>
                        <a:pt x="2" y="20"/>
                      </a:lnTo>
                      <a:lnTo>
                        <a:pt x="0" y="68"/>
                      </a:lnTo>
                      <a:lnTo>
                        <a:pt x="87" y="5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28"/>
                <p:cNvSpPr>
                  <a:spLocks/>
                </p:cNvSpPr>
                <p:nvPr/>
              </p:nvSpPr>
              <p:spPr bwMode="auto">
                <a:xfrm>
                  <a:off x="7502525" y="4530091"/>
                  <a:ext cx="171450" cy="76200"/>
                </a:xfrm>
                <a:custGeom>
                  <a:avLst/>
                  <a:gdLst>
                    <a:gd name="T0" fmla="*/ 2 w 108"/>
                    <a:gd name="T1" fmla="*/ 0 h 48"/>
                    <a:gd name="T2" fmla="*/ 0 w 108"/>
                    <a:gd name="T3" fmla="*/ 48 h 48"/>
                    <a:gd name="T4" fmla="*/ 108 w 108"/>
                    <a:gd name="T5" fmla="*/ 33 h 48"/>
                    <a:gd name="T6" fmla="*/ 2 w 108"/>
                    <a:gd name="T7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8" h="48">
                      <a:moveTo>
                        <a:pt x="2" y="0"/>
                      </a:moveTo>
                      <a:lnTo>
                        <a:pt x="0" y="48"/>
                      </a:lnTo>
                      <a:lnTo>
                        <a:pt x="108" y="33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41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29"/>
                <p:cNvSpPr>
                  <a:spLocks/>
                </p:cNvSpPr>
                <p:nvPr/>
              </p:nvSpPr>
              <p:spPr bwMode="auto">
                <a:xfrm>
                  <a:off x="6288088" y="4549141"/>
                  <a:ext cx="1385888" cy="1171575"/>
                </a:xfrm>
                <a:custGeom>
                  <a:avLst/>
                  <a:gdLst>
                    <a:gd name="T0" fmla="*/ 873 w 873"/>
                    <a:gd name="T1" fmla="*/ 20 h 738"/>
                    <a:gd name="T2" fmla="*/ 450 w 873"/>
                    <a:gd name="T3" fmla="*/ 9 h 738"/>
                    <a:gd name="T4" fmla="*/ 26 w 873"/>
                    <a:gd name="T5" fmla="*/ 0 h 738"/>
                    <a:gd name="T6" fmla="*/ 0 w 873"/>
                    <a:gd name="T7" fmla="*/ 715 h 738"/>
                    <a:gd name="T8" fmla="*/ 433 w 873"/>
                    <a:gd name="T9" fmla="*/ 722 h 738"/>
                    <a:gd name="T10" fmla="*/ 865 w 873"/>
                    <a:gd name="T11" fmla="*/ 738 h 738"/>
                    <a:gd name="T12" fmla="*/ 873 w 873"/>
                    <a:gd name="T13" fmla="*/ 20 h 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73" h="738">
                      <a:moveTo>
                        <a:pt x="873" y="20"/>
                      </a:moveTo>
                      <a:lnTo>
                        <a:pt x="450" y="9"/>
                      </a:lnTo>
                      <a:lnTo>
                        <a:pt x="26" y="0"/>
                      </a:lnTo>
                      <a:lnTo>
                        <a:pt x="0" y="715"/>
                      </a:lnTo>
                      <a:lnTo>
                        <a:pt x="433" y="722"/>
                      </a:lnTo>
                      <a:lnTo>
                        <a:pt x="865" y="738"/>
                      </a:lnTo>
                      <a:lnTo>
                        <a:pt x="873" y="2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30"/>
                <p:cNvSpPr>
                  <a:spLocks/>
                </p:cNvSpPr>
                <p:nvPr/>
              </p:nvSpPr>
              <p:spPr bwMode="auto">
                <a:xfrm>
                  <a:off x="7218363" y="4588829"/>
                  <a:ext cx="44450" cy="44450"/>
                </a:xfrm>
                <a:custGeom>
                  <a:avLst/>
                  <a:gdLst>
                    <a:gd name="T0" fmla="*/ 1 w 21"/>
                    <a:gd name="T1" fmla="*/ 10 h 21"/>
                    <a:gd name="T2" fmla="*/ 11 w 21"/>
                    <a:gd name="T3" fmla="*/ 21 h 21"/>
                    <a:gd name="T4" fmla="*/ 21 w 21"/>
                    <a:gd name="T5" fmla="*/ 11 h 21"/>
                    <a:gd name="T6" fmla="*/ 11 w 21"/>
                    <a:gd name="T7" fmla="*/ 0 h 21"/>
                    <a:gd name="T8" fmla="*/ 1 w 21"/>
                    <a:gd name="T9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21">
                      <a:moveTo>
                        <a:pt x="1" y="10"/>
                      </a:moveTo>
                      <a:cubicBezTo>
                        <a:pt x="0" y="16"/>
                        <a:pt x="5" y="21"/>
                        <a:pt x="11" y="21"/>
                      </a:cubicBezTo>
                      <a:cubicBezTo>
                        <a:pt x="16" y="21"/>
                        <a:pt x="21" y="16"/>
                        <a:pt x="21" y="11"/>
                      </a:cubicBezTo>
                      <a:cubicBezTo>
                        <a:pt x="21" y="5"/>
                        <a:pt x="17" y="0"/>
                        <a:pt x="11" y="0"/>
                      </a:cubicBezTo>
                      <a:cubicBezTo>
                        <a:pt x="5" y="0"/>
                        <a:pt x="1" y="4"/>
                        <a:pt x="1" y="10"/>
                      </a:cubicBezTo>
                      <a:close/>
                    </a:path>
                  </a:pathLst>
                </a:custGeom>
                <a:solidFill>
                  <a:srgbClr val="6D6E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31"/>
                <p:cNvSpPr>
                  <a:spLocks/>
                </p:cNvSpPr>
                <p:nvPr/>
              </p:nvSpPr>
              <p:spPr bwMode="auto">
                <a:xfrm>
                  <a:off x="6738938" y="4576129"/>
                  <a:ext cx="42863" cy="44450"/>
                </a:xfrm>
                <a:custGeom>
                  <a:avLst/>
                  <a:gdLst>
                    <a:gd name="T0" fmla="*/ 21 w 21"/>
                    <a:gd name="T1" fmla="*/ 11 h 21"/>
                    <a:gd name="T2" fmla="*/ 10 w 21"/>
                    <a:gd name="T3" fmla="*/ 21 h 21"/>
                    <a:gd name="T4" fmla="*/ 0 w 21"/>
                    <a:gd name="T5" fmla="*/ 11 h 21"/>
                    <a:gd name="T6" fmla="*/ 11 w 21"/>
                    <a:gd name="T7" fmla="*/ 0 h 21"/>
                    <a:gd name="T8" fmla="*/ 21 w 21"/>
                    <a:gd name="T9" fmla="*/ 1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21">
                      <a:moveTo>
                        <a:pt x="21" y="11"/>
                      </a:moveTo>
                      <a:cubicBezTo>
                        <a:pt x="21" y="17"/>
                        <a:pt x="16" y="21"/>
                        <a:pt x="10" y="21"/>
                      </a:cubicBezTo>
                      <a:cubicBezTo>
                        <a:pt x="4" y="21"/>
                        <a:pt x="0" y="16"/>
                        <a:pt x="0" y="11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16" y="1"/>
                        <a:pt x="21" y="5"/>
                        <a:pt x="21" y="11"/>
                      </a:cubicBezTo>
                      <a:close/>
                    </a:path>
                  </a:pathLst>
                </a:custGeom>
                <a:solidFill>
                  <a:srgbClr val="6D6E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32"/>
                <p:cNvSpPr>
                  <a:spLocks/>
                </p:cNvSpPr>
                <p:nvPr/>
              </p:nvSpPr>
              <p:spPr bwMode="auto">
                <a:xfrm>
                  <a:off x="6745288" y="3987166"/>
                  <a:ext cx="522288" cy="639763"/>
                </a:xfrm>
                <a:custGeom>
                  <a:avLst/>
                  <a:gdLst>
                    <a:gd name="T0" fmla="*/ 193 w 249"/>
                    <a:gd name="T1" fmla="*/ 30 h 305"/>
                    <a:gd name="T2" fmla="*/ 127 w 249"/>
                    <a:gd name="T3" fmla="*/ 0 h 305"/>
                    <a:gd name="T4" fmla="*/ 61 w 249"/>
                    <a:gd name="T5" fmla="*/ 27 h 305"/>
                    <a:gd name="T6" fmla="*/ 0 w 249"/>
                    <a:gd name="T7" fmla="*/ 293 h 305"/>
                    <a:gd name="T8" fmla="*/ 7 w 249"/>
                    <a:gd name="T9" fmla="*/ 300 h 305"/>
                    <a:gd name="T10" fmla="*/ 7 w 249"/>
                    <a:gd name="T11" fmla="*/ 300 h 305"/>
                    <a:gd name="T12" fmla="*/ 14 w 249"/>
                    <a:gd name="T13" fmla="*/ 293 h 305"/>
                    <a:gd name="T14" fmla="*/ 71 w 249"/>
                    <a:gd name="T15" fmla="*/ 37 h 305"/>
                    <a:gd name="T16" fmla="*/ 127 w 249"/>
                    <a:gd name="T17" fmla="*/ 15 h 305"/>
                    <a:gd name="T18" fmla="*/ 182 w 249"/>
                    <a:gd name="T19" fmla="*/ 40 h 305"/>
                    <a:gd name="T20" fmla="*/ 230 w 249"/>
                    <a:gd name="T21" fmla="*/ 298 h 305"/>
                    <a:gd name="T22" fmla="*/ 237 w 249"/>
                    <a:gd name="T23" fmla="*/ 305 h 305"/>
                    <a:gd name="T24" fmla="*/ 237 w 249"/>
                    <a:gd name="T25" fmla="*/ 305 h 305"/>
                    <a:gd name="T26" fmla="*/ 244 w 249"/>
                    <a:gd name="T27" fmla="*/ 298 h 305"/>
                    <a:gd name="T28" fmla="*/ 193 w 249"/>
                    <a:gd name="T29" fmla="*/ 30 h 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49" h="305">
                      <a:moveTo>
                        <a:pt x="193" y="30"/>
                      </a:moveTo>
                      <a:cubicBezTo>
                        <a:pt x="175" y="11"/>
                        <a:pt x="153" y="1"/>
                        <a:pt x="127" y="0"/>
                      </a:cubicBezTo>
                      <a:cubicBezTo>
                        <a:pt x="102" y="0"/>
                        <a:pt x="79" y="9"/>
                        <a:pt x="61" y="27"/>
                      </a:cubicBezTo>
                      <a:cubicBezTo>
                        <a:pt x="2" y="84"/>
                        <a:pt x="0" y="287"/>
                        <a:pt x="0" y="293"/>
                      </a:cubicBezTo>
                      <a:cubicBezTo>
                        <a:pt x="0" y="296"/>
                        <a:pt x="3" y="300"/>
                        <a:pt x="7" y="300"/>
                      </a:cubicBezTo>
                      <a:cubicBezTo>
                        <a:pt x="7" y="300"/>
                        <a:pt x="7" y="300"/>
                        <a:pt x="7" y="300"/>
                      </a:cubicBezTo>
                      <a:cubicBezTo>
                        <a:pt x="11" y="300"/>
                        <a:pt x="14" y="297"/>
                        <a:pt x="14" y="293"/>
                      </a:cubicBezTo>
                      <a:cubicBezTo>
                        <a:pt x="14" y="291"/>
                        <a:pt x="16" y="90"/>
                        <a:pt x="71" y="37"/>
                      </a:cubicBezTo>
                      <a:cubicBezTo>
                        <a:pt x="87" y="22"/>
                        <a:pt x="105" y="15"/>
                        <a:pt x="127" y="15"/>
                      </a:cubicBezTo>
                      <a:cubicBezTo>
                        <a:pt x="149" y="16"/>
                        <a:pt x="167" y="24"/>
                        <a:pt x="182" y="40"/>
                      </a:cubicBezTo>
                      <a:cubicBezTo>
                        <a:pt x="234" y="95"/>
                        <a:pt x="230" y="297"/>
                        <a:pt x="230" y="298"/>
                      </a:cubicBezTo>
                      <a:cubicBezTo>
                        <a:pt x="230" y="302"/>
                        <a:pt x="233" y="305"/>
                        <a:pt x="237" y="305"/>
                      </a:cubicBezTo>
                      <a:cubicBezTo>
                        <a:pt x="237" y="305"/>
                        <a:pt x="237" y="305"/>
                        <a:pt x="237" y="305"/>
                      </a:cubicBezTo>
                      <a:cubicBezTo>
                        <a:pt x="241" y="305"/>
                        <a:pt x="244" y="302"/>
                        <a:pt x="244" y="298"/>
                      </a:cubicBezTo>
                      <a:cubicBezTo>
                        <a:pt x="244" y="293"/>
                        <a:pt x="249" y="90"/>
                        <a:pt x="193" y="30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33"/>
                <p:cNvSpPr>
                  <a:spLocks/>
                </p:cNvSpPr>
                <p:nvPr/>
              </p:nvSpPr>
              <p:spPr bwMode="auto">
                <a:xfrm>
                  <a:off x="6784975" y="4030029"/>
                  <a:ext cx="263525" cy="382588"/>
                </a:xfrm>
                <a:custGeom>
                  <a:avLst/>
                  <a:gdLst>
                    <a:gd name="T0" fmla="*/ 108 w 126"/>
                    <a:gd name="T1" fmla="*/ 0 h 182"/>
                    <a:gd name="T2" fmla="*/ 37 w 126"/>
                    <a:gd name="T3" fmla="*/ 28 h 182"/>
                    <a:gd name="T4" fmla="*/ 0 w 126"/>
                    <a:gd name="T5" fmla="*/ 182 h 182"/>
                    <a:gd name="T6" fmla="*/ 15 w 126"/>
                    <a:gd name="T7" fmla="*/ 182 h 182"/>
                    <a:gd name="T8" fmla="*/ 47 w 126"/>
                    <a:gd name="T9" fmla="*/ 38 h 182"/>
                    <a:gd name="T10" fmla="*/ 81 w 126"/>
                    <a:gd name="T11" fmla="*/ 18 h 182"/>
                    <a:gd name="T12" fmla="*/ 126 w 126"/>
                    <a:gd name="T13" fmla="*/ 2 h 182"/>
                    <a:gd name="T14" fmla="*/ 108 w 126"/>
                    <a:gd name="T15" fmla="*/ 0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6" h="182">
                      <a:moveTo>
                        <a:pt x="108" y="0"/>
                      </a:moveTo>
                      <a:cubicBezTo>
                        <a:pt x="79" y="0"/>
                        <a:pt x="55" y="9"/>
                        <a:pt x="37" y="28"/>
                      </a:cubicBezTo>
                      <a:cubicBezTo>
                        <a:pt x="15" y="50"/>
                        <a:pt x="5" y="156"/>
                        <a:pt x="0" y="182"/>
                      </a:cubicBezTo>
                      <a:cubicBezTo>
                        <a:pt x="15" y="182"/>
                        <a:pt x="15" y="182"/>
                        <a:pt x="15" y="182"/>
                      </a:cubicBezTo>
                      <a:cubicBezTo>
                        <a:pt x="20" y="158"/>
                        <a:pt x="29" y="57"/>
                        <a:pt x="47" y="38"/>
                      </a:cubicBezTo>
                      <a:cubicBezTo>
                        <a:pt x="56" y="28"/>
                        <a:pt x="68" y="22"/>
                        <a:pt x="81" y="18"/>
                      </a:cubicBezTo>
                      <a:cubicBezTo>
                        <a:pt x="99" y="10"/>
                        <a:pt x="126" y="2"/>
                        <a:pt x="126" y="2"/>
                      </a:cubicBezTo>
                      <a:cubicBezTo>
                        <a:pt x="120" y="1"/>
                        <a:pt x="114" y="0"/>
                        <a:pt x="108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Freeform 34"/>
                <p:cNvSpPr>
                  <a:spLocks/>
                </p:cNvSpPr>
                <p:nvPr/>
              </p:nvSpPr>
              <p:spPr bwMode="auto">
                <a:xfrm>
                  <a:off x="6745288" y="3987166"/>
                  <a:ext cx="322263" cy="628650"/>
                </a:xfrm>
                <a:custGeom>
                  <a:avLst/>
                  <a:gdLst>
                    <a:gd name="T0" fmla="*/ 127 w 154"/>
                    <a:gd name="T1" fmla="*/ 0 h 300"/>
                    <a:gd name="T2" fmla="*/ 61 w 154"/>
                    <a:gd name="T3" fmla="*/ 27 h 300"/>
                    <a:gd name="T4" fmla="*/ 0 w 154"/>
                    <a:gd name="T5" fmla="*/ 293 h 300"/>
                    <a:gd name="T6" fmla="*/ 7 w 154"/>
                    <a:gd name="T7" fmla="*/ 300 h 300"/>
                    <a:gd name="T8" fmla="*/ 7 w 154"/>
                    <a:gd name="T9" fmla="*/ 300 h 300"/>
                    <a:gd name="T10" fmla="*/ 14 w 154"/>
                    <a:gd name="T11" fmla="*/ 293 h 300"/>
                    <a:gd name="T12" fmla="*/ 71 w 154"/>
                    <a:gd name="T13" fmla="*/ 37 h 300"/>
                    <a:gd name="T14" fmla="*/ 127 w 154"/>
                    <a:gd name="T15" fmla="*/ 15 h 300"/>
                    <a:gd name="T16" fmla="*/ 147 w 154"/>
                    <a:gd name="T17" fmla="*/ 18 h 300"/>
                    <a:gd name="T18" fmla="*/ 154 w 154"/>
                    <a:gd name="T19" fmla="*/ 5 h 300"/>
                    <a:gd name="T20" fmla="*/ 127 w 154"/>
                    <a:gd name="T21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4" h="300">
                      <a:moveTo>
                        <a:pt x="127" y="0"/>
                      </a:moveTo>
                      <a:cubicBezTo>
                        <a:pt x="102" y="0"/>
                        <a:pt x="79" y="9"/>
                        <a:pt x="61" y="27"/>
                      </a:cubicBezTo>
                      <a:cubicBezTo>
                        <a:pt x="2" y="84"/>
                        <a:pt x="0" y="287"/>
                        <a:pt x="0" y="293"/>
                      </a:cubicBezTo>
                      <a:cubicBezTo>
                        <a:pt x="0" y="296"/>
                        <a:pt x="3" y="300"/>
                        <a:pt x="7" y="300"/>
                      </a:cubicBezTo>
                      <a:cubicBezTo>
                        <a:pt x="7" y="300"/>
                        <a:pt x="7" y="300"/>
                        <a:pt x="7" y="300"/>
                      </a:cubicBezTo>
                      <a:cubicBezTo>
                        <a:pt x="11" y="300"/>
                        <a:pt x="14" y="297"/>
                        <a:pt x="14" y="293"/>
                      </a:cubicBezTo>
                      <a:cubicBezTo>
                        <a:pt x="14" y="291"/>
                        <a:pt x="16" y="90"/>
                        <a:pt x="71" y="37"/>
                      </a:cubicBezTo>
                      <a:cubicBezTo>
                        <a:pt x="87" y="22"/>
                        <a:pt x="105" y="15"/>
                        <a:pt x="127" y="15"/>
                      </a:cubicBezTo>
                      <a:cubicBezTo>
                        <a:pt x="134" y="15"/>
                        <a:pt x="141" y="16"/>
                        <a:pt x="147" y="18"/>
                      </a:cubicBezTo>
                      <a:cubicBezTo>
                        <a:pt x="154" y="5"/>
                        <a:pt x="154" y="5"/>
                        <a:pt x="154" y="5"/>
                      </a:cubicBezTo>
                      <a:cubicBezTo>
                        <a:pt x="146" y="2"/>
                        <a:pt x="137" y="1"/>
                        <a:pt x="127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35"/>
                <p:cNvSpPr>
                  <a:spLocks/>
                </p:cNvSpPr>
                <p:nvPr/>
              </p:nvSpPr>
              <p:spPr bwMode="auto">
                <a:xfrm>
                  <a:off x="6272213" y="5677854"/>
                  <a:ext cx="1392238" cy="333375"/>
                </a:xfrm>
                <a:custGeom>
                  <a:avLst/>
                  <a:gdLst>
                    <a:gd name="T0" fmla="*/ 875 w 877"/>
                    <a:gd name="T1" fmla="*/ 21 h 210"/>
                    <a:gd name="T2" fmla="*/ 443 w 877"/>
                    <a:gd name="T3" fmla="*/ 11 h 210"/>
                    <a:gd name="T4" fmla="*/ 10 w 877"/>
                    <a:gd name="T5" fmla="*/ 0 h 210"/>
                    <a:gd name="T6" fmla="*/ 0 w 877"/>
                    <a:gd name="T7" fmla="*/ 189 h 210"/>
                    <a:gd name="T8" fmla="*/ 438 w 877"/>
                    <a:gd name="T9" fmla="*/ 200 h 210"/>
                    <a:gd name="T10" fmla="*/ 877 w 877"/>
                    <a:gd name="T11" fmla="*/ 210 h 210"/>
                    <a:gd name="T12" fmla="*/ 875 w 877"/>
                    <a:gd name="T13" fmla="*/ 21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77" h="210">
                      <a:moveTo>
                        <a:pt x="875" y="21"/>
                      </a:moveTo>
                      <a:lnTo>
                        <a:pt x="443" y="11"/>
                      </a:lnTo>
                      <a:lnTo>
                        <a:pt x="10" y="0"/>
                      </a:lnTo>
                      <a:lnTo>
                        <a:pt x="0" y="189"/>
                      </a:lnTo>
                      <a:lnTo>
                        <a:pt x="438" y="200"/>
                      </a:lnTo>
                      <a:lnTo>
                        <a:pt x="877" y="210"/>
                      </a:lnTo>
                      <a:lnTo>
                        <a:pt x="875" y="21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Freeform 36"/>
                <p:cNvSpPr>
                  <a:spLocks/>
                </p:cNvSpPr>
                <p:nvPr/>
              </p:nvSpPr>
              <p:spPr bwMode="auto">
                <a:xfrm>
                  <a:off x="6935788" y="4030029"/>
                  <a:ext cx="274638" cy="127000"/>
                </a:xfrm>
                <a:custGeom>
                  <a:avLst/>
                  <a:gdLst>
                    <a:gd name="T0" fmla="*/ 131 w 131"/>
                    <a:gd name="T1" fmla="*/ 30 h 60"/>
                    <a:gd name="T2" fmla="*/ 101 w 131"/>
                    <a:gd name="T3" fmla="*/ 60 h 60"/>
                    <a:gd name="T4" fmla="*/ 30 w 131"/>
                    <a:gd name="T5" fmla="*/ 60 h 60"/>
                    <a:gd name="T6" fmla="*/ 0 w 131"/>
                    <a:gd name="T7" fmla="*/ 30 h 60"/>
                    <a:gd name="T8" fmla="*/ 30 w 131"/>
                    <a:gd name="T9" fmla="*/ 0 h 60"/>
                    <a:gd name="T10" fmla="*/ 101 w 131"/>
                    <a:gd name="T11" fmla="*/ 0 h 60"/>
                    <a:gd name="T12" fmla="*/ 131 w 131"/>
                    <a:gd name="T13" fmla="*/ 3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1" h="60">
                      <a:moveTo>
                        <a:pt x="131" y="30"/>
                      </a:moveTo>
                      <a:cubicBezTo>
                        <a:pt x="131" y="47"/>
                        <a:pt x="118" y="60"/>
                        <a:pt x="101" y="60"/>
                      </a:cubicBezTo>
                      <a:cubicBezTo>
                        <a:pt x="30" y="60"/>
                        <a:pt x="30" y="60"/>
                        <a:pt x="30" y="60"/>
                      </a:cubicBezTo>
                      <a:cubicBezTo>
                        <a:pt x="14" y="60"/>
                        <a:pt x="0" y="47"/>
                        <a:pt x="0" y="30"/>
                      </a:cubicBezTo>
                      <a:cubicBezTo>
                        <a:pt x="0" y="14"/>
                        <a:pt x="14" y="0"/>
                        <a:pt x="30" y="0"/>
                      </a:cubicBezTo>
                      <a:cubicBezTo>
                        <a:pt x="101" y="0"/>
                        <a:pt x="101" y="0"/>
                        <a:pt x="101" y="0"/>
                      </a:cubicBezTo>
                      <a:cubicBezTo>
                        <a:pt x="118" y="0"/>
                        <a:pt x="131" y="14"/>
                        <a:pt x="131" y="30"/>
                      </a:cubicBezTo>
                    </a:path>
                  </a:pathLst>
                </a:custGeom>
                <a:solidFill>
                  <a:srgbClr val="F7E0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37"/>
                <p:cNvSpPr>
                  <a:spLocks/>
                </p:cNvSpPr>
                <p:nvPr/>
              </p:nvSpPr>
              <p:spPr bwMode="auto">
                <a:xfrm>
                  <a:off x="7005638" y="4406266"/>
                  <a:ext cx="238125" cy="109538"/>
                </a:xfrm>
                <a:custGeom>
                  <a:avLst/>
                  <a:gdLst>
                    <a:gd name="T0" fmla="*/ 114 w 114"/>
                    <a:gd name="T1" fmla="*/ 26 h 52"/>
                    <a:gd name="T2" fmla="*/ 88 w 114"/>
                    <a:gd name="T3" fmla="*/ 52 h 52"/>
                    <a:gd name="T4" fmla="*/ 26 w 114"/>
                    <a:gd name="T5" fmla="*/ 52 h 52"/>
                    <a:gd name="T6" fmla="*/ 0 w 114"/>
                    <a:gd name="T7" fmla="*/ 26 h 52"/>
                    <a:gd name="T8" fmla="*/ 26 w 114"/>
                    <a:gd name="T9" fmla="*/ 0 h 52"/>
                    <a:gd name="T10" fmla="*/ 88 w 114"/>
                    <a:gd name="T11" fmla="*/ 0 h 52"/>
                    <a:gd name="T12" fmla="*/ 114 w 114"/>
                    <a:gd name="T13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4" h="52">
                      <a:moveTo>
                        <a:pt x="114" y="26"/>
                      </a:moveTo>
                      <a:cubicBezTo>
                        <a:pt x="114" y="40"/>
                        <a:pt x="102" y="52"/>
                        <a:pt x="88" y="52"/>
                      </a:cubicBezTo>
                      <a:cubicBezTo>
                        <a:pt x="26" y="52"/>
                        <a:pt x="26" y="52"/>
                        <a:pt x="26" y="52"/>
                      </a:cubicBezTo>
                      <a:cubicBezTo>
                        <a:pt x="12" y="52"/>
                        <a:pt x="0" y="40"/>
                        <a:pt x="0" y="26"/>
                      </a:cubicBezTo>
                      <a:cubicBezTo>
                        <a:pt x="0" y="12"/>
                        <a:pt x="12" y="0"/>
                        <a:pt x="2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102" y="0"/>
                        <a:pt x="114" y="12"/>
                        <a:pt x="114" y="26"/>
                      </a:cubicBezTo>
                    </a:path>
                  </a:pathLst>
                </a:custGeom>
                <a:solidFill>
                  <a:srgbClr val="F7E0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Freeform 38"/>
                <p:cNvSpPr>
                  <a:spLocks/>
                </p:cNvSpPr>
                <p:nvPr/>
              </p:nvSpPr>
              <p:spPr bwMode="auto">
                <a:xfrm>
                  <a:off x="6929438" y="4157029"/>
                  <a:ext cx="323850" cy="125413"/>
                </a:xfrm>
                <a:custGeom>
                  <a:avLst/>
                  <a:gdLst>
                    <a:gd name="T0" fmla="*/ 154 w 154"/>
                    <a:gd name="T1" fmla="*/ 30 h 60"/>
                    <a:gd name="T2" fmla="*/ 125 w 154"/>
                    <a:gd name="T3" fmla="*/ 60 h 60"/>
                    <a:gd name="T4" fmla="*/ 30 w 154"/>
                    <a:gd name="T5" fmla="*/ 60 h 60"/>
                    <a:gd name="T6" fmla="*/ 0 w 154"/>
                    <a:gd name="T7" fmla="*/ 30 h 60"/>
                    <a:gd name="T8" fmla="*/ 30 w 154"/>
                    <a:gd name="T9" fmla="*/ 0 h 60"/>
                    <a:gd name="T10" fmla="*/ 125 w 154"/>
                    <a:gd name="T11" fmla="*/ 0 h 60"/>
                    <a:gd name="T12" fmla="*/ 154 w 154"/>
                    <a:gd name="T13" fmla="*/ 3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4" h="60">
                      <a:moveTo>
                        <a:pt x="154" y="30"/>
                      </a:moveTo>
                      <a:cubicBezTo>
                        <a:pt x="154" y="46"/>
                        <a:pt x="141" y="60"/>
                        <a:pt x="125" y="60"/>
                      </a:cubicBezTo>
                      <a:cubicBezTo>
                        <a:pt x="30" y="60"/>
                        <a:pt x="30" y="60"/>
                        <a:pt x="30" y="60"/>
                      </a:cubicBezTo>
                      <a:cubicBezTo>
                        <a:pt x="13" y="60"/>
                        <a:pt x="0" y="46"/>
                        <a:pt x="0" y="30"/>
                      </a:cubicBezTo>
                      <a:cubicBezTo>
                        <a:pt x="0" y="13"/>
                        <a:pt x="13" y="0"/>
                        <a:pt x="30" y="0"/>
                      </a:cubicBezTo>
                      <a:cubicBezTo>
                        <a:pt x="125" y="0"/>
                        <a:pt x="125" y="0"/>
                        <a:pt x="125" y="0"/>
                      </a:cubicBezTo>
                      <a:cubicBezTo>
                        <a:pt x="141" y="0"/>
                        <a:pt x="154" y="13"/>
                        <a:pt x="154" y="30"/>
                      </a:cubicBezTo>
                    </a:path>
                  </a:pathLst>
                </a:custGeom>
                <a:solidFill>
                  <a:srgbClr val="F7E0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39"/>
                <p:cNvSpPr>
                  <a:spLocks/>
                </p:cNvSpPr>
                <p:nvPr/>
              </p:nvSpPr>
              <p:spPr bwMode="auto">
                <a:xfrm>
                  <a:off x="6948488" y="4282441"/>
                  <a:ext cx="322263" cy="123825"/>
                </a:xfrm>
                <a:custGeom>
                  <a:avLst/>
                  <a:gdLst>
                    <a:gd name="T0" fmla="*/ 154 w 154"/>
                    <a:gd name="T1" fmla="*/ 30 h 59"/>
                    <a:gd name="T2" fmla="*/ 124 w 154"/>
                    <a:gd name="T3" fmla="*/ 59 h 59"/>
                    <a:gd name="T4" fmla="*/ 29 w 154"/>
                    <a:gd name="T5" fmla="*/ 59 h 59"/>
                    <a:gd name="T6" fmla="*/ 0 w 154"/>
                    <a:gd name="T7" fmla="*/ 30 h 59"/>
                    <a:gd name="T8" fmla="*/ 29 w 154"/>
                    <a:gd name="T9" fmla="*/ 0 h 59"/>
                    <a:gd name="T10" fmla="*/ 124 w 154"/>
                    <a:gd name="T11" fmla="*/ 0 h 59"/>
                    <a:gd name="T12" fmla="*/ 154 w 154"/>
                    <a:gd name="T13" fmla="*/ 3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4" h="59">
                      <a:moveTo>
                        <a:pt x="154" y="30"/>
                      </a:moveTo>
                      <a:cubicBezTo>
                        <a:pt x="154" y="46"/>
                        <a:pt x="141" y="59"/>
                        <a:pt x="124" y="59"/>
                      </a:cubicBezTo>
                      <a:cubicBezTo>
                        <a:pt x="29" y="59"/>
                        <a:pt x="29" y="59"/>
                        <a:pt x="29" y="59"/>
                      </a:cubicBezTo>
                      <a:cubicBezTo>
                        <a:pt x="13" y="59"/>
                        <a:pt x="0" y="46"/>
                        <a:pt x="0" y="30"/>
                      </a:cubicBezTo>
                      <a:cubicBezTo>
                        <a:pt x="0" y="13"/>
                        <a:pt x="13" y="0"/>
                        <a:pt x="29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41" y="0"/>
                        <a:pt x="154" y="13"/>
                        <a:pt x="154" y="30"/>
                      </a:cubicBezTo>
                    </a:path>
                  </a:pathLst>
                </a:custGeom>
                <a:solidFill>
                  <a:srgbClr val="F7E0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40"/>
                <p:cNvSpPr>
                  <a:spLocks noChangeArrowheads="1"/>
                </p:cNvSpPr>
                <p:nvPr/>
              </p:nvSpPr>
              <p:spPr bwMode="auto">
                <a:xfrm>
                  <a:off x="7164388" y="4172904"/>
                  <a:ext cx="69850" cy="9366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Oval 41"/>
                <p:cNvSpPr>
                  <a:spLocks noChangeArrowheads="1"/>
                </p:cNvSpPr>
                <p:nvPr/>
              </p:nvSpPr>
              <p:spPr bwMode="auto">
                <a:xfrm>
                  <a:off x="7119938" y="4047491"/>
                  <a:ext cx="69850" cy="920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Oval 42"/>
                <p:cNvSpPr>
                  <a:spLocks noChangeArrowheads="1"/>
                </p:cNvSpPr>
                <p:nvPr/>
              </p:nvSpPr>
              <p:spPr bwMode="auto">
                <a:xfrm>
                  <a:off x="7185025" y="4299904"/>
                  <a:ext cx="68263" cy="9048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Oval 43"/>
                <p:cNvSpPr>
                  <a:spLocks noChangeArrowheads="1"/>
                </p:cNvSpPr>
                <p:nvPr/>
              </p:nvSpPr>
              <p:spPr bwMode="auto">
                <a:xfrm>
                  <a:off x="7169150" y="4423729"/>
                  <a:ext cx="55563" cy="74613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Freeform 44"/>
                <p:cNvSpPr>
                  <a:spLocks/>
                </p:cNvSpPr>
                <p:nvPr/>
              </p:nvSpPr>
              <p:spPr bwMode="auto">
                <a:xfrm>
                  <a:off x="7527925" y="4098291"/>
                  <a:ext cx="854075" cy="403225"/>
                </a:xfrm>
                <a:custGeom>
                  <a:avLst/>
                  <a:gdLst>
                    <a:gd name="T0" fmla="*/ 51 w 407"/>
                    <a:gd name="T1" fmla="*/ 0 h 192"/>
                    <a:gd name="T2" fmla="*/ 407 w 407"/>
                    <a:gd name="T3" fmla="*/ 0 h 192"/>
                    <a:gd name="T4" fmla="*/ 391 w 407"/>
                    <a:gd name="T5" fmla="*/ 192 h 192"/>
                    <a:gd name="T6" fmla="*/ 51 w 407"/>
                    <a:gd name="T7" fmla="*/ 192 h 192"/>
                    <a:gd name="T8" fmla="*/ 51 w 407"/>
                    <a:gd name="T9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7" h="192">
                      <a:moveTo>
                        <a:pt x="51" y="0"/>
                      </a:moveTo>
                      <a:cubicBezTo>
                        <a:pt x="98" y="0"/>
                        <a:pt x="407" y="0"/>
                        <a:pt x="407" y="0"/>
                      </a:cubicBezTo>
                      <a:cubicBezTo>
                        <a:pt x="391" y="192"/>
                        <a:pt x="391" y="192"/>
                        <a:pt x="391" y="192"/>
                      </a:cubicBezTo>
                      <a:cubicBezTo>
                        <a:pt x="391" y="192"/>
                        <a:pt x="102" y="192"/>
                        <a:pt x="51" y="192"/>
                      </a:cubicBezTo>
                      <a:cubicBezTo>
                        <a:pt x="0" y="192"/>
                        <a:pt x="4" y="0"/>
                        <a:pt x="5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43" name="Freeform 45"/>
            <p:cNvSpPr>
              <a:spLocks/>
            </p:cNvSpPr>
            <p:nvPr/>
          </p:nvSpPr>
          <p:spPr bwMode="auto">
            <a:xfrm>
              <a:off x="543521" y="4369699"/>
              <a:ext cx="1148529" cy="477478"/>
            </a:xfrm>
            <a:custGeom>
              <a:avLst/>
              <a:gdLst>
                <a:gd name="T0" fmla="*/ 461 w 712"/>
                <a:gd name="T1" fmla="*/ 296 h 296"/>
                <a:gd name="T2" fmla="*/ 712 w 712"/>
                <a:gd name="T3" fmla="*/ 4 h 296"/>
                <a:gd name="T4" fmla="*/ 320 w 712"/>
                <a:gd name="T5" fmla="*/ 0 h 296"/>
                <a:gd name="T6" fmla="*/ 0 w 712"/>
                <a:gd name="T7" fmla="*/ 293 h 296"/>
                <a:gd name="T8" fmla="*/ 461 w 712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2" h="296">
                  <a:moveTo>
                    <a:pt x="461" y="296"/>
                  </a:moveTo>
                  <a:lnTo>
                    <a:pt x="712" y="4"/>
                  </a:lnTo>
                  <a:lnTo>
                    <a:pt x="320" y="0"/>
                  </a:lnTo>
                  <a:lnTo>
                    <a:pt x="0" y="293"/>
                  </a:lnTo>
                  <a:lnTo>
                    <a:pt x="461" y="296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6"/>
            <p:cNvSpPr>
              <a:spLocks/>
            </p:cNvSpPr>
            <p:nvPr/>
          </p:nvSpPr>
          <p:spPr bwMode="auto">
            <a:xfrm>
              <a:off x="543521" y="4842338"/>
              <a:ext cx="748480" cy="148405"/>
            </a:xfrm>
            <a:custGeom>
              <a:avLst/>
              <a:gdLst>
                <a:gd name="T0" fmla="*/ 0 w 464"/>
                <a:gd name="T1" fmla="*/ 0 h 92"/>
                <a:gd name="T2" fmla="*/ 0 w 464"/>
                <a:gd name="T3" fmla="*/ 85 h 92"/>
                <a:gd name="T4" fmla="*/ 464 w 464"/>
                <a:gd name="T5" fmla="*/ 92 h 92"/>
                <a:gd name="T6" fmla="*/ 461 w 464"/>
                <a:gd name="T7" fmla="*/ 2 h 92"/>
                <a:gd name="T8" fmla="*/ 0 w 464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92">
                  <a:moveTo>
                    <a:pt x="0" y="0"/>
                  </a:moveTo>
                  <a:lnTo>
                    <a:pt x="0" y="85"/>
                  </a:lnTo>
                  <a:lnTo>
                    <a:pt x="464" y="92"/>
                  </a:lnTo>
                  <a:lnTo>
                    <a:pt x="46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7"/>
            <p:cNvSpPr>
              <a:spLocks/>
            </p:cNvSpPr>
            <p:nvPr/>
          </p:nvSpPr>
          <p:spPr bwMode="auto">
            <a:xfrm>
              <a:off x="1287161" y="4376151"/>
              <a:ext cx="404889" cy="614593"/>
            </a:xfrm>
            <a:custGeom>
              <a:avLst/>
              <a:gdLst>
                <a:gd name="T0" fmla="*/ 251 w 251"/>
                <a:gd name="T1" fmla="*/ 0 h 381"/>
                <a:gd name="T2" fmla="*/ 251 w 251"/>
                <a:gd name="T3" fmla="*/ 81 h 381"/>
                <a:gd name="T4" fmla="*/ 3 w 251"/>
                <a:gd name="T5" fmla="*/ 381 h 381"/>
                <a:gd name="T6" fmla="*/ 0 w 251"/>
                <a:gd name="T7" fmla="*/ 291 h 381"/>
                <a:gd name="T8" fmla="*/ 251 w 251"/>
                <a:gd name="T9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381">
                  <a:moveTo>
                    <a:pt x="251" y="0"/>
                  </a:moveTo>
                  <a:lnTo>
                    <a:pt x="251" y="81"/>
                  </a:lnTo>
                  <a:lnTo>
                    <a:pt x="3" y="381"/>
                  </a:lnTo>
                  <a:lnTo>
                    <a:pt x="0" y="291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8"/>
            <p:cNvSpPr>
              <a:spLocks/>
            </p:cNvSpPr>
            <p:nvPr/>
          </p:nvSpPr>
          <p:spPr bwMode="auto">
            <a:xfrm>
              <a:off x="930666" y="2998561"/>
              <a:ext cx="374240" cy="1616329"/>
            </a:xfrm>
            <a:custGeom>
              <a:avLst/>
              <a:gdLst>
                <a:gd name="T0" fmla="*/ 205 w 232"/>
                <a:gd name="T1" fmla="*/ 1002 h 1002"/>
                <a:gd name="T2" fmla="*/ 185 w 232"/>
                <a:gd name="T3" fmla="*/ 235 h 1002"/>
                <a:gd name="T4" fmla="*/ 232 w 232"/>
                <a:gd name="T5" fmla="*/ 241 h 1002"/>
                <a:gd name="T6" fmla="*/ 221 w 232"/>
                <a:gd name="T7" fmla="*/ 0 h 1002"/>
                <a:gd name="T8" fmla="*/ 77 w 232"/>
                <a:gd name="T9" fmla="*/ 60 h 1002"/>
                <a:gd name="T10" fmla="*/ 0 w 232"/>
                <a:gd name="T11" fmla="*/ 1002 h 1002"/>
                <a:gd name="T12" fmla="*/ 205 w 232"/>
                <a:gd name="T13" fmla="*/ 1002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" h="1002">
                  <a:moveTo>
                    <a:pt x="205" y="1002"/>
                  </a:moveTo>
                  <a:lnTo>
                    <a:pt x="185" y="235"/>
                  </a:lnTo>
                  <a:lnTo>
                    <a:pt x="232" y="241"/>
                  </a:lnTo>
                  <a:lnTo>
                    <a:pt x="221" y="0"/>
                  </a:lnTo>
                  <a:lnTo>
                    <a:pt x="77" y="60"/>
                  </a:lnTo>
                  <a:lnTo>
                    <a:pt x="0" y="1002"/>
                  </a:lnTo>
                  <a:lnTo>
                    <a:pt x="205" y="100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9"/>
            <p:cNvSpPr>
              <a:spLocks/>
            </p:cNvSpPr>
            <p:nvPr/>
          </p:nvSpPr>
          <p:spPr bwMode="auto">
            <a:xfrm>
              <a:off x="1225863" y="3363123"/>
              <a:ext cx="80655" cy="1251768"/>
            </a:xfrm>
            <a:custGeom>
              <a:avLst/>
              <a:gdLst>
                <a:gd name="T0" fmla="*/ 20 w 50"/>
                <a:gd name="T1" fmla="*/ 12 h 776"/>
                <a:gd name="T2" fmla="*/ 50 w 50"/>
                <a:gd name="T3" fmla="*/ 743 h 776"/>
                <a:gd name="T4" fmla="*/ 22 w 50"/>
                <a:gd name="T5" fmla="*/ 776 h 776"/>
                <a:gd name="T6" fmla="*/ 0 w 50"/>
                <a:gd name="T7" fmla="*/ 0 h 776"/>
                <a:gd name="T8" fmla="*/ 20 w 50"/>
                <a:gd name="T9" fmla="*/ 12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776">
                  <a:moveTo>
                    <a:pt x="20" y="12"/>
                  </a:moveTo>
                  <a:lnTo>
                    <a:pt x="50" y="743"/>
                  </a:lnTo>
                  <a:lnTo>
                    <a:pt x="22" y="776"/>
                  </a:lnTo>
                  <a:lnTo>
                    <a:pt x="0" y="0"/>
                  </a:lnTo>
                  <a:lnTo>
                    <a:pt x="20" y="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0"/>
            <p:cNvSpPr>
              <a:spLocks/>
            </p:cNvSpPr>
            <p:nvPr/>
          </p:nvSpPr>
          <p:spPr bwMode="auto">
            <a:xfrm>
              <a:off x="1193601" y="1737115"/>
              <a:ext cx="306490" cy="2539024"/>
            </a:xfrm>
            <a:custGeom>
              <a:avLst/>
              <a:gdLst>
                <a:gd name="T0" fmla="*/ 67 w 190"/>
                <a:gd name="T1" fmla="*/ 0 h 1574"/>
                <a:gd name="T2" fmla="*/ 190 w 190"/>
                <a:gd name="T3" fmla="*/ 1574 h 1574"/>
                <a:gd name="T4" fmla="*/ 106 w 190"/>
                <a:gd name="T5" fmla="*/ 1524 h 1574"/>
                <a:gd name="T6" fmla="*/ 0 w 190"/>
                <a:gd name="T7" fmla="*/ 74 h 1574"/>
                <a:gd name="T8" fmla="*/ 67 w 190"/>
                <a:gd name="T9" fmla="*/ 0 h 1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574">
                  <a:moveTo>
                    <a:pt x="67" y="0"/>
                  </a:moveTo>
                  <a:lnTo>
                    <a:pt x="190" y="1574"/>
                  </a:lnTo>
                  <a:lnTo>
                    <a:pt x="106" y="1524"/>
                  </a:lnTo>
                  <a:lnTo>
                    <a:pt x="0" y="7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1"/>
            <p:cNvSpPr>
              <a:spLocks/>
            </p:cNvSpPr>
            <p:nvPr/>
          </p:nvSpPr>
          <p:spPr bwMode="auto">
            <a:xfrm>
              <a:off x="1301679" y="1737115"/>
              <a:ext cx="653307" cy="2539024"/>
            </a:xfrm>
            <a:custGeom>
              <a:avLst/>
              <a:gdLst>
                <a:gd name="T0" fmla="*/ 0 w 405"/>
                <a:gd name="T1" fmla="*/ 0 h 1574"/>
                <a:gd name="T2" fmla="*/ 299 w 405"/>
                <a:gd name="T3" fmla="*/ 128 h 1574"/>
                <a:gd name="T4" fmla="*/ 405 w 405"/>
                <a:gd name="T5" fmla="*/ 1361 h 1574"/>
                <a:gd name="T6" fmla="*/ 123 w 405"/>
                <a:gd name="T7" fmla="*/ 1574 h 1574"/>
                <a:gd name="T8" fmla="*/ 0 w 405"/>
                <a:gd name="T9" fmla="*/ 0 h 1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1574">
                  <a:moveTo>
                    <a:pt x="0" y="0"/>
                  </a:moveTo>
                  <a:lnTo>
                    <a:pt x="299" y="128"/>
                  </a:lnTo>
                  <a:lnTo>
                    <a:pt x="405" y="1361"/>
                  </a:lnTo>
                  <a:lnTo>
                    <a:pt x="123" y="1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2"/>
            <p:cNvSpPr>
              <a:spLocks/>
            </p:cNvSpPr>
            <p:nvPr/>
          </p:nvSpPr>
          <p:spPr bwMode="auto">
            <a:xfrm>
              <a:off x="1364590" y="1856485"/>
              <a:ext cx="540390" cy="2263184"/>
            </a:xfrm>
            <a:custGeom>
              <a:avLst/>
              <a:gdLst>
                <a:gd name="T0" fmla="*/ 0 w 335"/>
                <a:gd name="T1" fmla="*/ 0 h 1403"/>
                <a:gd name="T2" fmla="*/ 231 w 335"/>
                <a:gd name="T3" fmla="*/ 89 h 1403"/>
                <a:gd name="T4" fmla="*/ 335 w 335"/>
                <a:gd name="T5" fmla="*/ 1254 h 1403"/>
                <a:gd name="T6" fmla="*/ 120 w 335"/>
                <a:gd name="T7" fmla="*/ 1403 h 1403"/>
                <a:gd name="T8" fmla="*/ 0 w 335"/>
                <a:gd name="T9" fmla="*/ 0 h 1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5" h="1403">
                  <a:moveTo>
                    <a:pt x="0" y="0"/>
                  </a:moveTo>
                  <a:lnTo>
                    <a:pt x="231" y="89"/>
                  </a:lnTo>
                  <a:lnTo>
                    <a:pt x="335" y="1254"/>
                  </a:lnTo>
                  <a:lnTo>
                    <a:pt x="120" y="1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1558162" y="2592060"/>
              <a:ext cx="2061546" cy="837201"/>
              <a:chOff x="4105275" y="3836354"/>
              <a:chExt cx="2028825" cy="823913"/>
            </a:xfrm>
          </p:grpSpPr>
          <p:sp>
            <p:nvSpPr>
              <p:cNvPr id="52" name="Oval 53"/>
              <p:cNvSpPr>
                <a:spLocks noChangeArrowheads="1"/>
              </p:cNvSpPr>
              <p:nvPr/>
            </p:nvSpPr>
            <p:spPr bwMode="auto">
              <a:xfrm>
                <a:off x="5216525" y="4025266"/>
                <a:ext cx="420688" cy="263525"/>
              </a:xfrm>
              <a:prstGeom prst="ellipse">
                <a:avLst/>
              </a:prstGeom>
              <a:solidFill>
                <a:srgbClr val="E8D3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54"/>
              <p:cNvSpPr>
                <a:spLocks/>
              </p:cNvSpPr>
              <p:nvPr/>
            </p:nvSpPr>
            <p:spPr bwMode="auto">
              <a:xfrm>
                <a:off x="4927600" y="3836354"/>
                <a:ext cx="849313" cy="661988"/>
              </a:xfrm>
              <a:custGeom>
                <a:avLst/>
                <a:gdLst>
                  <a:gd name="T0" fmla="*/ 0 w 405"/>
                  <a:gd name="T1" fmla="*/ 311 h 316"/>
                  <a:gd name="T2" fmla="*/ 7 w 405"/>
                  <a:gd name="T3" fmla="*/ 136 h 316"/>
                  <a:gd name="T4" fmla="*/ 203 w 405"/>
                  <a:gd name="T5" fmla="*/ 7 h 316"/>
                  <a:gd name="T6" fmla="*/ 405 w 405"/>
                  <a:gd name="T7" fmla="*/ 135 h 316"/>
                  <a:gd name="T8" fmla="*/ 347 w 405"/>
                  <a:gd name="T9" fmla="*/ 197 h 316"/>
                  <a:gd name="T10" fmla="*/ 168 w 405"/>
                  <a:gd name="T11" fmla="*/ 136 h 316"/>
                  <a:gd name="T12" fmla="*/ 189 w 405"/>
                  <a:gd name="T13" fmla="*/ 190 h 316"/>
                  <a:gd name="T14" fmla="*/ 306 w 405"/>
                  <a:gd name="T15" fmla="*/ 224 h 316"/>
                  <a:gd name="T16" fmla="*/ 152 w 405"/>
                  <a:gd name="T17" fmla="*/ 279 h 316"/>
                  <a:gd name="T18" fmla="*/ 54 w 405"/>
                  <a:gd name="T19" fmla="*/ 310 h 316"/>
                  <a:gd name="T20" fmla="*/ 0 w 405"/>
                  <a:gd name="T21" fmla="*/ 311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05" h="316">
                    <a:moveTo>
                      <a:pt x="0" y="311"/>
                    </a:moveTo>
                    <a:cubicBezTo>
                      <a:pt x="0" y="308"/>
                      <a:pt x="7" y="136"/>
                      <a:pt x="7" y="136"/>
                    </a:cubicBezTo>
                    <a:cubicBezTo>
                      <a:pt x="7" y="136"/>
                      <a:pt x="121" y="15"/>
                      <a:pt x="203" y="7"/>
                    </a:cubicBezTo>
                    <a:cubicBezTo>
                      <a:pt x="285" y="0"/>
                      <a:pt x="405" y="135"/>
                      <a:pt x="405" y="135"/>
                    </a:cubicBezTo>
                    <a:cubicBezTo>
                      <a:pt x="405" y="135"/>
                      <a:pt x="365" y="228"/>
                      <a:pt x="347" y="197"/>
                    </a:cubicBezTo>
                    <a:cubicBezTo>
                      <a:pt x="301" y="117"/>
                      <a:pt x="190" y="108"/>
                      <a:pt x="168" y="136"/>
                    </a:cubicBezTo>
                    <a:cubicBezTo>
                      <a:pt x="145" y="165"/>
                      <a:pt x="153" y="187"/>
                      <a:pt x="189" y="190"/>
                    </a:cubicBezTo>
                    <a:cubicBezTo>
                      <a:pt x="224" y="193"/>
                      <a:pt x="304" y="168"/>
                      <a:pt x="306" y="224"/>
                    </a:cubicBezTo>
                    <a:cubicBezTo>
                      <a:pt x="308" y="280"/>
                      <a:pt x="184" y="271"/>
                      <a:pt x="152" y="279"/>
                    </a:cubicBezTo>
                    <a:cubicBezTo>
                      <a:pt x="120" y="286"/>
                      <a:pt x="79" y="304"/>
                      <a:pt x="54" y="310"/>
                    </a:cubicBezTo>
                    <a:cubicBezTo>
                      <a:pt x="31" y="316"/>
                      <a:pt x="0" y="311"/>
                      <a:pt x="0" y="311"/>
                    </a:cubicBezTo>
                    <a:close/>
                  </a:path>
                </a:pathLst>
              </a:custGeom>
              <a:solidFill>
                <a:srgbClr val="F7E0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55"/>
              <p:cNvSpPr>
                <a:spLocks/>
              </p:cNvSpPr>
              <p:nvPr/>
            </p:nvSpPr>
            <p:spPr bwMode="auto">
              <a:xfrm>
                <a:off x="5286375" y="4080829"/>
                <a:ext cx="847725" cy="579438"/>
              </a:xfrm>
              <a:custGeom>
                <a:avLst/>
                <a:gdLst>
                  <a:gd name="T0" fmla="*/ 0 w 404"/>
                  <a:gd name="T1" fmla="*/ 253 h 276"/>
                  <a:gd name="T2" fmla="*/ 23 w 404"/>
                  <a:gd name="T3" fmla="*/ 276 h 276"/>
                  <a:gd name="T4" fmla="*/ 380 w 404"/>
                  <a:gd name="T5" fmla="*/ 276 h 276"/>
                  <a:gd name="T6" fmla="*/ 404 w 404"/>
                  <a:gd name="T7" fmla="*/ 253 h 276"/>
                  <a:gd name="T8" fmla="*/ 404 w 404"/>
                  <a:gd name="T9" fmla="*/ 23 h 276"/>
                  <a:gd name="T10" fmla="*/ 380 w 404"/>
                  <a:gd name="T11" fmla="*/ 0 h 276"/>
                  <a:gd name="T12" fmla="*/ 23 w 404"/>
                  <a:gd name="T13" fmla="*/ 0 h 276"/>
                  <a:gd name="T14" fmla="*/ 0 w 404"/>
                  <a:gd name="T15" fmla="*/ 23 h 276"/>
                  <a:gd name="T16" fmla="*/ 0 w 404"/>
                  <a:gd name="T17" fmla="*/ 253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4" h="276">
                    <a:moveTo>
                      <a:pt x="0" y="253"/>
                    </a:moveTo>
                    <a:cubicBezTo>
                      <a:pt x="0" y="265"/>
                      <a:pt x="11" y="276"/>
                      <a:pt x="23" y="276"/>
                    </a:cubicBezTo>
                    <a:cubicBezTo>
                      <a:pt x="380" y="276"/>
                      <a:pt x="380" y="276"/>
                      <a:pt x="380" y="276"/>
                    </a:cubicBezTo>
                    <a:cubicBezTo>
                      <a:pt x="393" y="276"/>
                      <a:pt x="404" y="265"/>
                      <a:pt x="404" y="253"/>
                    </a:cubicBezTo>
                    <a:cubicBezTo>
                      <a:pt x="404" y="23"/>
                      <a:pt x="404" y="23"/>
                      <a:pt x="404" y="23"/>
                    </a:cubicBezTo>
                    <a:cubicBezTo>
                      <a:pt x="404" y="10"/>
                      <a:pt x="393" y="0"/>
                      <a:pt x="380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3"/>
                    </a:cubicBezTo>
                    <a:lnTo>
                      <a:pt x="0" y="25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5343525" y="4488816"/>
                <a:ext cx="188913" cy="120650"/>
                <a:chOff x="5343525" y="3719512"/>
                <a:chExt cx="188913" cy="120650"/>
              </a:xfrm>
            </p:grpSpPr>
            <p:sp>
              <p:nvSpPr>
                <p:cNvPr id="96" name="Oval 56"/>
                <p:cNvSpPr>
                  <a:spLocks noChangeArrowheads="1"/>
                </p:cNvSpPr>
                <p:nvPr/>
              </p:nvSpPr>
              <p:spPr bwMode="auto">
                <a:xfrm>
                  <a:off x="5411788" y="3719512"/>
                  <a:ext cx="120650" cy="12065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Oval 57"/>
                <p:cNvSpPr>
                  <a:spLocks noChangeArrowheads="1"/>
                </p:cNvSpPr>
                <p:nvPr/>
              </p:nvSpPr>
              <p:spPr bwMode="auto">
                <a:xfrm>
                  <a:off x="5343525" y="3719512"/>
                  <a:ext cx="119063" cy="12065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5848350" y="4215766"/>
                <a:ext cx="204788" cy="158750"/>
                <a:chOff x="5848350" y="3446462"/>
                <a:chExt cx="204788" cy="158750"/>
              </a:xfrm>
            </p:grpSpPr>
            <p:sp>
              <p:nvSpPr>
                <p:cNvPr id="84" name="Freeform 58"/>
                <p:cNvSpPr>
                  <a:spLocks/>
                </p:cNvSpPr>
                <p:nvPr/>
              </p:nvSpPr>
              <p:spPr bwMode="auto">
                <a:xfrm>
                  <a:off x="5848350" y="3446462"/>
                  <a:ext cx="204788" cy="158750"/>
                </a:xfrm>
                <a:custGeom>
                  <a:avLst/>
                  <a:gdLst>
                    <a:gd name="T0" fmla="*/ 0 w 97"/>
                    <a:gd name="T1" fmla="*/ 66 h 76"/>
                    <a:gd name="T2" fmla="*/ 11 w 97"/>
                    <a:gd name="T3" fmla="*/ 76 h 76"/>
                    <a:gd name="T4" fmla="*/ 86 w 97"/>
                    <a:gd name="T5" fmla="*/ 76 h 76"/>
                    <a:gd name="T6" fmla="*/ 97 w 97"/>
                    <a:gd name="T7" fmla="*/ 66 h 76"/>
                    <a:gd name="T8" fmla="*/ 97 w 97"/>
                    <a:gd name="T9" fmla="*/ 11 h 76"/>
                    <a:gd name="T10" fmla="*/ 86 w 97"/>
                    <a:gd name="T11" fmla="*/ 0 h 76"/>
                    <a:gd name="T12" fmla="*/ 11 w 97"/>
                    <a:gd name="T13" fmla="*/ 0 h 76"/>
                    <a:gd name="T14" fmla="*/ 0 w 97"/>
                    <a:gd name="T15" fmla="*/ 11 h 76"/>
                    <a:gd name="T16" fmla="*/ 0 w 97"/>
                    <a:gd name="T17" fmla="*/ 66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7" h="76">
                      <a:moveTo>
                        <a:pt x="0" y="66"/>
                      </a:moveTo>
                      <a:cubicBezTo>
                        <a:pt x="0" y="72"/>
                        <a:pt x="5" y="76"/>
                        <a:pt x="11" y="76"/>
                      </a:cubicBezTo>
                      <a:cubicBezTo>
                        <a:pt x="86" y="76"/>
                        <a:pt x="86" y="76"/>
                        <a:pt x="86" y="76"/>
                      </a:cubicBezTo>
                      <a:cubicBezTo>
                        <a:pt x="92" y="76"/>
                        <a:pt x="97" y="72"/>
                        <a:pt x="97" y="66"/>
                      </a:cubicBezTo>
                      <a:cubicBezTo>
                        <a:pt x="97" y="11"/>
                        <a:pt x="97" y="11"/>
                        <a:pt x="97" y="11"/>
                      </a:cubicBezTo>
                      <a:cubicBezTo>
                        <a:pt x="97" y="5"/>
                        <a:pt x="92" y="0"/>
                        <a:pt x="86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lnTo>
                        <a:pt x="0" y="6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" name="Freeform 59"/>
                <p:cNvSpPr>
                  <a:spLocks noEditPoints="1"/>
                </p:cNvSpPr>
                <p:nvPr/>
              </p:nvSpPr>
              <p:spPr bwMode="auto">
                <a:xfrm>
                  <a:off x="5918200" y="3446462"/>
                  <a:ext cx="69850" cy="158750"/>
                </a:xfrm>
                <a:custGeom>
                  <a:avLst/>
                  <a:gdLst>
                    <a:gd name="T0" fmla="*/ 0 w 33"/>
                    <a:gd name="T1" fmla="*/ 38 h 76"/>
                    <a:gd name="T2" fmla="*/ 16 w 33"/>
                    <a:gd name="T3" fmla="*/ 0 h 76"/>
                    <a:gd name="T4" fmla="*/ 33 w 33"/>
                    <a:gd name="T5" fmla="*/ 38 h 76"/>
                    <a:gd name="T6" fmla="*/ 16 w 33"/>
                    <a:gd name="T7" fmla="*/ 76 h 76"/>
                    <a:gd name="T8" fmla="*/ 0 w 33"/>
                    <a:gd name="T9" fmla="*/ 38 h 76"/>
                    <a:gd name="T10" fmla="*/ 3 w 33"/>
                    <a:gd name="T11" fmla="*/ 38 h 76"/>
                    <a:gd name="T12" fmla="*/ 16 w 33"/>
                    <a:gd name="T13" fmla="*/ 74 h 76"/>
                    <a:gd name="T14" fmla="*/ 30 w 33"/>
                    <a:gd name="T15" fmla="*/ 38 h 76"/>
                    <a:gd name="T16" fmla="*/ 16 w 33"/>
                    <a:gd name="T17" fmla="*/ 3 h 76"/>
                    <a:gd name="T18" fmla="*/ 3 w 33"/>
                    <a:gd name="T19" fmla="*/ 38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" h="76">
                      <a:moveTo>
                        <a:pt x="0" y="38"/>
                      </a:moveTo>
                      <a:cubicBezTo>
                        <a:pt x="0" y="17"/>
                        <a:pt x="7" y="0"/>
                        <a:pt x="16" y="0"/>
                      </a:cubicBezTo>
                      <a:cubicBezTo>
                        <a:pt x="26" y="0"/>
                        <a:pt x="33" y="17"/>
                        <a:pt x="33" y="38"/>
                      </a:cubicBezTo>
                      <a:cubicBezTo>
                        <a:pt x="33" y="60"/>
                        <a:pt x="26" y="76"/>
                        <a:pt x="16" y="76"/>
                      </a:cubicBezTo>
                      <a:cubicBezTo>
                        <a:pt x="7" y="76"/>
                        <a:pt x="0" y="60"/>
                        <a:pt x="0" y="38"/>
                      </a:cubicBezTo>
                      <a:close/>
                      <a:moveTo>
                        <a:pt x="3" y="38"/>
                      </a:moveTo>
                      <a:cubicBezTo>
                        <a:pt x="3" y="57"/>
                        <a:pt x="9" y="74"/>
                        <a:pt x="16" y="74"/>
                      </a:cubicBezTo>
                      <a:cubicBezTo>
                        <a:pt x="24" y="74"/>
                        <a:pt x="30" y="57"/>
                        <a:pt x="30" y="38"/>
                      </a:cubicBezTo>
                      <a:cubicBezTo>
                        <a:pt x="30" y="19"/>
                        <a:pt x="24" y="3"/>
                        <a:pt x="16" y="3"/>
                      </a:cubicBezTo>
                      <a:cubicBezTo>
                        <a:pt x="9" y="3"/>
                        <a:pt x="3" y="19"/>
                        <a:pt x="3" y="38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Rectangle 60"/>
                <p:cNvSpPr>
                  <a:spLocks noChangeArrowheads="1"/>
                </p:cNvSpPr>
                <p:nvPr/>
              </p:nvSpPr>
              <p:spPr bwMode="auto">
                <a:xfrm>
                  <a:off x="5972175" y="3465512"/>
                  <a:ext cx="80963" cy="635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Rectangle 61"/>
                <p:cNvSpPr>
                  <a:spLocks noChangeArrowheads="1"/>
                </p:cNvSpPr>
                <p:nvPr/>
              </p:nvSpPr>
              <p:spPr bwMode="auto">
                <a:xfrm>
                  <a:off x="5983288" y="3497262"/>
                  <a:ext cx="69850" cy="3175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Rectangle 62"/>
                <p:cNvSpPr>
                  <a:spLocks noChangeArrowheads="1"/>
                </p:cNvSpPr>
                <p:nvPr/>
              </p:nvSpPr>
              <p:spPr bwMode="auto">
                <a:xfrm>
                  <a:off x="5983288" y="3525837"/>
                  <a:ext cx="69850" cy="635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9" name="Rectangle 63"/>
                <p:cNvSpPr>
                  <a:spLocks noChangeArrowheads="1"/>
                </p:cNvSpPr>
                <p:nvPr/>
              </p:nvSpPr>
              <p:spPr bwMode="auto">
                <a:xfrm>
                  <a:off x="5978525" y="3557587"/>
                  <a:ext cx="74613" cy="4763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Rectangle 64"/>
                <p:cNvSpPr>
                  <a:spLocks noChangeArrowheads="1"/>
                </p:cNvSpPr>
                <p:nvPr/>
              </p:nvSpPr>
              <p:spPr bwMode="auto">
                <a:xfrm>
                  <a:off x="5970588" y="3586162"/>
                  <a:ext cx="82550" cy="635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Rectangle 65"/>
                <p:cNvSpPr>
                  <a:spLocks noChangeArrowheads="1"/>
                </p:cNvSpPr>
                <p:nvPr/>
              </p:nvSpPr>
              <p:spPr bwMode="auto">
                <a:xfrm>
                  <a:off x="5848350" y="3465512"/>
                  <a:ext cx="84138" cy="635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Rectangle 66"/>
                <p:cNvSpPr>
                  <a:spLocks noChangeArrowheads="1"/>
                </p:cNvSpPr>
                <p:nvPr/>
              </p:nvSpPr>
              <p:spPr bwMode="auto">
                <a:xfrm>
                  <a:off x="5848350" y="3497262"/>
                  <a:ext cx="71438" cy="3175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Rectangle 67"/>
                <p:cNvSpPr>
                  <a:spLocks noChangeArrowheads="1"/>
                </p:cNvSpPr>
                <p:nvPr/>
              </p:nvSpPr>
              <p:spPr bwMode="auto">
                <a:xfrm>
                  <a:off x="5848350" y="3525837"/>
                  <a:ext cx="71438" cy="635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Rectangle 68"/>
                <p:cNvSpPr>
                  <a:spLocks noChangeArrowheads="1"/>
                </p:cNvSpPr>
                <p:nvPr/>
              </p:nvSpPr>
              <p:spPr bwMode="auto">
                <a:xfrm>
                  <a:off x="5848350" y="3557587"/>
                  <a:ext cx="76200" cy="635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5" name="Rectangle 69"/>
                <p:cNvSpPr>
                  <a:spLocks noChangeArrowheads="1"/>
                </p:cNvSpPr>
                <p:nvPr/>
              </p:nvSpPr>
              <p:spPr bwMode="auto">
                <a:xfrm>
                  <a:off x="5848350" y="3589337"/>
                  <a:ext cx="85725" cy="3175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5502275" y="4420554"/>
                <a:ext cx="541338" cy="38100"/>
                <a:chOff x="5502275" y="3651250"/>
                <a:chExt cx="541338" cy="38100"/>
              </a:xfrm>
            </p:grpSpPr>
            <p:sp>
              <p:nvSpPr>
                <p:cNvPr id="64" name="Rectangle 72"/>
                <p:cNvSpPr>
                  <a:spLocks noChangeArrowheads="1"/>
                </p:cNvSpPr>
                <p:nvPr/>
              </p:nvSpPr>
              <p:spPr bwMode="auto">
                <a:xfrm>
                  <a:off x="6030913" y="3651250"/>
                  <a:ext cx="12700" cy="3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Rectangle 73"/>
                <p:cNvSpPr>
                  <a:spLocks noChangeArrowheads="1"/>
                </p:cNvSpPr>
                <p:nvPr/>
              </p:nvSpPr>
              <p:spPr bwMode="auto">
                <a:xfrm>
                  <a:off x="6008688" y="3651250"/>
                  <a:ext cx="12700" cy="3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Rectangle 74"/>
                <p:cNvSpPr>
                  <a:spLocks noChangeArrowheads="1"/>
                </p:cNvSpPr>
                <p:nvPr/>
              </p:nvSpPr>
              <p:spPr bwMode="auto">
                <a:xfrm>
                  <a:off x="5983288" y="3651250"/>
                  <a:ext cx="14288" cy="3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" name="Rectangle 75"/>
                <p:cNvSpPr>
                  <a:spLocks noChangeArrowheads="1"/>
                </p:cNvSpPr>
                <p:nvPr/>
              </p:nvSpPr>
              <p:spPr bwMode="auto">
                <a:xfrm>
                  <a:off x="5957888" y="3651250"/>
                  <a:ext cx="14288" cy="3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" name="Rectangle 76"/>
                <p:cNvSpPr>
                  <a:spLocks noChangeArrowheads="1"/>
                </p:cNvSpPr>
                <p:nvPr/>
              </p:nvSpPr>
              <p:spPr bwMode="auto">
                <a:xfrm>
                  <a:off x="5910263" y="3651250"/>
                  <a:ext cx="12700" cy="3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Rectangle 77"/>
                <p:cNvSpPr>
                  <a:spLocks noChangeArrowheads="1"/>
                </p:cNvSpPr>
                <p:nvPr/>
              </p:nvSpPr>
              <p:spPr bwMode="auto">
                <a:xfrm>
                  <a:off x="5884863" y="3651250"/>
                  <a:ext cx="14288" cy="3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Rectangle 78"/>
                <p:cNvSpPr>
                  <a:spLocks noChangeArrowheads="1"/>
                </p:cNvSpPr>
                <p:nvPr/>
              </p:nvSpPr>
              <p:spPr bwMode="auto">
                <a:xfrm>
                  <a:off x="5861050" y="3651250"/>
                  <a:ext cx="14288" cy="3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Rectangle 79"/>
                <p:cNvSpPr>
                  <a:spLocks noChangeArrowheads="1"/>
                </p:cNvSpPr>
                <p:nvPr/>
              </p:nvSpPr>
              <p:spPr bwMode="auto">
                <a:xfrm>
                  <a:off x="5838825" y="3651250"/>
                  <a:ext cx="12700" cy="3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Rectangle 80"/>
                <p:cNvSpPr>
                  <a:spLocks noChangeArrowheads="1"/>
                </p:cNvSpPr>
                <p:nvPr/>
              </p:nvSpPr>
              <p:spPr bwMode="auto">
                <a:xfrm>
                  <a:off x="5795963" y="3651250"/>
                  <a:ext cx="15875" cy="3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Rectangle 81"/>
                <p:cNvSpPr>
                  <a:spLocks noChangeArrowheads="1"/>
                </p:cNvSpPr>
                <p:nvPr/>
              </p:nvSpPr>
              <p:spPr bwMode="auto">
                <a:xfrm>
                  <a:off x="5773738" y="3651250"/>
                  <a:ext cx="14288" cy="3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Rectangle 82"/>
                <p:cNvSpPr>
                  <a:spLocks noChangeArrowheads="1"/>
                </p:cNvSpPr>
                <p:nvPr/>
              </p:nvSpPr>
              <p:spPr bwMode="auto">
                <a:xfrm>
                  <a:off x="5749925" y="3651250"/>
                  <a:ext cx="12700" cy="3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Rectangle 83"/>
                <p:cNvSpPr>
                  <a:spLocks noChangeArrowheads="1"/>
                </p:cNvSpPr>
                <p:nvPr/>
              </p:nvSpPr>
              <p:spPr bwMode="auto">
                <a:xfrm>
                  <a:off x="5724525" y="3651250"/>
                  <a:ext cx="15875" cy="3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Rectangle 84"/>
                <p:cNvSpPr>
                  <a:spLocks noChangeArrowheads="1"/>
                </p:cNvSpPr>
                <p:nvPr/>
              </p:nvSpPr>
              <p:spPr bwMode="auto">
                <a:xfrm>
                  <a:off x="5684838" y="3651250"/>
                  <a:ext cx="14288" cy="3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Rectangle 85"/>
                <p:cNvSpPr>
                  <a:spLocks noChangeArrowheads="1"/>
                </p:cNvSpPr>
                <p:nvPr/>
              </p:nvSpPr>
              <p:spPr bwMode="auto">
                <a:xfrm>
                  <a:off x="5662613" y="3651250"/>
                  <a:ext cx="12700" cy="3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Rectangle 86"/>
                <p:cNvSpPr>
                  <a:spLocks noChangeArrowheads="1"/>
                </p:cNvSpPr>
                <p:nvPr/>
              </p:nvSpPr>
              <p:spPr bwMode="auto">
                <a:xfrm>
                  <a:off x="5637213" y="3651250"/>
                  <a:ext cx="14288" cy="3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Rectangle 87"/>
                <p:cNvSpPr>
                  <a:spLocks noChangeArrowheads="1"/>
                </p:cNvSpPr>
                <p:nvPr/>
              </p:nvSpPr>
              <p:spPr bwMode="auto">
                <a:xfrm>
                  <a:off x="5613400" y="3651250"/>
                  <a:ext cx="15875" cy="3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Rectangle 88"/>
                <p:cNvSpPr>
                  <a:spLocks noChangeArrowheads="1"/>
                </p:cNvSpPr>
                <p:nvPr/>
              </p:nvSpPr>
              <p:spPr bwMode="auto">
                <a:xfrm>
                  <a:off x="5573713" y="3651250"/>
                  <a:ext cx="12700" cy="3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Rectangle 89"/>
                <p:cNvSpPr>
                  <a:spLocks noChangeArrowheads="1"/>
                </p:cNvSpPr>
                <p:nvPr/>
              </p:nvSpPr>
              <p:spPr bwMode="auto">
                <a:xfrm>
                  <a:off x="5548313" y="3651250"/>
                  <a:ext cx="15875" cy="3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Rectangle 90"/>
                <p:cNvSpPr>
                  <a:spLocks noChangeArrowheads="1"/>
                </p:cNvSpPr>
                <p:nvPr/>
              </p:nvSpPr>
              <p:spPr bwMode="auto">
                <a:xfrm>
                  <a:off x="5526088" y="3651250"/>
                  <a:ext cx="12700" cy="3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Rectangle 91"/>
                <p:cNvSpPr>
                  <a:spLocks noChangeArrowheads="1"/>
                </p:cNvSpPr>
                <p:nvPr/>
              </p:nvSpPr>
              <p:spPr bwMode="auto">
                <a:xfrm>
                  <a:off x="5502275" y="3651250"/>
                  <a:ext cx="12700" cy="3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5670550" y="4150679"/>
                <a:ext cx="382588" cy="455613"/>
                <a:chOff x="5670550" y="3381375"/>
                <a:chExt cx="382588" cy="455613"/>
              </a:xfrm>
            </p:grpSpPr>
            <p:sp>
              <p:nvSpPr>
                <p:cNvPr id="61" name="Rectangle 70"/>
                <p:cNvSpPr>
                  <a:spLocks noChangeArrowheads="1"/>
                </p:cNvSpPr>
                <p:nvPr/>
              </p:nvSpPr>
              <p:spPr bwMode="auto">
                <a:xfrm>
                  <a:off x="5670550" y="3773487"/>
                  <a:ext cx="382588" cy="174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Rectangle 71"/>
                <p:cNvSpPr>
                  <a:spLocks noChangeArrowheads="1"/>
                </p:cNvSpPr>
                <p:nvPr/>
              </p:nvSpPr>
              <p:spPr bwMode="auto">
                <a:xfrm>
                  <a:off x="5670550" y="3819525"/>
                  <a:ext cx="382588" cy="174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Rectangle 92"/>
                <p:cNvSpPr>
                  <a:spLocks noChangeArrowheads="1"/>
                </p:cNvSpPr>
                <p:nvPr/>
              </p:nvSpPr>
              <p:spPr bwMode="auto">
                <a:xfrm>
                  <a:off x="5724525" y="3381375"/>
                  <a:ext cx="323850" cy="285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9" name="Freeform 93"/>
              <p:cNvSpPr>
                <a:spLocks/>
              </p:cNvSpPr>
              <p:nvPr/>
            </p:nvSpPr>
            <p:spPr bwMode="auto">
              <a:xfrm>
                <a:off x="4827588" y="3888741"/>
                <a:ext cx="746125" cy="633413"/>
              </a:xfrm>
              <a:custGeom>
                <a:avLst/>
                <a:gdLst>
                  <a:gd name="T0" fmla="*/ 197 w 356"/>
                  <a:gd name="T1" fmla="*/ 0 h 302"/>
                  <a:gd name="T2" fmla="*/ 181 w 356"/>
                  <a:gd name="T3" fmla="*/ 46 h 302"/>
                  <a:gd name="T4" fmla="*/ 216 w 356"/>
                  <a:gd name="T5" fmla="*/ 111 h 302"/>
                  <a:gd name="T6" fmla="*/ 216 w 356"/>
                  <a:gd name="T7" fmla="*/ 111 h 302"/>
                  <a:gd name="T8" fmla="*/ 237 w 356"/>
                  <a:gd name="T9" fmla="*/ 165 h 302"/>
                  <a:gd name="T10" fmla="*/ 354 w 356"/>
                  <a:gd name="T11" fmla="*/ 199 h 302"/>
                  <a:gd name="T12" fmla="*/ 200 w 356"/>
                  <a:gd name="T13" fmla="*/ 254 h 302"/>
                  <a:gd name="T14" fmla="*/ 119 w 356"/>
                  <a:gd name="T15" fmla="*/ 285 h 302"/>
                  <a:gd name="T16" fmla="*/ 15 w 356"/>
                  <a:gd name="T17" fmla="*/ 300 h 302"/>
                  <a:gd name="T18" fmla="*/ 0 w 356"/>
                  <a:gd name="T19" fmla="*/ 116 h 302"/>
                  <a:gd name="T20" fmla="*/ 55 w 356"/>
                  <a:gd name="T21" fmla="*/ 111 h 302"/>
                  <a:gd name="T22" fmla="*/ 197 w 356"/>
                  <a:gd name="T23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6" h="302">
                    <a:moveTo>
                      <a:pt x="197" y="0"/>
                    </a:moveTo>
                    <a:cubicBezTo>
                      <a:pt x="187" y="13"/>
                      <a:pt x="181" y="29"/>
                      <a:pt x="181" y="46"/>
                    </a:cubicBezTo>
                    <a:cubicBezTo>
                      <a:pt x="181" y="73"/>
                      <a:pt x="195" y="97"/>
                      <a:pt x="216" y="111"/>
                    </a:cubicBezTo>
                    <a:cubicBezTo>
                      <a:pt x="216" y="111"/>
                      <a:pt x="216" y="111"/>
                      <a:pt x="216" y="111"/>
                    </a:cubicBezTo>
                    <a:cubicBezTo>
                      <a:pt x="193" y="140"/>
                      <a:pt x="201" y="162"/>
                      <a:pt x="237" y="165"/>
                    </a:cubicBezTo>
                    <a:cubicBezTo>
                      <a:pt x="272" y="168"/>
                      <a:pt x="352" y="143"/>
                      <a:pt x="354" y="199"/>
                    </a:cubicBezTo>
                    <a:cubicBezTo>
                      <a:pt x="356" y="255"/>
                      <a:pt x="232" y="246"/>
                      <a:pt x="200" y="254"/>
                    </a:cubicBezTo>
                    <a:cubicBezTo>
                      <a:pt x="147" y="267"/>
                      <a:pt x="162" y="253"/>
                      <a:pt x="119" y="285"/>
                    </a:cubicBezTo>
                    <a:cubicBezTo>
                      <a:pt x="97" y="302"/>
                      <a:pt x="15" y="300"/>
                      <a:pt x="15" y="300"/>
                    </a:cubicBezTo>
                    <a:cubicBezTo>
                      <a:pt x="15" y="298"/>
                      <a:pt x="0" y="116"/>
                      <a:pt x="0" y="116"/>
                    </a:cubicBezTo>
                    <a:cubicBezTo>
                      <a:pt x="0" y="116"/>
                      <a:pt x="47" y="119"/>
                      <a:pt x="55" y="111"/>
                    </a:cubicBezTo>
                    <a:cubicBezTo>
                      <a:pt x="63" y="102"/>
                      <a:pt x="126" y="35"/>
                      <a:pt x="197" y="0"/>
                    </a:cubicBezTo>
                    <a:close/>
                  </a:path>
                </a:pathLst>
              </a:custGeom>
              <a:solidFill>
                <a:srgbClr val="F7E0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94"/>
              <p:cNvSpPr>
                <a:spLocks/>
              </p:cNvSpPr>
              <p:nvPr/>
            </p:nvSpPr>
            <p:spPr bwMode="auto">
              <a:xfrm>
                <a:off x="4105275" y="4125279"/>
                <a:ext cx="846138" cy="403225"/>
              </a:xfrm>
              <a:custGeom>
                <a:avLst/>
                <a:gdLst>
                  <a:gd name="T0" fmla="*/ 353 w 403"/>
                  <a:gd name="T1" fmla="*/ 0 h 192"/>
                  <a:gd name="T2" fmla="*/ 0 w 403"/>
                  <a:gd name="T3" fmla="*/ 0 h 192"/>
                  <a:gd name="T4" fmla="*/ 16 w 403"/>
                  <a:gd name="T5" fmla="*/ 192 h 192"/>
                  <a:gd name="T6" fmla="*/ 353 w 403"/>
                  <a:gd name="T7" fmla="*/ 192 h 192"/>
                  <a:gd name="T8" fmla="*/ 353 w 403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3" h="192">
                    <a:moveTo>
                      <a:pt x="353" y="0"/>
                    </a:moveTo>
                    <a:cubicBezTo>
                      <a:pt x="305" y="0"/>
                      <a:pt x="0" y="0"/>
                      <a:pt x="0" y="0"/>
                    </a:cubicBezTo>
                    <a:cubicBezTo>
                      <a:pt x="16" y="192"/>
                      <a:pt x="16" y="192"/>
                      <a:pt x="16" y="192"/>
                    </a:cubicBezTo>
                    <a:cubicBezTo>
                      <a:pt x="16" y="192"/>
                      <a:pt x="302" y="192"/>
                      <a:pt x="353" y="192"/>
                    </a:cubicBezTo>
                    <a:cubicBezTo>
                      <a:pt x="403" y="192"/>
                      <a:pt x="400" y="0"/>
                      <a:pt x="3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9" name="Oval 41"/>
            <p:cNvSpPr>
              <a:spLocks noChangeArrowheads="1"/>
            </p:cNvSpPr>
            <p:nvPr/>
          </p:nvSpPr>
          <p:spPr bwMode="auto">
            <a:xfrm>
              <a:off x="2916395" y="3005586"/>
              <a:ext cx="99896" cy="1211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0"/>
            <p:cNvSpPr>
              <a:spLocks noChangeArrowheads="1"/>
            </p:cNvSpPr>
            <p:nvPr/>
          </p:nvSpPr>
          <p:spPr bwMode="auto">
            <a:xfrm>
              <a:off x="4080777" y="3608315"/>
              <a:ext cx="768116" cy="645663"/>
            </a:xfrm>
            <a:custGeom>
              <a:avLst/>
              <a:gdLst>
                <a:gd name="T0" fmla="*/ 172664 w 609"/>
                <a:gd name="T1" fmla="*/ 114823 h 510"/>
                <a:gd name="T2" fmla="*/ 172664 w 609"/>
                <a:gd name="T3" fmla="*/ 28164 h 510"/>
                <a:gd name="T4" fmla="*/ 172664 w 609"/>
                <a:gd name="T5" fmla="*/ 114823 h 510"/>
                <a:gd name="T6" fmla="*/ 193167 w 609"/>
                <a:gd name="T7" fmla="*/ 50912 h 510"/>
                <a:gd name="T8" fmla="*/ 167628 w 609"/>
                <a:gd name="T9" fmla="*/ 74021 h 510"/>
                <a:gd name="T10" fmla="*/ 152520 w 609"/>
                <a:gd name="T11" fmla="*/ 63911 h 510"/>
                <a:gd name="T12" fmla="*/ 147484 w 609"/>
                <a:gd name="T13" fmla="*/ 81604 h 510"/>
                <a:gd name="T14" fmla="*/ 167628 w 609"/>
                <a:gd name="T15" fmla="*/ 99658 h 510"/>
                <a:gd name="T16" fmla="*/ 200721 w 609"/>
                <a:gd name="T17" fmla="*/ 68966 h 510"/>
                <a:gd name="T18" fmla="*/ 193167 w 609"/>
                <a:gd name="T19" fmla="*/ 50912 h 510"/>
                <a:gd name="T20" fmla="*/ 132016 w 609"/>
                <a:gd name="T21" fmla="*/ 35747 h 510"/>
                <a:gd name="T22" fmla="*/ 121944 w 609"/>
                <a:gd name="T23" fmla="*/ 15165 h 510"/>
                <a:gd name="T24" fmla="*/ 129498 w 609"/>
                <a:gd name="T25" fmla="*/ 0 h 510"/>
                <a:gd name="T26" fmla="*/ 139929 w 609"/>
                <a:gd name="T27" fmla="*/ 5055 h 510"/>
                <a:gd name="T28" fmla="*/ 132016 w 609"/>
                <a:gd name="T29" fmla="*/ 35747 h 510"/>
                <a:gd name="T30" fmla="*/ 96764 w 609"/>
                <a:gd name="T31" fmla="*/ 15165 h 510"/>
                <a:gd name="T32" fmla="*/ 53238 w 609"/>
                <a:gd name="T33" fmla="*/ 58856 h 510"/>
                <a:gd name="T34" fmla="*/ 78778 w 609"/>
                <a:gd name="T35" fmla="*/ 5055 h 510"/>
                <a:gd name="T36" fmla="*/ 99282 w 609"/>
                <a:gd name="T37" fmla="*/ 10110 h 510"/>
                <a:gd name="T38" fmla="*/ 83814 w 609"/>
                <a:gd name="T39" fmla="*/ 68966 h 510"/>
                <a:gd name="T40" fmla="*/ 119426 w 609"/>
                <a:gd name="T41" fmla="*/ 68966 h 510"/>
                <a:gd name="T42" fmla="*/ 139929 w 609"/>
                <a:gd name="T43" fmla="*/ 114823 h 510"/>
                <a:gd name="T44" fmla="*/ 150002 w 609"/>
                <a:gd name="T45" fmla="*/ 163207 h 510"/>
                <a:gd name="T46" fmla="*/ 160074 w 609"/>
                <a:gd name="T47" fmla="*/ 124933 h 510"/>
                <a:gd name="T48" fmla="*/ 190649 w 609"/>
                <a:gd name="T49" fmla="*/ 122406 h 510"/>
                <a:gd name="T50" fmla="*/ 178059 w 609"/>
                <a:gd name="T51" fmla="*/ 176206 h 510"/>
                <a:gd name="T52" fmla="*/ 167628 w 609"/>
                <a:gd name="T53" fmla="*/ 183789 h 510"/>
                <a:gd name="T54" fmla="*/ 162592 w 609"/>
                <a:gd name="T55" fmla="*/ 183789 h 510"/>
                <a:gd name="T56" fmla="*/ 50720 w 609"/>
                <a:gd name="T57" fmla="*/ 183789 h 510"/>
                <a:gd name="T58" fmla="*/ 50720 w 609"/>
                <a:gd name="T59" fmla="*/ 183789 h 510"/>
                <a:gd name="T60" fmla="*/ 40648 w 609"/>
                <a:gd name="T61" fmla="*/ 176206 h 510"/>
                <a:gd name="T62" fmla="*/ 10072 w 609"/>
                <a:gd name="T63" fmla="*/ 89186 h 510"/>
                <a:gd name="T64" fmla="*/ 10072 w 609"/>
                <a:gd name="T65" fmla="*/ 68966 h 510"/>
                <a:gd name="T66" fmla="*/ 83814 w 609"/>
                <a:gd name="T67" fmla="*/ 68966 h 510"/>
                <a:gd name="T68" fmla="*/ 99282 w 609"/>
                <a:gd name="T69" fmla="*/ 153097 h 510"/>
                <a:gd name="T70" fmla="*/ 119426 w 609"/>
                <a:gd name="T71" fmla="*/ 153097 h 510"/>
                <a:gd name="T72" fmla="*/ 109354 w 609"/>
                <a:gd name="T73" fmla="*/ 89186 h 510"/>
                <a:gd name="T74" fmla="*/ 99282 w 609"/>
                <a:gd name="T75" fmla="*/ 153097 h 510"/>
                <a:gd name="T76" fmla="*/ 78778 w 609"/>
                <a:gd name="T77" fmla="*/ 99658 h 510"/>
                <a:gd name="T78" fmla="*/ 58274 w 609"/>
                <a:gd name="T79" fmla="*/ 99658 h 510"/>
                <a:gd name="T80" fmla="*/ 68706 w 609"/>
                <a:gd name="T81" fmla="*/ 163207 h 510"/>
                <a:gd name="T82" fmla="*/ 78778 w 609"/>
                <a:gd name="T83" fmla="*/ 99658 h 51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609" h="510">
                  <a:moveTo>
                    <a:pt x="480" y="318"/>
                  </a:moveTo>
                  <a:lnTo>
                    <a:pt x="480" y="318"/>
                  </a:lnTo>
                  <a:cubicBezTo>
                    <a:pt x="417" y="318"/>
                    <a:pt x="360" y="269"/>
                    <a:pt x="360" y="198"/>
                  </a:cubicBezTo>
                  <a:cubicBezTo>
                    <a:pt x="360" y="127"/>
                    <a:pt x="417" y="78"/>
                    <a:pt x="480" y="78"/>
                  </a:cubicBezTo>
                  <a:cubicBezTo>
                    <a:pt x="551" y="78"/>
                    <a:pt x="608" y="127"/>
                    <a:pt x="608" y="198"/>
                  </a:cubicBezTo>
                  <a:cubicBezTo>
                    <a:pt x="608" y="269"/>
                    <a:pt x="551" y="318"/>
                    <a:pt x="480" y="318"/>
                  </a:cubicBezTo>
                  <a:close/>
                  <a:moveTo>
                    <a:pt x="537" y="141"/>
                  </a:moveTo>
                  <a:lnTo>
                    <a:pt x="537" y="141"/>
                  </a:lnTo>
                  <a:cubicBezTo>
                    <a:pt x="530" y="141"/>
                    <a:pt x="523" y="141"/>
                    <a:pt x="523" y="148"/>
                  </a:cubicBezTo>
                  <a:cubicBezTo>
                    <a:pt x="466" y="205"/>
                    <a:pt x="466" y="205"/>
                    <a:pt x="466" y="205"/>
                  </a:cubicBezTo>
                  <a:cubicBezTo>
                    <a:pt x="445" y="191"/>
                    <a:pt x="445" y="191"/>
                    <a:pt x="445" y="191"/>
                  </a:cubicBezTo>
                  <a:cubicBezTo>
                    <a:pt x="438" y="184"/>
                    <a:pt x="431" y="177"/>
                    <a:pt x="424" y="177"/>
                  </a:cubicBezTo>
                  <a:cubicBezTo>
                    <a:pt x="410" y="177"/>
                    <a:pt x="396" y="191"/>
                    <a:pt x="396" y="205"/>
                  </a:cubicBezTo>
                  <a:cubicBezTo>
                    <a:pt x="396" y="212"/>
                    <a:pt x="403" y="219"/>
                    <a:pt x="410" y="226"/>
                  </a:cubicBezTo>
                  <a:cubicBezTo>
                    <a:pt x="445" y="261"/>
                    <a:pt x="445" y="261"/>
                    <a:pt x="445" y="261"/>
                  </a:cubicBezTo>
                  <a:cubicBezTo>
                    <a:pt x="452" y="269"/>
                    <a:pt x="459" y="276"/>
                    <a:pt x="466" y="276"/>
                  </a:cubicBezTo>
                  <a:cubicBezTo>
                    <a:pt x="473" y="276"/>
                    <a:pt x="480" y="269"/>
                    <a:pt x="480" y="261"/>
                  </a:cubicBezTo>
                  <a:cubicBezTo>
                    <a:pt x="558" y="191"/>
                    <a:pt x="558" y="191"/>
                    <a:pt x="558" y="191"/>
                  </a:cubicBezTo>
                  <a:cubicBezTo>
                    <a:pt x="565" y="184"/>
                    <a:pt x="565" y="177"/>
                    <a:pt x="565" y="170"/>
                  </a:cubicBezTo>
                  <a:cubicBezTo>
                    <a:pt x="565" y="156"/>
                    <a:pt x="558" y="141"/>
                    <a:pt x="537" y="141"/>
                  </a:cubicBezTo>
                  <a:close/>
                  <a:moveTo>
                    <a:pt x="367" y="99"/>
                  </a:moveTo>
                  <a:lnTo>
                    <a:pt x="367" y="99"/>
                  </a:lnTo>
                  <a:cubicBezTo>
                    <a:pt x="339" y="42"/>
                    <a:pt x="339" y="42"/>
                    <a:pt x="339" y="42"/>
                  </a:cubicBezTo>
                  <a:cubicBezTo>
                    <a:pt x="332" y="35"/>
                    <a:pt x="332" y="35"/>
                    <a:pt x="332" y="28"/>
                  </a:cubicBezTo>
                  <a:cubicBezTo>
                    <a:pt x="332" y="14"/>
                    <a:pt x="346" y="0"/>
                    <a:pt x="360" y="0"/>
                  </a:cubicBezTo>
                  <a:cubicBezTo>
                    <a:pt x="375" y="0"/>
                    <a:pt x="382" y="7"/>
                    <a:pt x="389" y="14"/>
                  </a:cubicBezTo>
                  <a:cubicBezTo>
                    <a:pt x="410" y="63"/>
                    <a:pt x="410" y="63"/>
                    <a:pt x="410" y="63"/>
                  </a:cubicBezTo>
                  <a:cubicBezTo>
                    <a:pt x="396" y="71"/>
                    <a:pt x="382" y="85"/>
                    <a:pt x="367" y="99"/>
                  </a:cubicBezTo>
                  <a:close/>
                  <a:moveTo>
                    <a:pt x="269" y="42"/>
                  </a:moveTo>
                  <a:lnTo>
                    <a:pt x="269" y="42"/>
                  </a:lnTo>
                  <a:cubicBezTo>
                    <a:pt x="212" y="163"/>
                    <a:pt x="212" y="163"/>
                    <a:pt x="212" y="163"/>
                  </a:cubicBezTo>
                  <a:cubicBezTo>
                    <a:pt x="148" y="163"/>
                    <a:pt x="148" y="163"/>
                    <a:pt x="148" y="163"/>
                  </a:cubicBezTo>
                  <a:cubicBezTo>
                    <a:pt x="219" y="14"/>
                    <a:pt x="219" y="14"/>
                    <a:pt x="219" y="14"/>
                  </a:cubicBezTo>
                  <a:cubicBezTo>
                    <a:pt x="226" y="7"/>
                    <a:pt x="233" y="0"/>
                    <a:pt x="247" y="0"/>
                  </a:cubicBezTo>
                  <a:cubicBezTo>
                    <a:pt x="262" y="0"/>
                    <a:pt x="276" y="14"/>
                    <a:pt x="276" y="28"/>
                  </a:cubicBezTo>
                  <a:cubicBezTo>
                    <a:pt x="276" y="35"/>
                    <a:pt x="276" y="35"/>
                    <a:pt x="269" y="42"/>
                  </a:cubicBezTo>
                  <a:close/>
                  <a:moveTo>
                    <a:pt x="233" y="191"/>
                  </a:moveTo>
                  <a:lnTo>
                    <a:pt x="233" y="191"/>
                  </a:lnTo>
                  <a:cubicBezTo>
                    <a:pt x="332" y="191"/>
                    <a:pt x="332" y="191"/>
                    <a:pt x="332" y="191"/>
                  </a:cubicBezTo>
                  <a:lnTo>
                    <a:pt x="332" y="198"/>
                  </a:lnTo>
                  <a:cubicBezTo>
                    <a:pt x="332" y="247"/>
                    <a:pt x="353" y="290"/>
                    <a:pt x="389" y="318"/>
                  </a:cubicBezTo>
                  <a:cubicBezTo>
                    <a:pt x="389" y="424"/>
                    <a:pt x="389" y="424"/>
                    <a:pt x="389" y="424"/>
                  </a:cubicBezTo>
                  <a:cubicBezTo>
                    <a:pt x="389" y="438"/>
                    <a:pt x="403" y="452"/>
                    <a:pt x="417" y="452"/>
                  </a:cubicBezTo>
                  <a:cubicBezTo>
                    <a:pt x="431" y="452"/>
                    <a:pt x="445" y="438"/>
                    <a:pt x="445" y="424"/>
                  </a:cubicBezTo>
                  <a:cubicBezTo>
                    <a:pt x="445" y="346"/>
                    <a:pt x="445" y="346"/>
                    <a:pt x="445" y="346"/>
                  </a:cubicBezTo>
                  <a:cubicBezTo>
                    <a:pt x="459" y="346"/>
                    <a:pt x="466" y="346"/>
                    <a:pt x="480" y="346"/>
                  </a:cubicBezTo>
                  <a:cubicBezTo>
                    <a:pt x="502" y="346"/>
                    <a:pt x="516" y="346"/>
                    <a:pt x="530" y="339"/>
                  </a:cubicBezTo>
                  <a:cubicBezTo>
                    <a:pt x="495" y="488"/>
                    <a:pt x="495" y="488"/>
                    <a:pt x="495" y="488"/>
                  </a:cubicBezTo>
                  <a:cubicBezTo>
                    <a:pt x="488" y="502"/>
                    <a:pt x="480" y="509"/>
                    <a:pt x="466" y="509"/>
                  </a:cubicBezTo>
                  <a:cubicBezTo>
                    <a:pt x="459" y="509"/>
                    <a:pt x="459" y="509"/>
                    <a:pt x="459" y="509"/>
                  </a:cubicBezTo>
                  <a:cubicBezTo>
                    <a:pt x="452" y="509"/>
                    <a:pt x="452" y="509"/>
                    <a:pt x="452" y="509"/>
                  </a:cubicBezTo>
                  <a:cubicBezTo>
                    <a:pt x="141" y="509"/>
                    <a:pt x="141" y="509"/>
                    <a:pt x="141" y="509"/>
                  </a:cubicBezTo>
                  <a:cubicBezTo>
                    <a:pt x="127" y="509"/>
                    <a:pt x="120" y="502"/>
                    <a:pt x="113" y="488"/>
                  </a:cubicBezTo>
                  <a:cubicBezTo>
                    <a:pt x="56" y="247"/>
                    <a:pt x="56" y="247"/>
                    <a:pt x="56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14" y="247"/>
                    <a:pt x="0" y="233"/>
                    <a:pt x="0" y="219"/>
                  </a:cubicBezTo>
                  <a:cubicBezTo>
                    <a:pt x="0" y="198"/>
                    <a:pt x="14" y="191"/>
                    <a:pt x="28" y="191"/>
                  </a:cubicBezTo>
                  <a:cubicBezTo>
                    <a:pt x="141" y="191"/>
                    <a:pt x="141" y="191"/>
                    <a:pt x="141" y="191"/>
                  </a:cubicBezTo>
                  <a:cubicBezTo>
                    <a:pt x="233" y="191"/>
                    <a:pt x="233" y="191"/>
                    <a:pt x="233" y="191"/>
                  </a:cubicBezTo>
                  <a:close/>
                  <a:moveTo>
                    <a:pt x="276" y="424"/>
                  </a:moveTo>
                  <a:lnTo>
                    <a:pt x="276" y="424"/>
                  </a:lnTo>
                  <a:cubicBezTo>
                    <a:pt x="276" y="438"/>
                    <a:pt x="290" y="452"/>
                    <a:pt x="304" y="452"/>
                  </a:cubicBezTo>
                  <a:cubicBezTo>
                    <a:pt x="318" y="452"/>
                    <a:pt x="332" y="438"/>
                    <a:pt x="332" y="424"/>
                  </a:cubicBezTo>
                  <a:cubicBezTo>
                    <a:pt x="332" y="276"/>
                    <a:pt x="332" y="276"/>
                    <a:pt x="332" y="276"/>
                  </a:cubicBezTo>
                  <a:cubicBezTo>
                    <a:pt x="332" y="254"/>
                    <a:pt x="318" y="247"/>
                    <a:pt x="304" y="247"/>
                  </a:cubicBezTo>
                  <a:cubicBezTo>
                    <a:pt x="290" y="247"/>
                    <a:pt x="276" y="254"/>
                    <a:pt x="276" y="276"/>
                  </a:cubicBezTo>
                  <a:lnTo>
                    <a:pt x="276" y="424"/>
                  </a:lnTo>
                  <a:close/>
                  <a:moveTo>
                    <a:pt x="219" y="276"/>
                  </a:moveTo>
                  <a:lnTo>
                    <a:pt x="219" y="276"/>
                  </a:lnTo>
                  <a:cubicBezTo>
                    <a:pt x="219" y="254"/>
                    <a:pt x="205" y="247"/>
                    <a:pt x="191" y="247"/>
                  </a:cubicBezTo>
                  <a:cubicBezTo>
                    <a:pt x="177" y="247"/>
                    <a:pt x="162" y="254"/>
                    <a:pt x="162" y="276"/>
                  </a:cubicBezTo>
                  <a:cubicBezTo>
                    <a:pt x="162" y="424"/>
                    <a:pt x="162" y="424"/>
                    <a:pt x="162" y="424"/>
                  </a:cubicBezTo>
                  <a:cubicBezTo>
                    <a:pt x="162" y="438"/>
                    <a:pt x="177" y="452"/>
                    <a:pt x="191" y="452"/>
                  </a:cubicBezTo>
                  <a:cubicBezTo>
                    <a:pt x="205" y="452"/>
                    <a:pt x="219" y="438"/>
                    <a:pt x="219" y="424"/>
                  </a:cubicBezTo>
                  <a:lnTo>
                    <a:pt x="219" y="27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7421576" y="1920943"/>
            <a:ext cx="3212703" cy="369314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en-US" b="1" smtClean="0">
                <a:solidFill>
                  <a:schemeClr val="bg2">
                    <a:lumMod val="50000"/>
                  </a:schemeClr>
                </a:solidFill>
                <a:cs typeface="Lato Regular"/>
              </a:rPr>
              <a:t>WHY DO YOU CHOOSE US?</a:t>
            </a:r>
            <a:endParaRPr lang="id-ID" b="1" dirty="0">
              <a:solidFill>
                <a:schemeClr val="bg2">
                  <a:lumMod val="50000"/>
                </a:schemeClr>
              </a:solidFill>
              <a:cs typeface="Lato Regular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7421576" y="2413779"/>
            <a:ext cx="4398351" cy="925171"/>
            <a:chOff x="12239370" y="5076999"/>
            <a:chExt cx="8796702" cy="1850342"/>
          </a:xfrm>
        </p:grpSpPr>
        <p:sp>
          <p:nvSpPr>
            <p:cNvPr id="132" name="TextBox 131"/>
            <p:cNvSpPr txBox="1"/>
            <p:nvPr/>
          </p:nvSpPr>
          <p:spPr>
            <a:xfrm>
              <a:off x="15079498" y="5076999"/>
              <a:ext cx="5956574" cy="1745056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300">
                  <a:solidFill>
                    <a:schemeClr val="bg2">
                      <a:lumMod val="75000"/>
                    </a:schemeClr>
                  </a:solidFill>
                </a:rPr>
                <a:t>Fusce a metus leo. Ut dapibus est quis arcu </a:t>
              </a:r>
              <a:r>
                <a:rPr lang="en-US" sz="1300" smtClean="0">
                  <a:solidFill>
                    <a:schemeClr val="bg2">
                      <a:lumMod val="75000"/>
                    </a:schemeClr>
                  </a:solidFill>
                </a:rPr>
                <a:t>faucibus us </a:t>
              </a:r>
              <a:r>
                <a:rPr lang="en-US" sz="1300">
                  <a:solidFill>
                    <a:schemeClr val="bg2">
                      <a:lumMod val="75000"/>
                    </a:schemeClr>
                  </a:solidFill>
                </a:rPr>
                <a:t>sagittis. Duis dapibus ac nulla </a:t>
              </a:r>
              <a:r>
                <a:rPr lang="en-US" sz="1300" smtClean="0">
                  <a:solidFill>
                    <a:schemeClr val="bg2">
                      <a:lumMod val="75000"/>
                    </a:schemeClr>
                  </a:solidFill>
                </a:rPr>
                <a:t>vitae stibulum khanh rau spur. </a:t>
              </a:r>
              <a:endParaRPr lang="en-US" sz="1300">
                <a:solidFill>
                  <a:schemeClr val="bg2">
                    <a:lumMod val="75000"/>
                  </a:schemeClr>
                </a:solidFill>
                <a:cs typeface="Lato Light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2239370" y="5080717"/>
              <a:ext cx="2895592" cy="1846624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r>
                <a:rPr lang="en-US" sz="5300">
                  <a:solidFill>
                    <a:schemeClr val="bg2">
                      <a:lumMod val="50000"/>
                    </a:schemeClr>
                  </a:solidFill>
                  <a:cs typeface="Lato Light"/>
                </a:rPr>
                <a:t>68K</a:t>
              </a:r>
              <a:endParaRPr lang="id-ID" sz="5300" dirty="0">
                <a:solidFill>
                  <a:schemeClr val="bg2">
                    <a:lumMod val="50000"/>
                  </a:schemeClr>
                </a:solidFill>
                <a:cs typeface="Lato Light"/>
              </a:endParaRPr>
            </a:p>
          </p:txBody>
        </p:sp>
      </p:grpSp>
      <p:cxnSp>
        <p:nvCxnSpPr>
          <p:cNvPr id="138" name="Straight Connector 137"/>
          <p:cNvCxnSpPr/>
          <p:nvPr/>
        </p:nvCxnSpPr>
        <p:spPr>
          <a:xfrm>
            <a:off x="5357217" y="1151467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5509617" y="1253067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8004986" y="3549544"/>
            <a:ext cx="1103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2">
                    <a:lumMod val="50000"/>
                  </a:schemeClr>
                </a:solidFill>
                <a:cs typeface="Lato Regular"/>
              </a:rPr>
              <a:t>Schedules</a:t>
            </a:r>
            <a:endParaRPr lang="id-ID" sz="1600" b="1" dirty="0">
              <a:solidFill>
                <a:schemeClr val="bg2">
                  <a:lumMod val="50000"/>
                </a:schemeClr>
              </a:solidFill>
              <a:cs typeface="Lato Regular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004985" y="3824758"/>
            <a:ext cx="394148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200" dirty="0">
                <a:solidFill>
                  <a:schemeClr val="bg2">
                    <a:lumMod val="75000"/>
                  </a:schemeClr>
                </a:solidFill>
                <a:cs typeface="Lato Light"/>
              </a:rPr>
              <a:t>Lorem ipsum dolor sit amet, consectetur adipiscing </a:t>
            </a:r>
            <a:r>
              <a:rPr lang="pt-BR" sz="1200">
                <a:solidFill>
                  <a:schemeClr val="bg2">
                    <a:lumMod val="75000"/>
                  </a:schemeClr>
                </a:solidFill>
                <a:cs typeface="Lato Light"/>
              </a:rPr>
              <a:t>elit</a:t>
            </a:r>
            <a:r>
              <a:rPr lang="pt-BR" sz="1200" smtClean="0">
                <a:solidFill>
                  <a:schemeClr val="bg2">
                    <a:lumMod val="75000"/>
                  </a:schemeClr>
                </a:solidFill>
                <a:cs typeface="Lato Light"/>
              </a:rPr>
              <a:t>. </a:t>
            </a: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Duis dapibus ac nulla vitae stibulum khanh </a:t>
            </a:r>
            <a:r>
              <a:rPr lang="en-US" sz="1200" smtClean="0">
                <a:solidFill>
                  <a:schemeClr val="bg2">
                    <a:lumMod val="75000"/>
                  </a:schemeClr>
                </a:solidFill>
              </a:rPr>
              <a:t>rau.</a:t>
            </a:r>
            <a:endParaRPr lang="en-US" sz="1200" b="1" dirty="0">
              <a:solidFill>
                <a:schemeClr val="bg2">
                  <a:lumMod val="75000"/>
                </a:schemeClr>
              </a:solidFill>
              <a:cs typeface="Lato Light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8004986" y="4597781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2">
                    <a:lumMod val="50000"/>
                  </a:schemeClr>
                </a:solidFill>
                <a:cs typeface="Lato Regular"/>
              </a:rPr>
              <a:t>Truck</a:t>
            </a:r>
            <a:endParaRPr lang="id-ID" sz="1600" b="1" dirty="0">
              <a:solidFill>
                <a:schemeClr val="bg2">
                  <a:lumMod val="50000"/>
                </a:schemeClr>
              </a:solidFill>
              <a:cs typeface="Lato Regular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8004986" y="4872995"/>
            <a:ext cx="404856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200">
                <a:solidFill>
                  <a:schemeClr val="bg2">
                    <a:lumMod val="75000"/>
                  </a:schemeClr>
                </a:solidFill>
                <a:cs typeface="Lato Light"/>
              </a:rPr>
              <a:t>Lorem ipsum dolor sit amet, consectetur adipiscing elit. </a:t>
            </a: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Duis dapibus ac nulla vitae stibulum khanh rau.</a:t>
            </a:r>
            <a:endParaRPr lang="en-US" sz="1200" b="1" dirty="0">
              <a:solidFill>
                <a:schemeClr val="bg2">
                  <a:lumMod val="75000"/>
                </a:schemeClr>
              </a:solidFill>
              <a:cs typeface="Lato Light"/>
            </a:endParaRPr>
          </a:p>
        </p:txBody>
      </p:sp>
      <p:sp>
        <p:nvSpPr>
          <p:cNvPr id="175" name="AutoShape 124"/>
          <p:cNvSpPr>
            <a:spLocks noChangeAspect="1"/>
          </p:cNvSpPr>
          <p:nvPr/>
        </p:nvSpPr>
        <p:spPr bwMode="auto">
          <a:xfrm>
            <a:off x="7550723" y="4743904"/>
            <a:ext cx="389602" cy="31137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684" y="0"/>
                </a:moveTo>
                <a:cubicBezTo>
                  <a:pt x="20941" y="0"/>
                  <a:pt x="21159" y="103"/>
                  <a:pt x="21335" y="310"/>
                </a:cubicBezTo>
                <a:cubicBezTo>
                  <a:pt x="21511" y="518"/>
                  <a:pt x="21599" y="760"/>
                  <a:pt x="21599" y="1048"/>
                </a:cubicBezTo>
                <a:lnTo>
                  <a:pt x="21599" y="16238"/>
                </a:lnTo>
                <a:cubicBezTo>
                  <a:pt x="21599" y="16523"/>
                  <a:pt x="21511" y="16767"/>
                  <a:pt x="21335" y="16969"/>
                </a:cubicBezTo>
                <a:cubicBezTo>
                  <a:pt x="21161" y="17173"/>
                  <a:pt x="20943" y="17274"/>
                  <a:pt x="20684" y="17274"/>
                </a:cubicBezTo>
                <a:lnTo>
                  <a:pt x="19807" y="17274"/>
                </a:lnTo>
                <a:lnTo>
                  <a:pt x="19807" y="17369"/>
                </a:lnTo>
                <a:cubicBezTo>
                  <a:pt x="19807" y="17948"/>
                  <a:pt x="19709" y="18498"/>
                  <a:pt x="19513" y="19017"/>
                </a:cubicBezTo>
                <a:cubicBezTo>
                  <a:pt x="19317" y="19535"/>
                  <a:pt x="19060" y="19984"/>
                  <a:pt x="18746" y="20361"/>
                </a:cubicBezTo>
                <a:cubicBezTo>
                  <a:pt x="18433" y="20738"/>
                  <a:pt x="18051" y="21038"/>
                  <a:pt x="17608" y="21263"/>
                </a:cubicBezTo>
                <a:cubicBezTo>
                  <a:pt x="17167" y="21487"/>
                  <a:pt x="16697" y="21599"/>
                  <a:pt x="16197" y="21599"/>
                </a:cubicBezTo>
                <a:cubicBezTo>
                  <a:pt x="15705" y="21599"/>
                  <a:pt x="15237" y="21487"/>
                  <a:pt x="14796" y="21263"/>
                </a:cubicBezTo>
                <a:cubicBezTo>
                  <a:pt x="14353" y="21038"/>
                  <a:pt x="13973" y="20738"/>
                  <a:pt x="13653" y="20361"/>
                </a:cubicBezTo>
                <a:cubicBezTo>
                  <a:pt x="13332" y="19984"/>
                  <a:pt x="13077" y="19535"/>
                  <a:pt x="12886" y="19017"/>
                </a:cubicBezTo>
                <a:cubicBezTo>
                  <a:pt x="12695" y="18498"/>
                  <a:pt x="12600" y="17948"/>
                  <a:pt x="12600" y="17369"/>
                </a:cubicBezTo>
                <a:lnTo>
                  <a:pt x="12600" y="17274"/>
                </a:lnTo>
                <a:lnTo>
                  <a:pt x="9000" y="17274"/>
                </a:lnTo>
                <a:lnTo>
                  <a:pt x="9000" y="17369"/>
                </a:lnTo>
                <a:cubicBezTo>
                  <a:pt x="9000" y="17948"/>
                  <a:pt x="8904" y="18498"/>
                  <a:pt x="8713" y="19017"/>
                </a:cubicBezTo>
                <a:cubicBezTo>
                  <a:pt x="8522" y="19535"/>
                  <a:pt x="8265" y="19984"/>
                  <a:pt x="7946" y="20361"/>
                </a:cubicBezTo>
                <a:cubicBezTo>
                  <a:pt x="7628" y="20738"/>
                  <a:pt x="7244" y="21038"/>
                  <a:pt x="6803" y="21263"/>
                </a:cubicBezTo>
                <a:cubicBezTo>
                  <a:pt x="6360" y="21487"/>
                  <a:pt x="5894" y="21599"/>
                  <a:pt x="5402" y="21599"/>
                </a:cubicBezTo>
                <a:cubicBezTo>
                  <a:pt x="4910" y="21599"/>
                  <a:pt x="4442" y="21487"/>
                  <a:pt x="4004" y="21263"/>
                </a:cubicBezTo>
                <a:cubicBezTo>
                  <a:pt x="3558" y="21038"/>
                  <a:pt x="3178" y="20738"/>
                  <a:pt x="2857" y="20361"/>
                </a:cubicBezTo>
                <a:cubicBezTo>
                  <a:pt x="2537" y="19984"/>
                  <a:pt x="2282" y="19535"/>
                  <a:pt x="2091" y="19017"/>
                </a:cubicBezTo>
                <a:cubicBezTo>
                  <a:pt x="1900" y="18498"/>
                  <a:pt x="1804" y="17948"/>
                  <a:pt x="1804" y="17369"/>
                </a:cubicBezTo>
                <a:lnTo>
                  <a:pt x="1804" y="17274"/>
                </a:lnTo>
                <a:lnTo>
                  <a:pt x="891" y="17274"/>
                </a:lnTo>
                <a:cubicBezTo>
                  <a:pt x="646" y="17274"/>
                  <a:pt x="438" y="17168"/>
                  <a:pt x="262" y="16960"/>
                </a:cubicBezTo>
                <a:cubicBezTo>
                  <a:pt x="88" y="16756"/>
                  <a:pt x="0" y="16514"/>
                  <a:pt x="0" y="16238"/>
                </a:cubicBezTo>
                <a:lnTo>
                  <a:pt x="0" y="10668"/>
                </a:lnTo>
                <a:cubicBezTo>
                  <a:pt x="0" y="10441"/>
                  <a:pt x="26" y="10205"/>
                  <a:pt x="68" y="9960"/>
                </a:cubicBezTo>
                <a:cubicBezTo>
                  <a:pt x="117" y="9715"/>
                  <a:pt x="186" y="9474"/>
                  <a:pt x="274" y="9229"/>
                </a:cubicBezTo>
                <a:cubicBezTo>
                  <a:pt x="364" y="8984"/>
                  <a:pt x="470" y="8751"/>
                  <a:pt x="592" y="8526"/>
                </a:cubicBezTo>
                <a:cubicBezTo>
                  <a:pt x="712" y="8301"/>
                  <a:pt x="837" y="8114"/>
                  <a:pt x="959" y="7964"/>
                </a:cubicBezTo>
                <a:lnTo>
                  <a:pt x="3573" y="4906"/>
                </a:lnTo>
                <a:cubicBezTo>
                  <a:pt x="3697" y="4759"/>
                  <a:pt x="3857" y="4613"/>
                  <a:pt x="4053" y="4474"/>
                </a:cubicBezTo>
                <a:cubicBezTo>
                  <a:pt x="4248" y="4330"/>
                  <a:pt x="4449" y="4209"/>
                  <a:pt x="4657" y="4109"/>
                </a:cubicBezTo>
                <a:cubicBezTo>
                  <a:pt x="4863" y="4005"/>
                  <a:pt x="5071" y="3927"/>
                  <a:pt x="5277" y="3867"/>
                </a:cubicBezTo>
                <a:cubicBezTo>
                  <a:pt x="5485" y="3806"/>
                  <a:pt x="5686" y="3775"/>
                  <a:pt x="5882" y="3775"/>
                </a:cubicBezTo>
                <a:lnTo>
                  <a:pt x="6820" y="3775"/>
                </a:lnTo>
                <a:lnTo>
                  <a:pt x="6820" y="1048"/>
                </a:lnTo>
                <a:cubicBezTo>
                  <a:pt x="6820" y="760"/>
                  <a:pt x="6908" y="518"/>
                  <a:pt x="7082" y="310"/>
                </a:cubicBezTo>
                <a:cubicBezTo>
                  <a:pt x="7258" y="103"/>
                  <a:pt x="7464" y="0"/>
                  <a:pt x="7699" y="0"/>
                </a:cubicBezTo>
                <a:lnTo>
                  <a:pt x="20684" y="0"/>
                </a:lnTo>
                <a:close/>
                <a:moveTo>
                  <a:pt x="6791" y="6438"/>
                </a:moveTo>
                <a:lnTo>
                  <a:pt x="5877" y="6438"/>
                </a:lnTo>
                <a:cubicBezTo>
                  <a:pt x="5799" y="6438"/>
                  <a:pt x="5676" y="6478"/>
                  <a:pt x="5510" y="6550"/>
                </a:cubicBezTo>
                <a:cubicBezTo>
                  <a:pt x="5341" y="6625"/>
                  <a:pt x="5223" y="6703"/>
                  <a:pt x="5152" y="6784"/>
                </a:cubicBezTo>
                <a:lnTo>
                  <a:pt x="2539" y="9830"/>
                </a:lnTo>
                <a:cubicBezTo>
                  <a:pt x="2478" y="9902"/>
                  <a:pt x="2412" y="10040"/>
                  <a:pt x="2351" y="10239"/>
                </a:cubicBezTo>
                <a:cubicBezTo>
                  <a:pt x="2289" y="10435"/>
                  <a:pt x="2257" y="10579"/>
                  <a:pt x="2257" y="10671"/>
                </a:cubicBezTo>
                <a:lnTo>
                  <a:pt x="2257" y="11527"/>
                </a:lnTo>
                <a:lnTo>
                  <a:pt x="6795" y="11527"/>
                </a:lnTo>
                <a:lnTo>
                  <a:pt x="6795" y="6438"/>
                </a:lnTo>
                <a:close/>
                <a:moveTo>
                  <a:pt x="5395" y="18942"/>
                </a:moveTo>
                <a:cubicBezTo>
                  <a:pt x="5760" y="18942"/>
                  <a:pt x="6075" y="18789"/>
                  <a:pt x="6340" y="18481"/>
                </a:cubicBezTo>
                <a:cubicBezTo>
                  <a:pt x="6600" y="18173"/>
                  <a:pt x="6732" y="17804"/>
                  <a:pt x="6732" y="17372"/>
                </a:cubicBezTo>
                <a:cubicBezTo>
                  <a:pt x="6732" y="16940"/>
                  <a:pt x="6600" y="16569"/>
                  <a:pt x="6340" y="16252"/>
                </a:cubicBezTo>
                <a:cubicBezTo>
                  <a:pt x="6078" y="15944"/>
                  <a:pt x="5762" y="15786"/>
                  <a:pt x="5395" y="15786"/>
                </a:cubicBezTo>
                <a:cubicBezTo>
                  <a:pt x="5027" y="15786"/>
                  <a:pt x="4714" y="15941"/>
                  <a:pt x="4444" y="16246"/>
                </a:cubicBezTo>
                <a:cubicBezTo>
                  <a:pt x="4180" y="16557"/>
                  <a:pt x="4045" y="16932"/>
                  <a:pt x="4045" y="17372"/>
                </a:cubicBezTo>
                <a:cubicBezTo>
                  <a:pt x="4045" y="17804"/>
                  <a:pt x="4180" y="18173"/>
                  <a:pt x="4444" y="18481"/>
                </a:cubicBezTo>
                <a:cubicBezTo>
                  <a:pt x="4714" y="18789"/>
                  <a:pt x="5027" y="18942"/>
                  <a:pt x="5395" y="18942"/>
                </a:cubicBezTo>
                <a:moveTo>
                  <a:pt x="16195" y="18942"/>
                </a:moveTo>
                <a:cubicBezTo>
                  <a:pt x="16560" y="18942"/>
                  <a:pt x="16878" y="18789"/>
                  <a:pt x="17145" y="18481"/>
                </a:cubicBezTo>
                <a:cubicBezTo>
                  <a:pt x="17409" y="18173"/>
                  <a:pt x="17544" y="17804"/>
                  <a:pt x="17544" y="17372"/>
                </a:cubicBezTo>
                <a:cubicBezTo>
                  <a:pt x="17544" y="16940"/>
                  <a:pt x="17412" y="16569"/>
                  <a:pt x="17150" y="16252"/>
                </a:cubicBezTo>
                <a:cubicBezTo>
                  <a:pt x="16890" y="15944"/>
                  <a:pt x="16572" y="15786"/>
                  <a:pt x="16195" y="15786"/>
                </a:cubicBezTo>
                <a:cubicBezTo>
                  <a:pt x="15827" y="15786"/>
                  <a:pt x="15514" y="15941"/>
                  <a:pt x="15249" y="16246"/>
                </a:cubicBezTo>
                <a:cubicBezTo>
                  <a:pt x="14990" y="16557"/>
                  <a:pt x="14857" y="16932"/>
                  <a:pt x="14857" y="17372"/>
                </a:cubicBezTo>
                <a:cubicBezTo>
                  <a:pt x="14857" y="17804"/>
                  <a:pt x="14990" y="18173"/>
                  <a:pt x="15249" y="18481"/>
                </a:cubicBezTo>
                <a:cubicBezTo>
                  <a:pt x="15511" y="18789"/>
                  <a:pt x="15825" y="18942"/>
                  <a:pt x="16195" y="189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914013">
              <a:defRPr/>
            </a:pPr>
            <a:endParaRPr lang="es-ES" sz="66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Gill Sans" charset="0"/>
              <a:sym typeface="Gill Sans" charset="0"/>
            </a:endParaRPr>
          </a:p>
        </p:txBody>
      </p:sp>
      <p:sp>
        <p:nvSpPr>
          <p:cNvPr id="177" name="Freeform 176"/>
          <p:cNvSpPr>
            <a:spLocks noChangeAspect="1" noChangeArrowheads="1"/>
          </p:cNvSpPr>
          <p:nvPr/>
        </p:nvSpPr>
        <p:spPr bwMode="auto">
          <a:xfrm>
            <a:off x="7553908" y="3713927"/>
            <a:ext cx="395379" cy="349653"/>
          </a:xfrm>
          <a:custGeom>
            <a:avLst/>
            <a:gdLst>
              <a:gd name="connsiteX0" fmla="*/ 358785 w 512434"/>
              <a:gd name="connsiteY0" fmla="*/ 409158 h 453171"/>
              <a:gd name="connsiteX1" fmla="*/ 345300 w 512434"/>
              <a:gd name="connsiteY1" fmla="*/ 425866 h 453171"/>
              <a:gd name="connsiteX2" fmla="*/ 358785 w 512434"/>
              <a:gd name="connsiteY2" fmla="*/ 439722 h 453171"/>
              <a:gd name="connsiteX3" fmla="*/ 372270 w 512434"/>
              <a:gd name="connsiteY3" fmla="*/ 425866 h 453171"/>
              <a:gd name="connsiteX4" fmla="*/ 358785 w 512434"/>
              <a:gd name="connsiteY4" fmla="*/ 409158 h 453171"/>
              <a:gd name="connsiteX5" fmla="*/ 151153 w 512434"/>
              <a:gd name="connsiteY5" fmla="*/ 300585 h 453171"/>
              <a:gd name="connsiteX6" fmla="*/ 195731 w 512434"/>
              <a:gd name="connsiteY6" fmla="*/ 300585 h 453171"/>
              <a:gd name="connsiteX7" fmla="*/ 195731 w 512434"/>
              <a:gd name="connsiteY7" fmla="*/ 345175 h 453171"/>
              <a:gd name="connsiteX8" fmla="*/ 151153 w 512434"/>
              <a:gd name="connsiteY8" fmla="*/ 345175 h 453171"/>
              <a:gd name="connsiteX9" fmla="*/ 71978 w 512434"/>
              <a:gd name="connsiteY9" fmla="*/ 300585 h 453171"/>
              <a:gd name="connsiteX10" fmla="*/ 120152 w 512434"/>
              <a:gd name="connsiteY10" fmla="*/ 300585 h 453171"/>
              <a:gd name="connsiteX11" fmla="*/ 120152 w 512434"/>
              <a:gd name="connsiteY11" fmla="*/ 345175 h 453171"/>
              <a:gd name="connsiteX12" fmla="*/ 71978 w 512434"/>
              <a:gd name="connsiteY12" fmla="*/ 345175 h 453171"/>
              <a:gd name="connsiteX13" fmla="*/ 481786 w 512434"/>
              <a:gd name="connsiteY13" fmla="*/ 286492 h 453171"/>
              <a:gd name="connsiteX14" fmla="*/ 468300 w 512434"/>
              <a:gd name="connsiteY14" fmla="*/ 299940 h 453171"/>
              <a:gd name="connsiteX15" fmla="*/ 481786 w 512434"/>
              <a:gd name="connsiteY15" fmla="*/ 313389 h 453171"/>
              <a:gd name="connsiteX16" fmla="*/ 498948 w 512434"/>
              <a:gd name="connsiteY16" fmla="*/ 299940 h 453171"/>
              <a:gd name="connsiteX17" fmla="*/ 481786 w 512434"/>
              <a:gd name="connsiteY17" fmla="*/ 286492 h 453171"/>
              <a:gd name="connsiteX18" fmla="*/ 235785 w 512434"/>
              <a:gd name="connsiteY18" fmla="*/ 286492 h 453171"/>
              <a:gd name="connsiteX19" fmla="*/ 222300 w 512434"/>
              <a:gd name="connsiteY19" fmla="*/ 299940 h 453171"/>
              <a:gd name="connsiteX20" fmla="*/ 235785 w 512434"/>
              <a:gd name="connsiteY20" fmla="*/ 313389 h 453171"/>
              <a:gd name="connsiteX21" fmla="*/ 249270 w 512434"/>
              <a:gd name="connsiteY21" fmla="*/ 299940 h 453171"/>
              <a:gd name="connsiteX22" fmla="*/ 235785 w 512434"/>
              <a:gd name="connsiteY22" fmla="*/ 286492 h 453171"/>
              <a:gd name="connsiteX23" fmla="*/ 151153 w 512434"/>
              <a:gd name="connsiteY23" fmla="*/ 228588 h 453171"/>
              <a:gd name="connsiteX24" fmla="*/ 195731 w 512434"/>
              <a:gd name="connsiteY24" fmla="*/ 228588 h 453171"/>
              <a:gd name="connsiteX25" fmla="*/ 195731 w 512434"/>
              <a:gd name="connsiteY25" fmla="*/ 273178 h 453171"/>
              <a:gd name="connsiteX26" fmla="*/ 151153 w 512434"/>
              <a:gd name="connsiteY26" fmla="*/ 273178 h 453171"/>
              <a:gd name="connsiteX27" fmla="*/ 71978 w 512434"/>
              <a:gd name="connsiteY27" fmla="*/ 228588 h 453171"/>
              <a:gd name="connsiteX28" fmla="*/ 120152 w 512434"/>
              <a:gd name="connsiteY28" fmla="*/ 228588 h 453171"/>
              <a:gd name="connsiteX29" fmla="*/ 120152 w 512434"/>
              <a:gd name="connsiteY29" fmla="*/ 273178 h 453171"/>
              <a:gd name="connsiteX30" fmla="*/ 71978 w 512434"/>
              <a:gd name="connsiteY30" fmla="*/ 273178 h 453171"/>
              <a:gd name="connsiteX31" fmla="*/ 427028 w 512434"/>
              <a:gd name="connsiteY31" fmla="*/ 221695 h 453171"/>
              <a:gd name="connsiteX32" fmla="*/ 372270 w 512434"/>
              <a:gd name="connsiteY32" fmla="*/ 275896 h 453171"/>
              <a:gd name="connsiteX33" fmla="*/ 358785 w 512434"/>
              <a:gd name="connsiteY33" fmla="*/ 272636 h 453171"/>
              <a:gd name="connsiteX34" fmla="*/ 341622 w 512434"/>
              <a:gd name="connsiteY34" fmla="*/ 279564 h 453171"/>
              <a:gd name="connsiteX35" fmla="*/ 283596 w 512434"/>
              <a:gd name="connsiteY35" fmla="*/ 238404 h 453171"/>
              <a:gd name="connsiteX36" fmla="*/ 266433 w 512434"/>
              <a:gd name="connsiteY36" fmla="*/ 238404 h 453171"/>
              <a:gd name="connsiteX37" fmla="*/ 270111 w 512434"/>
              <a:gd name="connsiteY37" fmla="*/ 255520 h 453171"/>
              <a:gd name="connsiteX38" fmla="*/ 331406 w 512434"/>
              <a:gd name="connsiteY38" fmla="*/ 303200 h 453171"/>
              <a:gd name="connsiteX39" fmla="*/ 358785 w 512434"/>
              <a:gd name="connsiteY39" fmla="*/ 327245 h 453171"/>
              <a:gd name="connsiteX40" fmla="*/ 386164 w 512434"/>
              <a:gd name="connsiteY40" fmla="*/ 299940 h 453171"/>
              <a:gd name="connsiteX41" fmla="*/ 386164 w 512434"/>
              <a:gd name="connsiteY41" fmla="*/ 296680 h 453171"/>
              <a:gd name="connsiteX42" fmla="*/ 444191 w 512434"/>
              <a:gd name="connsiteY42" fmla="*/ 238404 h 453171"/>
              <a:gd name="connsiteX43" fmla="*/ 444191 w 512434"/>
              <a:gd name="connsiteY43" fmla="*/ 221695 h 453171"/>
              <a:gd name="connsiteX44" fmla="*/ 427028 w 512434"/>
              <a:gd name="connsiteY44" fmla="*/ 221695 h 453171"/>
              <a:gd name="connsiteX45" fmla="*/ 358785 w 512434"/>
              <a:gd name="connsiteY45" fmla="*/ 163826 h 453171"/>
              <a:gd name="connsiteX46" fmla="*/ 345300 w 512434"/>
              <a:gd name="connsiteY46" fmla="*/ 177274 h 453171"/>
              <a:gd name="connsiteX47" fmla="*/ 358785 w 512434"/>
              <a:gd name="connsiteY47" fmla="*/ 190723 h 453171"/>
              <a:gd name="connsiteX48" fmla="*/ 372270 w 512434"/>
              <a:gd name="connsiteY48" fmla="*/ 177274 h 453171"/>
              <a:gd name="connsiteX49" fmla="*/ 358785 w 512434"/>
              <a:gd name="connsiteY49" fmla="*/ 163826 h 453171"/>
              <a:gd name="connsiteX50" fmla="*/ 151153 w 512434"/>
              <a:gd name="connsiteY50" fmla="*/ 156592 h 453171"/>
              <a:gd name="connsiteX51" fmla="*/ 195731 w 512434"/>
              <a:gd name="connsiteY51" fmla="*/ 156592 h 453171"/>
              <a:gd name="connsiteX52" fmla="*/ 195731 w 512434"/>
              <a:gd name="connsiteY52" fmla="*/ 201182 h 453171"/>
              <a:gd name="connsiteX53" fmla="*/ 151153 w 512434"/>
              <a:gd name="connsiteY53" fmla="*/ 201182 h 453171"/>
              <a:gd name="connsiteX54" fmla="*/ 37595 w 512434"/>
              <a:gd name="connsiteY54" fmla="*/ 102289 h 453171"/>
              <a:gd name="connsiteX55" fmla="*/ 37595 w 512434"/>
              <a:gd name="connsiteY55" fmla="*/ 374925 h 453171"/>
              <a:gd name="connsiteX56" fmla="*/ 228838 w 512434"/>
              <a:gd name="connsiteY56" fmla="*/ 374925 h 453171"/>
              <a:gd name="connsiteX57" fmla="*/ 208406 w 512434"/>
              <a:gd name="connsiteY57" fmla="*/ 299940 h 453171"/>
              <a:gd name="connsiteX58" fmla="*/ 246001 w 512434"/>
              <a:gd name="connsiteY58" fmla="*/ 201318 h 453171"/>
              <a:gd name="connsiteX59" fmla="*/ 225569 w 512434"/>
              <a:gd name="connsiteY59" fmla="*/ 201318 h 453171"/>
              <a:gd name="connsiteX60" fmla="*/ 225569 w 512434"/>
              <a:gd name="connsiteY60" fmla="*/ 156898 h 453171"/>
              <a:gd name="connsiteX61" fmla="*/ 270111 w 512434"/>
              <a:gd name="connsiteY61" fmla="*/ 156898 h 453171"/>
              <a:gd name="connsiteX62" fmla="*/ 270111 w 512434"/>
              <a:gd name="connsiteY62" fmla="*/ 177274 h 453171"/>
              <a:gd name="connsiteX63" fmla="*/ 358785 w 512434"/>
              <a:gd name="connsiteY63" fmla="*/ 149970 h 453171"/>
              <a:gd name="connsiteX64" fmla="*/ 382895 w 512434"/>
              <a:gd name="connsiteY64" fmla="*/ 149970 h 453171"/>
              <a:gd name="connsiteX65" fmla="*/ 382895 w 512434"/>
              <a:gd name="connsiteY65" fmla="*/ 102289 h 453171"/>
              <a:gd name="connsiteX66" fmla="*/ 37595 w 512434"/>
              <a:gd name="connsiteY66" fmla="*/ 102289 h 453171"/>
              <a:gd name="connsiteX67" fmla="*/ 136894 w 512434"/>
              <a:gd name="connsiteY67" fmla="*/ 30564 h 453171"/>
              <a:gd name="connsiteX68" fmla="*/ 136894 w 512434"/>
              <a:gd name="connsiteY68" fmla="*/ 68057 h 453171"/>
              <a:gd name="connsiteX69" fmla="*/ 283596 w 512434"/>
              <a:gd name="connsiteY69" fmla="*/ 68057 h 453171"/>
              <a:gd name="connsiteX70" fmla="*/ 283596 w 512434"/>
              <a:gd name="connsiteY70" fmla="*/ 30564 h 453171"/>
              <a:gd name="connsiteX71" fmla="*/ 136894 w 512434"/>
              <a:gd name="connsiteY71" fmla="*/ 30564 h 453171"/>
              <a:gd name="connsiteX72" fmla="*/ 30648 w 512434"/>
              <a:gd name="connsiteY72" fmla="*/ 0 h 453171"/>
              <a:gd name="connsiteX73" fmla="*/ 389433 w 512434"/>
              <a:gd name="connsiteY73" fmla="*/ 0 h 453171"/>
              <a:gd name="connsiteX74" fmla="*/ 420490 w 512434"/>
              <a:gd name="connsiteY74" fmla="*/ 30564 h 453171"/>
              <a:gd name="connsiteX75" fmla="*/ 420490 w 512434"/>
              <a:gd name="connsiteY75" fmla="*/ 163826 h 453171"/>
              <a:gd name="connsiteX76" fmla="*/ 512434 w 512434"/>
              <a:gd name="connsiteY76" fmla="*/ 299940 h 453171"/>
              <a:gd name="connsiteX77" fmla="*/ 358785 w 512434"/>
              <a:gd name="connsiteY77" fmla="*/ 453171 h 453171"/>
              <a:gd name="connsiteX78" fmla="*/ 263164 w 512434"/>
              <a:gd name="connsiteY78" fmla="*/ 419346 h 453171"/>
              <a:gd name="connsiteX79" fmla="*/ 30648 w 512434"/>
              <a:gd name="connsiteY79" fmla="*/ 419346 h 453171"/>
              <a:gd name="connsiteX80" fmla="*/ 0 w 512434"/>
              <a:gd name="connsiteY80" fmla="*/ 388374 h 453171"/>
              <a:gd name="connsiteX81" fmla="*/ 0 w 512434"/>
              <a:gd name="connsiteY81" fmla="*/ 30564 h 453171"/>
              <a:gd name="connsiteX82" fmla="*/ 30648 w 512434"/>
              <a:gd name="connsiteY82" fmla="*/ 0 h 45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12434" h="453171">
                <a:moveTo>
                  <a:pt x="358785" y="409158"/>
                </a:moveTo>
                <a:cubicBezTo>
                  <a:pt x="351838" y="409158"/>
                  <a:pt x="345300" y="415678"/>
                  <a:pt x="345300" y="425866"/>
                </a:cubicBezTo>
                <a:cubicBezTo>
                  <a:pt x="345300" y="432794"/>
                  <a:pt x="351838" y="439722"/>
                  <a:pt x="358785" y="439722"/>
                </a:cubicBezTo>
                <a:cubicBezTo>
                  <a:pt x="365732" y="439722"/>
                  <a:pt x="372270" y="432794"/>
                  <a:pt x="372270" y="425866"/>
                </a:cubicBezTo>
                <a:cubicBezTo>
                  <a:pt x="372270" y="415678"/>
                  <a:pt x="365732" y="409158"/>
                  <a:pt x="358785" y="409158"/>
                </a:cubicBezTo>
                <a:close/>
                <a:moveTo>
                  <a:pt x="151153" y="300585"/>
                </a:moveTo>
                <a:lnTo>
                  <a:pt x="195731" y="300585"/>
                </a:lnTo>
                <a:lnTo>
                  <a:pt x="195731" y="345175"/>
                </a:lnTo>
                <a:lnTo>
                  <a:pt x="151153" y="345175"/>
                </a:lnTo>
                <a:close/>
                <a:moveTo>
                  <a:pt x="71978" y="300585"/>
                </a:moveTo>
                <a:lnTo>
                  <a:pt x="120152" y="300585"/>
                </a:lnTo>
                <a:lnTo>
                  <a:pt x="120152" y="345175"/>
                </a:lnTo>
                <a:lnTo>
                  <a:pt x="71978" y="345175"/>
                </a:lnTo>
                <a:close/>
                <a:moveTo>
                  <a:pt x="481786" y="286492"/>
                </a:moveTo>
                <a:cubicBezTo>
                  <a:pt x="474839" y="286492"/>
                  <a:pt x="468300" y="293012"/>
                  <a:pt x="468300" y="299940"/>
                </a:cubicBezTo>
                <a:cubicBezTo>
                  <a:pt x="468300" y="310128"/>
                  <a:pt x="474839" y="313389"/>
                  <a:pt x="481786" y="313389"/>
                </a:cubicBezTo>
                <a:cubicBezTo>
                  <a:pt x="492002" y="313389"/>
                  <a:pt x="498948" y="310128"/>
                  <a:pt x="498948" y="299940"/>
                </a:cubicBezTo>
                <a:cubicBezTo>
                  <a:pt x="498948" y="293012"/>
                  <a:pt x="492002" y="286492"/>
                  <a:pt x="481786" y="286492"/>
                </a:cubicBezTo>
                <a:close/>
                <a:moveTo>
                  <a:pt x="235785" y="286492"/>
                </a:moveTo>
                <a:cubicBezTo>
                  <a:pt x="228838" y="286492"/>
                  <a:pt x="222300" y="293012"/>
                  <a:pt x="222300" y="299940"/>
                </a:cubicBezTo>
                <a:cubicBezTo>
                  <a:pt x="222300" y="310128"/>
                  <a:pt x="228838" y="313389"/>
                  <a:pt x="235785" y="313389"/>
                </a:cubicBezTo>
                <a:cubicBezTo>
                  <a:pt x="242732" y="313389"/>
                  <a:pt x="249270" y="310128"/>
                  <a:pt x="249270" y="299940"/>
                </a:cubicBezTo>
                <a:cubicBezTo>
                  <a:pt x="249270" y="293012"/>
                  <a:pt x="242732" y="286492"/>
                  <a:pt x="235785" y="286492"/>
                </a:cubicBezTo>
                <a:close/>
                <a:moveTo>
                  <a:pt x="151153" y="228588"/>
                </a:moveTo>
                <a:lnTo>
                  <a:pt x="195731" y="228588"/>
                </a:lnTo>
                <a:lnTo>
                  <a:pt x="195731" y="273178"/>
                </a:lnTo>
                <a:lnTo>
                  <a:pt x="151153" y="273178"/>
                </a:lnTo>
                <a:close/>
                <a:moveTo>
                  <a:pt x="71978" y="228588"/>
                </a:moveTo>
                <a:lnTo>
                  <a:pt x="120152" y="228588"/>
                </a:lnTo>
                <a:lnTo>
                  <a:pt x="120152" y="273178"/>
                </a:lnTo>
                <a:lnTo>
                  <a:pt x="71978" y="273178"/>
                </a:lnTo>
                <a:close/>
                <a:moveTo>
                  <a:pt x="427028" y="221695"/>
                </a:moveTo>
                <a:cubicBezTo>
                  <a:pt x="427028" y="221695"/>
                  <a:pt x="427028" y="221695"/>
                  <a:pt x="372270" y="275896"/>
                </a:cubicBezTo>
                <a:cubicBezTo>
                  <a:pt x="369001" y="275896"/>
                  <a:pt x="365732" y="272636"/>
                  <a:pt x="358785" y="272636"/>
                </a:cubicBezTo>
                <a:cubicBezTo>
                  <a:pt x="351838" y="272636"/>
                  <a:pt x="345300" y="275896"/>
                  <a:pt x="341622" y="279564"/>
                </a:cubicBezTo>
                <a:cubicBezTo>
                  <a:pt x="341622" y="279564"/>
                  <a:pt x="341622" y="279564"/>
                  <a:pt x="283596" y="238404"/>
                </a:cubicBezTo>
                <a:cubicBezTo>
                  <a:pt x="280327" y="231883"/>
                  <a:pt x="270111" y="235143"/>
                  <a:pt x="266433" y="238404"/>
                </a:cubicBezTo>
                <a:cubicBezTo>
                  <a:pt x="263164" y="242071"/>
                  <a:pt x="266433" y="252260"/>
                  <a:pt x="270111" y="255520"/>
                </a:cubicBezTo>
                <a:cubicBezTo>
                  <a:pt x="270111" y="255520"/>
                  <a:pt x="270111" y="255520"/>
                  <a:pt x="331406" y="303200"/>
                </a:cubicBezTo>
                <a:cubicBezTo>
                  <a:pt x="331406" y="317056"/>
                  <a:pt x="345300" y="327245"/>
                  <a:pt x="358785" y="327245"/>
                </a:cubicBezTo>
                <a:cubicBezTo>
                  <a:pt x="375948" y="327245"/>
                  <a:pt x="386164" y="317056"/>
                  <a:pt x="386164" y="299940"/>
                </a:cubicBezTo>
                <a:lnTo>
                  <a:pt x="386164" y="296680"/>
                </a:lnTo>
                <a:cubicBezTo>
                  <a:pt x="386164" y="296680"/>
                  <a:pt x="386164" y="296680"/>
                  <a:pt x="444191" y="238404"/>
                </a:cubicBezTo>
                <a:cubicBezTo>
                  <a:pt x="447869" y="231883"/>
                  <a:pt x="451138" y="224955"/>
                  <a:pt x="444191" y="221695"/>
                </a:cubicBezTo>
                <a:cubicBezTo>
                  <a:pt x="440922" y="218027"/>
                  <a:pt x="433975" y="218027"/>
                  <a:pt x="427028" y="221695"/>
                </a:cubicBezTo>
                <a:close/>
                <a:moveTo>
                  <a:pt x="358785" y="163826"/>
                </a:moveTo>
                <a:cubicBezTo>
                  <a:pt x="351838" y="163826"/>
                  <a:pt x="345300" y="170346"/>
                  <a:pt x="345300" y="177274"/>
                </a:cubicBezTo>
                <a:cubicBezTo>
                  <a:pt x="345300" y="184202"/>
                  <a:pt x="351838" y="190723"/>
                  <a:pt x="358785" y="190723"/>
                </a:cubicBezTo>
                <a:cubicBezTo>
                  <a:pt x="365732" y="190723"/>
                  <a:pt x="372270" y="184202"/>
                  <a:pt x="372270" y="177274"/>
                </a:cubicBezTo>
                <a:cubicBezTo>
                  <a:pt x="372270" y="170346"/>
                  <a:pt x="365732" y="163826"/>
                  <a:pt x="358785" y="163826"/>
                </a:cubicBezTo>
                <a:close/>
                <a:moveTo>
                  <a:pt x="151153" y="156592"/>
                </a:moveTo>
                <a:lnTo>
                  <a:pt x="195731" y="156592"/>
                </a:lnTo>
                <a:lnTo>
                  <a:pt x="195731" y="201182"/>
                </a:lnTo>
                <a:lnTo>
                  <a:pt x="151153" y="201182"/>
                </a:lnTo>
                <a:close/>
                <a:moveTo>
                  <a:pt x="37595" y="102289"/>
                </a:moveTo>
                <a:lnTo>
                  <a:pt x="37595" y="374925"/>
                </a:lnTo>
                <a:cubicBezTo>
                  <a:pt x="37595" y="374925"/>
                  <a:pt x="37595" y="374925"/>
                  <a:pt x="228838" y="374925"/>
                </a:cubicBezTo>
                <a:cubicBezTo>
                  <a:pt x="215353" y="354549"/>
                  <a:pt x="208406" y="327245"/>
                  <a:pt x="208406" y="299940"/>
                </a:cubicBezTo>
                <a:cubicBezTo>
                  <a:pt x="208406" y="262448"/>
                  <a:pt x="222300" y="228215"/>
                  <a:pt x="246001" y="201318"/>
                </a:cubicBezTo>
                <a:cubicBezTo>
                  <a:pt x="246001" y="201318"/>
                  <a:pt x="246001" y="201318"/>
                  <a:pt x="225569" y="201318"/>
                </a:cubicBezTo>
                <a:cubicBezTo>
                  <a:pt x="225569" y="201318"/>
                  <a:pt x="225569" y="201318"/>
                  <a:pt x="225569" y="156898"/>
                </a:cubicBezTo>
                <a:cubicBezTo>
                  <a:pt x="225569" y="156898"/>
                  <a:pt x="225569" y="156898"/>
                  <a:pt x="270111" y="156898"/>
                </a:cubicBezTo>
                <a:cubicBezTo>
                  <a:pt x="270111" y="156898"/>
                  <a:pt x="270111" y="156898"/>
                  <a:pt x="270111" y="177274"/>
                </a:cubicBezTo>
                <a:cubicBezTo>
                  <a:pt x="293812" y="160158"/>
                  <a:pt x="324868" y="149970"/>
                  <a:pt x="358785" y="149970"/>
                </a:cubicBezTo>
                <a:cubicBezTo>
                  <a:pt x="365732" y="149970"/>
                  <a:pt x="375948" y="149970"/>
                  <a:pt x="382895" y="149970"/>
                </a:cubicBezTo>
                <a:cubicBezTo>
                  <a:pt x="382895" y="149970"/>
                  <a:pt x="382895" y="149970"/>
                  <a:pt x="382895" y="102289"/>
                </a:cubicBezTo>
                <a:cubicBezTo>
                  <a:pt x="382895" y="102289"/>
                  <a:pt x="382895" y="102289"/>
                  <a:pt x="37595" y="102289"/>
                </a:cubicBezTo>
                <a:close/>
                <a:moveTo>
                  <a:pt x="136894" y="30564"/>
                </a:moveTo>
                <a:lnTo>
                  <a:pt x="136894" y="68057"/>
                </a:lnTo>
                <a:cubicBezTo>
                  <a:pt x="136894" y="68057"/>
                  <a:pt x="136894" y="68057"/>
                  <a:pt x="283596" y="68057"/>
                </a:cubicBezTo>
                <a:cubicBezTo>
                  <a:pt x="283596" y="68057"/>
                  <a:pt x="283596" y="68057"/>
                  <a:pt x="283596" y="30564"/>
                </a:cubicBezTo>
                <a:cubicBezTo>
                  <a:pt x="283596" y="30564"/>
                  <a:pt x="283596" y="30564"/>
                  <a:pt x="136894" y="30564"/>
                </a:cubicBezTo>
                <a:close/>
                <a:moveTo>
                  <a:pt x="30648" y="0"/>
                </a:moveTo>
                <a:cubicBezTo>
                  <a:pt x="30648" y="0"/>
                  <a:pt x="30648" y="0"/>
                  <a:pt x="389433" y="0"/>
                </a:cubicBezTo>
                <a:cubicBezTo>
                  <a:pt x="406596" y="0"/>
                  <a:pt x="420490" y="13856"/>
                  <a:pt x="420490" y="30564"/>
                </a:cubicBezTo>
                <a:cubicBezTo>
                  <a:pt x="420490" y="30564"/>
                  <a:pt x="420490" y="30564"/>
                  <a:pt x="420490" y="163826"/>
                </a:cubicBezTo>
                <a:cubicBezTo>
                  <a:pt x="474839" y="187463"/>
                  <a:pt x="512434" y="238404"/>
                  <a:pt x="512434" y="299940"/>
                </a:cubicBezTo>
                <a:cubicBezTo>
                  <a:pt x="512434" y="385113"/>
                  <a:pt x="444191" y="453171"/>
                  <a:pt x="358785" y="453171"/>
                </a:cubicBezTo>
                <a:cubicBezTo>
                  <a:pt x="324868" y="453171"/>
                  <a:pt x="290543" y="439722"/>
                  <a:pt x="263164" y="419346"/>
                </a:cubicBezTo>
                <a:cubicBezTo>
                  <a:pt x="263164" y="419346"/>
                  <a:pt x="263164" y="419346"/>
                  <a:pt x="30648" y="419346"/>
                </a:cubicBezTo>
                <a:cubicBezTo>
                  <a:pt x="13894" y="419346"/>
                  <a:pt x="0" y="405490"/>
                  <a:pt x="0" y="388374"/>
                </a:cubicBezTo>
                <a:cubicBezTo>
                  <a:pt x="0" y="388374"/>
                  <a:pt x="0" y="388374"/>
                  <a:pt x="0" y="30564"/>
                </a:cubicBezTo>
                <a:cubicBezTo>
                  <a:pt x="0" y="13856"/>
                  <a:pt x="13894" y="0"/>
                  <a:pt x="306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46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166" grpId="0"/>
      <p:bldP spid="167" grpId="0"/>
      <p:bldP spid="170" grpId="0"/>
      <p:bldP spid="171" grpId="0"/>
      <p:bldP spid="175" grpId="0" animBg="1"/>
      <p:bldP spid="17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 Graphics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>
                <a:latin typeface="+mn-lt"/>
              </a:rPr>
              <a:pPr/>
              <a:t>13</a:t>
            </a:fld>
            <a:endParaRPr lang="en-US">
              <a:latin typeface="+mn-lt"/>
            </a:endParaRPr>
          </a:p>
        </p:txBody>
      </p:sp>
      <p:sp>
        <p:nvSpPr>
          <p:cNvPr id="21486" name="Freeform 387"/>
          <p:cNvSpPr>
            <a:spLocks/>
          </p:cNvSpPr>
          <p:nvPr/>
        </p:nvSpPr>
        <p:spPr bwMode="auto">
          <a:xfrm>
            <a:off x="0" y="1639145"/>
            <a:ext cx="5375250" cy="1827213"/>
          </a:xfrm>
          <a:custGeom>
            <a:avLst/>
            <a:gdLst>
              <a:gd name="T0" fmla="*/ 0 w 3600"/>
              <a:gd name="T1" fmla="*/ 0 h 1151"/>
              <a:gd name="T2" fmla="*/ 796 w 3600"/>
              <a:gd name="T3" fmla="*/ 796 h 1151"/>
              <a:gd name="T4" fmla="*/ 829 w 3600"/>
              <a:gd name="T5" fmla="*/ 824 h 1151"/>
              <a:gd name="T6" fmla="*/ 865 w 3600"/>
              <a:gd name="T7" fmla="*/ 846 h 1151"/>
              <a:gd name="T8" fmla="*/ 905 w 3600"/>
              <a:gd name="T9" fmla="*/ 863 h 1151"/>
              <a:gd name="T10" fmla="*/ 946 w 3600"/>
              <a:gd name="T11" fmla="*/ 872 h 1151"/>
              <a:gd name="T12" fmla="*/ 990 w 3600"/>
              <a:gd name="T13" fmla="*/ 876 h 1151"/>
              <a:gd name="T14" fmla="*/ 3600 w 3600"/>
              <a:gd name="T15" fmla="*/ 876 h 1151"/>
              <a:gd name="T16" fmla="*/ 3600 w 3600"/>
              <a:gd name="T17" fmla="*/ 1151 h 1151"/>
              <a:gd name="T18" fmla="*/ 984 w 3600"/>
              <a:gd name="T19" fmla="*/ 1151 h 1151"/>
              <a:gd name="T20" fmla="*/ 935 w 3600"/>
              <a:gd name="T21" fmla="*/ 1148 h 1151"/>
              <a:gd name="T22" fmla="*/ 885 w 3600"/>
              <a:gd name="T23" fmla="*/ 1140 h 1151"/>
              <a:gd name="T24" fmla="*/ 838 w 3600"/>
              <a:gd name="T25" fmla="*/ 1127 h 1151"/>
              <a:gd name="T26" fmla="*/ 791 w 3600"/>
              <a:gd name="T27" fmla="*/ 1109 h 1151"/>
              <a:gd name="T28" fmla="*/ 0 w 3600"/>
              <a:gd name="T29" fmla="*/ 754 h 1151"/>
              <a:gd name="T30" fmla="*/ 0 w 3600"/>
              <a:gd name="T31" fmla="*/ 0 h 1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600" h="1151">
                <a:moveTo>
                  <a:pt x="0" y="0"/>
                </a:moveTo>
                <a:lnTo>
                  <a:pt x="796" y="796"/>
                </a:lnTo>
                <a:lnTo>
                  <a:pt x="829" y="824"/>
                </a:lnTo>
                <a:lnTo>
                  <a:pt x="865" y="846"/>
                </a:lnTo>
                <a:lnTo>
                  <a:pt x="905" y="863"/>
                </a:lnTo>
                <a:lnTo>
                  <a:pt x="946" y="872"/>
                </a:lnTo>
                <a:lnTo>
                  <a:pt x="990" y="876"/>
                </a:lnTo>
                <a:lnTo>
                  <a:pt x="3600" y="876"/>
                </a:lnTo>
                <a:lnTo>
                  <a:pt x="3600" y="1151"/>
                </a:lnTo>
                <a:lnTo>
                  <a:pt x="984" y="1151"/>
                </a:lnTo>
                <a:lnTo>
                  <a:pt x="935" y="1148"/>
                </a:lnTo>
                <a:lnTo>
                  <a:pt x="885" y="1140"/>
                </a:lnTo>
                <a:lnTo>
                  <a:pt x="838" y="1127"/>
                </a:lnTo>
                <a:lnTo>
                  <a:pt x="791" y="1109"/>
                </a:lnTo>
                <a:lnTo>
                  <a:pt x="0" y="7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chemeClr val="accent5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87" name="Freeform 388"/>
          <p:cNvSpPr>
            <a:spLocks/>
          </p:cNvSpPr>
          <p:nvPr/>
        </p:nvSpPr>
        <p:spPr bwMode="auto">
          <a:xfrm>
            <a:off x="0" y="2836120"/>
            <a:ext cx="5375250" cy="1066800"/>
          </a:xfrm>
          <a:custGeom>
            <a:avLst/>
            <a:gdLst>
              <a:gd name="T0" fmla="*/ 0 w 3600"/>
              <a:gd name="T1" fmla="*/ 0 h 672"/>
              <a:gd name="T2" fmla="*/ 791 w 3600"/>
              <a:gd name="T3" fmla="*/ 355 h 672"/>
              <a:gd name="T4" fmla="*/ 838 w 3600"/>
              <a:gd name="T5" fmla="*/ 373 h 672"/>
              <a:gd name="T6" fmla="*/ 885 w 3600"/>
              <a:gd name="T7" fmla="*/ 386 h 672"/>
              <a:gd name="T8" fmla="*/ 935 w 3600"/>
              <a:gd name="T9" fmla="*/ 394 h 672"/>
              <a:gd name="T10" fmla="*/ 984 w 3600"/>
              <a:gd name="T11" fmla="*/ 397 h 672"/>
              <a:gd name="T12" fmla="*/ 3600 w 3600"/>
              <a:gd name="T13" fmla="*/ 397 h 672"/>
              <a:gd name="T14" fmla="*/ 3600 w 3600"/>
              <a:gd name="T15" fmla="*/ 672 h 672"/>
              <a:gd name="T16" fmla="*/ 0 w 3600"/>
              <a:gd name="T17" fmla="*/ 672 h 672"/>
              <a:gd name="T18" fmla="*/ 0 w 3600"/>
              <a:gd name="T19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00" h="672">
                <a:moveTo>
                  <a:pt x="0" y="0"/>
                </a:moveTo>
                <a:lnTo>
                  <a:pt x="791" y="355"/>
                </a:lnTo>
                <a:lnTo>
                  <a:pt x="838" y="373"/>
                </a:lnTo>
                <a:lnTo>
                  <a:pt x="885" y="386"/>
                </a:lnTo>
                <a:lnTo>
                  <a:pt x="935" y="394"/>
                </a:lnTo>
                <a:lnTo>
                  <a:pt x="984" y="397"/>
                </a:lnTo>
                <a:lnTo>
                  <a:pt x="3600" y="397"/>
                </a:lnTo>
                <a:lnTo>
                  <a:pt x="3600" y="672"/>
                </a:lnTo>
                <a:lnTo>
                  <a:pt x="0" y="6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0">
            <a:solidFill>
              <a:schemeClr val="accent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88" name="Freeform 389"/>
          <p:cNvSpPr>
            <a:spLocks/>
          </p:cNvSpPr>
          <p:nvPr/>
        </p:nvSpPr>
        <p:spPr bwMode="auto">
          <a:xfrm>
            <a:off x="0" y="4339482"/>
            <a:ext cx="5375250" cy="1828800"/>
          </a:xfrm>
          <a:custGeom>
            <a:avLst/>
            <a:gdLst>
              <a:gd name="T0" fmla="*/ 984 w 3600"/>
              <a:gd name="T1" fmla="*/ 0 h 1152"/>
              <a:gd name="T2" fmla="*/ 3600 w 3600"/>
              <a:gd name="T3" fmla="*/ 0 h 1152"/>
              <a:gd name="T4" fmla="*/ 3600 w 3600"/>
              <a:gd name="T5" fmla="*/ 275 h 1152"/>
              <a:gd name="T6" fmla="*/ 990 w 3600"/>
              <a:gd name="T7" fmla="*/ 275 h 1152"/>
              <a:gd name="T8" fmla="*/ 946 w 3600"/>
              <a:gd name="T9" fmla="*/ 279 h 1152"/>
              <a:gd name="T10" fmla="*/ 905 w 3600"/>
              <a:gd name="T11" fmla="*/ 288 h 1152"/>
              <a:gd name="T12" fmla="*/ 865 w 3600"/>
              <a:gd name="T13" fmla="*/ 305 h 1152"/>
              <a:gd name="T14" fmla="*/ 829 w 3600"/>
              <a:gd name="T15" fmla="*/ 327 h 1152"/>
              <a:gd name="T16" fmla="*/ 796 w 3600"/>
              <a:gd name="T17" fmla="*/ 356 h 1152"/>
              <a:gd name="T18" fmla="*/ 0 w 3600"/>
              <a:gd name="T19" fmla="*/ 1152 h 1152"/>
              <a:gd name="T20" fmla="*/ 0 w 3600"/>
              <a:gd name="T21" fmla="*/ 396 h 1152"/>
              <a:gd name="T22" fmla="*/ 416 w 3600"/>
              <a:gd name="T23" fmla="*/ 209 h 1152"/>
              <a:gd name="T24" fmla="*/ 791 w 3600"/>
              <a:gd name="T25" fmla="*/ 42 h 1152"/>
              <a:gd name="T26" fmla="*/ 846 w 3600"/>
              <a:gd name="T27" fmla="*/ 21 h 1152"/>
              <a:gd name="T28" fmla="*/ 890 w 3600"/>
              <a:gd name="T29" fmla="*/ 9 h 1152"/>
              <a:gd name="T30" fmla="*/ 937 w 3600"/>
              <a:gd name="T31" fmla="*/ 2 h 1152"/>
              <a:gd name="T32" fmla="*/ 984 w 3600"/>
              <a:gd name="T33" fmla="*/ 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00" h="1152">
                <a:moveTo>
                  <a:pt x="984" y="0"/>
                </a:moveTo>
                <a:lnTo>
                  <a:pt x="3600" y="0"/>
                </a:lnTo>
                <a:lnTo>
                  <a:pt x="3600" y="275"/>
                </a:lnTo>
                <a:lnTo>
                  <a:pt x="990" y="275"/>
                </a:lnTo>
                <a:lnTo>
                  <a:pt x="946" y="279"/>
                </a:lnTo>
                <a:lnTo>
                  <a:pt x="905" y="288"/>
                </a:lnTo>
                <a:lnTo>
                  <a:pt x="865" y="305"/>
                </a:lnTo>
                <a:lnTo>
                  <a:pt x="829" y="327"/>
                </a:lnTo>
                <a:lnTo>
                  <a:pt x="796" y="356"/>
                </a:lnTo>
                <a:lnTo>
                  <a:pt x="0" y="1152"/>
                </a:lnTo>
                <a:lnTo>
                  <a:pt x="0" y="396"/>
                </a:lnTo>
                <a:lnTo>
                  <a:pt x="416" y="209"/>
                </a:lnTo>
                <a:lnTo>
                  <a:pt x="791" y="42"/>
                </a:lnTo>
                <a:lnTo>
                  <a:pt x="846" y="21"/>
                </a:lnTo>
                <a:lnTo>
                  <a:pt x="890" y="9"/>
                </a:lnTo>
                <a:lnTo>
                  <a:pt x="937" y="2"/>
                </a:lnTo>
                <a:lnTo>
                  <a:pt x="984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89" name="Freeform 390"/>
          <p:cNvSpPr>
            <a:spLocks/>
          </p:cNvSpPr>
          <p:nvPr/>
        </p:nvSpPr>
        <p:spPr bwMode="auto">
          <a:xfrm>
            <a:off x="0" y="3902920"/>
            <a:ext cx="5375250" cy="1065213"/>
          </a:xfrm>
          <a:custGeom>
            <a:avLst/>
            <a:gdLst>
              <a:gd name="T0" fmla="*/ 0 w 3600"/>
              <a:gd name="T1" fmla="*/ 0 h 671"/>
              <a:gd name="T2" fmla="*/ 3600 w 3600"/>
              <a:gd name="T3" fmla="*/ 0 h 671"/>
              <a:gd name="T4" fmla="*/ 3600 w 3600"/>
              <a:gd name="T5" fmla="*/ 275 h 671"/>
              <a:gd name="T6" fmla="*/ 984 w 3600"/>
              <a:gd name="T7" fmla="*/ 275 h 671"/>
              <a:gd name="T8" fmla="*/ 937 w 3600"/>
              <a:gd name="T9" fmla="*/ 277 h 671"/>
              <a:gd name="T10" fmla="*/ 890 w 3600"/>
              <a:gd name="T11" fmla="*/ 284 h 671"/>
              <a:gd name="T12" fmla="*/ 846 w 3600"/>
              <a:gd name="T13" fmla="*/ 296 h 671"/>
              <a:gd name="T14" fmla="*/ 791 w 3600"/>
              <a:gd name="T15" fmla="*/ 317 h 671"/>
              <a:gd name="T16" fmla="*/ 416 w 3600"/>
              <a:gd name="T17" fmla="*/ 484 h 671"/>
              <a:gd name="T18" fmla="*/ 0 w 3600"/>
              <a:gd name="T19" fmla="*/ 671 h 671"/>
              <a:gd name="T20" fmla="*/ 0 w 3600"/>
              <a:gd name="T21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00" h="671">
                <a:moveTo>
                  <a:pt x="0" y="0"/>
                </a:moveTo>
                <a:lnTo>
                  <a:pt x="3600" y="0"/>
                </a:lnTo>
                <a:lnTo>
                  <a:pt x="3600" y="275"/>
                </a:lnTo>
                <a:lnTo>
                  <a:pt x="984" y="275"/>
                </a:lnTo>
                <a:lnTo>
                  <a:pt x="937" y="277"/>
                </a:lnTo>
                <a:lnTo>
                  <a:pt x="890" y="284"/>
                </a:lnTo>
                <a:lnTo>
                  <a:pt x="846" y="296"/>
                </a:lnTo>
                <a:lnTo>
                  <a:pt x="791" y="317"/>
                </a:lnTo>
                <a:lnTo>
                  <a:pt x="416" y="484"/>
                </a:lnTo>
                <a:lnTo>
                  <a:pt x="0" y="6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0">
            <a:solidFill>
              <a:schemeClr val="accent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705" name="Group 21704"/>
          <p:cNvGrpSpPr/>
          <p:nvPr/>
        </p:nvGrpSpPr>
        <p:grpSpPr>
          <a:xfrm rot="441043">
            <a:off x="3774600" y="1859020"/>
            <a:ext cx="2487613" cy="4732338"/>
            <a:chOff x="6969126" y="1568450"/>
            <a:chExt cx="2487613" cy="4732338"/>
          </a:xfrm>
        </p:grpSpPr>
        <p:sp>
          <p:nvSpPr>
            <p:cNvPr id="21065" name="Freeform 913"/>
            <p:cNvSpPr>
              <a:spLocks/>
            </p:cNvSpPr>
            <p:nvPr/>
          </p:nvSpPr>
          <p:spPr bwMode="auto">
            <a:xfrm>
              <a:off x="7072313" y="3597275"/>
              <a:ext cx="858838" cy="844550"/>
            </a:xfrm>
            <a:custGeom>
              <a:avLst/>
              <a:gdLst>
                <a:gd name="T0" fmla="*/ 507 w 541"/>
                <a:gd name="T1" fmla="*/ 0 h 532"/>
                <a:gd name="T2" fmla="*/ 541 w 541"/>
                <a:gd name="T3" fmla="*/ 347 h 532"/>
                <a:gd name="T4" fmla="*/ 538 w 541"/>
                <a:gd name="T5" fmla="*/ 346 h 532"/>
                <a:gd name="T6" fmla="*/ 529 w 541"/>
                <a:gd name="T7" fmla="*/ 343 h 532"/>
                <a:gd name="T8" fmla="*/ 515 w 541"/>
                <a:gd name="T9" fmla="*/ 339 h 532"/>
                <a:gd name="T10" fmla="*/ 495 w 541"/>
                <a:gd name="T11" fmla="*/ 335 h 532"/>
                <a:gd name="T12" fmla="*/ 470 w 541"/>
                <a:gd name="T13" fmla="*/ 333 h 532"/>
                <a:gd name="T14" fmla="*/ 441 w 541"/>
                <a:gd name="T15" fmla="*/ 331 h 532"/>
                <a:gd name="T16" fmla="*/ 407 w 541"/>
                <a:gd name="T17" fmla="*/ 331 h 532"/>
                <a:gd name="T18" fmla="*/ 369 w 541"/>
                <a:gd name="T19" fmla="*/ 335 h 532"/>
                <a:gd name="T20" fmla="*/ 328 w 541"/>
                <a:gd name="T21" fmla="*/ 344 h 532"/>
                <a:gd name="T22" fmla="*/ 282 w 541"/>
                <a:gd name="T23" fmla="*/ 356 h 532"/>
                <a:gd name="T24" fmla="*/ 232 w 541"/>
                <a:gd name="T25" fmla="*/ 376 h 532"/>
                <a:gd name="T26" fmla="*/ 181 w 541"/>
                <a:gd name="T27" fmla="*/ 399 h 532"/>
                <a:gd name="T28" fmla="*/ 136 w 541"/>
                <a:gd name="T29" fmla="*/ 422 h 532"/>
                <a:gd name="T30" fmla="*/ 100 w 541"/>
                <a:gd name="T31" fmla="*/ 444 h 532"/>
                <a:gd name="T32" fmla="*/ 71 w 541"/>
                <a:gd name="T33" fmla="*/ 465 h 532"/>
                <a:gd name="T34" fmla="*/ 46 w 541"/>
                <a:gd name="T35" fmla="*/ 483 h 532"/>
                <a:gd name="T36" fmla="*/ 29 w 541"/>
                <a:gd name="T37" fmla="*/ 500 h 532"/>
                <a:gd name="T38" fmla="*/ 16 w 541"/>
                <a:gd name="T39" fmla="*/ 513 h 532"/>
                <a:gd name="T40" fmla="*/ 7 w 541"/>
                <a:gd name="T41" fmla="*/ 522 h 532"/>
                <a:gd name="T42" fmla="*/ 2 w 541"/>
                <a:gd name="T43" fmla="*/ 529 h 532"/>
                <a:gd name="T44" fmla="*/ 0 w 541"/>
                <a:gd name="T45" fmla="*/ 532 h 532"/>
                <a:gd name="T46" fmla="*/ 38 w 541"/>
                <a:gd name="T47" fmla="*/ 241 h 532"/>
                <a:gd name="T48" fmla="*/ 507 w 541"/>
                <a:gd name="T4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41" h="532">
                  <a:moveTo>
                    <a:pt x="507" y="0"/>
                  </a:moveTo>
                  <a:lnTo>
                    <a:pt x="541" y="347"/>
                  </a:lnTo>
                  <a:lnTo>
                    <a:pt x="538" y="346"/>
                  </a:lnTo>
                  <a:lnTo>
                    <a:pt x="529" y="343"/>
                  </a:lnTo>
                  <a:lnTo>
                    <a:pt x="515" y="339"/>
                  </a:lnTo>
                  <a:lnTo>
                    <a:pt x="495" y="335"/>
                  </a:lnTo>
                  <a:lnTo>
                    <a:pt x="470" y="333"/>
                  </a:lnTo>
                  <a:lnTo>
                    <a:pt x="441" y="331"/>
                  </a:lnTo>
                  <a:lnTo>
                    <a:pt x="407" y="331"/>
                  </a:lnTo>
                  <a:lnTo>
                    <a:pt x="369" y="335"/>
                  </a:lnTo>
                  <a:lnTo>
                    <a:pt x="328" y="344"/>
                  </a:lnTo>
                  <a:lnTo>
                    <a:pt x="282" y="356"/>
                  </a:lnTo>
                  <a:lnTo>
                    <a:pt x="232" y="376"/>
                  </a:lnTo>
                  <a:lnTo>
                    <a:pt x="181" y="399"/>
                  </a:lnTo>
                  <a:lnTo>
                    <a:pt x="136" y="422"/>
                  </a:lnTo>
                  <a:lnTo>
                    <a:pt x="100" y="444"/>
                  </a:lnTo>
                  <a:lnTo>
                    <a:pt x="71" y="465"/>
                  </a:lnTo>
                  <a:lnTo>
                    <a:pt x="46" y="483"/>
                  </a:lnTo>
                  <a:lnTo>
                    <a:pt x="29" y="500"/>
                  </a:lnTo>
                  <a:lnTo>
                    <a:pt x="16" y="513"/>
                  </a:lnTo>
                  <a:lnTo>
                    <a:pt x="7" y="522"/>
                  </a:lnTo>
                  <a:lnTo>
                    <a:pt x="2" y="529"/>
                  </a:lnTo>
                  <a:lnTo>
                    <a:pt x="0" y="532"/>
                  </a:lnTo>
                  <a:lnTo>
                    <a:pt x="38" y="241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DB1300"/>
            </a:solidFill>
            <a:ln w="0">
              <a:solidFill>
                <a:srgbClr val="DB13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66" name="Freeform 914"/>
            <p:cNvSpPr>
              <a:spLocks/>
            </p:cNvSpPr>
            <p:nvPr/>
          </p:nvSpPr>
          <p:spPr bwMode="auto">
            <a:xfrm>
              <a:off x="7866063" y="4613275"/>
              <a:ext cx="636588" cy="176213"/>
            </a:xfrm>
            <a:custGeom>
              <a:avLst/>
              <a:gdLst>
                <a:gd name="T0" fmla="*/ 7 w 401"/>
                <a:gd name="T1" fmla="*/ 0 h 111"/>
                <a:gd name="T2" fmla="*/ 401 w 401"/>
                <a:gd name="T3" fmla="*/ 53 h 111"/>
                <a:gd name="T4" fmla="*/ 393 w 401"/>
                <a:gd name="T5" fmla="*/ 111 h 111"/>
                <a:gd name="T6" fmla="*/ 0 w 401"/>
                <a:gd name="T7" fmla="*/ 60 h 111"/>
                <a:gd name="T8" fmla="*/ 7 w 401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111">
                  <a:moveTo>
                    <a:pt x="7" y="0"/>
                  </a:moveTo>
                  <a:lnTo>
                    <a:pt x="401" y="53"/>
                  </a:lnTo>
                  <a:lnTo>
                    <a:pt x="393" y="111"/>
                  </a:lnTo>
                  <a:lnTo>
                    <a:pt x="0" y="6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BE0000"/>
            </a:solidFill>
            <a:ln w="0">
              <a:solidFill>
                <a:srgbClr val="BE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67" name="Freeform 915"/>
            <p:cNvSpPr>
              <a:spLocks/>
            </p:cNvSpPr>
            <p:nvPr/>
          </p:nvSpPr>
          <p:spPr bwMode="auto">
            <a:xfrm>
              <a:off x="8572501" y="3713163"/>
              <a:ext cx="815975" cy="1022350"/>
            </a:xfrm>
            <a:custGeom>
              <a:avLst/>
              <a:gdLst>
                <a:gd name="T0" fmla="*/ 122 w 514"/>
                <a:gd name="T1" fmla="*/ 0 h 644"/>
                <a:gd name="T2" fmla="*/ 514 w 514"/>
                <a:gd name="T3" fmla="*/ 352 h 644"/>
                <a:gd name="T4" fmla="*/ 476 w 514"/>
                <a:gd name="T5" fmla="*/ 644 h 644"/>
                <a:gd name="T6" fmla="*/ 474 w 514"/>
                <a:gd name="T7" fmla="*/ 642 h 644"/>
                <a:gd name="T8" fmla="*/ 472 w 514"/>
                <a:gd name="T9" fmla="*/ 634 h 644"/>
                <a:gd name="T10" fmla="*/ 465 w 514"/>
                <a:gd name="T11" fmla="*/ 622 h 644"/>
                <a:gd name="T12" fmla="*/ 456 w 514"/>
                <a:gd name="T13" fmla="*/ 606 h 644"/>
                <a:gd name="T14" fmla="*/ 443 w 514"/>
                <a:gd name="T15" fmla="*/ 586 h 644"/>
                <a:gd name="T16" fmla="*/ 425 w 514"/>
                <a:gd name="T17" fmla="*/ 562 h 644"/>
                <a:gd name="T18" fmla="*/ 401 w 514"/>
                <a:gd name="T19" fmla="*/ 534 h 644"/>
                <a:gd name="T20" fmla="*/ 372 w 514"/>
                <a:gd name="T21" fmla="*/ 503 h 644"/>
                <a:gd name="T22" fmla="*/ 336 w 514"/>
                <a:gd name="T23" fmla="*/ 470 h 644"/>
                <a:gd name="T24" fmla="*/ 291 w 514"/>
                <a:gd name="T25" fmla="*/ 434 h 644"/>
                <a:gd name="T26" fmla="*/ 244 w 514"/>
                <a:gd name="T27" fmla="*/ 401 h 644"/>
                <a:gd name="T28" fmla="*/ 199 w 514"/>
                <a:gd name="T29" fmla="*/ 375 h 644"/>
                <a:gd name="T30" fmla="*/ 158 w 514"/>
                <a:gd name="T31" fmla="*/ 355 h 644"/>
                <a:gd name="T32" fmla="*/ 120 w 514"/>
                <a:gd name="T33" fmla="*/ 342 h 644"/>
                <a:gd name="T34" fmla="*/ 86 w 514"/>
                <a:gd name="T35" fmla="*/ 333 h 644"/>
                <a:gd name="T36" fmla="*/ 57 w 514"/>
                <a:gd name="T37" fmla="*/ 329 h 644"/>
                <a:gd name="T38" fmla="*/ 33 w 514"/>
                <a:gd name="T39" fmla="*/ 326 h 644"/>
                <a:gd name="T40" fmla="*/ 15 w 514"/>
                <a:gd name="T41" fmla="*/ 326 h 644"/>
                <a:gd name="T42" fmla="*/ 4 w 514"/>
                <a:gd name="T43" fmla="*/ 326 h 644"/>
                <a:gd name="T44" fmla="*/ 0 w 514"/>
                <a:gd name="T45" fmla="*/ 328 h 644"/>
                <a:gd name="T46" fmla="*/ 122 w 514"/>
                <a:gd name="T47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4" h="644">
                  <a:moveTo>
                    <a:pt x="122" y="0"/>
                  </a:moveTo>
                  <a:lnTo>
                    <a:pt x="514" y="352"/>
                  </a:lnTo>
                  <a:lnTo>
                    <a:pt x="476" y="644"/>
                  </a:lnTo>
                  <a:lnTo>
                    <a:pt x="474" y="642"/>
                  </a:lnTo>
                  <a:lnTo>
                    <a:pt x="472" y="634"/>
                  </a:lnTo>
                  <a:lnTo>
                    <a:pt x="465" y="622"/>
                  </a:lnTo>
                  <a:lnTo>
                    <a:pt x="456" y="606"/>
                  </a:lnTo>
                  <a:lnTo>
                    <a:pt x="443" y="586"/>
                  </a:lnTo>
                  <a:lnTo>
                    <a:pt x="425" y="562"/>
                  </a:lnTo>
                  <a:lnTo>
                    <a:pt x="401" y="534"/>
                  </a:lnTo>
                  <a:lnTo>
                    <a:pt x="372" y="503"/>
                  </a:lnTo>
                  <a:lnTo>
                    <a:pt x="336" y="470"/>
                  </a:lnTo>
                  <a:lnTo>
                    <a:pt x="291" y="434"/>
                  </a:lnTo>
                  <a:lnTo>
                    <a:pt x="244" y="401"/>
                  </a:lnTo>
                  <a:lnTo>
                    <a:pt x="199" y="375"/>
                  </a:lnTo>
                  <a:lnTo>
                    <a:pt x="158" y="355"/>
                  </a:lnTo>
                  <a:lnTo>
                    <a:pt x="120" y="342"/>
                  </a:lnTo>
                  <a:lnTo>
                    <a:pt x="86" y="333"/>
                  </a:lnTo>
                  <a:lnTo>
                    <a:pt x="57" y="329"/>
                  </a:lnTo>
                  <a:lnTo>
                    <a:pt x="33" y="326"/>
                  </a:lnTo>
                  <a:lnTo>
                    <a:pt x="15" y="326"/>
                  </a:lnTo>
                  <a:lnTo>
                    <a:pt x="4" y="326"/>
                  </a:lnTo>
                  <a:lnTo>
                    <a:pt x="0" y="328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C50000"/>
            </a:solidFill>
            <a:ln w="0">
              <a:solidFill>
                <a:srgbClr val="C5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68" name="Freeform 916"/>
            <p:cNvSpPr>
              <a:spLocks/>
            </p:cNvSpPr>
            <p:nvPr/>
          </p:nvSpPr>
          <p:spPr bwMode="auto">
            <a:xfrm>
              <a:off x="8739188" y="4249738"/>
              <a:ext cx="68263" cy="20638"/>
            </a:xfrm>
            <a:custGeom>
              <a:avLst/>
              <a:gdLst>
                <a:gd name="T0" fmla="*/ 0 w 43"/>
                <a:gd name="T1" fmla="*/ 0 h 13"/>
                <a:gd name="T2" fmla="*/ 0 w 43"/>
                <a:gd name="T3" fmla="*/ 0 h 13"/>
                <a:gd name="T4" fmla="*/ 16 w 43"/>
                <a:gd name="T5" fmla="*/ 4 h 13"/>
                <a:gd name="T6" fmla="*/ 43 w 43"/>
                <a:gd name="T7" fmla="*/ 13 h 13"/>
                <a:gd name="T8" fmla="*/ 43 w 43"/>
                <a:gd name="T9" fmla="*/ 13 h 13"/>
                <a:gd name="T10" fmla="*/ 16 w 43"/>
                <a:gd name="T11" fmla="*/ 4 h 13"/>
                <a:gd name="T12" fmla="*/ 0 w 43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3">
                  <a:moveTo>
                    <a:pt x="0" y="0"/>
                  </a:moveTo>
                  <a:lnTo>
                    <a:pt x="0" y="0"/>
                  </a:lnTo>
                  <a:lnTo>
                    <a:pt x="16" y="4"/>
                  </a:lnTo>
                  <a:lnTo>
                    <a:pt x="43" y="13"/>
                  </a:lnTo>
                  <a:lnTo>
                    <a:pt x="43" y="13"/>
                  </a:lnTo>
                  <a:lnTo>
                    <a:pt x="1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18"/>
            </a:solidFill>
            <a:ln w="0">
              <a:solidFill>
                <a:srgbClr val="00001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69" name="Freeform 917"/>
            <p:cNvSpPr>
              <a:spLocks/>
            </p:cNvSpPr>
            <p:nvPr/>
          </p:nvSpPr>
          <p:spPr bwMode="auto">
            <a:xfrm>
              <a:off x="8724901" y="4244975"/>
              <a:ext cx="14288" cy="4763"/>
            </a:xfrm>
            <a:custGeom>
              <a:avLst/>
              <a:gdLst>
                <a:gd name="T0" fmla="*/ 0 w 9"/>
                <a:gd name="T1" fmla="*/ 0 h 3"/>
                <a:gd name="T2" fmla="*/ 9 w 9"/>
                <a:gd name="T3" fmla="*/ 3 h 3"/>
                <a:gd name="T4" fmla="*/ 9 w 9"/>
                <a:gd name="T5" fmla="*/ 3 h 3"/>
                <a:gd name="T6" fmla="*/ 0 w 9"/>
                <a:gd name="T7" fmla="*/ 0 h 3"/>
                <a:gd name="T8" fmla="*/ 0 w 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0" y="0"/>
                  </a:moveTo>
                  <a:lnTo>
                    <a:pt x="9" y="3"/>
                  </a:lnTo>
                  <a:lnTo>
                    <a:pt x="9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15"/>
            </a:solidFill>
            <a:ln w="0">
              <a:solidFill>
                <a:srgbClr val="00001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70" name="Freeform 918"/>
            <p:cNvSpPr>
              <a:spLocks/>
            </p:cNvSpPr>
            <p:nvPr/>
          </p:nvSpPr>
          <p:spPr bwMode="auto">
            <a:xfrm>
              <a:off x="8913813" y="3846513"/>
              <a:ext cx="12700" cy="12700"/>
            </a:xfrm>
            <a:custGeom>
              <a:avLst/>
              <a:gdLst>
                <a:gd name="T0" fmla="*/ 0 w 8"/>
                <a:gd name="T1" fmla="*/ 0 h 8"/>
                <a:gd name="T2" fmla="*/ 0 w 8"/>
                <a:gd name="T3" fmla="*/ 0 h 8"/>
                <a:gd name="T4" fmla="*/ 8 w 8"/>
                <a:gd name="T5" fmla="*/ 8 h 8"/>
                <a:gd name="T6" fmla="*/ 8 w 8"/>
                <a:gd name="T7" fmla="*/ 8 h 8"/>
                <a:gd name="T8" fmla="*/ 0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0" y="0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71" name="Freeform 919"/>
            <p:cNvSpPr>
              <a:spLocks/>
            </p:cNvSpPr>
            <p:nvPr/>
          </p:nvSpPr>
          <p:spPr bwMode="auto">
            <a:xfrm>
              <a:off x="8888413" y="3825875"/>
              <a:ext cx="25400" cy="20638"/>
            </a:xfrm>
            <a:custGeom>
              <a:avLst/>
              <a:gdLst>
                <a:gd name="T0" fmla="*/ 0 w 16"/>
                <a:gd name="T1" fmla="*/ 0 h 13"/>
                <a:gd name="T2" fmla="*/ 0 w 16"/>
                <a:gd name="T3" fmla="*/ 0 h 13"/>
                <a:gd name="T4" fmla="*/ 16 w 16"/>
                <a:gd name="T5" fmla="*/ 13 h 13"/>
                <a:gd name="T6" fmla="*/ 16 w 16"/>
                <a:gd name="T7" fmla="*/ 13 h 13"/>
                <a:gd name="T8" fmla="*/ 0 w 16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3">
                  <a:moveTo>
                    <a:pt x="0" y="0"/>
                  </a:moveTo>
                  <a:lnTo>
                    <a:pt x="0" y="0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72" name="Freeform 920"/>
            <p:cNvSpPr>
              <a:spLocks/>
            </p:cNvSpPr>
            <p:nvPr/>
          </p:nvSpPr>
          <p:spPr bwMode="auto">
            <a:xfrm>
              <a:off x="8864601" y="3803650"/>
              <a:ext cx="23813" cy="22225"/>
            </a:xfrm>
            <a:custGeom>
              <a:avLst/>
              <a:gdLst>
                <a:gd name="T0" fmla="*/ 0 w 15"/>
                <a:gd name="T1" fmla="*/ 0 h 14"/>
                <a:gd name="T2" fmla="*/ 0 w 15"/>
                <a:gd name="T3" fmla="*/ 0 h 14"/>
                <a:gd name="T4" fmla="*/ 15 w 15"/>
                <a:gd name="T5" fmla="*/ 14 h 14"/>
                <a:gd name="T6" fmla="*/ 15 w 15"/>
                <a:gd name="T7" fmla="*/ 14 h 14"/>
                <a:gd name="T8" fmla="*/ 0 w 15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4">
                  <a:moveTo>
                    <a:pt x="0" y="0"/>
                  </a:moveTo>
                  <a:lnTo>
                    <a:pt x="0" y="0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73" name="Freeform 921"/>
            <p:cNvSpPr>
              <a:spLocks/>
            </p:cNvSpPr>
            <p:nvPr/>
          </p:nvSpPr>
          <p:spPr bwMode="auto">
            <a:xfrm>
              <a:off x="8853488" y="3792538"/>
              <a:ext cx="11113" cy="11113"/>
            </a:xfrm>
            <a:custGeom>
              <a:avLst/>
              <a:gdLst>
                <a:gd name="T0" fmla="*/ 0 w 7"/>
                <a:gd name="T1" fmla="*/ 0 h 7"/>
                <a:gd name="T2" fmla="*/ 7 w 7"/>
                <a:gd name="T3" fmla="*/ 7 h 7"/>
                <a:gd name="T4" fmla="*/ 7 w 7"/>
                <a:gd name="T5" fmla="*/ 7 h 7"/>
                <a:gd name="T6" fmla="*/ 0 w 7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74" name="Freeform 922"/>
            <p:cNvSpPr>
              <a:spLocks/>
            </p:cNvSpPr>
            <p:nvPr/>
          </p:nvSpPr>
          <p:spPr bwMode="auto">
            <a:xfrm>
              <a:off x="8724901" y="3792538"/>
              <a:ext cx="201613" cy="477838"/>
            </a:xfrm>
            <a:custGeom>
              <a:avLst/>
              <a:gdLst>
                <a:gd name="T0" fmla="*/ 81 w 127"/>
                <a:gd name="T1" fmla="*/ 0 h 301"/>
                <a:gd name="T2" fmla="*/ 127 w 127"/>
                <a:gd name="T3" fmla="*/ 42 h 301"/>
                <a:gd name="T4" fmla="*/ 103 w 127"/>
                <a:gd name="T5" fmla="*/ 132 h 301"/>
                <a:gd name="T6" fmla="*/ 79 w 127"/>
                <a:gd name="T7" fmla="*/ 219 h 301"/>
                <a:gd name="T8" fmla="*/ 52 w 127"/>
                <a:gd name="T9" fmla="*/ 301 h 301"/>
                <a:gd name="T10" fmla="*/ 25 w 127"/>
                <a:gd name="T11" fmla="*/ 292 h 301"/>
                <a:gd name="T12" fmla="*/ 0 w 127"/>
                <a:gd name="T13" fmla="*/ 285 h 301"/>
                <a:gd name="T14" fmla="*/ 29 w 127"/>
                <a:gd name="T15" fmla="*/ 195 h 301"/>
                <a:gd name="T16" fmla="*/ 56 w 127"/>
                <a:gd name="T17" fmla="*/ 100 h 301"/>
                <a:gd name="T18" fmla="*/ 81 w 127"/>
                <a:gd name="T1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301">
                  <a:moveTo>
                    <a:pt x="81" y="0"/>
                  </a:moveTo>
                  <a:lnTo>
                    <a:pt x="127" y="42"/>
                  </a:lnTo>
                  <a:lnTo>
                    <a:pt x="103" y="132"/>
                  </a:lnTo>
                  <a:lnTo>
                    <a:pt x="79" y="219"/>
                  </a:lnTo>
                  <a:lnTo>
                    <a:pt x="52" y="301"/>
                  </a:lnTo>
                  <a:lnTo>
                    <a:pt x="25" y="292"/>
                  </a:lnTo>
                  <a:lnTo>
                    <a:pt x="0" y="285"/>
                  </a:lnTo>
                  <a:lnTo>
                    <a:pt x="29" y="195"/>
                  </a:lnTo>
                  <a:lnTo>
                    <a:pt x="56" y="10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9F0000"/>
            </a:solidFill>
            <a:ln w="0">
              <a:solidFill>
                <a:srgbClr val="9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75" name="Freeform 923"/>
            <p:cNvSpPr>
              <a:spLocks/>
            </p:cNvSpPr>
            <p:nvPr/>
          </p:nvSpPr>
          <p:spPr bwMode="auto">
            <a:xfrm>
              <a:off x="9110663" y="3968750"/>
              <a:ext cx="346075" cy="819150"/>
            </a:xfrm>
            <a:custGeom>
              <a:avLst/>
              <a:gdLst>
                <a:gd name="T0" fmla="*/ 164 w 218"/>
                <a:gd name="T1" fmla="*/ 0 h 516"/>
                <a:gd name="T2" fmla="*/ 177 w 218"/>
                <a:gd name="T3" fmla="*/ 6 h 516"/>
                <a:gd name="T4" fmla="*/ 188 w 218"/>
                <a:gd name="T5" fmla="*/ 20 h 516"/>
                <a:gd name="T6" fmla="*/ 197 w 218"/>
                <a:gd name="T7" fmla="*/ 41 h 516"/>
                <a:gd name="T8" fmla="*/ 205 w 218"/>
                <a:gd name="T9" fmla="*/ 68 h 516"/>
                <a:gd name="T10" fmla="*/ 211 w 218"/>
                <a:gd name="T11" fmla="*/ 104 h 516"/>
                <a:gd name="T12" fmla="*/ 215 w 218"/>
                <a:gd name="T13" fmla="*/ 144 h 516"/>
                <a:gd name="T14" fmla="*/ 218 w 218"/>
                <a:gd name="T15" fmla="*/ 193 h 516"/>
                <a:gd name="T16" fmla="*/ 218 w 218"/>
                <a:gd name="T17" fmla="*/ 246 h 516"/>
                <a:gd name="T18" fmla="*/ 215 w 218"/>
                <a:gd name="T19" fmla="*/ 305 h 516"/>
                <a:gd name="T20" fmla="*/ 211 w 218"/>
                <a:gd name="T21" fmla="*/ 371 h 516"/>
                <a:gd name="T22" fmla="*/ 205 w 218"/>
                <a:gd name="T23" fmla="*/ 442 h 516"/>
                <a:gd name="T24" fmla="*/ 196 w 218"/>
                <a:gd name="T25" fmla="*/ 516 h 516"/>
                <a:gd name="T26" fmla="*/ 0 w 218"/>
                <a:gd name="T27" fmla="*/ 490 h 516"/>
                <a:gd name="T28" fmla="*/ 12 w 218"/>
                <a:gd name="T29" fmla="*/ 409 h 516"/>
                <a:gd name="T30" fmla="*/ 25 w 218"/>
                <a:gd name="T31" fmla="*/ 334 h 516"/>
                <a:gd name="T32" fmla="*/ 38 w 218"/>
                <a:gd name="T33" fmla="*/ 266 h 516"/>
                <a:gd name="T34" fmla="*/ 54 w 218"/>
                <a:gd name="T35" fmla="*/ 205 h 516"/>
                <a:gd name="T36" fmla="*/ 69 w 218"/>
                <a:gd name="T37" fmla="*/ 151 h 516"/>
                <a:gd name="T38" fmla="*/ 84 w 218"/>
                <a:gd name="T39" fmla="*/ 105 h 516"/>
                <a:gd name="T40" fmla="*/ 101 w 218"/>
                <a:gd name="T41" fmla="*/ 66 h 516"/>
                <a:gd name="T42" fmla="*/ 117 w 218"/>
                <a:gd name="T43" fmla="*/ 37 h 516"/>
                <a:gd name="T44" fmla="*/ 133 w 218"/>
                <a:gd name="T45" fmla="*/ 15 h 516"/>
                <a:gd name="T46" fmla="*/ 148 w 218"/>
                <a:gd name="T47" fmla="*/ 3 h 516"/>
                <a:gd name="T48" fmla="*/ 164 w 218"/>
                <a:gd name="T49" fmla="*/ 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8" h="516">
                  <a:moveTo>
                    <a:pt x="164" y="0"/>
                  </a:moveTo>
                  <a:lnTo>
                    <a:pt x="177" y="6"/>
                  </a:lnTo>
                  <a:lnTo>
                    <a:pt x="188" y="20"/>
                  </a:lnTo>
                  <a:lnTo>
                    <a:pt x="197" y="41"/>
                  </a:lnTo>
                  <a:lnTo>
                    <a:pt x="205" y="68"/>
                  </a:lnTo>
                  <a:lnTo>
                    <a:pt x="211" y="104"/>
                  </a:lnTo>
                  <a:lnTo>
                    <a:pt x="215" y="144"/>
                  </a:lnTo>
                  <a:lnTo>
                    <a:pt x="218" y="193"/>
                  </a:lnTo>
                  <a:lnTo>
                    <a:pt x="218" y="246"/>
                  </a:lnTo>
                  <a:lnTo>
                    <a:pt x="215" y="305"/>
                  </a:lnTo>
                  <a:lnTo>
                    <a:pt x="211" y="371"/>
                  </a:lnTo>
                  <a:lnTo>
                    <a:pt x="205" y="442"/>
                  </a:lnTo>
                  <a:lnTo>
                    <a:pt x="196" y="516"/>
                  </a:lnTo>
                  <a:lnTo>
                    <a:pt x="0" y="490"/>
                  </a:lnTo>
                  <a:lnTo>
                    <a:pt x="12" y="409"/>
                  </a:lnTo>
                  <a:lnTo>
                    <a:pt x="25" y="334"/>
                  </a:lnTo>
                  <a:lnTo>
                    <a:pt x="38" y="266"/>
                  </a:lnTo>
                  <a:lnTo>
                    <a:pt x="54" y="205"/>
                  </a:lnTo>
                  <a:lnTo>
                    <a:pt x="69" y="151"/>
                  </a:lnTo>
                  <a:lnTo>
                    <a:pt x="84" y="105"/>
                  </a:lnTo>
                  <a:lnTo>
                    <a:pt x="101" y="66"/>
                  </a:lnTo>
                  <a:lnTo>
                    <a:pt x="117" y="37"/>
                  </a:lnTo>
                  <a:lnTo>
                    <a:pt x="133" y="15"/>
                  </a:lnTo>
                  <a:lnTo>
                    <a:pt x="148" y="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A3E16"/>
            </a:solidFill>
            <a:ln w="0">
              <a:solidFill>
                <a:srgbClr val="FA3E1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76" name="Freeform 924"/>
            <p:cNvSpPr>
              <a:spLocks/>
            </p:cNvSpPr>
            <p:nvPr/>
          </p:nvSpPr>
          <p:spPr bwMode="auto">
            <a:xfrm>
              <a:off x="9110663" y="4705350"/>
              <a:ext cx="315913" cy="82550"/>
            </a:xfrm>
            <a:custGeom>
              <a:avLst/>
              <a:gdLst>
                <a:gd name="T0" fmla="*/ 3 w 199"/>
                <a:gd name="T1" fmla="*/ 0 h 52"/>
                <a:gd name="T2" fmla="*/ 199 w 199"/>
                <a:gd name="T3" fmla="*/ 26 h 52"/>
                <a:gd name="T4" fmla="*/ 196 w 199"/>
                <a:gd name="T5" fmla="*/ 52 h 52"/>
                <a:gd name="T6" fmla="*/ 0 w 199"/>
                <a:gd name="T7" fmla="*/ 26 h 52"/>
                <a:gd name="T8" fmla="*/ 3 w 199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52">
                  <a:moveTo>
                    <a:pt x="3" y="0"/>
                  </a:moveTo>
                  <a:lnTo>
                    <a:pt x="199" y="26"/>
                  </a:lnTo>
                  <a:lnTo>
                    <a:pt x="196" y="52"/>
                  </a:lnTo>
                  <a:lnTo>
                    <a:pt x="0" y="2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81B00"/>
            </a:solidFill>
            <a:ln w="0">
              <a:solidFill>
                <a:srgbClr val="D81B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77" name="Freeform 925"/>
            <p:cNvSpPr>
              <a:spLocks/>
            </p:cNvSpPr>
            <p:nvPr/>
          </p:nvSpPr>
          <p:spPr bwMode="auto">
            <a:xfrm>
              <a:off x="9126538" y="4748213"/>
              <a:ext cx="277813" cy="57150"/>
            </a:xfrm>
            <a:custGeom>
              <a:avLst/>
              <a:gdLst>
                <a:gd name="T0" fmla="*/ 1 w 175"/>
                <a:gd name="T1" fmla="*/ 0 h 36"/>
                <a:gd name="T2" fmla="*/ 175 w 175"/>
                <a:gd name="T3" fmla="*/ 24 h 36"/>
                <a:gd name="T4" fmla="*/ 174 w 175"/>
                <a:gd name="T5" fmla="*/ 36 h 36"/>
                <a:gd name="T6" fmla="*/ 0 w 175"/>
                <a:gd name="T7" fmla="*/ 13 h 36"/>
                <a:gd name="T8" fmla="*/ 1 w 17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6">
                  <a:moveTo>
                    <a:pt x="1" y="0"/>
                  </a:moveTo>
                  <a:lnTo>
                    <a:pt x="175" y="24"/>
                  </a:lnTo>
                  <a:lnTo>
                    <a:pt x="174" y="36"/>
                  </a:lnTo>
                  <a:lnTo>
                    <a:pt x="0" y="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0000"/>
            </a:solidFill>
            <a:ln w="0">
              <a:solidFill>
                <a:srgbClr val="BE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78" name="Freeform 926"/>
            <p:cNvSpPr>
              <a:spLocks/>
            </p:cNvSpPr>
            <p:nvPr/>
          </p:nvSpPr>
          <p:spPr bwMode="auto">
            <a:xfrm>
              <a:off x="7770813" y="1568450"/>
              <a:ext cx="1211263" cy="3151188"/>
            </a:xfrm>
            <a:custGeom>
              <a:avLst/>
              <a:gdLst>
                <a:gd name="T0" fmla="*/ 521 w 763"/>
                <a:gd name="T1" fmla="*/ 4 h 1985"/>
                <a:gd name="T2" fmla="*/ 536 w 763"/>
                <a:gd name="T3" fmla="*/ 28 h 1985"/>
                <a:gd name="T4" fmla="*/ 562 w 763"/>
                <a:gd name="T5" fmla="*/ 72 h 1985"/>
                <a:gd name="T6" fmla="*/ 596 w 763"/>
                <a:gd name="T7" fmla="*/ 138 h 1985"/>
                <a:gd name="T8" fmla="*/ 635 w 763"/>
                <a:gd name="T9" fmla="*/ 222 h 1985"/>
                <a:gd name="T10" fmla="*/ 673 w 763"/>
                <a:gd name="T11" fmla="*/ 322 h 1985"/>
                <a:gd name="T12" fmla="*/ 710 w 763"/>
                <a:gd name="T13" fmla="*/ 439 h 1985"/>
                <a:gd name="T14" fmla="*/ 738 w 763"/>
                <a:gd name="T15" fmla="*/ 569 h 1985"/>
                <a:gd name="T16" fmla="*/ 758 w 763"/>
                <a:gd name="T17" fmla="*/ 711 h 1985"/>
                <a:gd name="T18" fmla="*/ 763 w 763"/>
                <a:gd name="T19" fmla="*/ 864 h 1985"/>
                <a:gd name="T20" fmla="*/ 752 w 763"/>
                <a:gd name="T21" fmla="*/ 1025 h 1985"/>
                <a:gd name="T22" fmla="*/ 724 w 763"/>
                <a:gd name="T23" fmla="*/ 1203 h 1985"/>
                <a:gd name="T24" fmla="*/ 686 w 763"/>
                <a:gd name="T25" fmla="*/ 1385 h 1985"/>
                <a:gd name="T26" fmla="*/ 640 w 763"/>
                <a:gd name="T27" fmla="*/ 1561 h 1985"/>
                <a:gd name="T28" fmla="*/ 588 w 763"/>
                <a:gd name="T29" fmla="*/ 1724 h 1985"/>
                <a:gd name="T30" fmla="*/ 533 w 763"/>
                <a:gd name="T31" fmla="*/ 1867 h 1985"/>
                <a:gd name="T32" fmla="*/ 474 w 763"/>
                <a:gd name="T33" fmla="*/ 1981 h 1985"/>
                <a:gd name="T34" fmla="*/ 333 w 763"/>
                <a:gd name="T35" fmla="*/ 1985 h 1985"/>
                <a:gd name="T36" fmla="*/ 189 w 763"/>
                <a:gd name="T37" fmla="*/ 1965 h 1985"/>
                <a:gd name="T38" fmla="*/ 52 w 763"/>
                <a:gd name="T39" fmla="*/ 1925 h 1985"/>
                <a:gd name="T40" fmla="*/ 28 w 763"/>
                <a:gd name="T41" fmla="*/ 1811 h 1985"/>
                <a:gd name="T42" fmla="*/ 11 w 763"/>
                <a:gd name="T43" fmla="*/ 1673 h 1985"/>
                <a:gd name="T44" fmla="*/ 1 w 763"/>
                <a:gd name="T45" fmla="*/ 1518 h 1985"/>
                <a:gd name="T46" fmla="*/ 0 w 763"/>
                <a:gd name="T47" fmla="*/ 1351 h 1985"/>
                <a:gd name="T48" fmla="*/ 7 w 763"/>
                <a:gd name="T49" fmla="*/ 1181 h 1985"/>
                <a:gd name="T50" fmla="*/ 20 w 763"/>
                <a:gd name="T51" fmla="*/ 1012 h 1985"/>
                <a:gd name="T52" fmla="*/ 43 w 763"/>
                <a:gd name="T53" fmla="*/ 850 h 1985"/>
                <a:gd name="T54" fmla="*/ 81 w 763"/>
                <a:gd name="T55" fmla="*/ 697 h 1985"/>
                <a:gd name="T56" fmla="*/ 131 w 763"/>
                <a:gd name="T57" fmla="*/ 558 h 1985"/>
                <a:gd name="T58" fmla="*/ 190 w 763"/>
                <a:gd name="T59" fmla="*/ 432 h 1985"/>
                <a:gd name="T60" fmla="*/ 254 w 763"/>
                <a:gd name="T61" fmla="*/ 321 h 1985"/>
                <a:gd name="T62" fmla="*/ 318 w 763"/>
                <a:gd name="T63" fmla="*/ 227 h 1985"/>
                <a:gd name="T64" fmla="*/ 381 w 763"/>
                <a:gd name="T65" fmla="*/ 147 h 1985"/>
                <a:gd name="T66" fmla="*/ 435 w 763"/>
                <a:gd name="T67" fmla="*/ 84 h 1985"/>
                <a:gd name="T68" fmla="*/ 479 w 763"/>
                <a:gd name="T69" fmla="*/ 38 h 1985"/>
                <a:gd name="T70" fmla="*/ 508 w 763"/>
                <a:gd name="T71" fmla="*/ 11 h 1985"/>
                <a:gd name="T72" fmla="*/ 519 w 763"/>
                <a:gd name="T73" fmla="*/ 0 h 1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3" h="1985">
                  <a:moveTo>
                    <a:pt x="519" y="0"/>
                  </a:moveTo>
                  <a:lnTo>
                    <a:pt x="521" y="4"/>
                  </a:lnTo>
                  <a:lnTo>
                    <a:pt x="526" y="13"/>
                  </a:lnTo>
                  <a:lnTo>
                    <a:pt x="536" y="28"/>
                  </a:lnTo>
                  <a:lnTo>
                    <a:pt x="547" y="47"/>
                  </a:lnTo>
                  <a:lnTo>
                    <a:pt x="562" y="72"/>
                  </a:lnTo>
                  <a:lnTo>
                    <a:pt x="579" y="102"/>
                  </a:lnTo>
                  <a:lnTo>
                    <a:pt x="596" y="138"/>
                  </a:lnTo>
                  <a:lnTo>
                    <a:pt x="615" y="177"/>
                  </a:lnTo>
                  <a:lnTo>
                    <a:pt x="635" y="222"/>
                  </a:lnTo>
                  <a:lnTo>
                    <a:pt x="655" y="270"/>
                  </a:lnTo>
                  <a:lnTo>
                    <a:pt x="673" y="322"/>
                  </a:lnTo>
                  <a:lnTo>
                    <a:pt x="693" y="379"/>
                  </a:lnTo>
                  <a:lnTo>
                    <a:pt x="710" y="439"/>
                  </a:lnTo>
                  <a:lnTo>
                    <a:pt x="725" y="502"/>
                  </a:lnTo>
                  <a:lnTo>
                    <a:pt x="738" y="569"/>
                  </a:lnTo>
                  <a:lnTo>
                    <a:pt x="750" y="639"/>
                  </a:lnTo>
                  <a:lnTo>
                    <a:pt x="758" y="711"/>
                  </a:lnTo>
                  <a:lnTo>
                    <a:pt x="763" y="786"/>
                  </a:lnTo>
                  <a:lnTo>
                    <a:pt x="763" y="864"/>
                  </a:lnTo>
                  <a:lnTo>
                    <a:pt x="761" y="944"/>
                  </a:lnTo>
                  <a:lnTo>
                    <a:pt x="752" y="1025"/>
                  </a:lnTo>
                  <a:lnTo>
                    <a:pt x="740" y="1114"/>
                  </a:lnTo>
                  <a:lnTo>
                    <a:pt x="724" y="1203"/>
                  </a:lnTo>
                  <a:lnTo>
                    <a:pt x="706" y="1295"/>
                  </a:lnTo>
                  <a:lnTo>
                    <a:pt x="686" y="1385"/>
                  </a:lnTo>
                  <a:lnTo>
                    <a:pt x="664" y="1474"/>
                  </a:lnTo>
                  <a:lnTo>
                    <a:pt x="640" y="1561"/>
                  </a:lnTo>
                  <a:lnTo>
                    <a:pt x="615" y="1645"/>
                  </a:lnTo>
                  <a:lnTo>
                    <a:pt x="588" y="1724"/>
                  </a:lnTo>
                  <a:lnTo>
                    <a:pt x="560" y="1799"/>
                  </a:lnTo>
                  <a:lnTo>
                    <a:pt x="533" y="1867"/>
                  </a:lnTo>
                  <a:lnTo>
                    <a:pt x="504" y="1927"/>
                  </a:lnTo>
                  <a:lnTo>
                    <a:pt x="474" y="1981"/>
                  </a:lnTo>
                  <a:lnTo>
                    <a:pt x="403" y="1985"/>
                  </a:lnTo>
                  <a:lnTo>
                    <a:pt x="333" y="1985"/>
                  </a:lnTo>
                  <a:lnTo>
                    <a:pt x="261" y="1978"/>
                  </a:lnTo>
                  <a:lnTo>
                    <a:pt x="189" y="1965"/>
                  </a:lnTo>
                  <a:lnTo>
                    <a:pt x="119" y="1948"/>
                  </a:lnTo>
                  <a:lnTo>
                    <a:pt x="52" y="1925"/>
                  </a:lnTo>
                  <a:lnTo>
                    <a:pt x="38" y="1871"/>
                  </a:lnTo>
                  <a:lnTo>
                    <a:pt x="28" y="1811"/>
                  </a:lnTo>
                  <a:lnTo>
                    <a:pt x="17" y="1744"/>
                  </a:lnTo>
                  <a:lnTo>
                    <a:pt x="11" y="1673"/>
                  </a:lnTo>
                  <a:lnTo>
                    <a:pt x="4" y="1597"/>
                  </a:lnTo>
                  <a:lnTo>
                    <a:pt x="1" y="1518"/>
                  </a:lnTo>
                  <a:lnTo>
                    <a:pt x="0" y="1436"/>
                  </a:lnTo>
                  <a:lnTo>
                    <a:pt x="0" y="1351"/>
                  </a:lnTo>
                  <a:lnTo>
                    <a:pt x="3" y="1266"/>
                  </a:lnTo>
                  <a:lnTo>
                    <a:pt x="7" y="1181"/>
                  </a:lnTo>
                  <a:lnTo>
                    <a:pt x="12" y="1096"/>
                  </a:lnTo>
                  <a:lnTo>
                    <a:pt x="20" y="1012"/>
                  </a:lnTo>
                  <a:lnTo>
                    <a:pt x="30" y="931"/>
                  </a:lnTo>
                  <a:lnTo>
                    <a:pt x="43" y="850"/>
                  </a:lnTo>
                  <a:lnTo>
                    <a:pt x="60" y="771"/>
                  </a:lnTo>
                  <a:lnTo>
                    <a:pt x="81" y="697"/>
                  </a:lnTo>
                  <a:lnTo>
                    <a:pt x="105" y="626"/>
                  </a:lnTo>
                  <a:lnTo>
                    <a:pt x="131" y="558"/>
                  </a:lnTo>
                  <a:lnTo>
                    <a:pt x="160" y="493"/>
                  </a:lnTo>
                  <a:lnTo>
                    <a:pt x="190" y="432"/>
                  </a:lnTo>
                  <a:lnTo>
                    <a:pt x="221" y="375"/>
                  </a:lnTo>
                  <a:lnTo>
                    <a:pt x="254" y="321"/>
                  </a:lnTo>
                  <a:lnTo>
                    <a:pt x="287" y="271"/>
                  </a:lnTo>
                  <a:lnTo>
                    <a:pt x="318" y="227"/>
                  </a:lnTo>
                  <a:lnTo>
                    <a:pt x="350" y="185"/>
                  </a:lnTo>
                  <a:lnTo>
                    <a:pt x="381" y="147"/>
                  </a:lnTo>
                  <a:lnTo>
                    <a:pt x="409" y="113"/>
                  </a:lnTo>
                  <a:lnTo>
                    <a:pt x="435" y="84"/>
                  </a:lnTo>
                  <a:lnTo>
                    <a:pt x="458" y="59"/>
                  </a:lnTo>
                  <a:lnTo>
                    <a:pt x="479" y="38"/>
                  </a:lnTo>
                  <a:lnTo>
                    <a:pt x="496" y="23"/>
                  </a:lnTo>
                  <a:lnTo>
                    <a:pt x="508" y="11"/>
                  </a:lnTo>
                  <a:lnTo>
                    <a:pt x="516" y="3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F6F8AC"/>
            </a:solidFill>
            <a:ln w="0">
              <a:solidFill>
                <a:srgbClr val="F6F8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80" name="Freeform 928"/>
            <p:cNvSpPr>
              <a:spLocks/>
            </p:cNvSpPr>
            <p:nvPr/>
          </p:nvSpPr>
          <p:spPr bwMode="auto">
            <a:xfrm>
              <a:off x="7831138" y="4537075"/>
              <a:ext cx="738188" cy="182563"/>
            </a:xfrm>
            <a:custGeom>
              <a:avLst/>
              <a:gdLst>
                <a:gd name="T0" fmla="*/ 0 w 465"/>
                <a:gd name="T1" fmla="*/ 0 h 115"/>
                <a:gd name="T2" fmla="*/ 73 w 465"/>
                <a:gd name="T3" fmla="*/ 25 h 115"/>
                <a:gd name="T4" fmla="*/ 151 w 465"/>
                <a:gd name="T5" fmla="*/ 44 h 115"/>
                <a:gd name="T6" fmla="*/ 229 w 465"/>
                <a:gd name="T7" fmla="*/ 57 h 115"/>
                <a:gd name="T8" fmla="*/ 308 w 465"/>
                <a:gd name="T9" fmla="*/ 65 h 115"/>
                <a:gd name="T10" fmla="*/ 386 w 465"/>
                <a:gd name="T11" fmla="*/ 65 h 115"/>
                <a:gd name="T12" fmla="*/ 465 w 465"/>
                <a:gd name="T13" fmla="*/ 60 h 115"/>
                <a:gd name="T14" fmla="*/ 436 w 465"/>
                <a:gd name="T15" fmla="*/ 111 h 115"/>
                <a:gd name="T16" fmla="*/ 365 w 465"/>
                <a:gd name="T17" fmla="*/ 115 h 115"/>
                <a:gd name="T18" fmla="*/ 295 w 465"/>
                <a:gd name="T19" fmla="*/ 115 h 115"/>
                <a:gd name="T20" fmla="*/ 223 w 465"/>
                <a:gd name="T21" fmla="*/ 108 h 115"/>
                <a:gd name="T22" fmla="*/ 151 w 465"/>
                <a:gd name="T23" fmla="*/ 95 h 115"/>
                <a:gd name="T24" fmla="*/ 81 w 465"/>
                <a:gd name="T25" fmla="*/ 78 h 115"/>
                <a:gd name="T26" fmla="*/ 14 w 465"/>
                <a:gd name="T27" fmla="*/ 55 h 115"/>
                <a:gd name="T28" fmla="*/ 0 w 465"/>
                <a:gd name="T2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5" h="115">
                  <a:moveTo>
                    <a:pt x="0" y="0"/>
                  </a:moveTo>
                  <a:lnTo>
                    <a:pt x="73" y="25"/>
                  </a:lnTo>
                  <a:lnTo>
                    <a:pt x="151" y="44"/>
                  </a:lnTo>
                  <a:lnTo>
                    <a:pt x="229" y="57"/>
                  </a:lnTo>
                  <a:lnTo>
                    <a:pt x="308" y="65"/>
                  </a:lnTo>
                  <a:lnTo>
                    <a:pt x="386" y="65"/>
                  </a:lnTo>
                  <a:lnTo>
                    <a:pt x="465" y="60"/>
                  </a:lnTo>
                  <a:lnTo>
                    <a:pt x="436" y="111"/>
                  </a:lnTo>
                  <a:lnTo>
                    <a:pt x="365" y="115"/>
                  </a:lnTo>
                  <a:lnTo>
                    <a:pt x="295" y="115"/>
                  </a:lnTo>
                  <a:lnTo>
                    <a:pt x="223" y="108"/>
                  </a:lnTo>
                  <a:lnTo>
                    <a:pt x="151" y="95"/>
                  </a:lnTo>
                  <a:lnTo>
                    <a:pt x="81" y="78"/>
                  </a:lnTo>
                  <a:lnTo>
                    <a:pt x="14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0000"/>
            </a:solidFill>
            <a:ln w="0">
              <a:solidFill>
                <a:srgbClr val="FA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81" name="Freeform 929"/>
            <p:cNvSpPr>
              <a:spLocks/>
            </p:cNvSpPr>
            <p:nvPr/>
          </p:nvSpPr>
          <p:spPr bwMode="auto">
            <a:xfrm>
              <a:off x="7694613" y="4122738"/>
              <a:ext cx="84138" cy="3175"/>
            </a:xfrm>
            <a:custGeom>
              <a:avLst/>
              <a:gdLst>
                <a:gd name="T0" fmla="*/ 43 w 53"/>
                <a:gd name="T1" fmla="*/ 0 h 2"/>
                <a:gd name="T2" fmla="*/ 53 w 53"/>
                <a:gd name="T3" fmla="*/ 0 h 2"/>
                <a:gd name="T4" fmla="*/ 53 w 53"/>
                <a:gd name="T5" fmla="*/ 0 h 2"/>
                <a:gd name="T6" fmla="*/ 43 w 53"/>
                <a:gd name="T7" fmla="*/ 0 h 2"/>
                <a:gd name="T8" fmla="*/ 22 w 53"/>
                <a:gd name="T9" fmla="*/ 0 h 2"/>
                <a:gd name="T10" fmla="*/ 0 w 53"/>
                <a:gd name="T11" fmla="*/ 2 h 2"/>
                <a:gd name="T12" fmla="*/ 0 w 53"/>
                <a:gd name="T13" fmla="*/ 2 h 2"/>
                <a:gd name="T14" fmla="*/ 22 w 53"/>
                <a:gd name="T15" fmla="*/ 0 h 2"/>
                <a:gd name="T16" fmla="*/ 43 w 53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">
                  <a:moveTo>
                    <a:pt x="43" y="0"/>
                  </a:moveTo>
                  <a:lnTo>
                    <a:pt x="53" y="0"/>
                  </a:lnTo>
                  <a:lnTo>
                    <a:pt x="53" y="0"/>
                  </a:lnTo>
                  <a:lnTo>
                    <a:pt x="43" y="0"/>
                  </a:lnTo>
                  <a:lnTo>
                    <a:pt x="2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1936FF"/>
            </a:solidFill>
            <a:ln w="0">
              <a:solidFill>
                <a:srgbClr val="1936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82" name="Freeform 930"/>
            <p:cNvSpPr>
              <a:spLocks/>
            </p:cNvSpPr>
            <p:nvPr/>
          </p:nvSpPr>
          <p:spPr bwMode="auto">
            <a:xfrm>
              <a:off x="7683501" y="3651250"/>
              <a:ext cx="95250" cy="474663"/>
            </a:xfrm>
            <a:custGeom>
              <a:avLst/>
              <a:gdLst>
                <a:gd name="T0" fmla="*/ 55 w 60"/>
                <a:gd name="T1" fmla="*/ 0 h 299"/>
                <a:gd name="T2" fmla="*/ 55 w 60"/>
                <a:gd name="T3" fmla="*/ 102 h 299"/>
                <a:gd name="T4" fmla="*/ 56 w 60"/>
                <a:gd name="T5" fmla="*/ 202 h 299"/>
                <a:gd name="T6" fmla="*/ 60 w 60"/>
                <a:gd name="T7" fmla="*/ 297 h 299"/>
                <a:gd name="T8" fmla="*/ 50 w 60"/>
                <a:gd name="T9" fmla="*/ 297 h 299"/>
                <a:gd name="T10" fmla="*/ 29 w 60"/>
                <a:gd name="T11" fmla="*/ 297 h 299"/>
                <a:gd name="T12" fmla="*/ 7 w 60"/>
                <a:gd name="T13" fmla="*/ 299 h 299"/>
                <a:gd name="T14" fmla="*/ 3 w 60"/>
                <a:gd name="T15" fmla="*/ 212 h 299"/>
                <a:gd name="T16" fmla="*/ 0 w 60"/>
                <a:gd name="T17" fmla="*/ 122 h 299"/>
                <a:gd name="T18" fmla="*/ 0 w 60"/>
                <a:gd name="T19" fmla="*/ 29 h 299"/>
                <a:gd name="T20" fmla="*/ 55 w 60"/>
                <a:gd name="T21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99">
                  <a:moveTo>
                    <a:pt x="55" y="0"/>
                  </a:moveTo>
                  <a:lnTo>
                    <a:pt x="55" y="102"/>
                  </a:lnTo>
                  <a:lnTo>
                    <a:pt x="56" y="202"/>
                  </a:lnTo>
                  <a:lnTo>
                    <a:pt x="60" y="297"/>
                  </a:lnTo>
                  <a:lnTo>
                    <a:pt x="50" y="297"/>
                  </a:lnTo>
                  <a:lnTo>
                    <a:pt x="29" y="297"/>
                  </a:lnTo>
                  <a:lnTo>
                    <a:pt x="7" y="299"/>
                  </a:lnTo>
                  <a:lnTo>
                    <a:pt x="3" y="212"/>
                  </a:lnTo>
                  <a:lnTo>
                    <a:pt x="0" y="122"/>
                  </a:lnTo>
                  <a:lnTo>
                    <a:pt x="0" y="2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solidFill>
                <a:srgbClr val="C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83" name="Freeform 931"/>
            <p:cNvSpPr>
              <a:spLocks noEditPoints="1"/>
            </p:cNvSpPr>
            <p:nvPr/>
          </p:nvSpPr>
          <p:spPr bwMode="auto">
            <a:xfrm>
              <a:off x="7770813" y="3597275"/>
              <a:ext cx="107950" cy="525463"/>
            </a:xfrm>
            <a:custGeom>
              <a:avLst/>
              <a:gdLst>
                <a:gd name="T0" fmla="*/ 1 w 68"/>
                <a:gd name="T1" fmla="*/ 34 h 331"/>
                <a:gd name="T2" fmla="*/ 0 w 68"/>
                <a:gd name="T3" fmla="*/ 136 h 331"/>
                <a:gd name="T4" fmla="*/ 1 w 68"/>
                <a:gd name="T5" fmla="*/ 236 h 331"/>
                <a:gd name="T6" fmla="*/ 5 w 68"/>
                <a:gd name="T7" fmla="*/ 331 h 331"/>
                <a:gd name="T8" fmla="*/ 5 w 68"/>
                <a:gd name="T9" fmla="*/ 331 h 331"/>
                <a:gd name="T10" fmla="*/ 5 w 68"/>
                <a:gd name="T11" fmla="*/ 331 h 331"/>
                <a:gd name="T12" fmla="*/ 1 w 68"/>
                <a:gd name="T13" fmla="*/ 236 h 331"/>
                <a:gd name="T14" fmla="*/ 0 w 68"/>
                <a:gd name="T15" fmla="*/ 136 h 331"/>
                <a:gd name="T16" fmla="*/ 0 w 68"/>
                <a:gd name="T17" fmla="*/ 34 h 331"/>
                <a:gd name="T18" fmla="*/ 1 w 68"/>
                <a:gd name="T19" fmla="*/ 34 h 331"/>
                <a:gd name="T20" fmla="*/ 67 w 68"/>
                <a:gd name="T21" fmla="*/ 0 h 331"/>
                <a:gd name="T22" fmla="*/ 68 w 68"/>
                <a:gd name="T23" fmla="*/ 14 h 331"/>
                <a:gd name="T24" fmla="*/ 47 w 68"/>
                <a:gd name="T25" fmla="*/ 11 h 331"/>
                <a:gd name="T26" fmla="*/ 67 w 68"/>
                <a:gd name="T2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331">
                  <a:moveTo>
                    <a:pt x="1" y="34"/>
                  </a:moveTo>
                  <a:lnTo>
                    <a:pt x="0" y="136"/>
                  </a:lnTo>
                  <a:lnTo>
                    <a:pt x="1" y="236"/>
                  </a:lnTo>
                  <a:lnTo>
                    <a:pt x="5" y="331"/>
                  </a:lnTo>
                  <a:lnTo>
                    <a:pt x="5" y="331"/>
                  </a:lnTo>
                  <a:lnTo>
                    <a:pt x="5" y="331"/>
                  </a:lnTo>
                  <a:lnTo>
                    <a:pt x="1" y="236"/>
                  </a:lnTo>
                  <a:lnTo>
                    <a:pt x="0" y="136"/>
                  </a:lnTo>
                  <a:lnTo>
                    <a:pt x="0" y="34"/>
                  </a:lnTo>
                  <a:lnTo>
                    <a:pt x="1" y="34"/>
                  </a:lnTo>
                  <a:close/>
                  <a:moveTo>
                    <a:pt x="67" y="0"/>
                  </a:moveTo>
                  <a:lnTo>
                    <a:pt x="68" y="14"/>
                  </a:lnTo>
                  <a:lnTo>
                    <a:pt x="47" y="11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2F388"/>
            </a:solidFill>
            <a:ln w="0">
              <a:solidFill>
                <a:srgbClr val="F2F3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84" name="Freeform 932"/>
            <p:cNvSpPr>
              <a:spLocks/>
            </p:cNvSpPr>
            <p:nvPr/>
          </p:nvSpPr>
          <p:spPr bwMode="auto">
            <a:xfrm>
              <a:off x="8124826" y="1568450"/>
              <a:ext cx="769938" cy="692150"/>
            </a:xfrm>
            <a:custGeom>
              <a:avLst/>
              <a:gdLst>
                <a:gd name="T0" fmla="*/ 296 w 485"/>
                <a:gd name="T1" fmla="*/ 0 h 436"/>
                <a:gd name="T2" fmla="*/ 298 w 485"/>
                <a:gd name="T3" fmla="*/ 4 h 436"/>
                <a:gd name="T4" fmla="*/ 303 w 485"/>
                <a:gd name="T5" fmla="*/ 12 h 436"/>
                <a:gd name="T6" fmla="*/ 313 w 485"/>
                <a:gd name="T7" fmla="*/ 27 h 436"/>
                <a:gd name="T8" fmla="*/ 324 w 485"/>
                <a:gd name="T9" fmla="*/ 47 h 436"/>
                <a:gd name="T10" fmla="*/ 339 w 485"/>
                <a:gd name="T11" fmla="*/ 72 h 436"/>
                <a:gd name="T12" fmla="*/ 354 w 485"/>
                <a:gd name="T13" fmla="*/ 102 h 436"/>
                <a:gd name="T14" fmla="*/ 373 w 485"/>
                <a:gd name="T15" fmla="*/ 137 h 436"/>
                <a:gd name="T16" fmla="*/ 391 w 485"/>
                <a:gd name="T17" fmla="*/ 177 h 436"/>
                <a:gd name="T18" fmla="*/ 411 w 485"/>
                <a:gd name="T19" fmla="*/ 220 h 436"/>
                <a:gd name="T20" fmla="*/ 430 w 485"/>
                <a:gd name="T21" fmla="*/ 269 h 436"/>
                <a:gd name="T22" fmla="*/ 450 w 485"/>
                <a:gd name="T23" fmla="*/ 321 h 436"/>
                <a:gd name="T24" fmla="*/ 468 w 485"/>
                <a:gd name="T25" fmla="*/ 377 h 436"/>
                <a:gd name="T26" fmla="*/ 485 w 485"/>
                <a:gd name="T27" fmla="*/ 436 h 436"/>
                <a:gd name="T28" fmla="*/ 0 w 485"/>
                <a:gd name="T29" fmla="*/ 373 h 436"/>
                <a:gd name="T30" fmla="*/ 32 w 485"/>
                <a:gd name="T31" fmla="*/ 320 h 436"/>
                <a:gd name="T32" fmla="*/ 65 w 485"/>
                <a:gd name="T33" fmla="*/ 270 h 436"/>
                <a:gd name="T34" fmla="*/ 97 w 485"/>
                <a:gd name="T35" fmla="*/ 226 h 436"/>
                <a:gd name="T36" fmla="*/ 128 w 485"/>
                <a:gd name="T37" fmla="*/ 184 h 436"/>
                <a:gd name="T38" fmla="*/ 158 w 485"/>
                <a:gd name="T39" fmla="*/ 146 h 436"/>
                <a:gd name="T40" fmla="*/ 187 w 485"/>
                <a:gd name="T41" fmla="*/ 113 h 436"/>
                <a:gd name="T42" fmla="*/ 213 w 485"/>
                <a:gd name="T43" fmla="*/ 84 h 436"/>
                <a:gd name="T44" fmla="*/ 237 w 485"/>
                <a:gd name="T45" fmla="*/ 59 h 436"/>
                <a:gd name="T46" fmla="*/ 256 w 485"/>
                <a:gd name="T47" fmla="*/ 38 h 436"/>
                <a:gd name="T48" fmla="*/ 273 w 485"/>
                <a:gd name="T49" fmla="*/ 23 h 436"/>
                <a:gd name="T50" fmla="*/ 285 w 485"/>
                <a:gd name="T51" fmla="*/ 11 h 436"/>
                <a:gd name="T52" fmla="*/ 293 w 485"/>
                <a:gd name="T53" fmla="*/ 3 h 436"/>
                <a:gd name="T54" fmla="*/ 296 w 485"/>
                <a:gd name="T55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5" h="436">
                  <a:moveTo>
                    <a:pt x="296" y="0"/>
                  </a:moveTo>
                  <a:lnTo>
                    <a:pt x="298" y="4"/>
                  </a:lnTo>
                  <a:lnTo>
                    <a:pt x="303" y="12"/>
                  </a:lnTo>
                  <a:lnTo>
                    <a:pt x="313" y="27"/>
                  </a:lnTo>
                  <a:lnTo>
                    <a:pt x="324" y="47"/>
                  </a:lnTo>
                  <a:lnTo>
                    <a:pt x="339" y="72"/>
                  </a:lnTo>
                  <a:lnTo>
                    <a:pt x="354" y="102"/>
                  </a:lnTo>
                  <a:lnTo>
                    <a:pt x="373" y="137"/>
                  </a:lnTo>
                  <a:lnTo>
                    <a:pt x="391" y="177"/>
                  </a:lnTo>
                  <a:lnTo>
                    <a:pt x="411" y="220"/>
                  </a:lnTo>
                  <a:lnTo>
                    <a:pt x="430" y="269"/>
                  </a:lnTo>
                  <a:lnTo>
                    <a:pt x="450" y="321"/>
                  </a:lnTo>
                  <a:lnTo>
                    <a:pt x="468" y="377"/>
                  </a:lnTo>
                  <a:lnTo>
                    <a:pt x="485" y="436"/>
                  </a:lnTo>
                  <a:lnTo>
                    <a:pt x="0" y="373"/>
                  </a:lnTo>
                  <a:lnTo>
                    <a:pt x="32" y="320"/>
                  </a:lnTo>
                  <a:lnTo>
                    <a:pt x="65" y="270"/>
                  </a:lnTo>
                  <a:lnTo>
                    <a:pt x="97" y="226"/>
                  </a:lnTo>
                  <a:lnTo>
                    <a:pt x="128" y="184"/>
                  </a:lnTo>
                  <a:lnTo>
                    <a:pt x="158" y="146"/>
                  </a:lnTo>
                  <a:lnTo>
                    <a:pt x="187" y="113"/>
                  </a:lnTo>
                  <a:lnTo>
                    <a:pt x="213" y="84"/>
                  </a:lnTo>
                  <a:lnTo>
                    <a:pt x="237" y="59"/>
                  </a:lnTo>
                  <a:lnTo>
                    <a:pt x="256" y="38"/>
                  </a:lnTo>
                  <a:lnTo>
                    <a:pt x="273" y="23"/>
                  </a:lnTo>
                  <a:lnTo>
                    <a:pt x="285" y="11"/>
                  </a:lnTo>
                  <a:lnTo>
                    <a:pt x="293" y="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85" name="Freeform 933"/>
            <p:cNvSpPr>
              <a:spLocks/>
            </p:cNvSpPr>
            <p:nvPr/>
          </p:nvSpPr>
          <p:spPr bwMode="auto">
            <a:xfrm>
              <a:off x="8132763" y="2381250"/>
              <a:ext cx="630238" cy="630238"/>
            </a:xfrm>
            <a:custGeom>
              <a:avLst/>
              <a:gdLst>
                <a:gd name="T0" fmla="*/ 188 w 397"/>
                <a:gd name="T1" fmla="*/ 0 h 397"/>
                <a:gd name="T2" fmla="*/ 224 w 397"/>
                <a:gd name="T3" fmla="*/ 2 h 397"/>
                <a:gd name="T4" fmla="*/ 259 w 397"/>
                <a:gd name="T5" fmla="*/ 9 h 397"/>
                <a:gd name="T6" fmla="*/ 291 w 397"/>
                <a:gd name="T7" fmla="*/ 22 h 397"/>
                <a:gd name="T8" fmla="*/ 319 w 397"/>
                <a:gd name="T9" fmla="*/ 41 h 397"/>
                <a:gd name="T10" fmla="*/ 344 w 397"/>
                <a:gd name="T11" fmla="*/ 64 h 397"/>
                <a:gd name="T12" fmla="*/ 365 w 397"/>
                <a:gd name="T13" fmla="*/ 91 h 397"/>
                <a:gd name="T14" fmla="*/ 381 w 397"/>
                <a:gd name="T15" fmla="*/ 121 h 397"/>
                <a:gd name="T16" fmla="*/ 391 w 397"/>
                <a:gd name="T17" fmla="*/ 153 h 397"/>
                <a:gd name="T18" fmla="*/ 397 w 397"/>
                <a:gd name="T19" fmla="*/ 187 h 397"/>
                <a:gd name="T20" fmla="*/ 395 w 397"/>
                <a:gd name="T21" fmla="*/ 224 h 397"/>
                <a:gd name="T22" fmla="*/ 387 w 397"/>
                <a:gd name="T23" fmla="*/ 259 h 397"/>
                <a:gd name="T24" fmla="*/ 373 w 397"/>
                <a:gd name="T25" fmla="*/ 291 h 397"/>
                <a:gd name="T26" fmla="*/ 355 w 397"/>
                <a:gd name="T27" fmla="*/ 320 h 397"/>
                <a:gd name="T28" fmla="*/ 332 w 397"/>
                <a:gd name="T29" fmla="*/ 345 h 397"/>
                <a:gd name="T30" fmla="*/ 305 w 397"/>
                <a:gd name="T31" fmla="*/ 365 h 397"/>
                <a:gd name="T32" fmla="*/ 275 w 397"/>
                <a:gd name="T33" fmla="*/ 381 h 397"/>
                <a:gd name="T34" fmla="*/ 242 w 397"/>
                <a:gd name="T35" fmla="*/ 392 h 397"/>
                <a:gd name="T36" fmla="*/ 208 w 397"/>
                <a:gd name="T37" fmla="*/ 397 h 397"/>
                <a:gd name="T38" fmla="*/ 173 w 397"/>
                <a:gd name="T39" fmla="*/ 394 h 397"/>
                <a:gd name="T40" fmla="*/ 137 w 397"/>
                <a:gd name="T41" fmla="*/ 388 h 397"/>
                <a:gd name="T42" fmla="*/ 105 w 397"/>
                <a:gd name="T43" fmla="*/ 373 h 397"/>
                <a:gd name="T44" fmla="*/ 76 w 397"/>
                <a:gd name="T45" fmla="*/ 355 h 397"/>
                <a:gd name="T46" fmla="*/ 51 w 397"/>
                <a:gd name="T47" fmla="*/ 331 h 397"/>
                <a:gd name="T48" fmla="*/ 31 w 397"/>
                <a:gd name="T49" fmla="*/ 305 h 397"/>
                <a:gd name="T50" fmla="*/ 16 w 397"/>
                <a:gd name="T51" fmla="*/ 275 h 397"/>
                <a:gd name="T52" fmla="*/ 4 w 397"/>
                <a:gd name="T53" fmla="*/ 242 h 397"/>
                <a:gd name="T54" fmla="*/ 0 w 397"/>
                <a:gd name="T55" fmla="*/ 208 h 397"/>
                <a:gd name="T56" fmla="*/ 1 w 397"/>
                <a:gd name="T57" fmla="*/ 172 h 397"/>
                <a:gd name="T58" fmla="*/ 9 w 397"/>
                <a:gd name="T59" fmla="*/ 138 h 397"/>
                <a:gd name="T60" fmla="*/ 22 w 397"/>
                <a:gd name="T61" fmla="*/ 105 h 397"/>
                <a:gd name="T62" fmla="*/ 40 w 397"/>
                <a:gd name="T63" fmla="*/ 76 h 397"/>
                <a:gd name="T64" fmla="*/ 64 w 397"/>
                <a:gd name="T65" fmla="*/ 51 h 397"/>
                <a:gd name="T66" fmla="*/ 92 w 397"/>
                <a:gd name="T67" fmla="*/ 30 h 397"/>
                <a:gd name="T68" fmla="*/ 120 w 397"/>
                <a:gd name="T69" fmla="*/ 15 h 397"/>
                <a:gd name="T70" fmla="*/ 153 w 397"/>
                <a:gd name="T71" fmla="*/ 4 h 397"/>
                <a:gd name="T72" fmla="*/ 188 w 397"/>
                <a:gd name="T73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7" h="397">
                  <a:moveTo>
                    <a:pt x="188" y="0"/>
                  </a:moveTo>
                  <a:lnTo>
                    <a:pt x="224" y="2"/>
                  </a:lnTo>
                  <a:lnTo>
                    <a:pt x="259" y="9"/>
                  </a:lnTo>
                  <a:lnTo>
                    <a:pt x="291" y="22"/>
                  </a:lnTo>
                  <a:lnTo>
                    <a:pt x="319" y="41"/>
                  </a:lnTo>
                  <a:lnTo>
                    <a:pt x="344" y="64"/>
                  </a:lnTo>
                  <a:lnTo>
                    <a:pt x="365" y="91"/>
                  </a:lnTo>
                  <a:lnTo>
                    <a:pt x="381" y="121"/>
                  </a:lnTo>
                  <a:lnTo>
                    <a:pt x="391" y="153"/>
                  </a:lnTo>
                  <a:lnTo>
                    <a:pt x="397" y="187"/>
                  </a:lnTo>
                  <a:lnTo>
                    <a:pt x="395" y="224"/>
                  </a:lnTo>
                  <a:lnTo>
                    <a:pt x="387" y="259"/>
                  </a:lnTo>
                  <a:lnTo>
                    <a:pt x="373" y="291"/>
                  </a:lnTo>
                  <a:lnTo>
                    <a:pt x="355" y="320"/>
                  </a:lnTo>
                  <a:lnTo>
                    <a:pt x="332" y="345"/>
                  </a:lnTo>
                  <a:lnTo>
                    <a:pt x="305" y="365"/>
                  </a:lnTo>
                  <a:lnTo>
                    <a:pt x="275" y="381"/>
                  </a:lnTo>
                  <a:lnTo>
                    <a:pt x="242" y="392"/>
                  </a:lnTo>
                  <a:lnTo>
                    <a:pt x="208" y="397"/>
                  </a:lnTo>
                  <a:lnTo>
                    <a:pt x="173" y="394"/>
                  </a:lnTo>
                  <a:lnTo>
                    <a:pt x="137" y="388"/>
                  </a:lnTo>
                  <a:lnTo>
                    <a:pt x="105" y="373"/>
                  </a:lnTo>
                  <a:lnTo>
                    <a:pt x="76" y="355"/>
                  </a:lnTo>
                  <a:lnTo>
                    <a:pt x="51" y="331"/>
                  </a:lnTo>
                  <a:lnTo>
                    <a:pt x="31" y="305"/>
                  </a:lnTo>
                  <a:lnTo>
                    <a:pt x="16" y="275"/>
                  </a:lnTo>
                  <a:lnTo>
                    <a:pt x="4" y="242"/>
                  </a:lnTo>
                  <a:lnTo>
                    <a:pt x="0" y="208"/>
                  </a:lnTo>
                  <a:lnTo>
                    <a:pt x="1" y="172"/>
                  </a:lnTo>
                  <a:lnTo>
                    <a:pt x="9" y="138"/>
                  </a:lnTo>
                  <a:lnTo>
                    <a:pt x="22" y="105"/>
                  </a:lnTo>
                  <a:lnTo>
                    <a:pt x="40" y="76"/>
                  </a:lnTo>
                  <a:lnTo>
                    <a:pt x="64" y="51"/>
                  </a:lnTo>
                  <a:lnTo>
                    <a:pt x="92" y="30"/>
                  </a:lnTo>
                  <a:lnTo>
                    <a:pt x="120" y="15"/>
                  </a:lnTo>
                  <a:lnTo>
                    <a:pt x="153" y="4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A0000"/>
            </a:solidFill>
            <a:ln w="0">
              <a:solidFill>
                <a:srgbClr val="FA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86" name="Freeform 934"/>
            <p:cNvSpPr>
              <a:spLocks/>
            </p:cNvSpPr>
            <p:nvPr/>
          </p:nvSpPr>
          <p:spPr bwMode="auto">
            <a:xfrm>
              <a:off x="7770813" y="3605213"/>
              <a:ext cx="1093788" cy="688975"/>
            </a:xfrm>
            <a:custGeom>
              <a:avLst/>
              <a:gdLst>
                <a:gd name="T0" fmla="*/ 1 w 689"/>
                <a:gd name="T1" fmla="*/ 0 h 434"/>
                <a:gd name="T2" fmla="*/ 689 w 689"/>
                <a:gd name="T3" fmla="*/ 91 h 434"/>
                <a:gd name="T4" fmla="*/ 666 w 689"/>
                <a:gd name="T5" fmla="*/ 181 h 434"/>
                <a:gd name="T6" fmla="*/ 643 w 689"/>
                <a:gd name="T7" fmla="*/ 269 h 434"/>
                <a:gd name="T8" fmla="*/ 618 w 689"/>
                <a:gd name="T9" fmla="*/ 354 h 434"/>
                <a:gd name="T10" fmla="*/ 591 w 689"/>
                <a:gd name="T11" fmla="*/ 434 h 434"/>
                <a:gd name="T12" fmla="*/ 8 w 689"/>
                <a:gd name="T13" fmla="*/ 358 h 434"/>
                <a:gd name="T14" fmla="*/ 3 w 689"/>
                <a:gd name="T15" fmla="*/ 273 h 434"/>
                <a:gd name="T16" fmla="*/ 0 w 689"/>
                <a:gd name="T17" fmla="*/ 185 h 434"/>
                <a:gd name="T18" fmla="*/ 0 w 689"/>
                <a:gd name="T19" fmla="*/ 93 h 434"/>
                <a:gd name="T20" fmla="*/ 1 w 689"/>
                <a:gd name="T21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9" h="434">
                  <a:moveTo>
                    <a:pt x="1" y="0"/>
                  </a:moveTo>
                  <a:lnTo>
                    <a:pt x="689" y="91"/>
                  </a:lnTo>
                  <a:lnTo>
                    <a:pt x="666" y="181"/>
                  </a:lnTo>
                  <a:lnTo>
                    <a:pt x="643" y="269"/>
                  </a:lnTo>
                  <a:lnTo>
                    <a:pt x="618" y="354"/>
                  </a:lnTo>
                  <a:lnTo>
                    <a:pt x="591" y="434"/>
                  </a:lnTo>
                  <a:lnTo>
                    <a:pt x="8" y="358"/>
                  </a:lnTo>
                  <a:lnTo>
                    <a:pt x="3" y="273"/>
                  </a:lnTo>
                  <a:lnTo>
                    <a:pt x="0" y="185"/>
                  </a:lnTo>
                  <a:lnTo>
                    <a:pt x="0" y="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87" name="Freeform 935"/>
            <p:cNvSpPr>
              <a:spLocks/>
            </p:cNvSpPr>
            <p:nvPr/>
          </p:nvSpPr>
          <p:spPr bwMode="auto">
            <a:xfrm>
              <a:off x="8175626" y="2425700"/>
              <a:ext cx="542925" cy="541338"/>
            </a:xfrm>
            <a:custGeom>
              <a:avLst/>
              <a:gdLst>
                <a:gd name="T0" fmla="*/ 159 w 342"/>
                <a:gd name="T1" fmla="*/ 0 h 341"/>
                <a:gd name="T2" fmla="*/ 193 w 342"/>
                <a:gd name="T3" fmla="*/ 0 h 341"/>
                <a:gd name="T4" fmla="*/ 227 w 342"/>
                <a:gd name="T5" fmla="*/ 9 h 341"/>
                <a:gd name="T6" fmla="*/ 257 w 342"/>
                <a:gd name="T7" fmla="*/ 22 h 341"/>
                <a:gd name="T8" fmla="*/ 284 w 342"/>
                <a:gd name="T9" fmla="*/ 42 h 341"/>
                <a:gd name="T10" fmla="*/ 307 w 342"/>
                <a:gd name="T11" fmla="*/ 65 h 341"/>
                <a:gd name="T12" fmla="*/ 324 w 342"/>
                <a:gd name="T13" fmla="*/ 94 h 341"/>
                <a:gd name="T14" fmla="*/ 336 w 342"/>
                <a:gd name="T15" fmla="*/ 124 h 341"/>
                <a:gd name="T16" fmla="*/ 342 w 342"/>
                <a:gd name="T17" fmla="*/ 158 h 341"/>
                <a:gd name="T18" fmla="*/ 341 w 342"/>
                <a:gd name="T19" fmla="*/ 192 h 341"/>
                <a:gd name="T20" fmla="*/ 333 w 342"/>
                <a:gd name="T21" fmla="*/ 226 h 341"/>
                <a:gd name="T22" fmla="*/ 319 w 342"/>
                <a:gd name="T23" fmla="*/ 256 h 341"/>
                <a:gd name="T24" fmla="*/ 299 w 342"/>
                <a:gd name="T25" fmla="*/ 284 h 341"/>
                <a:gd name="T26" fmla="*/ 275 w 342"/>
                <a:gd name="T27" fmla="*/ 306 h 341"/>
                <a:gd name="T28" fmla="*/ 248 w 342"/>
                <a:gd name="T29" fmla="*/ 323 h 341"/>
                <a:gd name="T30" fmla="*/ 216 w 342"/>
                <a:gd name="T31" fmla="*/ 335 h 341"/>
                <a:gd name="T32" fmla="*/ 184 w 342"/>
                <a:gd name="T33" fmla="*/ 341 h 341"/>
                <a:gd name="T34" fmla="*/ 148 w 342"/>
                <a:gd name="T35" fmla="*/ 340 h 341"/>
                <a:gd name="T36" fmla="*/ 116 w 342"/>
                <a:gd name="T37" fmla="*/ 332 h 341"/>
                <a:gd name="T38" fmla="*/ 84 w 342"/>
                <a:gd name="T39" fmla="*/ 318 h 341"/>
                <a:gd name="T40" fmla="*/ 58 w 342"/>
                <a:gd name="T41" fmla="*/ 298 h 341"/>
                <a:gd name="T42" fmla="*/ 36 w 342"/>
                <a:gd name="T43" fmla="*/ 275 h 341"/>
                <a:gd name="T44" fmla="*/ 17 w 342"/>
                <a:gd name="T45" fmla="*/ 246 h 341"/>
                <a:gd name="T46" fmla="*/ 6 w 342"/>
                <a:gd name="T47" fmla="*/ 216 h 341"/>
                <a:gd name="T48" fmla="*/ 0 w 342"/>
                <a:gd name="T49" fmla="*/ 183 h 341"/>
                <a:gd name="T50" fmla="*/ 2 w 342"/>
                <a:gd name="T51" fmla="*/ 148 h 341"/>
                <a:gd name="T52" fmla="*/ 10 w 342"/>
                <a:gd name="T53" fmla="*/ 114 h 341"/>
                <a:gd name="T54" fmla="*/ 24 w 342"/>
                <a:gd name="T55" fmla="*/ 83 h 341"/>
                <a:gd name="T56" fmla="*/ 42 w 342"/>
                <a:gd name="T57" fmla="*/ 57 h 341"/>
                <a:gd name="T58" fmla="*/ 67 w 342"/>
                <a:gd name="T59" fmla="*/ 34 h 341"/>
                <a:gd name="T60" fmla="*/ 95 w 342"/>
                <a:gd name="T61" fmla="*/ 17 h 341"/>
                <a:gd name="T62" fmla="*/ 126 w 342"/>
                <a:gd name="T63" fmla="*/ 5 h 341"/>
                <a:gd name="T64" fmla="*/ 159 w 342"/>
                <a:gd name="T65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2" h="341">
                  <a:moveTo>
                    <a:pt x="159" y="0"/>
                  </a:moveTo>
                  <a:lnTo>
                    <a:pt x="193" y="0"/>
                  </a:lnTo>
                  <a:lnTo>
                    <a:pt x="227" y="9"/>
                  </a:lnTo>
                  <a:lnTo>
                    <a:pt x="257" y="22"/>
                  </a:lnTo>
                  <a:lnTo>
                    <a:pt x="284" y="42"/>
                  </a:lnTo>
                  <a:lnTo>
                    <a:pt x="307" y="65"/>
                  </a:lnTo>
                  <a:lnTo>
                    <a:pt x="324" y="94"/>
                  </a:lnTo>
                  <a:lnTo>
                    <a:pt x="336" y="124"/>
                  </a:lnTo>
                  <a:lnTo>
                    <a:pt x="342" y="158"/>
                  </a:lnTo>
                  <a:lnTo>
                    <a:pt x="341" y="192"/>
                  </a:lnTo>
                  <a:lnTo>
                    <a:pt x="333" y="226"/>
                  </a:lnTo>
                  <a:lnTo>
                    <a:pt x="319" y="256"/>
                  </a:lnTo>
                  <a:lnTo>
                    <a:pt x="299" y="284"/>
                  </a:lnTo>
                  <a:lnTo>
                    <a:pt x="275" y="306"/>
                  </a:lnTo>
                  <a:lnTo>
                    <a:pt x="248" y="323"/>
                  </a:lnTo>
                  <a:lnTo>
                    <a:pt x="216" y="335"/>
                  </a:lnTo>
                  <a:lnTo>
                    <a:pt x="184" y="341"/>
                  </a:lnTo>
                  <a:lnTo>
                    <a:pt x="148" y="340"/>
                  </a:lnTo>
                  <a:lnTo>
                    <a:pt x="116" y="332"/>
                  </a:lnTo>
                  <a:lnTo>
                    <a:pt x="84" y="318"/>
                  </a:lnTo>
                  <a:lnTo>
                    <a:pt x="58" y="298"/>
                  </a:lnTo>
                  <a:lnTo>
                    <a:pt x="36" y="275"/>
                  </a:lnTo>
                  <a:lnTo>
                    <a:pt x="17" y="246"/>
                  </a:lnTo>
                  <a:lnTo>
                    <a:pt x="6" y="216"/>
                  </a:lnTo>
                  <a:lnTo>
                    <a:pt x="0" y="183"/>
                  </a:lnTo>
                  <a:lnTo>
                    <a:pt x="2" y="148"/>
                  </a:lnTo>
                  <a:lnTo>
                    <a:pt x="10" y="114"/>
                  </a:lnTo>
                  <a:lnTo>
                    <a:pt x="24" y="83"/>
                  </a:lnTo>
                  <a:lnTo>
                    <a:pt x="42" y="57"/>
                  </a:lnTo>
                  <a:lnTo>
                    <a:pt x="67" y="34"/>
                  </a:lnTo>
                  <a:lnTo>
                    <a:pt x="95" y="17"/>
                  </a:lnTo>
                  <a:lnTo>
                    <a:pt x="126" y="5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88" name="Freeform 936"/>
            <p:cNvSpPr>
              <a:spLocks noEditPoints="1"/>
            </p:cNvSpPr>
            <p:nvPr/>
          </p:nvSpPr>
          <p:spPr bwMode="auto">
            <a:xfrm>
              <a:off x="8194676" y="1593851"/>
              <a:ext cx="790575" cy="3090863"/>
            </a:xfrm>
            <a:custGeom>
              <a:avLst/>
              <a:gdLst>
                <a:gd name="T0" fmla="*/ 235 w 498"/>
                <a:gd name="T1" fmla="*/ 1914 h 1947"/>
                <a:gd name="T2" fmla="*/ 324 w 498"/>
                <a:gd name="T3" fmla="*/ 1701 h 1947"/>
                <a:gd name="T4" fmla="*/ 32 w 498"/>
                <a:gd name="T5" fmla="*/ 1663 h 1947"/>
                <a:gd name="T6" fmla="*/ 278 w 498"/>
                <a:gd name="T7" fmla="*/ 1824 h 1947"/>
                <a:gd name="T8" fmla="*/ 182 w 498"/>
                <a:gd name="T9" fmla="*/ 1919 h 1947"/>
                <a:gd name="T10" fmla="*/ 0 w 498"/>
                <a:gd name="T11" fmla="*/ 1911 h 1947"/>
                <a:gd name="T12" fmla="*/ 334 w 498"/>
                <a:gd name="T13" fmla="*/ 1670 h 1947"/>
                <a:gd name="T14" fmla="*/ 342 w 498"/>
                <a:gd name="T15" fmla="*/ 1648 h 1947"/>
                <a:gd name="T16" fmla="*/ 342 w 498"/>
                <a:gd name="T17" fmla="*/ 1648 h 1947"/>
                <a:gd name="T18" fmla="*/ 363 w 498"/>
                <a:gd name="T19" fmla="*/ 1580 h 1947"/>
                <a:gd name="T20" fmla="*/ 384 w 498"/>
                <a:gd name="T21" fmla="*/ 1507 h 1947"/>
                <a:gd name="T22" fmla="*/ 384 w 498"/>
                <a:gd name="T23" fmla="*/ 1507 h 1947"/>
                <a:gd name="T24" fmla="*/ 384 w 498"/>
                <a:gd name="T25" fmla="*/ 1507 h 1947"/>
                <a:gd name="T26" fmla="*/ 399 w 498"/>
                <a:gd name="T27" fmla="*/ 1448 h 1947"/>
                <a:gd name="T28" fmla="*/ 418 w 498"/>
                <a:gd name="T29" fmla="*/ 1371 h 1947"/>
                <a:gd name="T30" fmla="*/ 418 w 498"/>
                <a:gd name="T31" fmla="*/ 1371 h 1947"/>
                <a:gd name="T32" fmla="*/ 418 w 498"/>
                <a:gd name="T33" fmla="*/ 1371 h 1947"/>
                <a:gd name="T34" fmla="*/ 441 w 498"/>
                <a:gd name="T35" fmla="*/ 420 h 1947"/>
                <a:gd name="T36" fmla="*/ 199 w 498"/>
                <a:gd name="T37" fmla="*/ 389 h 1947"/>
                <a:gd name="T38" fmla="*/ 466 w 498"/>
                <a:gd name="T39" fmla="*/ 525 h 1947"/>
                <a:gd name="T40" fmla="*/ 495 w 498"/>
                <a:gd name="T41" fmla="*/ 745 h 1947"/>
                <a:gd name="T42" fmla="*/ 485 w 498"/>
                <a:gd name="T43" fmla="*/ 1009 h 1947"/>
                <a:gd name="T44" fmla="*/ 436 w 498"/>
                <a:gd name="T45" fmla="*/ 1291 h 1947"/>
                <a:gd name="T46" fmla="*/ 134 w 498"/>
                <a:gd name="T47" fmla="*/ 890 h 1947"/>
                <a:gd name="T48" fmla="*/ 229 w 498"/>
                <a:gd name="T49" fmla="*/ 880 h 1947"/>
                <a:gd name="T50" fmla="*/ 314 w 498"/>
                <a:gd name="T51" fmla="*/ 818 h 1947"/>
                <a:gd name="T52" fmla="*/ 356 w 498"/>
                <a:gd name="T53" fmla="*/ 720 h 1947"/>
                <a:gd name="T54" fmla="*/ 342 w 498"/>
                <a:gd name="T55" fmla="*/ 617 h 1947"/>
                <a:gd name="T56" fmla="*/ 280 w 498"/>
                <a:gd name="T57" fmla="*/ 537 h 1947"/>
                <a:gd name="T58" fmla="*/ 185 w 498"/>
                <a:gd name="T59" fmla="*/ 498 h 1947"/>
                <a:gd name="T60" fmla="*/ 435 w 498"/>
                <a:gd name="T61" fmla="*/ 394 h 1947"/>
                <a:gd name="T62" fmla="*/ 420 w 498"/>
                <a:gd name="T63" fmla="*/ 347 h 1947"/>
                <a:gd name="T64" fmla="*/ 420 w 498"/>
                <a:gd name="T65" fmla="*/ 347 h 1947"/>
                <a:gd name="T66" fmla="*/ 420 w 498"/>
                <a:gd name="T67" fmla="*/ 347 h 1947"/>
                <a:gd name="T68" fmla="*/ 403 w 498"/>
                <a:gd name="T69" fmla="*/ 297 h 1947"/>
                <a:gd name="T70" fmla="*/ 388 w 498"/>
                <a:gd name="T71" fmla="*/ 255 h 1947"/>
                <a:gd name="T72" fmla="*/ 388 w 498"/>
                <a:gd name="T73" fmla="*/ 255 h 1947"/>
                <a:gd name="T74" fmla="*/ 388 w 498"/>
                <a:gd name="T75" fmla="*/ 255 h 1947"/>
                <a:gd name="T76" fmla="*/ 376 w 498"/>
                <a:gd name="T77" fmla="*/ 227 h 1947"/>
                <a:gd name="T78" fmla="*/ 359 w 498"/>
                <a:gd name="T79" fmla="*/ 186 h 1947"/>
                <a:gd name="T80" fmla="*/ 359 w 498"/>
                <a:gd name="T81" fmla="*/ 186 h 1947"/>
                <a:gd name="T82" fmla="*/ 359 w 498"/>
                <a:gd name="T83" fmla="*/ 186 h 1947"/>
                <a:gd name="T84" fmla="*/ 341 w 498"/>
                <a:gd name="T85" fmla="*/ 145 h 1947"/>
                <a:gd name="T86" fmla="*/ 326 w 498"/>
                <a:gd name="T87" fmla="*/ 115 h 1947"/>
                <a:gd name="T88" fmla="*/ 326 w 498"/>
                <a:gd name="T89" fmla="*/ 115 h 1947"/>
                <a:gd name="T90" fmla="*/ 326 w 498"/>
                <a:gd name="T91" fmla="*/ 115 h 1947"/>
                <a:gd name="T92" fmla="*/ 318 w 498"/>
                <a:gd name="T93" fmla="*/ 98 h 1947"/>
                <a:gd name="T94" fmla="*/ 301 w 498"/>
                <a:gd name="T95" fmla="*/ 68 h 1947"/>
                <a:gd name="T96" fmla="*/ 301 w 498"/>
                <a:gd name="T97" fmla="*/ 68 h 1947"/>
                <a:gd name="T98" fmla="*/ 301 w 498"/>
                <a:gd name="T99" fmla="*/ 68 h 1947"/>
                <a:gd name="T100" fmla="*/ 286 w 498"/>
                <a:gd name="T101" fmla="*/ 41 h 1947"/>
                <a:gd name="T102" fmla="*/ 274 w 498"/>
                <a:gd name="T103" fmla="*/ 20 h 1947"/>
                <a:gd name="T104" fmla="*/ 274 w 498"/>
                <a:gd name="T105" fmla="*/ 20 h 1947"/>
                <a:gd name="T106" fmla="*/ 274 w 498"/>
                <a:gd name="T107" fmla="*/ 20 h 1947"/>
                <a:gd name="T108" fmla="*/ 271 w 498"/>
                <a:gd name="T109" fmla="*/ 16 h 1947"/>
                <a:gd name="T110" fmla="*/ 262 w 498"/>
                <a:gd name="T111" fmla="*/ 0 h 1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8" h="1947">
                  <a:moveTo>
                    <a:pt x="236" y="1914"/>
                  </a:moveTo>
                  <a:lnTo>
                    <a:pt x="217" y="1947"/>
                  </a:lnTo>
                  <a:lnTo>
                    <a:pt x="235" y="1914"/>
                  </a:lnTo>
                  <a:lnTo>
                    <a:pt x="236" y="1914"/>
                  </a:lnTo>
                  <a:close/>
                  <a:moveTo>
                    <a:pt x="329" y="1685"/>
                  </a:moveTo>
                  <a:lnTo>
                    <a:pt x="324" y="1701"/>
                  </a:lnTo>
                  <a:lnTo>
                    <a:pt x="324" y="1701"/>
                  </a:lnTo>
                  <a:lnTo>
                    <a:pt x="329" y="1685"/>
                  </a:lnTo>
                  <a:close/>
                  <a:moveTo>
                    <a:pt x="32" y="1663"/>
                  </a:moveTo>
                  <a:lnTo>
                    <a:pt x="324" y="1701"/>
                  </a:lnTo>
                  <a:lnTo>
                    <a:pt x="307" y="1750"/>
                  </a:lnTo>
                  <a:lnTo>
                    <a:pt x="278" y="1824"/>
                  </a:lnTo>
                  <a:lnTo>
                    <a:pt x="248" y="1889"/>
                  </a:lnTo>
                  <a:lnTo>
                    <a:pt x="235" y="1914"/>
                  </a:lnTo>
                  <a:lnTo>
                    <a:pt x="182" y="1919"/>
                  </a:lnTo>
                  <a:lnTo>
                    <a:pt x="128" y="1921"/>
                  </a:lnTo>
                  <a:lnTo>
                    <a:pt x="64" y="1918"/>
                  </a:lnTo>
                  <a:lnTo>
                    <a:pt x="0" y="1911"/>
                  </a:lnTo>
                  <a:lnTo>
                    <a:pt x="32" y="1663"/>
                  </a:lnTo>
                  <a:close/>
                  <a:moveTo>
                    <a:pt x="342" y="1648"/>
                  </a:moveTo>
                  <a:lnTo>
                    <a:pt x="334" y="1670"/>
                  </a:lnTo>
                  <a:lnTo>
                    <a:pt x="334" y="1670"/>
                  </a:lnTo>
                  <a:lnTo>
                    <a:pt x="329" y="1685"/>
                  </a:lnTo>
                  <a:lnTo>
                    <a:pt x="342" y="1648"/>
                  </a:lnTo>
                  <a:close/>
                  <a:moveTo>
                    <a:pt x="358" y="1598"/>
                  </a:moveTo>
                  <a:lnTo>
                    <a:pt x="351" y="1621"/>
                  </a:lnTo>
                  <a:lnTo>
                    <a:pt x="342" y="1648"/>
                  </a:lnTo>
                  <a:lnTo>
                    <a:pt x="358" y="1598"/>
                  </a:lnTo>
                  <a:close/>
                  <a:moveTo>
                    <a:pt x="369" y="1559"/>
                  </a:moveTo>
                  <a:lnTo>
                    <a:pt x="363" y="1580"/>
                  </a:lnTo>
                  <a:lnTo>
                    <a:pt x="358" y="1598"/>
                  </a:lnTo>
                  <a:lnTo>
                    <a:pt x="369" y="1559"/>
                  </a:lnTo>
                  <a:close/>
                  <a:moveTo>
                    <a:pt x="384" y="1507"/>
                  </a:moveTo>
                  <a:lnTo>
                    <a:pt x="376" y="1536"/>
                  </a:lnTo>
                  <a:lnTo>
                    <a:pt x="369" y="1559"/>
                  </a:lnTo>
                  <a:lnTo>
                    <a:pt x="384" y="1507"/>
                  </a:lnTo>
                  <a:close/>
                  <a:moveTo>
                    <a:pt x="394" y="1466"/>
                  </a:moveTo>
                  <a:lnTo>
                    <a:pt x="390" y="1485"/>
                  </a:lnTo>
                  <a:lnTo>
                    <a:pt x="384" y="1507"/>
                  </a:lnTo>
                  <a:lnTo>
                    <a:pt x="394" y="1466"/>
                  </a:lnTo>
                  <a:close/>
                  <a:moveTo>
                    <a:pt x="409" y="1413"/>
                  </a:moveTo>
                  <a:lnTo>
                    <a:pt x="399" y="1448"/>
                  </a:lnTo>
                  <a:lnTo>
                    <a:pt x="394" y="1466"/>
                  </a:lnTo>
                  <a:lnTo>
                    <a:pt x="409" y="1413"/>
                  </a:lnTo>
                  <a:close/>
                  <a:moveTo>
                    <a:pt x="418" y="1371"/>
                  </a:moveTo>
                  <a:lnTo>
                    <a:pt x="415" y="1385"/>
                  </a:lnTo>
                  <a:lnTo>
                    <a:pt x="409" y="1413"/>
                  </a:lnTo>
                  <a:lnTo>
                    <a:pt x="418" y="1371"/>
                  </a:lnTo>
                  <a:close/>
                  <a:moveTo>
                    <a:pt x="422" y="1358"/>
                  </a:moveTo>
                  <a:lnTo>
                    <a:pt x="422" y="1358"/>
                  </a:lnTo>
                  <a:lnTo>
                    <a:pt x="418" y="1371"/>
                  </a:lnTo>
                  <a:lnTo>
                    <a:pt x="422" y="1358"/>
                  </a:lnTo>
                  <a:close/>
                  <a:moveTo>
                    <a:pt x="439" y="409"/>
                  </a:moveTo>
                  <a:lnTo>
                    <a:pt x="441" y="420"/>
                  </a:lnTo>
                  <a:lnTo>
                    <a:pt x="441" y="420"/>
                  </a:lnTo>
                  <a:lnTo>
                    <a:pt x="439" y="409"/>
                  </a:lnTo>
                  <a:close/>
                  <a:moveTo>
                    <a:pt x="199" y="389"/>
                  </a:moveTo>
                  <a:lnTo>
                    <a:pt x="441" y="420"/>
                  </a:lnTo>
                  <a:lnTo>
                    <a:pt x="452" y="458"/>
                  </a:lnTo>
                  <a:lnTo>
                    <a:pt x="466" y="525"/>
                  </a:lnTo>
                  <a:lnTo>
                    <a:pt x="479" y="596"/>
                  </a:lnTo>
                  <a:lnTo>
                    <a:pt x="488" y="669"/>
                  </a:lnTo>
                  <a:lnTo>
                    <a:pt x="495" y="745"/>
                  </a:lnTo>
                  <a:lnTo>
                    <a:pt x="498" y="825"/>
                  </a:lnTo>
                  <a:lnTo>
                    <a:pt x="494" y="915"/>
                  </a:lnTo>
                  <a:lnTo>
                    <a:pt x="485" y="1009"/>
                  </a:lnTo>
                  <a:lnTo>
                    <a:pt x="471" y="1102"/>
                  </a:lnTo>
                  <a:lnTo>
                    <a:pt x="456" y="1197"/>
                  </a:lnTo>
                  <a:lnTo>
                    <a:pt x="436" y="1291"/>
                  </a:lnTo>
                  <a:lnTo>
                    <a:pt x="422" y="1358"/>
                  </a:lnTo>
                  <a:lnTo>
                    <a:pt x="79" y="1312"/>
                  </a:lnTo>
                  <a:lnTo>
                    <a:pt x="134" y="890"/>
                  </a:lnTo>
                  <a:lnTo>
                    <a:pt x="160" y="893"/>
                  </a:lnTo>
                  <a:lnTo>
                    <a:pt x="195" y="889"/>
                  </a:lnTo>
                  <a:lnTo>
                    <a:pt x="229" y="880"/>
                  </a:lnTo>
                  <a:lnTo>
                    <a:pt x="261" y="864"/>
                  </a:lnTo>
                  <a:lnTo>
                    <a:pt x="289" y="843"/>
                  </a:lnTo>
                  <a:lnTo>
                    <a:pt x="314" y="818"/>
                  </a:lnTo>
                  <a:lnTo>
                    <a:pt x="334" y="789"/>
                  </a:lnTo>
                  <a:lnTo>
                    <a:pt x="347" y="755"/>
                  </a:lnTo>
                  <a:lnTo>
                    <a:pt x="356" y="720"/>
                  </a:lnTo>
                  <a:lnTo>
                    <a:pt x="358" y="683"/>
                  </a:lnTo>
                  <a:lnTo>
                    <a:pt x="352" y="649"/>
                  </a:lnTo>
                  <a:lnTo>
                    <a:pt x="342" y="617"/>
                  </a:lnTo>
                  <a:lnTo>
                    <a:pt x="326" y="587"/>
                  </a:lnTo>
                  <a:lnTo>
                    <a:pt x="305" y="560"/>
                  </a:lnTo>
                  <a:lnTo>
                    <a:pt x="280" y="537"/>
                  </a:lnTo>
                  <a:lnTo>
                    <a:pt x="252" y="518"/>
                  </a:lnTo>
                  <a:lnTo>
                    <a:pt x="220" y="505"/>
                  </a:lnTo>
                  <a:lnTo>
                    <a:pt x="185" y="498"/>
                  </a:lnTo>
                  <a:lnTo>
                    <a:pt x="199" y="389"/>
                  </a:lnTo>
                  <a:close/>
                  <a:moveTo>
                    <a:pt x="428" y="372"/>
                  </a:moveTo>
                  <a:lnTo>
                    <a:pt x="435" y="394"/>
                  </a:lnTo>
                  <a:lnTo>
                    <a:pt x="439" y="409"/>
                  </a:lnTo>
                  <a:lnTo>
                    <a:pt x="428" y="372"/>
                  </a:lnTo>
                  <a:close/>
                  <a:moveTo>
                    <a:pt x="420" y="347"/>
                  </a:moveTo>
                  <a:lnTo>
                    <a:pt x="423" y="356"/>
                  </a:lnTo>
                  <a:lnTo>
                    <a:pt x="428" y="372"/>
                  </a:lnTo>
                  <a:lnTo>
                    <a:pt x="420" y="347"/>
                  </a:lnTo>
                  <a:close/>
                  <a:moveTo>
                    <a:pt x="409" y="312"/>
                  </a:moveTo>
                  <a:lnTo>
                    <a:pt x="416" y="335"/>
                  </a:lnTo>
                  <a:lnTo>
                    <a:pt x="420" y="347"/>
                  </a:lnTo>
                  <a:lnTo>
                    <a:pt x="409" y="312"/>
                  </a:lnTo>
                  <a:close/>
                  <a:moveTo>
                    <a:pt x="399" y="289"/>
                  </a:moveTo>
                  <a:lnTo>
                    <a:pt x="403" y="297"/>
                  </a:lnTo>
                  <a:lnTo>
                    <a:pt x="409" y="312"/>
                  </a:lnTo>
                  <a:lnTo>
                    <a:pt x="399" y="289"/>
                  </a:lnTo>
                  <a:close/>
                  <a:moveTo>
                    <a:pt x="388" y="255"/>
                  </a:moveTo>
                  <a:lnTo>
                    <a:pt x="397" y="279"/>
                  </a:lnTo>
                  <a:lnTo>
                    <a:pt x="399" y="289"/>
                  </a:lnTo>
                  <a:lnTo>
                    <a:pt x="388" y="255"/>
                  </a:lnTo>
                  <a:close/>
                  <a:moveTo>
                    <a:pt x="380" y="236"/>
                  </a:moveTo>
                  <a:lnTo>
                    <a:pt x="382" y="241"/>
                  </a:lnTo>
                  <a:lnTo>
                    <a:pt x="388" y="255"/>
                  </a:lnTo>
                  <a:lnTo>
                    <a:pt x="380" y="236"/>
                  </a:lnTo>
                  <a:close/>
                  <a:moveTo>
                    <a:pt x="367" y="204"/>
                  </a:moveTo>
                  <a:lnTo>
                    <a:pt x="376" y="227"/>
                  </a:lnTo>
                  <a:lnTo>
                    <a:pt x="380" y="236"/>
                  </a:lnTo>
                  <a:lnTo>
                    <a:pt x="367" y="204"/>
                  </a:lnTo>
                  <a:close/>
                  <a:moveTo>
                    <a:pt x="359" y="186"/>
                  </a:moveTo>
                  <a:lnTo>
                    <a:pt x="361" y="191"/>
                  </a:lnTo>
                  <a:lnTo>
                    <a:pt x="367" y="204"/>
                  </a:lnTo>
                  <a:lnTo>
                    <a:pt x="359" y="186"/>
                  </a:lnTo>
                  <a:close/>
                  <a:moveTo>
                    <a:pt x="346" y="157"/>
                  </a:moveTo>
                  <a:lnTo>
                    <a:pt x="356" y="179"/>
                  </a:lnTo>
                  <a:lnTo>
                    <a:pt x="359" y="186"/>
                  </a:lnTo>
                  <a:lnTo>
                    <a:pt x="346" y="157"/>
                  </a:lnTo>
                  <a:close/>
                  <a:moveTo>
                    <a:pt x="339" y="141"/>
                  </a:moveTo>
                  <a:lnTo>
                    <a:pt x="341" y="145"/>
                  </a:lnTo>
                  <a:lnTo>
                    <a:pt x="346" y="157"/>
                  </a:lnTo>
                  <a:lnTo>
                    <a:pt x="339" y="141"/>
                  </a:lnTo>
                  <a:close/>
                  <a:moveTo>
                    <a:pt x="326" y="115"/>
                  </a:moveTo>
                  <a:lnTo>
                    <a:pt x="337" y="136"/>
                  </a:lnTo>
                  <a:lnTo>
                    <a:pt x="339" y="141"/>
                  </a:lnTo>
                  <a:lnTo>
                    <a:pt x="326" y="115"/>
                  </a:lnTo>
                  <a:close/>
                  <a:moveTo>
                    <a:pt x="320" y="102"/>
                  </a:moveTo>
                  <a:lnTo>
                    <a:pt x="321" y="105"/>
                  </a:lnTo>
                  <a:lnTo>
                    <a:pt x="326" y="115"/>
                  </a:lnTo>
                  <a:lnTo>
                    <a:pt x="320" y="102"/>
                  </a:lnTo>
                  <a:close/>
                  <a:moveTo>
                    <a:pt x="307" y="77"/>
                  </a:moveTo>
                  <a:lnTo>
                    <a:pt x="318" y="98"/>
                  </a:lnTo>
                  <a:lnTo>
                    <a:pt x="320" y="102"/>
                  </a:lnTo>
                  <a:lnTo>
                    <a:pt x="307" y="77"/>
                  </a:lnTo>
                  <a:close/>
                  <a:moveTo>
                    <a:pt x="301" y="68"/>
                  </a:moveTo>
                  <a:lnTo>
                    <a:pt x="303" y="69"/>
                  </a:lnTo>
                  <a:lnTo>
                    <a:pt x="307" y="77"/>
                  </a:lnTo>
                  <a:lnTo>
                    <a:pt x="301" y="68"/>
                  </a:lnTo>
                  <a:close/>
                  <a:moveTo>
                    <a:pt x="289" y="46"/>
                  </a:moveTo>
                  <a:lnTo>
                    <a:pt x="300" y="66"/>
                  </a:lnTo>
                  <a:lnTo>
                    <a:pt x="301" y="68"/>
                  </a:lnTo>
                  <a:lnTo>
                    <a:pt x="289" y="46"/>
                  </a:lnTo>
                  <a:close/>
                  <a:moveTo>
                    <a:pt x="286" y="39"/>
                  </a:moveTo>
                  <a:lnTo>
                    <a:pt x="286" y="41"/>
                  </a:lnTo>
                  <a:lnTo>
                    <a:pt x="289" y="46"/>
                  </a:lnTo>
                  <a:lnTo>
                    <a:pt x="286" y="39"/>
                  </a:lnTo>
                  <a:close/>
                  <a:moveTo>
                    <a:pt x="274" y="20"/>
                  </a:moveTo>
                  <a:lnTo>
                    <a:pt x="284" y="38"/>
                  </a:lnTo>
                  <a:lnTo>
                    <a:pt x="286" y="39"/>
                  </a:lnTo>
                  <a:lnTo>
                    <a:pt x="274" y="20"/>
                  </a:lnTo>
                  <a:close/>
                  <a:moveTo>
                    <a:pt x="272" y="17"/>
                  </a:moveTo>
                  <a:lnTo>
                    <a:pt x="272" y="17"/>
                  </a:lnTo>
                  <a:lnTo>
                    <a:pt x="274" y="20"/>
                  </a:lnTo>
                  <a:lnTo>
                    <a:pt x="272" y="17"/>
                  </a:lnTo>
                  <a:close/>
                  <a:moveTo>
                    <a:pt x="262" y="0"/>
                  </a:moveTo>
                  <a:lnTo>
                    <a:pt x="271" y="16"/>
                  </a:lnTo>
                  <a:lnTo>
                    <a:pt x="272" y="17"/>
                  </a:lnTo>
                  <a:lnTo>
                    <a:pt x="262" y="0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2F388"/>
            </a:solidFill>
            <a:ln w="0">
              <a:solidFill>
                <a:srgbClr val="F2F3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90" name="Freeform 938"/>
            <p:cNvSpPr>
              <a:spLocks/>
            </p:cNvSpPr>
            <p:nvPr/>
          </p:nvSpPr>
          <p:spPr bwMode="auto">
            <a:xfrm>
              <a:off x="8185151" y="4627563"/>
              <a:ext cx="384175" cy="93663"/>
            </a:xfrm>
            <a:custGeom>
              <a:avLst/>
              <a:gdLst>
                <a:gd name="T0" fmla="*/ 6 w 242"/>
                <a:gd name="T1" fmla="*/ 0 h 59"/>
                <a:gd name="T2" fmla="*/ 70 w 242"/>
                <a:gd name="T3" fmla="*/ 7 h 59"/>
                <a:gd name="T4" fmla="*/ 134 w 242"/>
                <a:gd name="T5" fmla="*/ 10 h 59"/>
                <a:gd name="T6" fmla="*/ 188 w 242"/>
                <a:gd name="T7" fmla="*/ 8 h 59"/>
                <a:gd name="T8" fmla="*/ 242 w 242"/>
                <a:gd name="T9" fmla="*/ 3 h 59"/>
                <a:gd name="T10" fmla="*/ 223 w 242"/>
                <a:gd name="T11" fmla="*/ 36 h 59"/>
                <a:gd name="T12" fmla="*/ 223 w 242"/>
                <a:gd name="T13" fmla="*/ 36 h 59"/>
                <a:gd name="T14" fmla="*/ 223 w 242"/>
                <a:gd name="T15" fmla="*/ 36 h 59"/>
                <a:gd name="T16" fmla="*/ 213 w 242"/>
                <a:gd name="T17" fmla="*/ 54 h 59"/>
                <a:gd name="T18" fmla="*/ 165 w 242"/>
                <a:gd name="T19" fmla="*/ 58 h 59"/>
                <a:gd name="T20" fmla="*/ 116 w 242"/>
                <a:gd name="T21" fmla="*/ 59 h 59"/>
                <a:gd name="T22" fmla="*/ 57 w 242"/>
                <a:gd name="T23" fmla="*/ 57 h 59"/>
                <a:gd name="T24" fmla="*/ 0 w 242"/>
                <a:gd name="T25" fmla="*/ 51 h 59"/>
                <a:gd name="T26" fmla="*/ 6 w 242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2" h="59">
                  <a:moveTo>
                    <a:pt x="6" y="0"/>
                  </a:moveTo>
                  <a:lnTo>
                    <a:pt x="70" y="7"/>
                  </a:lnTo>
                  <a:lnTo>
                    <a:pt x="134" y="10"/>
                  </a:lnTo>
                  <a:lnTo>
                    <a:pt x="188" y="8"/>
                  </a:lnTo>
                  <a:lnTo>
                    <a:pt x="242" y="3"/>
                  </a:lnTo>
                  <a:lnTo>
                    <a:pt x="223" y="36"/>
                  </a:lnTo>
                  <a:lnTo>
                    <a:pt x="223" y="36"/>
                  </a:lnTo>
                  <a:lnTo>
                    <a:pt x="223" y="36"/>
                  </a:lnTo>
                  <a:lnTo>
                    <a:pt x="213" y="54"/>
                  </a:lnTo>
                  <a:lnTo>
                    <a:pt x="165" y="58"/>
                  </a:lnTo>
                  <a:lnTo>
                    <a:pt x="116" y="59"/>
                  </a:lnTo>
                  <a:lnTo>
                    <a:pt x="57" y="57"/>
                  </a:lnTo>
                  <a:lnTo>
                    <a:pt x="0" y="5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10000"/>
            </a:solidFill>
            <a:ln w="0">
              <a:solidFill>
                <a:srgbClr val="F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91" name="Freeform 939"/>
            <p:cNvSpPr>
              <a:spLocks/>
            </p:cNvSpPr>
            <p:nvPr/>
          </p:nvSpPr>
          <p:spPr bwMode="auto">
            <a:xfrm>
              <a:off x="8510588" y="1568450"/>
              <a:ext cx="384175" cy="692150"/>
            </a:xfrm>
            <a:custGeom>
              <a:avLst/>
              <a:gdLst>
                <a:gd name="T0" fmla="*/ 53 w 242"/>
                <a:gd name="T1" fmla="*/ 0 h 436"/>
                <a:gd name="T2" fmla="*/ 53 w 242"/>
                <a:gd name="T3" fmla="*/ 0 h 436"/>
                <a:gd name="T4" fmla="*/ 54 w 242"/>
                <a:gd name="T5" fmla="*/ 2 h 436"/>
                <a:gd name="T6" fmla="*/ 55 w 242"/>
                <a:gd name="T7" fmla="*/ 3 h 436"/>
                <a:gd name="T8" fmla="*/ 56 w 242"/>
                <a:gd name="T9" fmla="*/ 7 h 436"/>
                <a:gd name="T10" fmla="*/ 59 w 242"/>
                <a:gd name="T11" fmla="*/ 11 h 436"/>
                <a:gd name="T12" fmla="*/ 63 w 242"/>
                <a:gd name="T13" fmla="*/ 16 h 436"/>
                <a:gd name="T14" fmla="*/ 73 w 242"/>
                <a:gd name="T15" fmla="*/ 33 h 436"/>
                <a:gd name="T16" fmla="*/ 87 w 242"/>
                <a:gd name="T17" fmla="*/ 57 h 436"/>
                <a:gd name="T18" fmla="*/ 104 w 242"/>
                <a:gd name="T19" fmla="*/ 85 h 436"/>
                <a:gd name="T20" fmla="*/ 122 w 242"/>
                <a:gd name="T21" fmla="*/ 121 h 436"/>
                <a:gd name="T22" fmla="*/ 142 w 242"/>
                <a:gd name="T23" fmla="*/ 161 h 436"/>
                <a:gd name="T24" fmla="*/ 162 w 242"/>
                <a:gd name="T25" fmla="*/ 207 h 436"/>
                <a:gd name="T26" fmla="*/ 183 w 242"/>
                <a:gd name="T27" fmla="*/ 257 h 436"/>
                <a:gd name="T28" fmla="*/ 204 w 242"/>
                <a:gd name="T29" fmla="*/ 313 h 436"/>
                <a:gd name="T30" fmla="*/ 224 w 242"/>
                <a:gd name="T31" fmla="*/ 372 h 436"/>
                <a:gd name="T32" fmla="*/ 242 w 242"/>
                <a:gd name="T33" fmla="*/ 436 h 436"/>
                <a:gd name="T34" fmla="*/ 0 w 242"/>
                <a:gd name="T35" fmla="*/ 405 h 436"/>
                <a:gd name="T36" fmla="*/ 53 w 242"/>
                <a:gd name="T37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2" h="436">
                  <a:moveTo>
                    <a:pt x="53" y="0"/>
                  </a:moveTo>
                  <a:lnTo>
                    <a:pt x="53" y="0"/>
                  </a:lnTo>
                  <a:lnTo>
                    <a:pt x="54" y="2"/>
                  </a:lnTo>
                  <a:lnTo>
                    <a:pt x="55" y="3"/>
                  </a:lnTo>
                  <a:lnTo>
                    <a:pt x="56" y="7"/>
                  </a:lnTo>
                  <a:lnTo>
                    <a:pt x="59" y="11"/>
                  </a:lnTo>
                  <a:lnTo>
                    <a:pt x="63" y="16"/>
                  </a:lnTo>
                  <a:lnTo>
                    <a:pt x="73" y="33"/>
                  </a:lnTo>
                  <a:lnTo>
                    <a:pt x="87" y="57"/>
                  </a:lnTo>
                  <a:lnTo>
                    <a:pt x="104" y="85"/>
                  </a:lnTo>
                  <a:lnTo>
                    <a:pt x="122" y="121"/>
                  </a:lnTo>
                  <a:lnTo>
                    <a:pt x="142" y="161"/>
                  </a:lnTo>
                  <a:lnTo>
                    <a:pt x="162" y="207"/>
                  </a:lnTo>
                  <a:lnTo>
                    <a:pt x="183" y="257"/>
                  </a:lnTo>
                  <a:lnTo>
                    <a:pt x="204" y="313"/>
                  </a:lnTo>
                  <a:lnTo>
                    <a:pt x="224" y="372"/>
                  </a:lnTo>
                  <a:lnTo>
                    <a:pt x="242" y="436"/>
                  </a:lnTo>
                  <a:lnTo>
                    <a:pt x="0" y="40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solidFill>
                <a:srgbClr val="F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92" name="Freeform 940"/>
            <p:cNvSpPr>
              <a:spLocks/>
            </p:cNvSpPr>
            <p:nvPr/>
          </p:nvSpPr>
          <p:spPr bwMode="auto">
            <a:xfrm>
              <a:off x="8407401" y="2384425"/>
              <a:ext cx="355600" cy="627063"/>
            </a:xfrm>
            <a:custGeom>
              <a:avLst/>
              <a:gdLst>
                <a:gd name="T0" fmla="*/ 51 w 224"/>
                <a:gd name="T1" fmla="*/ 0 h 395"/>
                <a:gd name="T2" fmla="*/ 86 w 224"/>
                <a:gd name="T3" fmla="*/ 7 h 395"/>
                <a:gd name="T4" fmla="*/ 118 w 224"/>
                <a:gd name="T5" fmla="*/ 20 h 395"/>
                <a:gd name="T6" fmla="*/ 146 w 224"/>
                <a:gd name="T7" fmla="*/ 39 h 395"/>
                <a:gd name="T8" fmla="*/ 171 w 224"/>
                <a:gd name="T9" fmla="*/ 62 h 395"/>
                <a:gd name="T10" fmla="*/ 192 w 224"/>
                <a:gd name="T11" fmla="*/ 89 h 395"/>
                <a:gd name="T12" fmla="*/ 208 w 224"/>
                <a:gd name="T13" fmla="*/ 119 h 395"/>
                <a:gd name="T14" fmla="*/ 218 w 224"/>
                <a:gd name="T15" fmla="*/ 151 h 395"/>
                <a:gd name="T16" fmla="*/ 224 w 224"/>
                <a:gd name="T17" fmla="*/ 185 h 395"/>
                <a:gd name="T18" fmla="*/ 222 w 224"/>
                <a:gd name="T19" fmla="*/ 222 h 395"/>
                <a:gd name="T20" fmla="*/ 213 w 224"/>
                <a:gd name="T21" fmla="*/ 257 h 395"/>
                <a:gd name="T22" fmla="*/ 200 w 224"/>
                <a:gd name="T23" fmla="*/ 291 h 395"/>
                <a:gd name="T24" fmla="*/ 180 w 224"/>
                <a:gd name="T25" fmla="*/ 320 h 395"/>
                <a:gd name="T26" fmla="*/ 155 w 224"/>
                <a:gd name="T27" fmla="*/ 345 h 395"/>
                <a:gd name="T28" fmla="*/ 127 w 224"/>
                <a:gd name="T29" fmla="*/ 366 h 395"/>
                <a:gd name="T30" fmla="*/ 95 w 224"/>
                <a:gd name="T31" fmla="*/ 382 h 395"/>
                <a:gd name="T32" fmla="*/ 61 w 224"/>
                <a:gd name="T33" fmla="*/ 391 h 395"/>
                <a:gd name="T34" fmla="*/ 26 w 224"/>
                <a:gd name="T35" fmla="*/ 395 h 395"/>
                <a:gd name="T36" fmla="*/ 0 w 224"/>
                <a:gd name="T37" fmla="*/ 392 h 395"/>
                <a:gd name="T38" fmla="*/ 2 w 224"/>
                <a:gd name="T39" fmla="*/ 366 h 395"/>
                <a:gd name="T40" fmla="*/ 26 w 224"/>
                <a:gd name="T41" fmla="*/ 367 h 395"/>
                <a:gd name="T42" fmla="*/ 56 w 224"/>
                <a:gd name="T43" fmla="*/ 365 h 395"/>
                <a:gd name="T44" fmla="*/ 86 w 224"/>
                <a:gd name="T45" fmla="*/ 356 h 395"/>
                <a:gd name="T46" fmla="*/ 114 w 224"/>
                <a:gd name="T47" fmla="*/ 343 h 395"/>
                <a:gd name="T48" fmla="*/ 137 w 224"/>
                <a:gd name="T49" fmla="*/ 325 h 395"/>
                <a:gd name="T50" fmla="*/ 158 w 224"/>
                <a:gd name="T51" fmla="*/ 303 h 395"/>
                <a:gd name="T52" fmla="*/ 175 w 224"/>
                <a:gd name="T53" fmla="*/ 278 h 395"/>
                <a:gd name="T54" fmla="*/ 188 w 224"/>
                <a:gd name="T55" fmla="*/ 250 h 395"/>
                <a:gd name="T56" fmla="*/ 195 w 224"/>
                <a:gd name="T57" fmla="*/ 218 h 395"/>
                <a:gd name="T58" fmla="*/ 196 w 224"/>
                <a:gd name="T59" fmla="*/ 184 h 395"/>
                <a:gd name="T60" fmla="*/ 190 w 224"/>
                <a:gd name="T61" fmla="*/ 150 h 395"/>
                <a:gd name="T62" fmla="*/ 178 w 224"/>
                <a:gd name="T63" fmla="*/ 120 h 395"/>
                <a:gd name="T64" fmla="*/ 161 w 224"/>
                <a:gd name="T65" fmla="*/ 91 h 395"/>
                <a:gd name="T66" fmla="*/ 138 w 224"/>
                <a:gd name="T67" fmla="*/ 68 h 395"/>
                <a:gd name="T68" fmla="*/ 111 w 224"/>
                <a:gd name="T69" fmla="*/ 48 h 395"/>
                <a:gd name="T70" fmla="*/ 81 w 224"/>
                <a:gd name="T71" fmla="*/ 35 h 395"/>
                <a:gd name="T72" fmla="*/ 47 w 224"/>
                <a:gd name="T73" fmla="*/ 26 h 395"/>
                <a:gd name="T74" fmla="*/ 51 w 224"/>
                <a:gd name="T75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4" h="395">
                  <a:moveTo>
                    <a:pt x="51" y="0"/>
                  </a:moveTo>
                  <a:lnTo>
                    <a:pt x="86" y="7"/>
                  </a:lnTo>
                  <a:lnTo>
                    <a:pt x="118" y="20"/>
                  </a:lnTo>
                  <a:lnTo>
                    <a:pt x="146" y="39"/>
                  </a:lnTo>
                  <a:lnTo>
                    <a:pt x="171" y="62"/>
                  </a:lnTo>
                  <a:lnTo>
                    <a:pt x="192" y="89"/>
                  </a:lnTo>
                  <a:lnTo>
                    <a:pt x="208" y="119"/>
                  </a:lnTo>
                  <a:lnTo>
                    <a:pt x="218" y="151"/>
                  </a:lnTo>
                  <a:lnTo>
                    <a:pt x="224" y="185"/>
                  </a:lnTo>
                  <a:lnTo>
                    <a:pt x="222" y="222"/>
                  </a:lnTo>
                  <a:lnTo>
                    <a:pt x="213" y="257"/>
                  </a:lnTo>
                  <a:lnTo>
                    <a:pt x="200" y="291"/>
                  </a:lnTo>
                  <a:lnTo>
                    <a:pt x="180" y="320"/>
                  </a:lnTo>
                  <a:lnTo>
                    <a:pt x="155" y="345"/>
                  </a:lnTo>
                  <a:lnTo>
                    <a:pt x="127" y="366"/>
                  </a:lnTo>
                  <a:lnTo>
                    <a:pt x="95" y="382"/>
                  </a:lnTo>
                  <a:lnTo>
                    <a:pt x="61" y="391"/>
                  </a:lnTo>
                  <a:lnTo>
                    <a:pt x="26" y="395"/>
                  </a:lnTo>
                  <a:lnTo>
                    <a:pt x="0" y="392"/>
                  </a:lnTo>
                  <a:lnTo>
                    <a:pt x="2" y="366"/>
                  </a:lnTo>
                  <a:lnTo>
                    <a:pt x="26" y="367"/>
                  </a:lnTo>
                  <a:lnTo>
                    <a:pt x="56" y="365"/>
                  </a:lnTo>
                  <a:lnTo>
                    <a:pt x="86" y="356"/>
                  </a:lnTo>
                  <a:lnTo>
                    <a:pt x="114" y="343"/>
                  </a:lnTo>
                  <a:lnTo>
                    <a:pt x="137" y="325"/>
                  </a:lnTo>
                  <a:lnTo>
                    <a:pt x="158" y="303"/>
                  </a:lnTo>
                  <a:lnTo>
                    <a:pt x="175" y="278"/>
                  </a:lnTo>
                  <a:lnTo>
                    <a:pt x="188" y="250"/>
                  </a:lnTo>
                  <a:lnTo>
                    <a:pt x="195" y="218"/>
                  </a:lnTo>
                  <a:lnTo>
                    <a:pt x="196" y="184"/>
                  </a:lnTo>
                  <a:lnTo>
                    <a:pt x="190" y="150"/>
                  </a:lnTo>
                  <a:lnTo>
                    <a:pt x="178" y="120"/>
                  </a:lnTo>
                  <a:lnTo>
                    <a:pt x="161" y="91"/>
                  </a:lnTo>
                  <a:lnTo>
                    <a:pt x="138" y="68"/>
                  </a:lnTo>
                  <a:lnTo>
                    <a:pt x="111" y="48"/>
                  </a:lnTo>
                  <a:lnTo>
                    <a:pt x="81" y="35"/>
                  </a:lnTo>
                  <a:lnTo>
                    <a:pt x="47" y="26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10000"/>
            </a:solidFill>
            <a:ln w="0">
              <a:solidFill>
                <a:srgbClr val="F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93" name="Freeform 941"/>
            <p:cNvSpPr>
              <a:spLocks/>
            </p:cNvSpPr>
            <p:nvPr/>
          </p:nvSpPr>
          <p:spPr bwMode="auto">
            <a:xfrm>
              <a:off x="8245476" y="3676650"/>
              <a:ext cx="619125" cy="617538"/>
            </a:xfrm>
            <a:custGeom>
              <a:avLst/>
              <a:gdLst>
                <a:gd name="T0" fmla="*/ 47 w 390"/>
                <a:gd name="T1" fmla="*/ 0 h 389"/>
                <a:gd name="T2" fmla="*/ 390 w 390"/>
                <a:gd name="T3" fmla="*/ 46 h 389"/>
                <a:gd name="T4" fmla="*/ 367 w 390"/>
                <a:gd name="T5" fmla="*/ 136 h 389"/>
                <a:gd name="T6" fmla="*/ 344 w 390"/>
                <a:gd name="T7" fmla="*/ 224 h 389"/>
                <a:gd name="T8" fmla="*/ 319 w 390"/>
                <a:gd name="T9" fmla="*/ 309 h 389"/>
                <a:gd name="T10" fmla="*/ 292 w 390"/>
                <a:gd name="T11" fmla="*/ 389 h 389"/>
                <a:gd name="T12" fmla="*/ 0 w 390"/>
                <a:gd name="T13" fmla="*/ 351 h 389"/>
                <a:gd name="T14" fmla="*/ 47 w 390"/>
                <a:gd name="T1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0" h="389">
                  <a:moveTo>
                    <a:pt x="47" y="0"/>
                  </a:moveTo>
                  <a:lnTo>
                    <a:pt x="390" y="46"/>
                  </a:lnTo>
                  <a:lnTo>
                    <a:pt x="367" y="136"/>
                  </a:lnTo>
                  <a:lnTo>
                    <a:pt x="344" y="224"/>
                  </a:lnTo>
                  <a:lnTo>
                    <a:pt x="319" y="309"/>
                  </a:lnTo>
                  <a:lnTo>
                    <a:pt x="292" y="389"/>
                  </a:lnTo>
                  <a:lnTo>
                    <a:pt x="0" y="351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solidFill>
                <a:schemeClr val="accent5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94" name="Freeform 942"/>
            <p:cNvSpPr>
              <a:spLocks/>
            </p:cNvSpPr>
            <p:nvPr/>
          </p:nvSpPr>
          <p:spPr bwMode="auto">
            <a:xfrm>
              <a:off x="8410576" y="2425700"/>
              <a:ext cx="307975" cy="541338"/>
            </a:xfrm>
            <a:custGeom>
              <a:avLst/>
              <a:gdLst>
                <a:gd name="T0" fmla="*/ 45 w 194"/>
                <a:gd name="T1" fmla="*/ 0 h 341"/>
                <a:gd name="T2" fmla="*/ 79 w 194"/>
                <a:gd name="T3" fmla="*/ 9 h 341"/>
                <a:gd name="T4" fmla="*/ 109 w 194"/>
                <a:gd name="T5" fmla="*/ 22 h 341"/>
                <a:gd name="T6" fmla="*/ 136 w 194"/>
                <a:gd name="T7" fmla="*/ 42 h 341"/>
                <a:gd name="T8" fmla="*/ 159 w 194"/>
                <a:gd name="T9" fmla="*/ 65 h 341"/>
                <a:gd name="T10" fmla="*/ 176 w 194"/>
                <a:gd name="T11" fmla="*/ 94 h 341"/>
                <a:gd name="T12" fmla="*/ 188 w 194"/>
                <a:gd name="T13" fmla="*/ 124 h 341"/>
                <a:gd name="T14" fmla="*/ 194 w 194"/>
                <a:gd name="T15" fmla="*/ 158 h 341"/>
                <a:gd name="T16" fmla="*/ 193 w 194"/>
                <a:gd name="T17" fmla="*/ 192 h 341"/>
                <a:gd name="T18" fmla="*/ 186 w 194"/>
                <a:gd name="T19" fmla="*/ 224 h 341"/>
                <a:gd name="T20" fmla="*/ 173 w 194"/>
                <a:gd name="T21" fmla="*/ 252 h 341"/>
                <a:gd name="T22" fmla="*/ 156 w 194"/>
                <a:gd name="T23" fmla="*/ 277 h 341"/>
                <a:gd name="T24" fmla="*/ 135 w 194"/>
                <a:gd name="T25" fmla="*/ 299 h 341"/>
                <a:gd name="T26" fmla="*/ 112 w 194"/>
                <a:gd name="T27" fmla="*/ 317 h 341"/>
                <a:gd name="T28" fmla="*/ 84 w 194"/>
                <a:gd name="T29" fmla="*/ 330 h 341"/>
                <a:gd name="T30" fmla="*/ 54 w 194"/>
                <a:gd name="T31" fmla="*/ 339 h 341"/>
                <a:gd name="T32" fmla="*/ 24 w 194"/>
                <a:gd name="T33" fmla="*/ 341 h 341"/>
                <a:gd name="T34" fmla="*/ 0 w 194"/>
                <a:gd name="T35" fmla="*/ 340 h 341"/>
                <a:gd name="T36" fmla="*/ 45 w 194"/>
                <a:gd name="T37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4" h="341">
                  <a:moveTo>
                    <a:pt x="45" y="0"/>
                  </a:moveTo>
                  <a:lnTo>
                    <a:pt x="79" y="9"/>
                  </a:lnTo>
                  <a:lnTo>
                    <a:pt x="109" y="22"/>
                  </a:lnTo>
                  <a:lnTo>
                    <a:pt x="136" y="42"/>
                  </a:lnTo>
                  <a:lnTo>
                    <a:pt x="159" y="65"/>
                  </a:lnTo>
                  <a:lnTo>
                    <a:pt x="176" y="94"/>
                  </a:lnTo>
                  <a:lnTo>
                    <a:pt x="188" y="124"/>
                  </a:lnTo>
                  <a:lnTo>
                    <a:pt x="194" y="158"/>
                  </a:lnTo>
                  <a:lnTo>
                    <a:pt x="193" y="192"/>
                  </a:lnTo>
                  <a:lnTo>
                    <a:pt x="186" y="224"/>
                  </a:lnTo>
                  <a:lnTo>
                    <a:pt x="173" y="252"/>
                  </a:lnTo>
                  <a:lnTo>
                    <a:pt x="156" y="277"/>
                  </a:lnTo>
                  <a:lnTo>
                    <a:pt x="135" y="299"/>
                  </a:lnTo>
                  <a:lnTo>
                    <a:pt x="112" y="317"/>
                  </a:lnTo>
                  <a:lnTo>
                    <a:pt x="84" y="330"/>
                  </a:lnTo>
                  <a:lnTo>
                    <a:pt x="54" y="339"/>
                  </a:lnTo>
                  <a:lnTo>
                    <a:pt x="24" y="341"/>
                  </a:lnTo>
                  <a:lnTo>
                    <a:pt x="0" y="34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95" name="Freeform 943"/>
            <p:cNvSpPr>
              <a:spLocks/>
            </p:cNvSpPr>
            <p:nvPr/>
          </p:nvSpPr>
          <p:spPr bwMode="auto">
            <a:xfrm>
              <a:off x="8188326" y="2438400"/>
              <a:ext cx="517525" cy="514350"/>
            </a:xfrm>
            <a:custGeom>
              <a:avLst/>
              <a:gdLst>
                <a:gd name="T0" fmla="*/ 151 w 326"/>
                <a:gd name="T1" fmla="*/ 0 h 324"/>
                <a:gd name="T2" fmla="*/ 185 w 326"/>
                <a:gd name="T3" fmla="*/ 1 h 324"/>
                <a:gd name="T4" fmla="*/ 216 w 326"/>
                <a:gd name="T5" fmla="*/ 7 h 324"/>
                <a:gd name="T6" fmla="*/ 245 w 326"/>
                <a:gd name="T7" fmla="*/ 22 h 324"/>
                <a:gd name="T8" fmla="*/ 271 w 326"/>
                <a:gd name="T9" fmla="*/ 40 h 324"/>
                <a:gd name="T10" fmla="*/ 292 w 326"/>
                <a:gd name="T11" fmla="*/ 62 h 324"/>
                <a:gd name="T12" fmla="*/ 309 w 326"/>
                <a:gd name="T13" fmla="*/ 89 h 324"/>
                <a:gd name="T14" fmla="*/ 320 w 326"/>
                <a:gd name="T15" fmla="*/ 119 h 324"/>
                <a:gd name="T16" fmla="*/ 326 w 326"/>
                <a:gd name="T17" fmla="*/ 150 h 324"/>
                <a:gd name="T18" fmla="*/ 325 w 326"/>
                <a:gd name="T19" fmla="*/ 183 h 324"/>
                <a:gd name="T20" fmla="*/ 317 w 326"/>
                <a:gd name="T21" fmla="*/ 216 h 324"/>
                <a:gd name="T22" fmla="*/ 304 w 326"/>
                <a:gd name="T23" fmla="*/ 244 h 324"/>
                <a:gd name="T24" fmla="*/ 286 w 326"/>
                <a:gd name="T25" fmla="*/ 271 h 324"/>
                <a:gd name="T26" fmla="*/ 262 w 326"/>
                <a:gd name="T27" fmla="*/ 291 h 324"/>
                <a:gd name="T28" fmla="*/ 236 w 326"/>
                <a:gd name="T29" fmla="*/ 309 h 324"/>
                <a:gd name="T30" fmla="*/ 207 w 326"/>
                <a:gd name="T31" fmla="*/ 319 h 324"/>
                <a:gd name="T32" fmla="*/ 174 w 326"/>
                <a:gd name="T33" fmla="*/ 324 h 324"/>
                <a:gd name="T34" fmla="*/ 142 w 326"/>
                <a:gd name="T35" fmla="*/ 324 h 324"/>
                <a:gd name="T36" fmla="*/ 110 w 326"/>
                <a:gd name="T37" fmla="*/ 316 h 324"/>
                <a:gd name="T38" fmla="*/ 80 w 326"/>
                <a:gd name="T39" fmla="*/ 303 h 324"/>
                <a:gd name="T40" fmla="*/ 55 w 326"/>
                <a:gd name="T41" fmla="*/ 284 h 324"/>
                <a:gd name="T42" fmla="*/ 34 w 326"/>
                <a:gd name="T43" fmla="*/ 261 h 324"/>
                <a:gd name="T44" fmla="*/ 17 w 326"/>
                <a:gd name="T45" fmla="*/ 235 h 324"/>
                <a:gd name="T46" fmla="*/ 5 w 326"/>
                <a:gd name="T47" fmla="*/ 205 h 324"/>
                <a:gd name="T48" fmla="*/ 0 w 326"/>
                <a:gd name="T49" fmla="*/ 174 h 324"/>
                <a:gd name="T50" fmla="*/ 2 w 326"/>
                <a:gd name="T51" fmla="*/ 141 h 324"/>
                <a:gd name="T52" fmla="*/ 9 w 326"/>
                <a:gd name="T53" fmla="*/ 108 h 324"/>
                <a:gd name="T54" fmla="*/ 23 w 326"/>
                <a:gd name="T55" fmla="*/ 79 h 324"/>
                <a:gd name="T56" fmla="*/ 41 w 326"/>
                <a:gd name="T57" fmla="*/ 55 h 324"/>
                <a:gd name="T58" fmla="*/ 63 w 326"/>
                <a:gd name="T59" fmla="*/ 32 h 324"/>
                <a:gd name="T60" fmla="*/ 91 w 326"/>
                <a:gd name="T61" fmla="*/ 17 h 324"/>
                <a:gd name="T62" fmla="*/ 119 w 326"/>
                <a:gd name="T63" fmla="*/ 5 h 324"/>
                <a:gd name="T64" fmla="*/ 151 w 326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6" h="324">
                  <a:moveTo>
                    <a:pt x="151" y="0"/>
                  </a:moveTo>
                  <a:lnTo>
                    <a:pt x="185" y="1"/>
                  </a:lnTo>
                  <a:lnTo>
                    <a:pt x="216" y="7"/>
                  </a:lnTo>
                  <a:lnTo>
                    <a:pt x="245" y="22"/>
                  </a:lnTo>
                  <a:lnTo>
                    <a:pt x="271" y="40"/>
                  </a:lnTo>
                  <a:lnTo>
                    <a:pt x="292" y="62"/>
                  </a:lnTo>
                  <a:lnTo>
                    <a:pt x="309" y="89"/>
                  </a:lnTo>
                  <a:lnTo>
                    <a:pt x="320" y="119"/>
                  </a:lnTo>
                  <a:lnTo>
                    <a:pt x="326" y="150"/>
                  </a:lnTo>
                  <a:lnTo>
                    <a:pt x="325" y="183"/>
                  </a:lnTo>
                  <a:lnTo>
                    <a:pt x="317" y="216"/>
                  </a:lnTo>
                  <a:lnTo>
                    <a:pt x="304" y="244"/>
                  </a:lnTo>
                  <a:lnTo>
                    <a:pt x="286" y="271"/>
                  </a:lnTo>
                  <a:lnTo>
                    <a:pt x="262" y="291"/>
                  </a:lnTo>
                  <a:lnTo>
                    <a:pt x="236" y="309"/>
                  </a:lnTo>
                  <a:lnTo>
                    <a:pt x="207" y="319"/>
                  </a:lnTo>
                  <a:lnTo>
                    <a:pt x="174" y="324"/>
                  </a:lnTo>
                  <a:lnTo>
                    <a:pt x="142" y="324"/>
                  </a:lnTo>
                  <a:lnTo>
                    <a:pt x="110" y="316"/>
                  </a:lnTo>
                  <a:lnTo>
                    <a:pt x="80" y="303"/>
                  </a:lnTo>
                  <a:lnTo>
                    <a:pt x="55" y="284"/>
                  </a:lnTo>
                  <a:lnTo>
                    <a:pt x="34" y="261"/>
                  </a:lnTo>
                  <a:lnTo>
                    <a:pt x="17" y="235"/>
                  </a:lnTo>
                  <a:lnTo>
                    <a:pt x="5" y="205"/>
                  </a:lnTo>
                  <a:lnTo>
                    <a:pt x="0" y="174"/>
                  </a:lnTo>
                  <a:lnTo>
                    <a:pt x="2" y="141"/>
                  </a:lnTo>
                  <a:lnTo>
                    <a:pt x="9" y="108"/>
                  </a:lnTo>
                  <a:lnTo>
                    <a:pt x="23" y="79"/>
                  </a:lnTo>
                  <a:lnTo>
                    <a:pt x="41" y="55"/>
                  </a:lnTo>
                  <a:lnTo>
                    <a:pt x="63" y="32"/>
                  </a:lnTo>
                  <a:lnTo>
                    <a:pt x="91" y="17"/>
                  </a:lnTo>
                  <a:lnTo>
                    <a:pt x="119" y="5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96" name="Freeform 944"/>
            <p:cNvSpPr>
              <a:spLocks/>
            </p:cNvSpPr>
            <p:nvPr/>
          </p:nvSpPr>
          <p:spPr bwMode="auto">
            <a:xfrm>
              <a:off x="8274051" y="2535238"/>
              <a:ext cx="80963" cy="74613"/>
            </a:xfrm>
            <a:custGeom>
              <a:avLst/>
              <a:gdLst>
                <a:gd name="T0" fmla="*/ 33 w 51"/>
                <a:gd name="T1" fmla="*/ 0 h 47"/>
                <a:gd name="T2" fmla="*/ 41 w 51"/>
                <a:gd name="T3" fmla="*/ 3 h 47"/>
                <a:gd name="T4" fmla="*/ 47 w 51"/>
                <a:gd name="T5" fmla="*/ 8 h 47"/>
                <a:gd name="T6" fmla="*/ 51 w 51"/>
                <a:gd name="T7" fmla="*/ 16 h 47"/>
                <a:gd name="T8" fmla="*/ 50 w 51"/>
                <a:gd name="T9" fmla="*/ 24 h 47"/>
                <a:gd name="T10" fmla="*/ 46 w 51"/>
                <a:gd name="T11" fmla="*/ 33 h 47"/>
                <a:gd name="T12" fmla="*/ 38 w 51"/>
                <a:gd name="T13" fmla="*/ 41 h 47"/>
                <a:gd name="T14" fmla="*/ 29 w 51"/>
                <a:gd name="T15" fmla="*/ 46 h 47"/>
                <a:gd name="T16" fmla="*/ 18 w 51"/>
                <a:gd name="T17" fmla="*/ 47 h 47"/>
                <a:gd name="T18" fmla="*/ 10 w 51"/>
                <a:gd name="T19" fmla="*/ 46 h 47"/>
                <a:gd name="T20" fmla="*/ 4 w 51"/>
                <a:gd name="T21" fmla="*/ 41 h 47"/>
                <a:gd name="T22" fmla="*/ 0 w 51"/>
                <a:gd name="T23" fmla="*/ 33 h 47"/>
                <a:gd name="T24" fmla="*/ 1 w 51"/>
                <a:gd name="T25" fmla="*/ 24 h 47"/>
                <a:gd name="T26" fmla="*/ 5 w 51"/>
                <a:gd name="T27" fmla="*/ 14 h 47"/>
                <a:gd name="T28" fmla="*/ 13 w 51"/>
                <a:gd name="T29" fmla="*/ 8 h 47"/>
                <a:gd name="T30" fmla="*/ 22 w 51"/>
                <a:gd name="T31" fmla="*/ 3 h 47"/>
                <a:gd name="T32" fmla="*/ 33 w 51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47">
                  <a:moveTo>
                    <a:pt x="33" y="0"/>
                  </a:moveTo>
                  <a:lnTo>
                    <a:pt x="41" y="3"/>
                  </a:lnTo>
                  <a:lnTo>
                    <a:pt x="47" y="8"/>
                  </a:lnTo>
                  <a:lnTo>
                    <a:pt x="51" y="16"/>
                  </a:lnTo>
                  <a:lnTo>
                    <a:pt x="50" y="24"/>
                  </a:lnTo>
                  <a:lnTo>
                    <a:pt x="46" y="33"/>
                  </a:lnTo>
                  <a:lnTo>
                    <a:pt x="38" y="41"/>
                  </a:lnTo>
                  <a:lnTo>
                    <a:pt x="29" y="46"/>
                  </a:lnTo>
                  <a:lnTo>
                    <a:pt x="18" y="47"/>
                  </a:lnTo>
                  <a:lnTo>
                    <a:pt x="10" y="46"/>
                  </a:lnTo>
                  <a:lnTo>
                    <a:pt x="4" y="41"/>
                  </a:lnTo>
                  <a:lnTo>
                    <a:pt x="0" y="33"/>
                  </a:lnTo>
                  <a:lnTo>
                    <a:pt x="1" y="24"/>
                  </a:lnTo>
                  <a:lnTo>
                    <a:pt x="5" y="14"/>
                  </a:lnTo>
                  <a:lnTo>
                    <a:pt x="13" y="8"/>
                  </a:lnTo>
                  <a:lnTo>
                    <a:pt x="22" y="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BCE2"/>
            </a:solidFill>
            <a:ln w="0">
              <a:solidFill>
                <a:srgbClr val="60BCE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97" name="Freeform 945"/>
            <p:cNvSpPr>
              <a:spLocks/>
            </p:cNvSpPr>
            <p:nvPr/>
          </p:nvSpPr>
          <p:spPr bwMode="auto">
            <a:xfrm>
              <a:off x="6969126" y="3689350"/>
              <a:ext cx="344488" cy="817563"/>
            </a:xfrm>
            <a:custGeom>
              <a:avLst/>
              <a:gdLst>
                <a:gd name="T0" fmla="*/ 163 w 217"/>
                <a:gd name="T1" fmla="*/ 0 h 515"/>
                <a:gd name="T2" fmla="*/ 175 w 217"/>
                <a:gd name="T3" fmla="*/ 5 h 515"/>
                <a:gd name="T4" fmla="*/ 187 w 217"/>
                <a:gd name="T5" fmla="*/ 19 h 515"/>
                <a:gd name="T6" fmla="*/ 196 w 217"/>
                <a:gd name="T7" fmla="*/ 40 h 515"/>
                <a:gd name="T8" fmla="*/ 204 w 217"/>
                <a:gd name="T9" fmla="*/ 68 h 515"/>
                <a:gd name="T10" fmla="*/ 211 w 217"/>
                <a:gd name="T11" fmla="*/ 103 h 515"/>
                <a:gd name="T12" fmla="*/ 215 w 217"/>
                <a:gd name="T13" fmla="*/ 144 h 515"/>
                <a:gd name="T14" fmla="*/ 217 w 217"/>
                <a:gd name="T15" fmla="*/ 192 h 515"/>
                <a:gd name="T16" fmla="*/ 217 w 217"/>
                <a:gd name="T17" fmla="*/ 246 h 515"/>
                <a:gd name="T18" fmla="*/ 215 w 217"/>
                <a:gd name="T19" fmla="*/ 305 h 515"/>
                <a:gd name="T20" fmla="*/ 211 w 217"/>
                <a:gd name="T21" fmla="*/ 370 h 515"/>
                <a:gd name="T22" fmla="*/ 204 w 217"/>
                <a:gd name="T23" fmla="*/ 441 h 515"/>
                <a:gd name="T24" fmla="*/ 195 w 217"/>
                <a:gd name="T25" fmla="*/ 515 h 515"/>
                <a:gd name="T26" fmla="*/ 0 w 217"/>
                <a:gd name="T27" fmla="*/ 489 h 515"/>
                <a:gd name="T28" fmla="*/ 12 w 217"/>
                <a:gd name="T29" fmla="*/ 408 h 515"/>
                <a:gd name="T30" fmla="*/ 23 w 217"/>
                <a:gd name="T31" fmla="*/ 333 h 515"/>
                <a:gd name="T32" fmla="*/ 38 w 217"/>
                <a:gd name="T33" fmla="*/ 265 h 515"/>
                <a:gd name="T34" fmla="*/ 52 w 217"/>
                <a:gd name="T35" fmla="*/ 204 h 515"/>
                <a:gd name="T36" fmla="*/ 68 w 217"/>
                <a:gd name="T37" fmla="*/ 150 h 515"/>
                <a:gd name="T38" fmla="*/ 84 w 217"/>
                <a:gd name="T39" fmla="*/ 104 h 515"/>
                <a:gd name="T40" fmla="*/ 101 w 217"/>
                <a:gd name="T41" fmla="*/ 65 h 515"/>
                <a:gd name="T42" fmla="*/ 116 w 217"/>
                <a:gd name="T43" fmla="*/ 36 h 515"/>
                <a:gd name="T44" fmla="*/ 132 w 217"/>
                <a:gd name="T45" fmla="*/ 14 h 515"/>
                <a:gd name="T46" fmla="*/ 148 w 217"/>
                <a:gd name="T47" fmla="*/ 2 h 515"/>
                <a:gd name="T48" fmla="*/ 163 w 217"/>
                <a:gd name="T4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7" h="515">
                  <a:moveTo>
                    <a:pt x="163" y="0"/>
                  </a:moveTo>
                  <a:lnTo>
                    <a:pt x="175" y="5"/>
                  </a:lnTo>
                  <a:lnTo>
                    <a:pt x="187" y="19"/>
                  </a:lnTo>
                  <a:lnTo>
                    <a:pt x="196" y="40"/>
                  </a:lnTo>
                  <a:lnTo>
                    <a:pt x="204" y="68"/>
                  </a:lnTo>
                  <a:lnTo>
                    <a:pt x="211" y="103"/>
                  </a:lnTo>
                  <a:lnTo>
                    <a:pt x="215" y="144"/>
                  </a:lnTo>
                  <a:lnTo>
                    <a:pt x="217" y="192"/>
                  </a:lnTo>
                  <a:lnTo>
                    <a:pt x="217" y="246"/>
                  </a:lnTo>
                  <a:lnTo>
                    <a:pt x="215" y="305"/>
                  </a:lnTo>
                  <a:lnTo>
                    <a:pt x="211" y="370"/>
                  </a:lnTo>
                  <a:lnTo>
                    <a:pt x="204" y="441"/>
                  </a:lnTo>
                  <a:lnTo>
                    <a:pt x="195" y="515"/>
                  </a:lnTo>
                  <a:lnTo>
                    <a:pt x="0" y="489"/>
                  </a:lnTo>
                  <a:lnTo>
                    <a:pt x="12" y="408"/>
                  </a:lnTo>
                  <a:lnTo>
                    <a:pt x="23" y="333"/>
                  </a:lnTo>
                  <a:lnTo>
                    <a:pt x="38" y="265"/>
                  </a:lnTo>
                  <a:lnTo>
                    <a:pt x="52" y="204"/>
                  </a:lnTo>
                  <a:lnTo>
                    <a:pt x="68" y="150"/>
                  </a:lnTo>
                  <a:lnTo>
                    <a:pt x="84" y="104"/>
                  </a:lnTo>
                  <a:lnTo>
                    <a:pt x="101" y="65"/>
                  </a:lnTo>
                  <a:lnTo>
                    <a:pt x="116" y="36"/>
                  </a:lnTo>
                  <a:lnTo>
                    <a:pt x="132" y="14"/>
                  </a:lnTo>
                  <a:lnTo>
                    <a:pt x="148" y="2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FA3E16"/>
            </a:solidFill>
            <a:ln w="0">
              <a:solidFill>
                <a:srgbClr val="FA3E1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98" name="Freeform 946"/>
            <p:cNvSpPr>
              <a:spLocks/>
            </p:cNvSpPr>
            <p:nvPr/>
          </p:nvSpPr>
          <p:spPr bwMode="auto">
            <a:xfrm>
              <a:off x="8355013" y="2501900"/>
              <a:ext cx="39688" cy="39688"/>
            </a:xfrm>
            <a:custGeom>
              <a:avLst/>
              <a:gdLst>
                <a:gd name="T0" fmla="*/ 14 w 25"/>
                <a:gd name="T1" fmla="*/ 0 h 25"/>
                <a:gd name="T2" fmla="*/ 17 w 25"/>
                <a:gd name="T3" fmla="*/ 1 h 25"/>
                <a:gd name="T4" fmla="*/ 21 w 25"/>
                <a:gd name="T5" fmla="*/ 4 h 25"/>
                <a:gd name="T6" fmla="*/ 24 w 25"/>
                <a:gd name="T7" fmla="*/ 7 h 25"/>
                <a:gd name="T8" fmla="*/ 25 w 25"/>
                <a:gd name="T9" fmla="*/ 11 h 25"/>
                <a:gd name="T10" fmla="*/ 25 w 25"/>
                <a:gd name="T11" fmla="*/ 15 h 25"/>
                <a:gd name="T12" fmla="*/ 24 w 25"/>
                <a:gd name="T13" fmla="*/ 18 h 25"/>
                <a:gd name="T14" fmla="*/ 21 w 25"/>
                <a:gd name="T15" fmla="*/ 21 h 25"/>
                <a:gd name="T16" fmla="*/ 18 w 25"/>
                <a:gd name="T17" fmla="*/ 24 h 25"/>
                <a:gd name="T18" fmla="*/ 14 w 25"/>
                <a:gd name="T19" fmla="*/ 25 h 25"/>
                <a:gd name="T20" fmla="*/ 10 w 25"/>
                <a:gd name="T21" fmla="*/ 25 h 25"/>
                <a:gd name="T22" fmla="*/ 7 w 25"/>
                <a:gd name="T23" fmla="*/ 24 h 25"/>
                <a:gd name="T24" fmla="*/ 4 w 25"/>
                <a:gd name="T25" fmla="*/ 22 h 25"/>
                <a:gd name="T26" fmla="*/ 1 w 25"/>
                <a:gd name="T27" fmla="*/ 18 h 25"/>
                <a:gd name="T28" fmla="*/ 0 w 25"/>
                <a:gd name="T29" fmla="*/ 16 h 25"/>
                <a:gd name="T30" fmla="*/ 0 w 25"/>
                <a:gd name="T31" fmla="*/ 12 h 25"/>
                <a:gd name="T32" fmla="*/ 1 w 25"/>
                <a:gd name="T33" fmla="*/ 8 h 25"/>
                <a:gd name="T34" fmla="*/ 3 w 25"/>
                <a:gd name="T35" fmla="*/ 4 h 25"/>
                <a:gd name="T36" fmla="*/ 7 w 25"/>
                <a:gd name="T37" fmla="*/ 1 h 25"/>
                <a:gd name="T38" fmla="*/ 10 w 25"/>
                <a:gd name="T39" fmla="*/ 0 h 25"/>
                <a:gd name="T40" fmla="*/ 14 w 25"/>
                <a:gd name="T4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" h="25">
                  <a:moveTo>
                    <a:pt x="14" y="0"/>
                  </a:moveTo>
                  <a:lnTo>
                    <a:pt x="17" y="1"/>
                  </a:lnTo>
                  <a:lnTo>
                    <a:pt x="21" y="4"/>
                  </a:lnTo>
                  <a:lnTo>
                    <a:pt x="24" y="7"/>
                  </a:lnTo>
                  <a:lnTo>
                    <a:pt x="25" y="11"/>
                  </a:lnTo>
                  <a:lnTo>
                    <a:pt x="25" y="15"/>
                  </a:lnTo>
                  <a:lnTo>
                    <a:pt x="24" y="18"/>
                  </a:lnTo>
                  <a:lnTo>
                    <a:pt x="21" y="21"/>
                  </a:lnTo>
                  <a:lnTo>
                    <a:pt x="18" y="24"/>
                  </a:lnTo>
                  <a:lnTo>
                    <a:pt x="14" y="25"/>
                  </a:lnTo>
                  <a:lnTo>
                    <a:pt x="10" y="25"/>
                  </a:lnTo>
                  <a:lnTo>
                    <a:pt x="7" y="24"/>
                  </a:lnTo>
                  <a:lnTo>
                    <a:pt x="4" y="22"/>
                  </a:lnTo>
                  <a:lnTo>
                    <a:pt x="1" y="18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1"/>
                  </a:lnTo>
                  <a:lnTo>
                    <a:pt x="1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60BCE2"/>
            </a:solidFill>
            <a:ln w="0">
              <a:solidFill>
                <a:srgbClr val="60BCE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99" name="Freeform 947"/>
            <p:cNvSpPr>
              <a:spLocks/>
            </p:cNvSpPr>
            <p:nvPr/>
          </p:nvSpPr>
          <p:spPr bwMode="auto">
            <a:xfrm>
              <a:off x="6969126" y="4424363"/>
              <a:ext cx="315913" cy="82550"/>
            </a:xfrm>
            <a:custGeom>
              <a:avLst/>
              <a:gdLst>
                <a:gd name="T0" fmla="*/ 2 w 199"/>
                <a:gd name="T1" fmla="*/ 0 h 52"/>
                <a:gd name="T2" fmla="*/ 199 w 199"/>
                <a:gd name="T3" fmla="*/ 26 h 52"/>
                <a:gd name="T4" fmla="*/ 195 w 199"/>
                <a:gd name="T5" fmla="*/ 52 h 52"/>
                <a:gd name="T6" fmla="*/ 0 w 199"/>
                <a:gd name="T7" fmla="*/ 26 h 52"/>
                <a:gd name="T8" fmla="*/ 2 w 199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52">
                  <a:moveTo>
                    <a:pt x="2" y="0"/>
                  </a:moveTo>
                  <a:lnTo>
                    <a:pt x="199" y="26"/>
                  </a:lnTo>
                  <a:lnTo>
                    <a:pt x="195" y="52"/>
                  </a:lnTo>
                  <a:lnTo>
                    <a:pt x="0" y="2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81B00"/>
            </a:solidFill>
            <a:ln w="0">
              <a:solidFill>
                <a:srgbClr val="D81B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00" name="Freeform 948"/>
            <p:cNvSpPr>
              <a:spLocks/>
            </p:cNvSpPr>
            <p:nvPr/>
          </p:nvSpPr>
          <p:spPr bwMode="auto">
            <a:xfrm>
              <a:off x="6983413" y="4468813"/>
              <a:ext cx="277813" cy="55563"/>
            </a:xfrm>
            <a:custGeom>
              <a:avLst/>
              <a:gdLst>
                <a:gd name="T0" fmla="*/ 1 w 175"/>
                <a:gd name="T1" fmla="*/ 0 h 35"/>
                <a:gd name="T2" fmla="*/ 175 w 175"/>
                <a:gd name="T3" fmla="*/ 23 h 35"/>
                <a:gd name="T4" fmla="*/ 173 w 175"/>
                <a:gd name="T5" fmla="*/ 35 h 35"/>
                <a:gd name="T6" fmla="*/ 0 w 175"/>
                <a:gd name="T7" fmla="*/ 13 h 35"/>
                <a:gd name="T8" fmla="*/ 1 w 175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5">
                  <a:moveTo>
                    <a:pt x="1" y="0"/>
                  </a:moveTo>
                  <a:lnTo>
                    <a:pt x="175" y="23"/>
                  </a:lnTo>
                  <a:lnTo>
                    <a:pt x="173" y="35"/>
                  </a:lnTo>
                  <a:lnTo>
                    <a:pt x="0" y="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0000"/>
            </a:solidFill>
            <a:ln w="0">
              <a:solidFill>
                <a:srgbClr val="BE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01" name="Freeform 949"/>
            <p:cNvSpPr>
              <a:spLocks noEditPoints="1"/>
            </p:cNvSpPr>
            <p:nvPr/>
          </p:nvSpPr>
          <p:spPr bwMode="auto">
            <a:xfrm>
              <a:off x="7129463" y="3689350"/>
              <a:ext cx="184150" cy="817563"/>
            </a:xfrm>
            <a:custGeom>
              <a:avLst/>
              <a:gdLst>
                <a:gd name="T0" fmla="*/ 98 w 116"/>
                <a:gd name="T1" fmla="*/ 489 h 515"/>
                <a:gd name="T2" fmla="*/ 98 w 116"/>
                <a:gd name="T3" fmla="*/ 489 h 515"/>
                <a:gd name="T4" fmla="*/ 94 w 116"/>
                <a:gd name="T5" fmla="*/ 515 h 515"/>
                <a:gd name="T6" fmla="*/ 98 w 116"/>
                <a:gd name="T7" fmla="*/ 489 h 515"/>
                <a:gd name="T8" fmla="*/ 62 w 116"/>
                <a:gd name="T9" fmla="*/ 0 h 515"/>
                <a:gd name="T10" fmla="*/ 74 w 116"/>
                <a:gd name="T11" fmla="*/ 5 h 515"/>
                <a:gd name="T12" fmla="*/ 85 w 116"/>
                <a:gd name="T13" fmla="*/ 17 h 515"/>
                <a:gd name="T14" fmla="*/ 94 w 116"/>
                <a:gd name="T15" fmla="*/ 36 h 515"/>
                <a:gd name="T16" fmla="*/ 102 w 116"/>
                <a:gd name="T17" fmla="*/ 61 h 515"/>
                <a:gd name="T18" fmla="*/ 108 w 116"/>
                <a:gd name="T19" fmla="*/ 93 h 515"/>
                <a:gd name="T20" fmla="*/ 112 w 116"/>
                <a:gd name="T21" fmla="*/ 129 h 515"/>
                <a:gd name="T22" fmla="*/ 115 w 116"/>
                <a:gd name="T23" fmla="*/ 172 h 515"/>
                <a:gd name="T24" fmla="*/ 116 w 116"/>
                <a:gd name="T25" fmla="*/ 221 h 515"/>
                <a:gd name="T26" fmla="*/ 115 w 116"/>
                <a:gd name="T27" fmla="*/ 267 h 515"/>
                <a:gd name="T28" fmla="*/ 114 w 116"/>
                <a:gd name="T29" fmla="*/ 316 h 515"/>
                <a:gd name="T30" fmla="*/ 110 w 116"/>
                <a:gd name="T31" fmla="*/ 370 h 515"/>
                <a:gd name="T32" fmla="*/ 108 w 116"/>
                <a:gd name="T33" fmla="*/ 381 h 515"/>
                <a:gd name="T34" fmla="*/ 108 w 116"/>
                <a:gd name="T35" fmla="*/ 381 h 515"/>
                <a:gd name="T36" fmla="*/ 102 w 116"/>
                <a:gd name="T37" fmla="*/ 446 h 515"/>
                <a:gd name="T38" fmla="*/ 98 w 116"/>
                <a:gd name="T39" fmla="*/ 489 h 515"/>
                <a:gd name="T40" fmla="*/ 0 w 116"/>
                <a:gd name="T41" fmla="*/ 476 h 515"/>
                <a:gd name="T42" fmla="*/ 62 w 116"/>
                <a:gd name="T43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" h="515">
                  <a:moveTo>
                    <a:pt x="98" y="489"/>
                  </a:moveTo>
                  <a:lnTo>
                    <a:pt x="98" y="489"/>
                  </a:lnTo>
                  <a:lnTo>
                    <a:pt x="94" y="515"/>
                  </a:lnTo>
                  <a:lnTo>
                    <a:pt x="98" y="489"/>
                  </a:lnTo>
                  <a:close/>
                  <a:moveTo>
                    <a:pt x="62" y="0"/>
                  </a:moveTo>
                  <a:lnTo>
                    <a:pt x="74" y="5"/>
                  </a:lnTo>
                  <a:lnTo>
                    <a:pt x="85" y="17"/>
                  </a:lnTo>
                  <a:lnTo>
                    <a:pt x="94" y="36"/>
                  </a:lnTo>
                  <a:lnTo>
                    <a:pt x="102" y="61"/>
                  </a:lnTo>
                  <a:lnTo>
                    <a:pt x="108" y="93"/>
                  </a:lnTo>
                  <a:lnTo>
                    <a:pt x="112" y="129"/>
                  </a:lnTo>
                  <a:lnTo>
                    <a:pt x="115" y="172"/>
                  </a:lnTo>
                  <a:lnTo>
                    <a:pt x="116" y="221"/>
                  </a:lnTo>
                  <a:lnTo>
                    <a:pt x="115" y="267"/>
                  </a:lnTo>
                  <a:lnTo>
                    <a:pt x="114" y="316"/>
                  </a:lnTo>
                  <a:lnTo>
                    <a:pt x="110" y="370"/>
                  </a:lnTo>
                  <a:lnTo>
                    <a:pt x="108" y="381"/>
                  </a:lnTo>
                  <a:lnTo>
                    <a:pt x="108" y="381"/>
                  </a:lnTo>
                  <a:lnTo>
                    <a:pt x="102" y="446"/>
                  </a:lnTo>
                  <a:lnTo>
                    <a:pt x="98" y="489"/>
                  </a:lnTo>
                  <a:lnTo>
                    <a:pt x="0" y="476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71E00"/>
            </a:solidFill>
            <a:ln w="0">
              <a:solidFill>
                <a:srgbClr val="F71E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02" name="Freeform 950"/>
            <p:cNvSpPr>
              <a:spLocks/>
            </p:cNvSpPr>
            <p:nvPr/>
          </p:nvSpPr>
          <p:spPr bwMode="auto">
            <a:xfrm>
              <a:off x="7123113" y="4445000"/>
              <a:ext cx="161925" cy="61913"/>
            </a:xfrm>
            <a:custGeom>
              <a:avLst/>
              <a:gdLst>
                <a:gd name="T0" fmla="*/ 4 w 102"/>
                <a:gd name="T1" fmla="*/ 0 h 39"/>
                <a:gd name="T2" fmla="*/ 102 w 102"/>
                <a:gd name="T3" fmla="*/ 13 h 39"/>
                <a:gd name="T4" fmla="*/ 98 w 102"/>
                <a:gd name="T5" fmla="*/ 39 h 39"/>
                <a:gd name="T6" fmla="*/ 87 w 102"/>
                <a:gd name="T7" fmla="*/ 38 h 39"/>
                <a:gd name="T8" fmla="*/ 32 w 102"/>
                <a:gd name="T9" fmla="*/ 30 h 39"/>
                <a:gd name="T10" fmla="*/ 0 w 102"/>
                <a:gd name="T11" fmla="*/ 26 h 39"/>
                <a:gd name="T12" fmla="*/ 4 w 102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39">
                  <a:moveTo>
                    <a:pt x="4" y="0"/>
                  </a:moveTo>
                  <a:lnTo>
                    <a:pt x="102" y="13"/>
                  </a:lnTo>
                  <a:lnTo>
                    <a:pt x="98" y="39"/>
                  </a:lnTo>
                  <a:lnTo>
                    <a:pt x="87" y="38"/>
                  </a:lnTo>
                  <a:lnTo>
                    <a:pt x="32" y="30"/>
                  </a:lnTo>
                  <a:lnTo>
                    <a:pt x="0" y="2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40000"/>
            </a:solidFill>
            <a:ln w="0">
              <a:solidFill>
                <a:srgbClr val="C4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03" name="Freeform 951"/>
            <p:cNvSpPr>
              <a:spLocks/>
            </p:cNvSpPr>
            <p:nvPr/>
          </p:nvSpPr>
          <p:spPr bwMode="auto">
            <a:xfrm>
              <a:off x="7123113" y="4486275"/>
              <a:ext cx="138113" cy="19050"/>
            </a:xfrm>
            <a:custGeom>
              <a:avLst/>
              <a:gdLst>
                <a:gd name="T0" fmla="*/ 0 w 87"/>
                <a:gd name="T1" fmla="*/ 0 h 12"/>
                <a:gd name="T2" fmla="*/ 32 w 87"/>
                <a:gd name="T3" fmla="*/ 4 h 12"/>
                <a:gd name="T4" fmla="*/ 87 w 87"/>
                <a:gd name="T5" fmla="*/ 12 h 12"/>
                <a:gd name="T6" fmla="*/ 0 w 8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2">
                  <a:moveTo>
                    <a:pt x="0" y="0"/>
                  </a:moveTo>
                  <a:lnTo>
                    <a:pt x="32" y="4"/>
                  </a:lnTo>
                  <a:lnTo>
                    <a:pt x="87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0000"/>
            </a:solidFill>
            <a:ln w="0">
              <a:solidFill>
                <a:srgbClr val="9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04" name="Freeform 952"/>
            <p:cNvSpPr>
              <a:spLocks/>
            </p:cNvSpPr>
            <p:nvPr/>
          </p:nvSpPr>
          <p:spPr bwMode="auto">
            <a:xfrm>
              <a:off x="9456738" y="4316413"/>
              <a:ext cx="0" cy="4763"/>
            </a:xfrm>
            <a:custGeom>
              <a:avLst/>
              <a:gdLst>
                <a:gd name="T0" fmla="*/ 0 h 3"/>
                <a:gd name="T1" fmla="*/ 3 h 3"/>
                <a:gd name="T2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3B"/>
            </a:solidFill>
            <a:ln w="0">
              <a:solidFill>
                <a:srgbClr val="00003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05" name="Freeform 953"/>
            <p:cNvSpPr>
              <a:spLocks/>
            </p:cNvSpPr>
            <p:nvPr/>
          </p:nvSpPr>
          <p:spPr bwMode="auto">
            <a:xfrm>
              <a:off x="9456738" y="4295775"/>
              <a:ext cx="0" cy="20638"/>
            </a:xfrm>
            <a:custGeom>
              <a:avLst/>
              <a:gdLst>
                <a:gd name="T0" fmla="*/ 0 h 13"/>
                <a:gd name="T1" fmla="*/ 13 h 13"/>
                <a:gd name="T2" fmla="*/ 0 h 1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3">
                  <a:moveTo>
                    <a:pt x="0" y="0"/>
                  </a:move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39"/>
            </a:solidFill>
            <a:ln w="0">
              <a:solidFill>
                <a:srgbClr val="00003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06" name="Freeform 954"/>
            <p:cNvSpPr>
              <a:spLocks/>
            </p:cNvSpPr>
            <p:nvPr/>
          </p:nvSpPr>
          <p:spPr bwMode="auto">
            <a:xfrm>
              <a:off x="9456738" y="4271963"/>
              <a:ext cx="0" cy="23813"/>
            </a:xfrm>
            <a:custGeom>
              <a:avLst/>
              <a:gdLst>
                <a:gd name="T0" fmla="*/ 0 h 15"/>
                <a:gd name="T1" fmla="*/ 0 h 15"/>
                <a:gd name="T2" fmla="*/ 15 h 15"/>
                <a:gd name="T3" fmla="*/ 0 h 1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5">
                  <a:moveTo>
                    <a:pt x="0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37"/>
            </a:solidFill>
            <a:ln w="0">
              <a:solidFill>
                <a:srgbClr val="00003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07" name="Freeform 955"/>
            <p:cNvSpPr>
              <a:spLocks/>
            </p:cNvSpPr>
            <p:nvPr/>
          </p:nvSpPr>
          <p:spPr bwMode="auto">
            <a:xfrm>
              <a:off x="9453563" y="4249738"/>
              <a:ext cx="3175" cy="22225"/>
            </a:xfrm>
            <a:custGeom>
              <a:avLst/>
              <a:gdLst>
                <a:gd name="T0" fmla="*/ 0 w 2"/>
                <a:gd name="T1" fmla="*/ 0 h 14"/>
                <a:gd name="T2" fmla="*/ 0 w 2"/>
                <a:gd name="T3" fmla="*/ 0 h 14"/>
                <a:gd name="T4" fmla="*/ 2 w 2"/>
                <a:gd name="T5" fmla="*/ 14 h 14"/>
                <a:gd name="T6" fmla="*/ 2 w 2"/>
                <a:gd name="T7" fmla="*/ 14 h 14"/>
                <a:gd name="T8" fmla="*/ 0 w 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4">
                  <a:moveTo>
                    <a:pt x="0" y="0"/>
                  </a:moveTo>
                  <a:lnTo>
                    <a:pt x="0" y="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36"/>
            </a:solidFill>
            <a:ln w="0">
              <a:solidFill>
                <a:srgbClr val="00003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08" name="Freeform 956"/>
            <p:cNvSpPr>
              <a:spLocks/>
            </p:cNvSpPr>
            <p:nvPr/>
          </p:nvSpPr>
          <p:spPr bwMode="auto">
            <a:xfrm>
              <a:off x="9453563" y="4227513"/>
              <a:ext cx="0" cy="22225"/>
            </a:xfrm>
            <a:custGeom>
              <a:avLst/>
              <a:gdLst>
                <a:gd name="T0" fmla="*/ 0 h 14"/>
                <a:gd name="T1" fmla="*/ 0 h 14"/>
                <a:gd name="T2" fmla="*/ 10 h 14"/>
                <a:gd name="T3" fmla="*/ 14 h 14"/>
                <a:gd name="T4" fmla="*/ 14 h 14"/>
                <a:gd name="T5" fmla="*/ 10 h 14"/>
                <a:gd name="T6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14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33"/>
            </a:solidFill>
            <a:ln w="0">
              <a:solidFill>
                <a:srgbClr val="0000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09" name="Freeform 957"/>
            <p:cNvSpPr>
              <a:spLocks/>
            </p:cNvSpPr>
            <p:nvPr/>
          </p:nvSpPr>
          <p:spPr bwMode="auto">
            <a:xfrm>
              <a:off x="9451976" y="4206875"/>
              <a:ext cx="1588" cy="20638"/>
            </a:xfrm>
            <a:custGeom>
              <a:avLst/>
              <a:gdLst>
                <a:gd name="T0" fmla="*/ 0 w 1"/>
                <a:gd name="T1" fmla="*/ 0 h 13"/>
                <a:gd name="T2" fmla="*/ 1 w 1"/>
                <a:gd name="T3" fmla="*/ 13 h 13"/>
                <a:gd name="T4" fmla="*/ 1 w 1"/>
                <a:gd name="T5" fmla="*/ 13 h 13"/>
                <a:gd name="T6" fmla="*/ 0 w 1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3">
                  <a:moveTo>
                    <a:pt x="0" y="0"/>
                  </a:moveTo>
                  <a:lnTo>
                    <a:pt x="1" y="13"/>
                  </a:lnTo>
                  <a:lnTo>
                    <a:pt x="1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32"/>
            </a:solidFill>
            <a:ln w="0">
              <a:solidFill>
                <a:srgbClr val="00003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10" name="Freeform 958"/>
            <p:cNvSpPr>
              <a:spLocks/>
            </p:cNvSpPr>
            <p:nvPr/>
          </p:nvSpPr>
          <p:spPr bwMode="auto">
            <a:xfrm>
              <a:off x="9450388" y="4183063"/>
              <a:ext cx="1588" cy="23813"/>
            </a:xfrm>
            <a:custGeom>
              <a:avLst/>
              <a:gdLst>
                <a:gd name="T0" fmla="*/ 0 w 1"/>
                <a:gd name="T1" fmla="*/ 0 h 15"/>
                <a:gd name="T2" fmla="*/ 1 w 1"/>
                <a:gd name="T3" fmla="*/ 15 h 15"/>
                <a:gd name="T4" fmla="*/ 0 w 1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5">
                  <a:moveTo>
                    <a:pt x="0" y="0"/>
                  </a:moveTo>
                  <a:lnTo>
                    <a:pt x="1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31"/>
            </a:solidFill>
            <a:ln w="0">
              <a:solidFill>
                <a:srgbClr val="0000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11" name="Freeform 959"/>
            <p:cNvSpPr>
              <a:spLocks noEditPoints="1"/>
            </p:cNvSpPr>
            <p:nvPr/>
          </p:nvSpPr>
          <p:spPr bwMode="auto">
            <a:xfrm>
              <a:off x="9448801" y="4160838"/>
              <a:ext cx="1588" cy="22225"/>
            </a:xfrm>
            <a:custGeom>
              <a:avLst/>
              <a:gdLst>
                <a:gd name="T0" fmla="*/ 1 w 1"/>
                <a:gd name="T1" fmla="*/ 9 h 14"/>
                <a:gd name="T2" fmla="*/ 1 w 1"/>
                <a:gd name="T3" fmla="*/ 14 h 14"/>
                <a:gd name="T4" fmla="*/ 1 w 1"/>
                <a:gd name="T5" fmla="*/ 9 h 14"/>
                <a:gd name="T6" fmla="*/ 0 w 1"/>
                <a:gd name="T7" fmla="*/ 0 h 14"/>
                <a:gd name="T8" fmla="*/ 1 w 1"/>
                <a:gd name="T9" fmla="*/ 9 h 14"/>
                <a:gd name="T10" fmla="*/ 0 w 1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4">
                  <a:moveTo>
                    <a:pt x="1" y="9"/>
                  </a:moveTo>
                  <a:lnTo>
                    <a:pt x="1" y="14"/>
                  </a:lnTo>
                  <a:lnTo>
                    <a:pt x="1" y="9"/>
                  </a:lnTo>
                  <a:close/>
                  <a:moveTo>
                    <a:pt x="0" y="0"/>
                  </a:moveTo>
                  <a:lnTo>
                    <a:pt x="1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30"/>
            </a:solidFill>
            <a:ln w="0">
              <a:solidFill>
                <a:srgbClr val="0000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12" name="Freeform 960"/>
            <p:cNvSpPr>
              <a:spLocks/>
            </p:cNvSpPr>
            <p:nvPr/>
          </p:nvSpPr>
          <p:spPr bwMode="auto">
            <a:xfrm>
              <a:off x="9445626" y="4137025"/>
              <a:ext cx="3175" cy="23813"/>
            </a:xfrm>
            <a:custGeom>
              <a:avLst/>
              <a:gdLst>
                <a:gd name="T0" fmla="*/ 0 w 2"/>
                <a:gd name="T1" fmla="*/ 0 h 15"/>
                <a:gd name="T2" fmla="*/ 0 w 2"/>
                <a:gd name="T3" fmla="*/ 0 h 15"/>
                <a:gd name="T4" fmla="*/ 2 w 2"/>
                <a:gd name="T5" fmla="*/ 15 h 15"/>
                <a:gd name="T6" fmla="*/ 0 w 2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5">
                  <a:moveTo>
                    <a:pt x="0" y="0"/>
                  </a:moveTo>
                  <a:lnTo>
                    <a:pt x="0" y="0"/>
                  </a:lnTo>
                  <a:lnTo>
                    <a:pt x="2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2D"/>
            </a:solidFill>
            <a:ln w="0">
              <a:solidFill>
                <a:srgbClr val="00002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13" name="Freeform 961"/>
            <p:cNvSpPr>
              <a:spLocks/>
            </p:cNvSpPr>
            <p:nvPr/>
          </p:nvSpPr>
          <p:spPr bwMode="auto">
            <a:xfrm>
              <a:off x="9444038" y="4116388"/>
              <a:ext cx="1588" cy="20638"/>
            </a:xfrm>
            <a:custGeom>
              <a:avLst/>
              <a:gdLst>
                <a:gd name="T0" fmla="*/ 0 w 1"/>
                <a:gd name="T1" fmla="*/ 0 h 13"/>
                <a:gd name="T2" fmla="*/ 0 w 1"/>
                <a:gd name="T3" fmla="*/ 0 h 13"/>
                <a:gd name="T4" fmla="*/ 1 w 1"/>
                <a:gd name="T5" fmla="*/ 13 h 13"/>
                <a:gd name="T6" fmla="*/ 1 w 1"/>
                <a:gd name="T7" fmla="*/ 13 h 13"/>
                <a:gd name="T8" fmla="*/ 0 w 1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3">
                  <a:moveTo>
                    <a:pt x="0" y="0"/>
                  </a:moveTo>
                  <a:lnTo>
                    <a:pt x="0" y="0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2C"/>
            </a:solidFill>
            <a:ln w="0">
              <a:solidFill>
                <a:srgbClr val="00002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14" name="Freeform 962"/>
            <p:cNvSpPr>
              <a:spLocks noEditPoints="1"/>
            </p:cNvSpPr>
            <p:nvPr/>
          </p:nvSpPr>
          <p:spPr bwMode="auto">
            <a:xfrm>
              <a:off x="9439276" y="4094163"/>
              <a:ext cx="4763" cy="22225"/>
            </a:xfrm>
            <a:custGeom>
              <a:avLst/>
              <a:gdLst>
                <a:gd name="T0" fmla="*/ 0 w 3"/>
                <a:gd name="T1" fmla="*/ 0 h 14"/>
                <a:gd name="T2" fmla="*/ 3 w 3"/>
                <a:gd name="T3" fmla="*/ 13 h 14"/>
                <a:gd name="T4" fmla="*/ 3 w 3"/>
                <a:gd name="T5" fmla="*/ 14 h 14"/>
                <a:gd name="T6" fmla="*/ 3 w 3"/>
                <a:gd name="T7" fmla="*/ 14 h 14"/>
                <a:gd name="T8" fmla="*/ 3 w 3"/>
                <a:gd name="T9" fmla="*/ 13 h 14"/>
                <a:gd name="T10" fmla="*/ 0 w 3"/>
                <a:gd name="T11" fmla="*/ 0 h 14"/>
                <a:gd name="T12" fmla="*/ 0 w 3"/>
                <a:gd name="T13" fmla="*/ 0 h 14"/>
                <a:gd name="T14" fmla="*/ 0 w 3"/>
                <a:gd name="T15" fmla="*/ 0 h 14"/>
                <a:gd name="T16" fmla="*/ 0 w 3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4">
                  <a:moveTo>
                    <a:pt x="0" y="0"/>
                  </a:moveTo>
                  <a:lnTo>
                    <a:pt x="3" y="13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2C"/>
            </a:solidFill>
            <a:ln w="0">
              <a:solidFill>
                <a:srgbClr val="00002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15" name="Freeform 963"/>
            <p:cNvSpPr>
              <a:spLocks/>
            </p:cNvSpPr>
            <p:nvPr/>
          </p:nvSpPr>
          <p:spPr bwMode="auto">
            <a:xfrm>
              <a:off x="9436101" y="4071938"/>
              <a:ext cx="3175" cy="22225"/>
            </a:xfrm>
            <a:custGeom>
              <a:avLst/>
              <a:gdLst>
                <a:gd name="T0" fmla="*/ 0 w 2"/>
                <a:gd name="T1" fmla="*/ 0 h 14"/>
                <a:gd name="T2" fmla="*/ 0 w 2"/>
                <a:gd name="T3" fmla="*/ 0 h 14"/>
                <a:gd name="T4" fmla="*/ 2 w 2"/>
                <a:gd name="T5" fmla="*/ 14 h 14"/>
                <a:gd name="T6" fmla="*/ 0 w 2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0" y="0"/>
                  </a:moveTo>
                  <a:lnTo>
                    <a:pt x="0" y="0"/>
                  </a:lnTo>
                  <a:lnTo>
                    <a:pt x="2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2C"/>
            </a:solidFill>
            <a:ln w="0">
              <a:solidFill>
                <a:srgbClr val="00002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16" name="Freeform 964"/>
            <p:cNvSpPr>
              <a:spLocks/>
            </p:cNvSpPr>
            <p:nvPr/>
          </p:nvSpPr>
          <p:spPr bwMode="auto">
            <a:xfrm>
              <a:off x="9429751" y="4048125"/>
              <a:ext cx="6350" cy="23813"/>
            </a:xfrm>
            <a:custGeom>
              <a:avLst/>
              <a:gdLst>
                <a:gd name="T0" fmla="*/ 0 w 4"/>
                <a:gd name="T1" fmla="*/ 0 h 15"/>
                <a:gd name="T2" fmla="*/ 2 w 4"/>
                <a:gd name="T3" fmla="*/ 11 h 15"/>
                <a:gd name="T4" fmla="*/ 4 w 4"/>
                <a:gd name="T5" fmla="*/ 15 h 15"/>
                <a:gd name="T6" fmla="*/ 4 w 4"/>
                <a:gd name="T7" fmla="*/ 15 h 15"/>
                <a:gd name="T8" fmla="*/ 2 w 4"/>
                <a:gd name="T9" fmla="*/ 11 h 15"/>
                <a:gd name="T10" fmla="*/ 0 w 4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5">
                  <a:moveTo>
                    <a:pt x="0" y="0"/>
                  </a:moveTo>
                  <a:lnTo>
                    <a:pt x="2" y="11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2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29"/>
            </a:solidFill>
            <a:ln w="0">
              <a:solidFill>
                <a:srgbClr val="00002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17" name="Freeform 965"/>
            <p:cNvSpPr>
              <a:spLocks/>
            </p:cNvSpPr>
            <p:nvPr/>
          </p:nvSpPr>
          <p:spPr bwMode="auto">
            <a:xfrm>
              <a:off x="9421813" y="4027488"/>
              <a:ext cx="7938" cy="20638"/>
            </a:xfrm>
            <a:custGeom>
              <a:avLst/>
              <a:gdLst>
                <a:gd name="T0" fmla="*/ 0 w 5"/>
                <a:gd name="T1" fmla="*/ 0 h 13"/>
                <a:gd name="T2" fmla="*/ 0 w 5"/>
                <a:gd name="T3" fmla="*/ 0 h 13"/>
                <a:gd name="T4" fmla="*/ 5 w 5"/>
                <a:gd name="T5" fmla="*/ 13 h 13"/>
                <a:gd name="T6" fmla="*/ 0 w 5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3">
                  <a:moveTo>
                    <a:pt x="0" y="0"/>
                  </a:moveTo>
                  <a:lnTo>
                    <a:pt x="0" y="0"/>
                  </a:lnTo>
                  <a:lnTo>
                    <a:pt x="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28"/>
            </a:solidFill>
            <a:ln w="0">
              <a:solidFill>
                <a:srgbClr val="00002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18" name="Rectangle 966"/>
            <p:cNvSpPr>
              <a:spLocks noChangeArrowheads="1"/>
            </p:cNvSpPr>
            <p:nvPr/>
          </p:nvSpPr>
          <p:spPr bwMode="auto">
            <a:xfrm>
              <a:off x="9421813" y="4025900"/>
              <a:ext cx="1588" cy="1588"/>
            </a:xfrm>
            <a:prstGeom prst="rect">
              <a:avLst/>
            </a:prstGeom>
            <a:solidFill>
              <a:srgbClr val="000028"/>
            </a:solidFill>
            <a:ln w="0">
              <a:solidFill>
                <a:srgbClr val="000028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19" name="Freeform 967"/>
            <p:cNvSpPr>
              <a:spLocks noEditPoints="1"/>
            </p:cNvSpPr>
            <p:nvPr/>
          </p:nvSpPr>
          <p:spPr bwMode="auto">
            <a:xfrm>
              <a:off x="9271001" y="3968750"/>
              <a:ext cx="185738" cy="815975"/>
            </a:xfrm>
            <a:custGeom>
              <a:avLst/>
              <a:gdLst>
                <a:gd name="T0" fmla="*/ 98 w 117"/>
                <a:gd name="T1" fmla="*/ 490 h 514"/>
                <a:gd name="T2" fmla="*/ 98 w 117"/>
                <a:gd name="T3" fmla="*/ 490 h 514"/>
                <a:gd name="T4" fmla="*/ 96 w 117"/>
                <a:gd name="T5" fmla="*/ 514 h 514"/>
                <a:gd name="T6" fmla="*/ 98 w 117"/>
                <a:gd name="T7" fmla="*/ 490 h 514"/>
                <a:gd name="T8" fmla="*/ 63 w 117"/>
                <a:gd name="T9" fmla="*/ 0 h 514"/>
                <a:gd name="T10" fmla="*/ 68 w 117"/>
                <a:gd name="T11" fmla="*/ 2 h 514"/>
                <a:gd name="T12" fmla="*/ 74 w 117"/>
                <a:gd name="T13" fmla="*/ 4 h 514"/>
                <a:gd name="T14" fmla="*/ 85 w 117"/>
                <a:gd name="T15" fmla="*/ 16 h 514"/>
                <a:gd name="T16" fmla="*/ 95 w 117"/>
                <a:gd name="T17" fmla="*/ 36 h 514"/>
                <a:gd name="T18" fmla="*/ 102 w 117"/>
                <a:gd name="T19" fmla="*/ 61 h 514"/>
                <a:gd name="T20" fmla="*/ 109 w 117"/>
                <a:gd name="T21" fmla="*/ 92 h 514"/>
                <a:gd name="T22" fmla="*/ 113 w 117"/>
                <a:gd name="T23" fmla="*/ 130 h 514"/>
                <a:gd name="T24" fmla="*/ 115 w 117"/>
                <a:gd name="T25" fmla="*/ 173 h 514"/>
                <a:gd name="T26" fmla="*/ 117 w 117"/>
                <a:gd name="T27" fmla="*/ 222 h 514"/>
                <a:gd name="T28" fmla="*/ 115 w 117"/>
                <a:gd name="T29" fmla="*/ 284 h 514"/>
                <a:gd name="T30" fmla="*/ 112 w 117"/>
                <a:gd name="T31" fmla="*/ 355 h 514"/>
                <a:gd name="T32" fmla="*/ 105 w 117"/>
                <a:gd name="T33" fmla="*/ 431 h 514"/>
                <a:gd name="T34" fmla="*/ 98 w 117"/>
                <a:gd name="T35" fmla="*/ 490 h 514"/>
                <a:gd name="T36" fmla="*/ 0 w 117"/>
                <a:gd name="T37" fmla="*/ 477 h 514"/>
                <a:gd name="T38" fmla="*/ 63 w 117"/>
                <a:gd name="T39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7" h="514">
                  <a:moveTo>
                    <a:pt x="98" y="490"/>
                  </a:moveTo>
                  <a:lnTo>
                    <a:pt x="98" y="490"/>
                  </a:lnTo>
                  <a:lnTo>
                    <a:pt x="96" y="514"/>
                  </a:lnTo>
                  <a:lnTo>
                    <a:pt x="98" y="490"/>
                  </a:lnTo>
                  <a:close/>
                  <a:moveTo>
                    <a:pt x="63" y="0"/>
                  </a:moveTo>
                  <a:lnTo>
                    <a:pt x="68" y="2"/>
                  </a:lnTo>
                  <a:lnTo>
                    <a:pt x="74" y="4"/>
                  </a:lnTo>
                  <a:lnTo>
                    <a:pt x="85" y="16"/>
                  </a:lnTo>
                  <a:lnTo>
                    <a:pt x="95" y="36"/>
                  </a:lnTo>
                  <a:lnTo>
                    <a:pt x="102" y="61"/>
                  </a:lnTo>
                  <a:lnTo>
                    <a:pt x="109" y="92"/>
                  </a:lnTo>
                  <a:lnTo>
                    <a:pt x="113" y="130"/>
                  </a:lnTo>
                  <a:lnTo>
                    <a:pt x="115" y="173"/>
                  </a:lnTo>
                  <a:lnTo>
                    <a:pt x="117" y="222"/>
                  </a:lnTo>
                  <a:lnTo>
                    <a:pt x="115" y="284"/>
                  </a:lnTo>
                  <a:lnTo>
                    <a:pt x="112" y="355"/>
                  </a:lnTo>
                  <a:lnTo>
                    <a:pt x="105" y="431"/>
                  </a:lnTo>
                  <a:lnTo>
                    <a:pt x="98" y="490"/>
                  </a:lnTo>
                  <a:lnTo>
                    <a:pt x="0" y="477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71E00"/>
            </a:solidFill>
            <a:ln w="0">
              <a:solidFill>
                <a:srgbClr val="F71E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20" name="Freeform 968"/>
            <p:cNvSpPr>
              <a:spLocks/>
            </p:cNvSpPr>
            <p:nvPr/>
          </p:nvSpPr>
          <p:spPr bwMode="auto">
            <a:xfrm>
              <a:off x="9267826" y="4725988"/>
              <a:ext cx="158750" cy="61913"/>
            </a:xfrm>
            <a:custGeom>
              <a:avLst/>
              <a:gdLst>
                <a:gd name="T0" fmla="*/ 2 w 100"/>
                <a:gd name="T1" fmla="*/ 0 h 39"/>
                <a:gd name="T2" fmla="*/ 100 w 100"/>
                <a:gd name="T3" fmla="*/ 13 h 39"/>
                <a:gd name="T4" fmla="*/ 98 w 100"/>
                <a:gd name="T5" fmla="*/ 37 h 39"/>
                <a:gd name="T6" fmla="*/ 97 w 100"/>
                <a:gd name="T7" fmla="*/ 39 h 39"/>
                <a:gd name="T8" fmla="*/ 0 w 100"/>
                <a:gd name="T9" fmla="*/ 26 h 39"/>
                <a:gd name="T10" fmla="*/ 2 w 100"/>
                <a:gd name="T1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39">
                  <a:moveTo>
                    <a:pt x="2" y="0"/>
                  </a:moveTo>
                  <a:lnTo>
                    <a:pt x="100" y="13"/>
                  </a:lnTo>
                  <a:lnTo>
                    <a:pt x="98" y="37"/>
                  </a:lnTo>
                  <a:lnTo>
                    <a:pt x="97" y="39"/>
                  </a:lnTo>
                  <a:lnTo>
                    <a:pt x="0" y="2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40000"/>
            </a:solidFill>
            <a:ln w="0">
              <a:solidFill>
                <a:srgbClr val="C4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21" name="Freeform 969"/>
            <p:cNvSpPr>
              <a:spLocks/>
            </p:cNvSpPr>
            <p:nvPr/>
          </p:nvSpPr>
          <p:spPr bwMode="auto">
            <a:xfrm>
              <a:off x="7004051" y="4525963"/>
              <a:ext cx="206375" cy="579438"/>
            </a:xfrm>
            <a:custGeom>
              <a:avLst/>
              <a:gdLst>
                <a:gd name="T0" fmla="*/ 12 w 130"/>
                <a:gd name="T1" fmla="*/ 0 h 365"/>
                <a:gd name="T2" fmla="*/ 130 w 130"/>
                <a:gd name="T3" fmla="*/ 16 h 365"/>
                <a:gd name="T4" fmla="*/ 122 w 130"/>
                <a:gd name="T5" fmla="*/ 68 h 365"/>
                <a:gd name="T6" fmla="*/ 113 w 130"/>
                <a:gd name="T7" fmla="*/ 119 h 365"/>
                <a:gd name="T8" fmla="*/ 102 w 130"/>
                <a:gd name="T9" fmla="*/ 165 h 365"/>
                <a:gd name="T10" fmla="*/ 92 w 130"/>
                <a:gd name="T11" fmla="*/ 208 h 365"/>
                <a:gd name="T12" fmla="*/ 80 w 130"/>
                <a:gd name="T13" fmla="*/ 248 h 365"/>
                <a:gd name="T14" fmla="*/ 68 w 130"/>
                <a:gd name="T15" fmla="*/ 282 h 365"/>
                <a:gd name="T16" fmla="*/ 58 w 130"/>
                <a:gd name="T17" fmla="*/ 312 h 365"/>
                <a:gd name="T18" fmla="*/ 47 w 130"/>
                <a:gd name="T19" fmla="*/ 334 h 365"/>
                <a:gd name="T20" fmla="*/ 38 w 130"/>
                <a:gd name="T21" fmla="*/ 352 h 365"/>
                <a:gd name="T22" fmla="*/ 30 w 130"/>
                <a:gd name="T23" fmla="*/ 363 h 365"/>
                <a:gd name="T24" fmla="*/ 24 w 130"/>
                <a:gd name="T25" fmla="*/ 365 h 365"/>
                <a:gd name="T26" fmla="*/ 18 w 130"/>
                <a:gd name="T27" fmla="*/ 360 h 365"/>
                <a:gd name="T28" fmla="*/ 13 w 130"/>
                <a:gd name="T29" fmla="*/ 346 h 365"/>
                <a:gd name="T30" fmla="*/ 9 w 130"/>
                <a:gd name="T31" fmla="*/ 322 h 365"/>
                <a:gd name="T32" fmla="*/ 5 w 130"/>
                <a:gd name="T33" fmla="*/ 293 h 365"/>
                <a:gd name="T34" fmla="*/ 1 w 130"/>
                <a:gd name="T35" fmla="*/ 255 h 365"/>
                <a:gd name="T36" fmla="*/ 0 w 130"/>
                <a:gd name="T37" fmla="*/ 214 h 365"/>
                <a:gd name="T38" fmla="*/ 0 w 130"/>
                <a:gd name="T39" fmla="*/ 166 h 365"/>
                <a:gd name="T40" fmla="*/ 1 w 130"/>
                <a:gd name="T41" fmla="*/ 114 h 365"/>
                <a:gd name="T42" fmla="*/ 5 w 130"/>
                <a:gd name="T43" fmla="*/ 59 h 365"/>
                <a:gd name="T44" fmla="*/ 12 w 130"/>
                <a:gd name="T45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0" h="365">
                  <a:moveTo>
                    <a:pt x="12" y="0"/>
                  </a:moveTo>
                  <a:lnTo>
                    <a:pt x="130" y="16"/>
                  </a:lnTo>
                  <a:lnTo>
                    <a:pt x="122" y="68"/>
                  </a:lnTo>
                  <a:lnTo>
                    <a:pt x="113" y="119"/>
                  </a:lnTo>
                  <a:lnTo>
                    <a:pt x="102" y="165"/>
                  </a:lnTo>
                  <a:lnTo>
                    <a:pt x="92" y="208"/>
                  </a:lnTo>
                  <a:lnTo>
                    <a:pt x="80" y="248"/>
                  </a:lnTo>
                  <a:lnTo>
                    <a:pt x="68" y="282"/>
                  </a:lnTo>
                  <a:lnTo>
                    <a:pt x="58" y="312"/>
                  </a:lnTo>
                  <a:lnTo>
                    <a:pt x="47" y="334"/>
                  </a:lnTo>
                  <a:lnTo>
                    <a:pt x="38" y="352"/>
                  </a:lnTo>
                  <a:lnTo>
                    <a:pt x="30" y="363"/>
                  </a:lnTo>
                  <a:lnTo>
                    <a:pt x="24" y="365"/>
                  </a:lnTo>
                  <a:lnTo>
                    <a:pt x="18" y="360"/>
                  </a:lnTo>
                  <a:lnTo>
                    <a:pt x="13" y="346"/>
                  </a:lnTo>
                  <a:lnTo>
                    <a:pt x="9" y="322"/>
                  </a:lnTo>
                  <a:lnTo>
                    <a:pt x="5" y="293"/>
                  </a:lnTo>
                  <a:lnTo>
                    <a:pt x="1" y="255"/>
                  </a:lnTo>
                  <a:lnTo>
                    <a:pt x="0" y="214"/>
                  </a:lnTo>
                  <a:lnTo>
                    <a:pt x="0" y="166"/>
                  </a:lnTo>
                  <a:lnTo>
                    <a:pt x="1" y="114"/>
                  </a:lnTo>
                  <a:lnTo>
                    <a:pt x="5" y="5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DD707"/>
            </a:solidFill>
            <a:ln w="0">
              <a:solidFill>
                <a:srgbClr val="FDD70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22" name="Freeform 970"/>
            <p:cNvSpPr>
              <a:spLocks/>
            </p:cNvSpPr>
            <p:nvPr/>
          </p:nvSpPr>
          <p:spPr bwMode="auto">
            <a:xfrm>
              <a:off x="7045326" y="4532313"/>
              <a:ext cx="128588" cy="360363"/>
            </a:xfrm>
            <a:custGeom>
              <a:avLst/>
              <a:gdLst>
                <a:gd name="T0" fmla="*/ 8 w 81"/>
                <a:gd name="T1" fmla="*/ 0 h 227"/>
                <a:gd name="T2" fmla="*/ 81 w 81"/>
                <a:gd name="T3" fmla="*/ 9 h 227"/>
                <a:gd name="T4" fmla="*/ 75 w 81"/>
                <a:gd name="T5" fmla="*/ 49 h 227"/>
                <a:gd name="T6" fmla="*/ 68 w 81"/>
                <a:gd name="T7" fmla="*/ 87 h 227"/>
                <a:gd name="T8" fmla="*/ 60 w 81"/>
                <a:gd name="T9" fmla="*/ 121 h 227"/>
                <a:gd name="T10" fmla="*/ 51 w 81"/>
                <a:gd name="T11" fmla="*/ 151 h 227"/>
                <a:gd name="T12" fmla="*/ 42 w 81"/>
                <a:gd name="T13" fmla="*/ 177 h 227"/>
                <a:gd name="T14" fmla="*/ 34 w 81"/>
                <a:gd name="T15" fmla="*/ 198 h 227"/>
                <a:gd name="T16" fmla="*/ 26 w 81"/>
                <a:gd name="T17" fmla="*/ 214 h 227"/>
                <a:gd name="T18" fmla="*/ 20 w 81"/>
                <a:gd name="T19" fmla="*/ 223 h 227"/>
                <a:gd name="T20" fmla="*/ 16 w 81"/>
                <a:gd name="T21" fmla="*/ 227 h 227"/>
                <a:gd name="T22" fmla="*/ 12 w 81"/>
                <a:gd name="T23" fmla="*/ 221 h 227"/>
                <a:gd name="T24" fmla="*/ 8 w 81"/>
                <a:gd name="T25" fmla="*/ 207 h 227"/>
                <a:gd name="T26" fmla="*/ 4 w 81"/>
                <a:gd name="T27" fmla="*/ 186 h 227"/>
                <a:gd name="T28" fmla="*/ 2 w 81"/>
                <a:gd name="T29" fmla="*/ 159 h 227"/>
                <a:gd name="T30" fmla="*/ 0 w 81"/>
                <a:gd name="T31" fmla="*/ 124 h 227"/>
                <a:gd name="T32" fmla="*/ 2 w 81"/>
                <a:gd name="T33" fmla="*/ 87 h 227"/>
                <a:gd name="T34" fmla="*/ 3 w 81"/>
                <a:gd name="T35" fmla="*/ 45 h 227"/>
                <a:gd name="T36" fmla="*/ 8 w 81"/>
                <a:gd name="T37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1" h="227">
                  <a:moveTo>
                    <a:pt x="8" y="0"/>
                  </a:moveTo>
                  <a:lnTo>
                    <a:pt x="81" y="9"/>
                  </a:lnTo>
                  <a:lnTo>
                    <a:pt x="75" y="49"/>
                  </a:lnTo>
                  <a:lnTo>
                    <a:pt x="68" y="87"/>
                  </a:lnTo>
                  <a:lnTo>
                    <a:pt x="60" y="121"/>
                  </a:lnTo>
                  <a:lnTo>
                    <a:pt x="51" y="151"/>
                  </a:lnTo>
                  <a:lnTo>
                    <a:pt x="42" y="177"/>
                  </a:lnTo>
                  <a:lnTo>
                    <a:pt x="34" y="198"/>
                  </a:lnTo>
                  <a:lnTo>
                    <a:pt x="26" y="214"/>
                  </a:lnTo>
                  <a:lnTo>
                    <a:pt x="20" y="223"/>
                  </a:lnTo>
                  <a:lnTo>
                    <a:pt x="16" y="227"/>
                  </a:lnTo>
                  <a:lnTo>
                    <a:pt x="12" y="221"/>
                  </a:lnTo>
                  <a:lnTo>
                    <a:pt x="8" y="207"/>
                  </a:lnTo>
                  <a:lnTo>
                    <a:pt x="4" y="186"/>
                  </a:lnTo>
                  <a:lnTo>
                    <a:pt x="2" y="159"/>
                  </a:lnTo>
                  <a:lnTo>
                    <a:pt x="0" y="124"/>
                  </a:lnTo>
                  <a:lnTo>
                    <a:pt x="2" y="87"/>
                  </a:lnTo>
                  <a:lnTo>
                    <a:pt x="3" y="4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5212"/>
            </a:solidFill>
            <a:ln w="0">
              <a:solidFill>
                <a:srgbClr val="FF521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23" name="Freeform 971"/>
            <p:cNvSpPr>
              <a:spLocks/>
            </p:cNvSpPr>
            <p:nvPr/>
          </p:nvSpPr>
          <p:spPr bwMode="auto">
            <a:xfrm>
              <a:off x="9147176" y="4806950"/>
              <a:ext cx="204788" cy="579438"/>
            </a:xfrm>
            <a:custGeom>
              <a:avLst/>
              <a:gdLst>
                <a:gd name="T0" fmla="*/ 12 w 129"/>
                <a:gd name="T1" fmla="*/ 0 h 365"/>
                <a:gd name="T2" fmla="*/ 129 w 129"/>
                <a:gd name="T3" fmla="*/ 16 h 365"/>
                <a:gd name="T4" fmla="*/ 121 w 129"/>
                <a:gd name="T5" fmla="*/ 68 h 365"/>
                <a:gd name="T6" fmla="*/ 112 w 129"/>
                <a:gd name="T7" fmla="*/ 119 h 365"/>
                <a:gd name="T8" fmla="*/ 102 w 129"/>
                <a:gd name="T9" fmla="*/ 165 h 365"/>
                <a:gd name="T10" fmla="*/ 91 w 129"/>
                <a:gd name="T11" fmla="*/ 208 h 365"/>
                <a:gd name="T12" fmla="*/ 80 w 129"/>
                <a:gd name="T13" fmla="*/ 247 h 365"/>
                <a:gd name="T14" fmla="*/ 68 w 129"/>
                <a:gd name="T15" fmla="*/ 281 h 365"/>
                <a:gd name="T16" fmla="*/ 57 w 129"/>
                <a:gd name="T17" fmla="*/ 311 h 365"/>
                <a:gd name="T18" fmla="*/ 47 w 129"/>
                <a:gd name="T19" fmla="*/ 334 h 365"/>
                <a:gd name="T20" fmla="*/ 38 w 129"/>
                <a:gd name="T21" fmla="*/ 352 h 365"/>
                <a:gd name="T22" fmla="*/ 30 w 129"/>
                <a:gd name="T23" fmla="*/ 363 h 365"/>
                <a:gd name="T24" fmla="*/ 23 w 129"/>
                <a:gd name="T25" fmla="*/ 365 h 365"/>
                <a:gd name="T26" fmla="*/ 18 w 129"/>
                <a:gd name="T27" fmla="*/ 360 h 365"/>
                <a:gd name="T28" fmla="*/ 13 w 129"/>
                <a:gd name="T29" fmla="*/ 346 h 365"/>
                <a:gd name="T30" fmla="*/ 9 w 129"/>
                <a:gd name="T31" fmla="*/ 323 h 365"/>
                <a:gd name="T32" fmla="*/ 5 w 129"/>
                <a:gd name="T33" fmla="*/ 293 h 365"/>
                <a:gd name="T34" fmla="*/ 1 w 129"/>
                <a:gd name="T35" fmla="*/ 257 h 365"/>
                <a:gd name="T36" fmla="*/ 0 w 129"/>
                <a:gd name="T37" fmla="*/ 213 h 365"/>
                <a:gd name="T38" fmla="*/ 0 w 129"/>
                <a:gd name="T39" fmla="*/ 166 h 365"/>
                <a:gd name="T40" fmla="*/ 1 w 129"/>
                <a:gd name="T41" fmla="*/ 114 h 365"/>
                <a:gd name="T42" fmla="*/ 5 w 129"/>
                <a:gd name="T43" fmla="*/ 59 h 365"/>
                <a:gd name="T44" fmla="*/ 12 w 129"/>
                <a:gd name="T45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365">
                  <a:moveTo>
                    <a:pt x="12" y="0"/>
                  </a:moveTo>
                  <a:lnTo>
                    <a:pt x="129" y="16"/>
                  </a:lnTo>
                  <a:lnTo>
                    <a:pt x="121" y="68"/>
                  </a:lnTo>
                  <a:lnTo>
                    <a:pt x="112" y="119"/>
                  </a:lnTo>
                  <a:lnTo>
                    <a:pt x="102" y="165"/>
                  </a:lnTo>
                  <a:lnTo>
                    <a:pt x="91" y="208"/>
                  </a:lnTo>
                  <a:lnTo>
                    <a:pt x="80" y="247"/>
                  </a:lnTo>
                  <a:lnTo>
                    <a:pt x="68" y="281"/>
                  </a:lnTo>
                  <a:lnTo>
                    <a:pt x="57" y="311"/>
                  </a:lnTo>
                  <a:lnTo>
                    <a:pt x="47" y="334"/>
                  </a:lnTo>
                  <a:lnTo>
                    <a:pt x="38" y="352"/>
                  </a:lnTo>
                  <a:lnTo>
                    <a:pt x="30" y="363"/>
                  </a:lnTo>
                  <a:lnTo>
                    <a:pt x="23" y="365"/>
                  </a:lnTo>
                  <a:lnTo>
                    <a:pt x="18" y="360"/>
                  </a:lnTo>
                  <a:lnTo>
                    <a:pt x="13" y="346"/>
                  </a:lnTo>
                  <a:lnTo>
                    <a:pt x="9" y="323"/>
                  </a:lnTo>
                  <a:lnTo>
                    <a:pt x="5" y="293"/>
                  </a:lnTo>
                  <a:lnTo>
                    <a:pt x="1" y="257"/>
                  </a:lnTo>
                  <a:lnTo>
                    <a:pt x="0" y="213"/>
                  </a:lnTo>
                  <a:lnTo>
                    <a:pt x="0" y="166"/>
                  </a:lnTo>
                  <a:lnTo>
                    <a:pt x="1" y="114"/>
                  </a:lnTo>
                  <a:lnTo>
                    <a:pt x="5" y="5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DD707"/>
            </a:solidFill>
            <a:ln w="0">
              <a:solidFill>
                <a:srgbClr val="FDD70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24" name="Freeform 972"/>
            <p:cNvSpPr>
              <a:spLocks/>
            </p:cNvSpPr>
            <p:nvPr/>
          </p:nvSpPr>
          <p:spPr bwMode="auto">
            <a:xfrm>
              <a:off x="9188451" y="4813300"/>
              <a:ext cx="128588" cy="358775"/>
            </a:xfrm>
            <a:custGeom>
              <a:avLst/>
              <a:gdLst>
                <a:gd name="T0" fmla="*/ 8 w 81"/>
                <a:gd name="T1" fmla="*/ 0 h 226"/>
                <a:gd name="T2" fmla="*/ 81 w 81"/>
                <a:gd name="T3" fmla="*/ 9 h 226"/>
                <a:gd name="T4" fmla="*/ 76 w 81"/>
                <a:gd name="T5" fmla="*/ 48 h 226"/>
                <a:gd name="T6" fmla="*/ 68 w 81"/>
                <a:gd name="T7" fmla="*/ 86 h 226"/>
                <a:gd name="T8" fmla="*/ 60 w 81"/>
                <a:gd name="T9" fmla="*/ 120 h 226"/>
                <a:gd name="T10" fmla="*/ 51 w 81"/>
                <a:gd name="T11" fmla="*/ 150 h 226"/>
                <a:gd name="T12" fmla="*/ 42 w 81"/>
                <a:gd name="T13" fmla="*/ 177 h 226"/>
                <a:gd name="T14" fmla="*/ 34 w 81"/>
                <a:gd name="T15" fmla="*/ 198 h 226"/>
                <a:gd name="T16" fmla="*/ 26 w 81"/>
                <a:gd name="T17" fmla="*/ 213 h 226"/>
                <a:gd name="T18" fmla="*/ 21 w 81"/>
                <a:gd name="T19" fmla="*/ 222 h 226"/>
                <a:gd name="T20" fmla="*/ 16 w 81"/>
                <a:gd name="T21" fmla="*/ 226 h 226"/>
                <a:gd name="T22" fmla="*/ 12 w 81"/>
                <a:gd name="T23" fmla="*/ 221 h 226"/>
                <a:gd name="T24" fmla="*/ 8 w 81"/>
                <a:gd name="T25" fmla="*/ 207 h 226"/>
                <a:gd name="T26" fmla="*/ 4 w 81"/>
                <a:gd name="T27" fmla="*/ 186 h 226"/>
                <a:gd name="T28" fmla="*/ 1 w 81"/>
                <a:gd name="T29" fmla="*/ 158 h 226"/>
                <a:gd name="T30" fmla="*/ 0 w 81"/>
                <a:gd name="T31" fmla="*/ 124 h 226"/>
                <a:gd name="T32" fmla="*/ 1 w 81"/>
                <a:gd name="T33" fmla="*/ 86 h 226"/>
                <a:gd name="T34" fmla="*/ 3 w 81"/>
                <a:gd name="T35" fmla="*/ 44 h 226"/>
                <a:gd name="T36" fmla="*/ 8 w 81"/>
                <a:gd name="T37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1" h="226">
                  <a:moveTo>
                    <a:pt x="8" y="0"/>
                  </a:moveTo>
                  <a:lnTo>
                    <a:pt x="81" y="9"/>
                  </a:lnTo>
                  <a:lnTo>
                    <a:pt x="76" y="48"/>
                  </a:lnTo>
                  <a:lnTo>
                    <a:pt x="68" y="86"/>
                  </a:lnTo>
                  <a:lnTo>
                    <a:pt x="60" y="120"/>
                  </a:lnTo>
                  <a:lnTo>
                    <a:pt x="51" y="150"/>
                  </a:lnTo>
                  <a:lnTo>
                    <a:pt x="42" y="177"/>
                  </a:lnTo>
                  <a:lnTo>
                    <a:pt x="34" y="198"/>
                  </a:lnTo>
                  <a:lnTo>
                    <a:pt x="26" y="213"/>
                  </a:lnTo>
                  <a:lnTo>
                    <a:pt x="21" y="222"/>
                  </a:lnTo>
                  <a:lnTo>
                    <a:pt x="16" y="226"/>
                  </a:lnTo>
                  <a:lnTo>
                    <a:pt x="12" y="221"/>
                  </a:lnTo>
                  <a:lnTo>
                    <a:pt x="8" y="207"/>
                  </a:lnTo>
                  <a:lnTo>
                    <a:pt x="4" y="186"/>
                  </a:lnTo>
                  <a:lnTo>
                    <a:pt x="1" y="158"/>
                  </a:lnTo>
                  <a:lnTo>
                    <a:pt x="0" y="124"/>
                  </a:lnTo>
                  <a:lnTo>
                    <a:pt x="1" y="86"/>
                  </a:lnTo>
                  <a:lnTo>
                    <a:pt x="3" y="4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5212"/>
            </a:solidFill>
            <a:ln w="0">
              <a:solidFill>
                <a:srgbClr val="FF521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25" name="Freeform 973"/>
            <p:cNvSpPr>
              <a:spLocks/>
            </p:cNvSpPr>
            <p:nvPr/>
          </p:nvSpPr>
          <p:spPr bwMode="auto">
            <a:xfrm>
              <a:off x="7870826" y="4751388"/>
              <a:ext cx="554038" cy="1549400"/>
            </a:xfrm>
            <a:custGeom>
              <a:avLst/>
              <a:gdLst>
                <a:gd name="T0" fmla="*/ 33 w 349"/>
                <a:gd name="T1" fmla="*/ 0 h 976"/>
                <a:gd name="T2" fmla="*/ 349 w 349"/>
                <a:gd name="T3" fmla="*/ 41 h 976"/>
                <a:gd name="T4" fmla="*/ 336 w 349"/>
                <a:gd name="T5" fmla="*/ 128 h 976"/>
                <a:gd name="T6" fmla="*/ 323 w 349"/>
                <a:gd name="T7" fmla="*/ 213 h 976"/>
                <a:gd name="T8" fmla="*/ 308 w 349"/>
                <a:gd name="T9" fmla="*/ 294 h 976"/>
                <a:gd name="T10" fmla="*/ 291 w 349"/>
                <a:gd name="T11" fmla="*/ 373 h 976"/>
                <a:gd name="T12" fmla="*/ 274 w 349"/>
                <a:gd name="T13" fmla="*/ 449 h 976"/>
                <a:gd name="T14" fmla="*/ 255 w 349"/>
                <a:gd name="T15" fmla="*/ 519 h 976"/>
                <a:gd name="T16" fmla="*/ 237 w 349"/>
                <a:gd name="T17" fmla="*/ 587 h 976"/>
                <a:gd name="T18" fmla="*/ 219 w 349"/>
                <a:gd name="T19" fmla="*/ 650 h 976"/>
                <a:gd name="T20" fmla="*/ 199 w 349"/>
                <a:gd name="T21" fmla="*/ 709 h 976"/>
                <a:gd name="T22" fmla="*/ 181 w 349"/>
                <a:gd name="T23" fmla="*/ 763 h 976"/>
                <a:gd name="T24" fmla="*/ 162 w 349"/>
                <a:gd name="T25" fmla="*/ 811 h 976"/>
                <a:gd name="T26" fmla="*/ 145 w 349"/>
                <a:gd name="T27" fmla="*/ 853 h 976"/>
                <a:gd name="T28" fmla="*/ 128 w 349"/>
                <a:gd name="T29" fmla="*/ 891 h 976"/>
                <a:gd name="T30" fmla="*/ 113 w 349"/>
                <a:gd name="T31" fmla="*/ 921 h 976"/>
                <a:gd name="T32" fmla="*/ 98 w 349"/>
                <a:gd name="T33" fmla="*/ 946 h 976"/>
                <a:gd name="T34" fmla="*/ 85 w 349"/>
                <a:gd name="T35" fmla="*/ 963 h 976"/>
                <a:gd name="T36" fmla="*/ 75 w 349"/>
                <a:gd name="T37" fmla="*/ 974 h 976"/>
                <a:gd name="T38" fmla="*/ 65 w 349"/>
                <a:gd name="T39" fmla="*/ 976 h 976"/>
                <a:gd name="T40" fmla="*/ 56 w 349"/>
                <a:gd name="T41" fmla="*/ 970 h 976"/>
                <a:gd name="T42" fmla="*/ 48 w 349"/>
                <a:gd name="T43" fmla="*/ 954 h 976"/>
                <a:gd name="T44" fmla="*/ 39 w 349"/>
                <a:gd name="T45" fmla="*/ 929 h 976"/>
                <a:gd name="T46" fmla="*/ 31 w 349"/>
                <a:gd name="T47" fmla="*/ 895 h 976"/>
                <a:gd name="T48" fmla="*/ 24 w 349"/>
                <a:gd name="T49" fmla="*/ 853 h 976"/>
                <a:gd name="T50" fmla="*/ 16 w 349"/>
                <a:gd name="T51" fmla="*/ 803 h 976"/>
                <a:gd name="T52" fmla="*/ 10 w 349"/>
                <a:gd name="T53" fmla="*/ 747 h 976"/>
                <a:gd name="T54" fmla="*/ 5 w 349"/>
                <a:gd name="T55" fmla="*/ 683 h 976"/>
                <a:gd name="T56" fmla="*/ 3 w 349"/>
                <a:gd name="T57" fmla="*/ 614 h 976"/>
                <a:gd name="T58" fmla="*/ 0 w 349"/>
                <a:gd name="T59" fmla="*/ 539 h 976"/>
                <a:gd name="T60" fmla="*/ 0 w 349"/>
                <a:gd name="T61" fmla="*/ 459 h 976"/>
                <a:gd name="T62" fmla="*/ 1 w 349"/>
                <a:gd name="T63" fmla="*/ 374 h 976"/>
                <a:gd name="T64" fmla="*/ 5 w 349"/>
                <a:gd name="T65" fmla="*/ 285 h 976"/>
                <a:gd name="T66" fmla="*/ 12 w 349"/>
                <a:gd name="T67" fmla="*/ 193 h 976"/>
                <a:gd name="T68" fmla="*/ 21 w 349"/>
                <a:gd name="T69" fmla="*/ 98 h 976"/>
                <a:gd name="T70" fmla="*/ 33 w 349"/>
                <a:gd name="T71" fmla="*/ 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9" h="976">
                  <a:moveTo>
                    <a:pt x="33" y="0"/>
                  </a:moveTo>
                  <a:lnTo>
                    <a:pt x="349" y="41"/>
                  </a:lnTo>
                  <a:lnTo>
                    <a:pt x="336" y="128"/>
                  </a:lnTo>
                  <a:lnTo>
                    <a:pt x="323" y="213"/>
                  </a:lnTo>
                  <a:lnTo>
                    <a:pt x="308" y="294"/>
                  </a:lnTo>
                  <a:lnTo>
                    <a:pt x="291" y="373"/>
                  </a:lnTo>
                  <a:lnTo>
                    <a:pt x="274" y="449"/>
                  </a:lnTo>
                  <a:lnTo>
                    <a:pt x="255" y="519"/>
                  </a:lnTo>
                  <a:lnTo>
                    <a:pt x="237" y="587"/>
                  </a:lnTo>
                  <a:lnTo>
                    <a:pt x="219" y="650"/>
                  </a:lnTo>
                  <a:lnTo>
                    <a:pt x="199" y="709"/>
                  </a:lnTo>
                  <a:lnTo>
                    <a:pt x="181" y="763"/>
                  </a:lnTo>
                  <a:lnTo>
                    <a:pt x="162" y="811"/>
                  </a:lnTo>
                  <a:lnTo>
                    <a:pt x="145" y="853"/>
                  </a:lnTo>
                  <a:lnTo>
                    <a:pt x="128" y="891"/>
                  </a:lnTo>
                  <a:lnTo>
                    <a:pt x="113" y="921"/>
                  </a:lnTo>
                  <a:lnTo>
                    <a:pt x="98" y="946"/>
                  </a:lnTo>
                  <a:lnTo>
                    <a:pt x="85" y="963"/>
                  </a:lnTo>
                  <a:lnTo>
                    <a:pt x="75" y="974"/>
                  </a:lnTo>
                  <a:lnTo>
                    <a:pt x="65" y="976"/>
                  </a:lnTo>
                  <a:lnTo>
                    <a:pt x="56" y="970"/>
                  </a:lnTo>
                  <a:lnTo>
                    <a:pt x="48" y="954"/>
                  </a:lnTo>
                  <a:lnTo>
                    <a:pt x="39" y="929"/>
                  </a:lnTo>
                  <a:lnTo>
                    <a:pt x="31" y="895"/>
                  </a:lnTo>
                  <a:lnTo>
                    <a:pt x="24" y="853"/>
                  </a:lnTo>
                  <a:lnTo>
                    <a:pt x="16" y="803"/>
                  </a:lnTo>
                  <a:lnTo>
                    <a:pt x="10" y="747"/>
                  </a:lnTo>
                  <a:lnTo>
                    <a:pt x="5" y="683"/>
                  </a:lnTo>
                  <a:lnTo>
                    <a:pt x="3" y="614"/>
                  </a:lnTo>
                  <a:lnTo>
                    <a:pt x="0" y="539"/>
                  </a:lnTo>
                  <a:lnTo>
                    <a:pt x="0" y="459"/>
                  </a:lnTo>
                  <a:lnTo>
                    <a:pt x="1" y="374"/>
                  </a:lnTo>
                  <a:lnTo>
                    <a:pt x="5" y="285"/>
                  </a:lnTo>
                  <a:lnTo>
                    <a:pt x="12" y="193"/>
                  </a:lnTo>
                  <a:lnTo>
                    <a:pt x="21" y="9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DD707"/>
            </a:solidFill>
            <a:ln w="0">
              <a:solidFill>
                <a:srgbClr val="FDD70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26" name="Freeform 974"/>
            <p:cNvSpPr>
              <a:spLocks/>
            </p:cNvSpPr>
            <p:nvPr/>
          </p:nvSpPr>
          <p:spPr bwMode="auto">
            <a:xfrm>
              <a:off x="7985126" y="4762500"/>
              <a:ext cx="344488" cy="963613"/>
            </a:xfrm>
            <a:custGeom>
              <a:avLst/>
              <a:gdLst>
                <a:gd name="T0" fmla="*/ 21 w 217"/>
                <a:gd name="T1" fmla="*/ 0 h 607"/>
                <a:gd name="T2" fmla="*/ 217 w 217"/>
                <a:gd name="T3" fmla="*/ 27 h 607"/>
                <a:gd name="T4" fmla="*/ 207 w 217"/>
                <a:gd name="T5" fmla="*/ 96 h 607"/>
                <a:gd name="T6" fmla="*/ 195 w 217"/>
                <a:gd name="T7" fmla="*/ 163 h 607"/>
                <a:gd name="T8" fmla="*/ 182 w 217"/>
                <a:gd name="T9" fmla="*/ 226 h 607"/>
                <a:gd name="T10" fmla="*/ 169 w 217"/>
                <a:gd name="T11" fmla="*/ 286 h 607"/>
                <a:gd name="T12" fmla="*/ 154 w 217"/>
                <a:gd name="T13" fmla="*/ 342 h 607"/>
                <a:gd name="T14" fmla="*/ 139 w 217"/>
                <a:gd name="T15" fmla="*/ 394 h 607"/>
                <a:gd name="T16" fmla="*/ 124 w 217"/>
                <a:gd name="T17" fmla="*/ 442 h 607"/>
                <a:gd name="T18" fmla="*/ 109 w 217"/>
                <a:gd name="T19" fmla="*/ 483 h 607"/>
                <a:gd name="T20" fmla="*/ 94 w 217"/>
                <a:gd name="T21" fmla="*/ 520 h 607"/>
                <a:gd name="T22" fmla="*/ 81 w 217"/>
                <a:gd name="T23" fmla="*/ 552 h 607"/>
                <a:gd name="T24" fmla="*/ 69 w 217"/>
                <a:gd name="T25" fmla="*/ 575 h 607"/>
                <a:gd name="T26" fmla="*/ 58 w 217"/>
                <a:gd name="T27" fmla="*/ 593 h 607"/>
                <a:gd name="T28" fmla="*/ 48 w 217"/>
                <a:gd name="T29" fmla="*/ 604 h 607"/>
                <a:gd name="T30" fmla="*/ 41 w 217"/>
                <a:gd name="T31" fmla="*/ 607 h 607"/>
                <a:gd name="T32" fmla="*/ 34 w 217"/>
                <a:gd name="T33" fmla="*/ 601 h 607"/>
                <a:gd name="T34" fmla="*/ 27 w 217"/>
                <a:gd name="T35" fmla="*/ 587 h 607"/>
                <a:gd name="T36" fmla="*/ 21 w 217"/>
                <a:gd name="T37" fmla="*/ 563 h 607"/>
                <a:gd name="T38" fmla="*/ 14 w 217"/>
                <a:gd name="T39" fmla="*/ 533 h 607"/>
                <a:gd name="T40" fmla="*/ 9 w 217"/>
                <a:gd name="T41" fmla="*/ 495 h 607"/>
                <a:gd name="T42" fmla="*/ 5 w 217"/>
                <a:gd name="T43" fmla="*/ 451 h 607"/>
                <a:gd name="T44" fmla="*/ 3 w 217"/>
                <a:gd name="T45" fmla="*/ 400 h 607"/>
                <a:gd name="T46" fmla="*/ 0 w 217"/>
                <a:gd name="T47" fmla="*/ 343 h 607"/>
                <a:gd name="T48" fmla="*/ 0 w 217"/>
                <a:gd name="T49" fmla="*/ 282 h 607"/>
                <a:gd name="T50" fmla="*/ 3 w 217"/>
                <a:gd name="T51" fmla="*/ 216 h 607"/>
                <a:gd name="T52" fmla="*/ 5 w 217"/>
                <a:gd name="T53" fmla="*/ 147 h 607"/>
                <a:gd name="T54" fmla="*/ 12 w 217"/>
                <a:gd name="T55" fmla="*/ 75 h 607"/>
                <a:gd name="T56" fmla="*/ 21 w 217"/>
                <a:gd name="T57" fmla="*/ 0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7" h="607">
                  <a:moveTo>
                    <a:pt x="21" y="0"/>
                  </a:moveTo>
                  <a:lnTo>
                    <a:pt x="217" y="27"/>
                  </a:lnTo>
                  <a:lnTo>
                    <a:pt x="207" y="96"/>
                  </a:lnTo>
                  <a:lnTo>
                    <a:pt x="195" y="163"/>
                  </a:lnTo>
                  <a:lnTo>
                    <a:pt x="182" y="226"/>
                  </a:lnTo>
                  <a:lnTo>
                    <a:pt x="169" y="286"/>
                  </a:lnTo>
                  <a:lnTo>
                    <a:pt x="154" y="342"/>
                  </a:lnTo>
                  <a:lnTo>
                    <a:pt x="139" y="394"/>
                  </a:lnTo>
                  <a:lnTo>
                    <a:pt x="124" y="442"/>
                  </a:lnTo>
                  <a:lnTo>
                    <a:pt x="109" y="483"/>
                  </a:lnTo>
                  <a:lnTo>
                    <a:pt x="94" y="520"/>
                  </a:lnTo>
                  <a:lnTo>
                    <a:pt x="81" y="552"/>
                  </a:lnTo>
                  <a:lnTo>
                    <a:pt x="69" y="575"/>
                  </a:lnTo>
                  <a:lnTo>
                    <a:pt x="58" y="593"/>
                  </a:lnTo>
                  <a:lnTo>
                    <a:pt x="48" y="604"/>
                  </a:lnTo>
                  <a:lnTo>
                    <a:pt x="41" y="607"/>
                  </a:lnTo>
                  <a:lnTo>
                    <a:pt x="34" y="601"/>
                  </a:lnTo>
                  <a:lnTo>
                    <a:pt x="27" y="587"/>
                  </a:lnTo>
                  <a:lnTo>
                    <a:pt x="21" y="563"/>
                  </a:lnTo>
                  <a:lnTo>
                    <a:pt x="14" y="533"/>
                  </a:lnTo>
                  <a:lnTo>
                    <a:pt x="9" y="495"/>
                  </a:lnTo>
                  <a:lnTo>
                    <a:pt x="5" y="451"/>
                  </a:lnTo>
                  <a:lnTo>
                    <a:pt x="3" y="400"/>
                  </a:lnTo>
                  <a:lnTo>
                    <a:pt x="0" y="343"/>
                  </a:lnTo>
                  <a:lnTo>
                    <a:pt x="0" y="282"/>
                  </a:lnTo>
                  <a:lnTo>
                    <a:pt x="3" y="216"/>
                  </a:lnTo>
                  <a:lnTo>
                    <a:pt x="5" y="147"/>
                  </a:lnTo>
                  <a:lnTo>
                    <a:pt x="12" y="7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5212"/>
            </a:solidFill>
            <a:ln w="0">
              <a:solidFill>
                <a:srgbClr val="FF521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69" name="Straight Connector 68"/>
          <p:cNvCxnSpPr/>
          <p:nvPr/>
        </p:nvCxnSpPr>
        <p:spPr>
          <a:xfrm>
            <a:off x="917193" y="1143000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917193" y="1244600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62826" y="3093164"/>
            <a:ext cx="34964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</a:rPr>
              <a:t>1. Vestibulum </a:t>
            </a:r>
            <a:r>
              <a:rPr lang="en-US" sz="1400">
                <a:solidFill>
                  <a:schemeClr val="bg1"/>
                </a:solidFill>
              </a:rPr>
              <a:t>dignissim nunc </a:t>
            </a:r>
            <a:r>
              <a:rPr lang="en-US" sz="1400" smtClean="0">
                <a:solidFill>
                  <a:schemeClr val="bg1"/>
                </a:solidFill>
              </a:rPr>
              <a:t>nisi khanh if.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162825" y="3517361"/>
            <a:ext cx="3217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</a:rPr>
              <a:t>2. Vestibulum </a:t>
            </a:r>
            <a:r>
              <a:rPr lang="en-US" sz="1400">
                <a:solidFill>
                  <a:schemeClr val="bg1"/>
                </a:solidFill>
              </a:rPr>
              <a:t>dignissim nunc </a:t>
            </a:r>
            <a:r>
              <a:rPr lang="en-US" sz="1400" smtClean="0">
                <a:solidFill>
                  <a:schemeClr val="bg1"/>
                </a:solidFill>
              </a:rPr>
              <a:t>nisi no 7.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168548" y="3952618"/>
            <a:ext cx="26613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</a:rPr>
              <a:t>3. Vestibulum </a:t>
            </a:r>
            <a:r>
              <a:rPr lang="en-US" sz="1400">
                <a:solidFill>
                  <a:schemeClr val="bg1"/>
                </a:solidFill>
              </a:rPr>
              <a:t>dignissim nunc </a:t>
            </a:r>
            <a:r>
              <a:rPr lang="en-US" sz="1400" smtClean="0">
                <a:solidFill>
                  <a:schemeClr val="bg1"/>
                </a:solidFill>
              </a:rPr>
              <a:t>if.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165063" y="4413868"/>
            <a:ext cx="2509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</a:rPr>
              <a:t>4. Vestibulum </a:t>
            </a:r>
            <a:r>
              <a:rPr lang="en-US" sz="1400">
                <a:solidFill>
                  <a:schemeClr val="bg1"/>
                </a:solidFill>
              </a:rPr>
              <a:t>dignissim </a:t>
            </a:r>
            <a:r>
              <a:rPr lang="en-US" sz="1400" smtClean="0">
                <a:solidFill>
                  <a:schemeClr val="bg1"/>
                </a:solidFill>
              </a:rPr>
              <a:t>nunc.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228561" y="3563713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2">
                    <a:lumMod val="50000"/>
                  </a:schemeClr>
                </a:solidFill>
                <a:cs typeface="Lato Regular"/>
              </a:rPr>
              <a:t>Research</a:t>
            </a:r>
            <a:endParaRPr lang="id-ID" sz="1600" b="1" dirty="0">
              <a:solidFill>
                <a:schemeClr val="bg2">
                  <a:lumMod val="50000"/>
                </a:schemeClr>
              </a:solidFill>
              <a:cs typeface="Lato Regular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228561" y="3831084"/>
            <a:ext cx="2239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75000"/>
                  </a:schemeClr>
                </a:solidFill>
                <a:cs typeface="Lato Light"/>
              </a:rPr>
              <a:t>Lorem ipsum dolor sit amet, consectetur adipiscing elit.</a:t>
            </a:r>
            <a:endParaRPr lang="en-US" sz="1200" b="1" dirty="0">
              <a:solidFill>
                <a:schemeClr val="bg2">
                  <a:lumMod val="75000"/>
                </a:schemeClr>
              </a:solidFill>
              <a:cs typeface="Lato Ligh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964897" y="3563713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2">
                    <a:lumMod val="50000"/>
                  </a:schemeClr>
                </a:solidFill>
                <a:cs typeface="Lato Regular"/>
              </a:rPr>
              <a:t>Statistics</a:t>
            </a:r>
            <a:endParaRPr lang="id-ID" sz="1600" b="1" dirty="0">
              <a:solidFill>
                <a:schemeClr val="bg2">
                  <a:lumMod val="50000"/>
                </a:schemeClr>
              </a:solidFill>
              <a:cs typeface="Lato Regular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228560" y="4584717"/>
            <a:ext cx="8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2">
                    <a:lumMod val="50000"/>
                  </a:schemeClr>
                </a:solidFill>
                <a:cs typeface="Lato Regular"/>
              </a:rPr>
              <a:t>Rocket</a:t>
            </a:r>
            <a:endParaRPr lang="id-ID" sz="1600" b="1" dirty="0">
              <a:solidFill>
                <a:schemeClr val="bg2">
                  <a:lumMod val="50000"/>
                </a:schemeClr>
              </a:solidFill>
              <a:cs typeface="Lato Regular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228560" y="4861602"/>
            <a:ext cx="2239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75000"/>
                  </a:schemeClr>
                </a:solidFill>
                <a:cs typeface="Lato Light"/>
              </a:rPr>
              <a:t>Lorem ipsum dolor sit amet, consectetur adipiscing elit.</a:t>
            </a:r>
            <a:endParaRPr lang="en-US" sz="1200" b="1" dirty="0">
              <a:solidFill>
                <a:schemeClr val="bg2">
                  <a:lumMod val="75000"/>
                </a:schemeClr>
              </a:solidFill>
              <a:cs typeface="Lato Ligh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964897" y="4580450"/>
            <a:ext cx="1426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2">
                    <a:lumMod val="50000"/>
                  </a:schemeClr>
                </a:solidFill>
                <a:cs typeface="Lato Regular"/>
              </a:rPr>
              <a:t>Development</a:t>
            </a:r>
            <a:endParaRPr lang="id-ID" sz="1600" b="1" dirty="0">
              <a:solidFill>
                <a:schemeClr val="bg2">
                  <a:lumMod val="50000"/>
                </a:schemeClr>
              </a:solidFill>
              <a:cs typeface="Lato Regular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964897" y="4861602"/>
            <a:ext cx="2023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75000"/>
                  </a:schemeClr>
                </a:solidFill>
                <a:cs typeface="Lato Light"/>
              </a:rPr>
              <a:t>Lorem ipsum dolor sit amet, consectetur adipiscing elit.</a:t>
            </a:r>
            <a:endParaRPr lang="en-US" sz="1200" b="1" dirty="0">
              <a:solidFill>
                <a:schemeClr val="bg2">
                  <a:lumMod val="75000"/>
                </a:schemeClr>
              </a:solidFill>
              <a:cs typeface="Lato Ligh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646837" y="2118565"/>
            <a:ext cx="2940192" cy="40009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en-US" sz="2000" b="1" smtClean="0">
                <a:solidFill>
                  <a:schemeClr val="bg2">
                    <a:lumMod val="50000"/>
                  </a:schemeClr>
                </a:solidFill>
                <a:cs typeface="Lato Regular"/>
              </a:rPr>
              <a:t>Business Startup Layout</a:t>
            </a:r>
            <a:endParaRPr lang="id-ID" sz="2000" b="1">
              <a:solidFill>
                <a:schemeClr val="bg2">
                  <a:lumMod val="50000"/>
                </a:schemeClr>
              </a:solidFill>
              <a:cs typeface="Lato Regular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6646838" y="2454173"/>
            <a:ext cx="5341897" cy="923312"/>
            <a:chOff x="12238818" y="4933683"/>
            <a:chExt cx="10683794" cy="1846624"/>
          </a:xfrm>
        </p:grpSpPr>
        <p:sp>
          <p:nvSpPr>
            <p:cNvPr id="85" name="TextBox 84"/>
            <p:cNvSpPr txBox="1"/>
            <p:nvPr/>
          </p:nvSpPr>
          <p:spPr>
            <a:xfrm>
              <a:off x="15110672" y="5136793"/>
              <a:ext cx="7811940" cy="1514224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pt-BR" sz="1200">
                  <a:solidFill>
                    <a:schemeClr val="bg2">
                      <a:lumMod val="75000"/>
                    </a:schemeClr>
                  </a:solidFill>
                  <a:cs typeface="Lato Light"/>
                </a:rPr>
                <a:t>Lorem ipsum dolor sit amet, consdipiscing elit. Aliquam tincidunt ante nec sem onguconvallis </a:t>
              </a:r>
              <a:r>
                <a:rPr lang="pt-BR" sz="1200" smtClean="0">
                  <a:solidFill>
                    <a:schemeClr val="bg2">
                      <a:lumMod val="75000"/>
                    </a:schemeClr>
                  </a:solidFill>
                  <a:cs typeface="Lato Light"/>
                </a:rPr>
                <a:t>Aliquam help yoo </a:t>
              </a:r>
              <a:r>
                <a:rPr lang="pt-BR" sz="1200">
                  <a:solidFill>
                    <a:schemeClr val="bg2">
                      <a:lumMod val="75000"/>
                    </a:schemeClr>
                  </a:solidFill>
                  <a:cs typeface="Lato Light"/>
                </a:rPr>
                <a:t>tincidunt a. Aliqm tincidunt khanh rau onguconvallis.</a:t>
              </a:r>
              <a:endParaRPr lang="en-US" sz="1200">
                <a:solidFill>
                  <a:schemeClr val="bg2">
                    <a:lumMod val="75000"/>
                  </a:schemeClr>
                </a:solidFill>
                <a:cs typeface="Lato Light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2238818" y="4933683"/>
              <a:ext cx="2921240" cy="1846624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r>
                <a:rPr lang="en-US" sz="5400">
                  <a:solidFill>
                    <a:schemeClr val="accent2"/>
                  </a:solidFill>
                  <a:cs typeface="Lato Light"/>
                </a:rPr>
                <a:t>68K</a:t>
              </a:r>
              <a:endParaRPr lang="id-ID" sz="5400" dirty="0">
                <a:solidFill>
                  <a:schemeClr val="accent2"/>
                </a:solidFill>
                <a:cs typeface="Lato Light"/>
              </a:endParaRPr>
            </a:p>
          </p:txBody>
        </p:sp>
      </p:grpSp>
      <p:sp>
        <p:nvSpPr>
          <p:cNvPr id="87" name="Freeform 86"/>
          <p:cNvSpPr>
            <a:spLocks noEditPoints="1"/>
          </p:cNvSpPr>
          <p:nvPr/>
        </p:nvSpPr>
        <p:spPr bwMode="auto">
          <a:xfrm>
            <a:off x="9498109" y="3710790"/>
            <a:ext cx="403032" cy="428221"/>
          </a:xfrm>
          <a:custGeom>
            <a:avLst/>
            <a:gdLst>
              <a:gd name="T0" fmla="*/ 75 w 89"/>
              <a:gd name="T1" fmla="*/ 22 h 95"/>
              <a:gd name="T2" fmla="*/ 89 w 89"/>
              <a:gd name="T3" fmla="*/ 53 h 95"/>
              <a:gd name="T4" fmla="*/ 78 w 89"/>
              <a:gd name="T5" fmla="*/ 80 h 95"/>
              <a:gd name="T6" fmla="*/ 47 w 89"/>
              <a:gd name="T7" fmla="*/ 53 h 95"/>
              <a:gd name="T8" fmla="*/ 75 w 89"/>
              <a:gd name="T9" fmla="*/ 22 h 95"/>
              <a:gd name="T10" fmla="*/ 76 w 89"/>
              <a:gd name="T11" fmla="*/ 83 h 95"/>
              <a:gd name="T12" fmla="*/ 69 w 89"/>
              <a:gd name="T13" fmla="*/ 88 h 95"/>
              <a:gd name="T14" fmla="*/ 74 w 89"/>
              <a:gd name="T15" fmla="*/ 81 h 95"/>
              <a:gd name="T16" fmla="*/ 76 w 89"/>
              <a:gd name="T17" fmla="*/ 83 h 95"/>
              <a:gd name="T18" fmla="*/ 64 w 89"/>
              <a:gd name="T19" fmla="*/ 92 h 95"/>
              <a:gd name="T20" fmla="*/ 72 w 89"/>
              <a:gd name="T21" fmla="*/ 79 h 95"/>
              <a:gd name="T22" fmla="*/ 70 w 89"/>
              <a:gd name="T23" fmla="*/ 77 h 95"/>
              <a:gd name="T24" fmla="*/ 60 w 89"/>
              <a:gd name="T25" fmla="*/ 94 h 95"/>
              <a:gd name="T26" fmla="*/ 64 w 89"/>
              <a:gd name="T27" fmla="*/ 92 h 95"/>
              <a:gd name="T28" fmla="*/ 58 w 89"/>
              <a:gd name="T29" fmla="*/ 91 h 95"/>
              <a:gd name="T30" fmla="*/ 67 w 89"/>
              <a:gd name="T31" fmla="*/ 75 h 95"/>
              <a:gd name="T32" fmla="*/ 65 w 89"/>
              <a:gd name="T33" fmla="*/ 74 h 95"/>
              <a:gd name="T34" fmla="*/ 57 w 89"/>
              <a:gd name="T35" fmla="*/ 88 h 95"/>
              <a:gd name="T36" fmla="*/ 58 w 89"/>
              <a:gd name="T37" fmla="*/ 91 h 95"/>
              <a:gd name="T38" fmla="*/ 56 w 89"/>
              <a:gd name="T39" fmla="*/ 84 h 95"/>
              <a:gd name="T40" fmla="*/ 63 w 89"/>
              <a:gd name="T41" fmla="*/ 72 h 95"/>
              <a:gd name="T42" fmla="*/ 61 w 89"/>
              <a:gd name="T43" fmla="*/ 70 h 95"/>
              <a:gd name="T44" fmla="*/ 55 w 89"/>
              <a:gd name="T45" fmla="*/ 81 h 95"/>
              <a:gd name="T46" fmla="*/ 56 w 89"/>
              <a:gd name="T47" fmla="*/ 84 h 95"/>
              <a:gd name="T48" fmla="*/ 53 w 89"/>
              <a:gd name="T49" fmla="*/ 78 h 95"/>
              <a:gd name="T50" fmla="*/ 59 w 89"/>
              <a:gd name="T51" fmla="*/ 68 h 95"/>
              <a:gd name="T52" fmla="*/ 57 w 89"/>
              <a:gd name="T53" fmla="*/ 66 h 95"/>
              <a:gd name="T54" fmla="*/ 52 w 89"/>
              <a:gd name="T55" fmla="*/ 75 h 95"/>
              <a:gd name="T56" fmla="*/ 53 w 89"/>
              <a:gd name="T57" fmla="*/ 78 h 95"/>
              <a:gd name="T58" fmla="*/ 51 w 89"/>
              <a:gd name="T59" fmla="*/ 71 h 95"/>
              <a:gd name="T60" fmla="*/ 55 w 89"/>
              <a:gd name="T61" fmla="*/ 64 h 95"/>
              <a:gd name="T62" fmla="*/ 53 w 89"/>
              <a:gd name="T63" fmla="*/ 62 h 95"/>
              <a:gd name="T64" fmla="*/ 50 w 89"/>
              <a:gd name="T65" fmla="*/ 68 h 95"/>
              <a:gd name="T66" fmla="*/ 51 w 89"/>
              <a:gd name="T67" fmla="*/ 71 h 95"/>
              <a:gd name="T68" fmla="*/ 48 w 89"/>
              <a:gd name="T69" fmla="*/ 65 h 95"/>
              <a:gd name="T70" fmla="*/ 51 w 89"/>
              <a:gd name="T71" fmla="*/ 61 h 95"/>
              <a:gd name="T72" fmla="*/ 49 w 89"/>
              <a:gd name="T73" fmla="*/ 59 h 95"/>
              <a:gd name="T74" fmla="*/ 47 w 89"/>
              <a:gd name="T75" fmla="*/ 61 h 95"/>
              <a:gd name="T76" fmla="*/ 48 w 89"/>
              <a:gd name="T77" fmla="*/ 65 h 95"/>
              <a:gd name="T78" fmla="*/ 46 w 89"/>
              <a:gd name="T79" fmla="*/ 58 h 95"/>
              <a:gd name="T80" fmla="*/ 45 w 89"/>
              <a:gd name="T81" fmla="*/ 55 h 95"/>
              <a:gd name="T82" fmla="*/ 47 w 89"/>
              <a:gd name="T83" fmla="*/ 57 h 95"/>
              <a:gd name="T84" fmla="*/ 46 w 89"/>
              <a:gd name="T85" fmla="*/ 58 h 95"/>
              <a:gd name="T86" fmla="*/ 59 w 89"/>
              <a:gd name="T87" fmla="*/ 17 h 95"/>
              <a:gd name="T88" fmla="*/ 41 w 89"/>
              <a:gd name="T89" fmla="*/ 54 h 95"/>
              <a:gd name="T90" fmla="*/ 36 w 89"/>
              <a:gd name="T91" fmla="*/ 13 h 95"/>
              <a:gd name="T92" fmla="*/ 0 w 89"/>
              <a:gd name="T93" fmla="*/ 54 h 95"/>
              <a:gd name="T94" fmla="*/ 41 w 89"/>
              <a:gd name="T95" fmla="*/ 95 h 95"/>
              <a:gd name="T96" fmla="*/ 55 w 89"/>
              <a:gd name="T97" fmla="*/ 93 h 95"/>
              <a:gd name="T98" fmla="*/ 41 w 89"/>
              <a:gd name="T99" fmla="*/ 54 h 95"/>
              <a:gd name="T100" fmla="*/ 68 w 89"/>
              <a:gd name="T101" fmla="*/ 23 h 95"/>
              <a:gd name="T102" fmla="*/ 59 w 89"/>
              <a:gd name="T103" fmla="*/ 17 h 95"/>
              <a:gd name="T104" fmla="*/ 43 w 89"/>
              <a:gd name="T105" fmla="*/ 0 h 95"/>
              <a:gd name="T106" fmla="*/ 38 w 89"/>
              <a:gd name="T107" fmla="*/ 0 h 95"/>
              <a:gd name="T108" fmla="*/ 43 w 89"/>
              <a:gd name="T109" fmla="*/ 41 h 95"/>
              <a:gd name="T110" fmla="*/ 61 w 89"/>
              <a:gd name="T111" fmla="*/ 4 h 95"/>
              <a:gd name="T112" fmla="*/ 43 w 89"/>
              <a:gd name="T113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" h="95">
                <a:moveTo>
                  <a:pt x="75" y="22"/>
                </a:moveTo>
                <a:cubicBezTo>
                  <a:pt x="83" y="29"/>
                  <a:pt x="89" y="40"/>
                  <a:pt x="89" y="53"/>
                </a:cubicBezTo>
                <a:cubicBezTo>
                  <a:pt x="89" y="63"/>
                  <a:pt x="85" y="73"/>
                  <a:pt x="78" y="80"/>
                </a:cubicBezTo>
                <a:cubicBezTo>
                  <a:pt x="47" y="53"/>
                  <a:pt x="47" y="53"/>
                  <a:pt x="47" y="53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6" y="83"/>
                </a:moveTo>
                <a:cubicBezTo>
                  <a:pt x="74" y="85"/>
                  <a:pt x="72" y="87"/>
                  <a:pt x="69" y="88"/>
                </a:cubicBezTo>
                <a:cubicBezTo>
                  <a:pt x="74" y="81"/>
                  <a:pt x="74" y="81"/>
                  <a:pt x="74" y="81"/>
                </a:cubicBezTo>
                <a:cubicBezTo>
                  <a:pt x="76" y="83"/>
                  <a:pt x="76" y="83"/>
                  <a:pt x="76" y="83"/>
                </a:cubicBezTo>
                <a:close/>
                <a:moveTo>
                  <a:pt x="64" y="92"/>
                </a:moveTo>
                <a:cubicBezTo>
                  <a:pt x="72" y="79"/>
                  <a:pt x="72" y="79"/>
                  <a:pt x="72" y="79"/>
                </a:cubicBezTo>
                <a:cubicBezTo>
                  <a:pt x="70" y="77"/>
                  <a:pt x="70" y="77"/>
                  <a:pt x="70" y="77"/>
                </a:cubicBezTo>
                <a:cubicBezTo>
                  <a:pt x="60" y="94"/>
                  <a:pt x="60" y="94"/>
                  <a:pt x="60" y="94"/>
                </a:cubicBezTo>
                <a:cubicBezTo>
                  <a:pt x="61" y="93"/>
                  <a:pt x="63" y="92"/>
                  <a:pt x="64" y="92"/>
                </a:cubicBezTo>
                <a:close/>
                <a:moveTo>
                  <a:pt x="58" y="91"/>
                </a:moveTo>
                <a:cubicBezTo>
                  <a:pt x="67" y="75"/>
                  <a:pt x="67" y="75"/>
                  <a:pt x="67" y="75"/>
                </a:cubicBezTo>
                <a:cubicBezTo>
                  <a:pt x="65" y="74"/>
                  <a:pt x="65" y="74"/>
                  <a:pt x="65" y="74"/>
                </a:cubicBezTo>
                <a:cubicBezTo>
                  <a:pt x="57" y="88"/>
                  <a:pt x="57" y="88"/>
                  <a:pt x="57" y="88"/>
                </a:cubicBezTo>
                <a:cubicBezTo>
                  <a:pt x="58" y="91"/>
                  <a:pt x="58" y="91"/>
                  <a:pt x="58" y="91"/>
                </a:cubicBezTo>
                <a:close/>
                <a:moveTo>
                  <a:pt x="56" y="84"/>
                </a:moveTo>
                <a:cubicBezTo>
                  <a:pt x="63" y="72"/>
                  <a:pt x="63" y="72"/>
                  <a:pt x="63" y="72"/>
                </a:cubicBezTo>
                <a:cubicBezTo>
                  <a:pt x="61" y="70"/>
                  <a:pt x="61" y="70"/>
                  <a:pt x="61" y="70"/>
                </a:cubicBezTo>
                <a:cubicBezTo>
                  <a:pt x="55" y="81"/>
                  <a:pt x="55" y="81"/>
                  <a:pt x="55" y="81"/>
                </a:cubicBezTo>
                <a:cubicBezTo>
                  <a:pt x="56" y="84"/>
                  <a:pt x="56" y="84"/>
                  <a:pt x="56" y="84"/>
                </a:cubicBezTo>
                <a:close/>
                <a:moveTo>
                  <a:pt x="53" y="78"/>
                </a:moveTo>
                <a:cubicBezTo>
                  <a:pt x="59" y="68"/>
                  <a:pt x="59" y="68"/>
                  <a:pt x="59" y="68"/>
                </a:cubicBezTo>
                <a:cubicBezTo>
                  <a:pt x="57" y="66"/>
                  <a:pt x="57" y="66"/>
                  <a:pt x="57" y="66"/>
                </a:cubicBezTo>
                <a:cubicBezTo>
                  <a:pt x="52" y="75"/>
                  <a:pt x="52" y="75"/>
                  <a:pt x="52" y="75"/>
                </a:cubicBezTo>
                <a:cubicBezTo>
                  <a:pt x="53" y="78"/>
                  <a:pt x="53" y="78"/>
                  <a:pt x="53" y="78"/>
                </a:cubicBezTo>
                <a:close/>
                <a:moveTo>
                  <a:pt x="51" y="71"/>
                </a:moveTo>
                <a:cubicBezTo>
                  <a:pt x="55" y="64"/>
                  <a:pt x="55" y="64"/>
                  <a:pt x="55" y="64"/>
                </a:cubicBezTo>
                <a:cubicBezTo>
                  <a:pt x="53" y="62"/>
                  <a:pt x="53" y="62"/>
                  <a:pt x="53" y="62"/>
                </a:cubicBezTo>
                <a:cubicBezTo>
                  <a:pt x="50" y="68"/>
                  <a:pt x="50" y="68"/>
                  <a:pt x="50" y="68"/>
                </a:cubicBezTo>
                <a:cubicBezTo>
                  <a:pt x="51" y="71"/>
                  <a:pt x="51" y="71"/>
                  <a:pt x="51" y="71"/>
                </a:cubicBezTo>
                <a:close/>
                <a:moveTo>
                  <a:pt x="48" y="65"/>
                </a:moveTo>
                <a:cubicBezTo>
                  <a:pt x="51" y="61"/>
                  <a:pt x="51" y="61"/>
                  <a:pt x="51" y="61"/>
                </a:cubicBezTo>
                <a:cubicBezTo>
                  <a:pt x="49" y="59"/>
                  <a:pt x="49" y="59"/>
                  <a:pt x="49" y="59"/>
                </a:cubicBezTo>
                <a:cubicBezTo>
                  <a:pt x="47" y="61"/>
                  <a:pt x="47" y="61"/>
                  <a:pt x="47" y="61"/>
                </a:cubicBezTo>
                <a:cubicBezTo>
                  <a:pt x="48" y="65"/>
                  <a:pt x="48" y="65"/>
                  <a:pt x="48" y="65"/>
                </a:cubicBezTo>
                <a:close/>
                <a:moveTo>
                  <a:pt x="46" y="58"/>
                </a:moveTo>
                <a:cubicBezTo>
                  <a:pt x="45" y="55"/>
                  <a:pt x="45" y="55"/>
                  <a:pt x="45" y="55"/>
                </a:cubicBezTo>
                <a:cubicBezTo>
                  <a:pt x="47" y="57"/>
                  <a:pt x="47" y="57"/>
                  <a:pt x="47" y="57"/>
                </a:cubicBezTo>
                <a:cubicBezTo>
                  <a:pt x="46" y="58"/>
                  <a:pt x="46" y="58"/>
                  <a:pt x="46" y="58"/>
                </a:cubicBezTo>
                <a:close/>
                <a:moveTo>
                  <a:pt x="59" y="17"/>
                </a:moveTo>
                <a:cubicBezTo>
                  <a:pt x="41" y="54"/>
                  <a:pt x="41" y="54"/>
                  <a:pt x="41" y="54"/>
                </a:cubicBezTo>
                <a:cubicBezTo>
                  <a:pt x="41" y="54"/>
                  <a:pt x="38" y="28"/>
                  <a:pt x="36" y="13"/>
                </a:cubicBezTo>
                <a:cubicBezTo>
                  <a:pt x="16" y="15"/>
                  <a:pt x="0" y="33"/>
                  <a:pt x="0" y="54"/>
                </a:cubicBezTo>
                <a:cubicBezTo>
                  <a:pt x="0" y="77"/>
                  <a:pt x="18" y="95"/>
                  <a:pt x="41" y="95"/>
                </a:cubicBezTo>
                <a:cubicBezTo>
                  <a:pt x="46" y="95"/>
                  <a:pt x="51" y="94"/>
                  <a:pt x="55" y="93"/>
                </a:cubicBezTo>
                <a:cubicBezTo>
                  <a:pt x="41" y="54"/>
                  <a:pt x="41" y="54"/>
                  <a:pt x="41" y="54"/>
                </a:cubicBezTo>
                <a:cubicBezTo>
                  <a:pt x="68" y="23"/>
                  <a:pt x="68" y="23"/>
                  <a:pt x="68" y="23"/>
                </a:cubicBezTo>
                <a:cubicBezTo>
                  <a:pt x="66" y="20"/>
                  <a:pt x="63" y="18"/>
                  <a:pt x="59" y="17"/>
                </a:cubicBezTo>
                <a:close/>
                <a:moveTo>
                  <a:pt x="43" y="0"/>
                </a:moveTo>
                <a:cubicBezTo>
                  <a:pt x="41" y="0"/>
                  <a:pt x="40" y="0"/>
                  <a:pt x="38" y="0"/>
                </a:cubicBezTo>
                <a:cubicBezTo>
                  <a:pt x="40" y="15"/>
                  <a:pt x="43" y="41"/>
                  <a:pt x="43" y="41"/>
                </a:cubicBezTo>
                <a:cubicBezTo>
                  <a:pt x="61" y="4"/>
                  <a:pt x="61" y="4"/>
                  <a:pt x="61" y="4"/>
                </a:cubicBezTo>
                <a:cubicBezTo>
                  <a:pt x="56" y="1"/>
                  <a:pt x="49" y="0"/>
                  <a:pt x="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8" name="Freeform 87"/>
          <p:cNvSpPr>
            <a:spLocks noEditPoints="1"/>
          </p:cNvSpPr>
          <p:nvPr/>
        </p:nvSpPr>
        <p:spPr bwMode="auto">
          <a:xfrm>
            <a:off x="9414572" y="4760998"/>
            <a:ext cx="493294" cy="398834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9" name="Freeform 21"/>
          <p:cNvSpPr>
            <a:spLocks noEditPoints="1"/>
          </p:cNvSpPr>
          <p:nvPr/>
        </p:nvSpPr>
        <p:spPr bwMode="auto">
          <a:xfrm>
            <a:off x="6758776" y="3701376"/>
            <a:ext cx="403949" cy="447050"/>
          </a:xfrm>
          <a:custGeom>
            <a:avLst/>
            <a:gdLst>
              <a:gd name="T0" fmla="*/ 432 w 504"/>
              <a:gd name="T1" fmla="*/ 541 h 577"/>
              <a:gd name="T2" fmla="*/ 407 w 504"/>
              <a:gd name="T3" fmla="*/ 541 h 577"/>
              <a:gd name="T4" fmla="*/ 504 w 504"/>
              <a:gd name="T5" fmla="*/ 361 h 577"/>
              <a:gd name="T6" fmla="*/ 341 w 504"/>
              <a:gd name="T7" fmla="*/ 152 h 577"/>
              <a:gd name="T8" fmla="*/ 382 w 504"/>
              <a:gd name="T9" fmla="*/ 75 h 577"/>
              <a:gd name="T10" fmla="*/ 374 w 504"/>
              <a:gd name="T11" fmla="*/ 50 h 577"/>
              <a:gd name="T12" fmla="*/ 277 w 504"/>
              <a:gd name="T13" fmla="*/ 3 h 577"/>
              <a:gd name="T14" fmla="*/ 263 w 504"/>
              <a:gd name="T15" fmla="*/ 2 h 577"/>
              <a:gd name="T16" fmla="*/ 252 w 504"/>
              <a:gd name="T17" fmla="*/ 12 h 577"/>
              <a:gd name="T18" fmla="*/ 137 w 504"/>
              <a:gd name="T19" fmla="*/ 230 h 577"/>
              <a:gd name="T20" fmla="*/ 153 w 504"/>
              <a:gd name="T21" fmla="*/ 280 h 577"/>
              <a:gd name="T22" fmla="*/ 137 w 504"/>
              <a:gd name="T23" fmla="*/ 313 h 577"/>
              <a:gd name="T24" fmla="*/ 202 w 504"/>
              <a:gd name="T25" fmla="*/ 344 h 577"/>
              <a:gd name="T26" fmla="*/ 217 w 504"/>
              <a:gd name="T27" fmla="*/ 312 h 577"/>
              <a:gd name="T28" fmla="*/ 217 w 504"/>
              <a:gd name="T29" fmla="*/ 312 h 577"/>
              <a:gd name="T30" fmla="*/ 267 w 504"/>
              <a:gd name="T31" fmla="*/ 293 h 577"/>
              <a:gd name="T32" fmla="*/ 306 w 504"/>
              <a:gd name="T33" fmla="*/ 219 h 577"/>
              <a:gd name="T34" fmla="*/ 432 w 504"/>
              <a:gd name="T35" fmla="*/ 361 h 577"/>
              <a:gd name="T36" fmla="*/ 288 w 504"/>
              <a:gd name="T37" fmla="*/ 505 h 577"/>
              <a:gd name="T38" fmla="*/ 180 w 504"/>
              <a:gd name="T39" fmla="*/ 469 h 577"/>
              <a:gd name="T40" fmla="*/ 180 w 504"/>
              <a:gd name="T41" fmla="*/ 451 h 577"/>
              <a:gd name="T42" fmla="*/ 198 w 504"/>
              <a:gd name="T43" fmla="*/ 433 h 577"/>
              <a:gd name="T44" fmla="*/ 288 w 504"/>
              <a:gd name="T45" fmla="*/ 433 h 577"/>
              <a:gd name="T46" fmla="*/ 288 w 504"/>
              <a:gd name="T47" fmla="*/ 397 h 577"/>
              <a:gd name="T48" fmla="*/ 149 w 504"/>
              <a:gd name="T49" fmla="*/ 397 h 577"/>
              <a:gd name="T50" fmla="*/ 75 w 504"/>
              <a:gd name="T51" fmla="*/ 397 h 577"/>
              <a:gd name="T52" fmla="*/ 0 w 504"/>
              <a:gd name="T53" fmla="*/ 397 h 577"/>
              <a:gd name="T54" fmla="*/ 0 w 504"/>
              <a:gd name="T55" fmla="*/ 433 h 577"/>
              <a:gd name="T56" fmla="*/ 85 w 504"/>
              <a:gd name="T57" fmla="*/ 433 h 577"/>
              <a:gd name="T58" fmla="*/ 90 w 504"/>
              <a:gd name="T59" fmla="*/ 433 h 577"/>
              <a:gd name="T60" fmla="*/ 108 w 504"/>
              <a:gd name="T61" fmla="*/ 451 h 577"/>
              <a:gd name="T62" fmla="*/ 108 w 504"/>
              <a:gd name="T63" fmla="*/ 469 h 577"/>
              <a:gd name="T64" fmla="*/ 108 w 504"/>
              <a:gd name="T65" fmla="*/ 541 h 577"/>
              <a:gd name="T66" fmla="*/ 36 w 504"/>
              <a:gd name="T67" fmla="*/ 577 h 577"/>
              <a:gd name="T68" fmla="*/ 504 w 504"/>
              <a:gd name="T69" fmla="*/ 577 h 577"/>
              <a:gd name="T70" fmla="*/ 432 w 504"/>
              <a:gd name="T71" fmla="*/ 541 h 577"/>
              <a:gd name="T72" fmla="*/ 306 w 504"/>
              <a:gd name="T73" fmla="*/ 49 h 577"/>
              <a:gd name="T74" fmla="*/ 294 w 504"/>
              <a:gd name="T75" fmla="*/ 61 h 577"/>
              <a:gd name="T76" fmla="*/ 212 w 504"/>
              <a:gd name="T77" fmla="*/ 217 h 577"/>
              <a:gd name="T78" fmla="*/ 180 w 504"/>
              <a:gd name="T79" fmla="*/ 202 h 577"/>
              <a:gd name="T80" fmla="*/ 182 w 504"/>
              <a:gd name="T81" fmla="*/ 195 h 577"/>
              <a:gd name="T82" fmla="*/ 261 w 504"/>
              <a:gd name="T83" fmla="*/ 48 h 577"/>
              <a:gd name="T84" fmla="*/ 272 w 504"/>
              <a:gd name="T85" fmla="*/ 38 h 577"/>
              <a:gd name="T86" fmla="*/ 286 w 504"/>
              <a:gd name="T87" fmla="*/ 39 h 577"/>
              <a:gd name="T88" fmla="*/ 306 w 504"/>
              <a:gd name="T89" fmla="*/ 49 h 577"/>
              <a:gd name="T90" fmla="*/ 306 w 504"/>
              <a:gd name="T91" fmla="*/ 49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04" h="577">
                <a:moveTo>
                  <a:pt x="432" y="541"/>
                </a:moveTo>
                <a:cubicBezTo>
                  <a:pt x="407" y="541"/>
                  <a:pt x="407" y="541"/>
                  <a:pt x="407" y="541"/>
                </a:cubicBezTo>
                <a:cubicBezTo>
                  <a:pt x="466" y="502"/>
                  <a:pt x="504" y="436"/>
                  <a:pt x="504" y="361"/>
                </a:cubicBezTo>
                <a:cubicBezTo>
                  <a:pt x="504" y="260"/>
                  <a:pt x="435" y="175"/>
                  <a:pt x="341" y="152"/>
                </a:cubicBezTo>
                <a:cubicBezTo>
                  <a:pt x="382" y="75"/>
                  <a:pt x="382" y="75"/>
                  <a:pt x="382" y="75"/>
                </a:cubicBezTo>
                <a:cubicBezTo>
                  <a:pt x="386" y="65"/>
                  <a:pt x="383" y="54"/>
                  <a:pt x="374" y="50"/>
                </a:cubicBezTo>
                <a:cubicBezTo>
                  <a:pt x="277" y="3"/>
                  <a:pt x="277" y="3"/>
                  <a:pt x="277" y="3"/>
                </a:cubicBezTo>
                <a:cubicBezTo>
                  <a:pt x="272" y="1"/>
                  <a:pt x="267" y="0"/>
                  <a:pt x="263" y="2"/>
                </a:cubicBezTo>
                <a:cubicBezTo>
                  <a:pt x="258" y="4"/>
                  <a:pt x="254" y="7"/>
                  <a:pt x="252" y="12"/>
                </a:cubicBezTo>
                <a:cubicBezTo>
                  <a:pt x="137" y="230"/>
                  <a:pt x="137" y="230"/>
                  <a:pt x="137" y="230"/>
                </a:cubicBezTo>
                <a:cubicBezTo>
                  <a:pt x="128" y="249"/>
                  <a:pt x="135" y="272"/>
                  <a:pt x="153" y="280"/>
                </a:cubicBezTo>
                <a:cubicBezTo>
                  <a:pt x="137" y="313"/>
                  <a:pt x="137" y="313"/>
                  <a:pt x="137" y="313"/>
                </a:cubicBezTo>
                <a:cubicBezTo>
                  <a:pt x="202" y="344"/>
                  <a:pt x="202" y="344"/>
                  <a:pt x="202" y="344"/>
                </a:cubicBezTo>
                <a:cubicBezTo>
                  <a:pt x="217" y="312"/>
                  <a:pt x="217" y="312"/>
                  <a:pt x="217" y="312"/>
                </a:cubicBezTo>
                <a:cubicBezTo>
                  <a:pt x="217" y="312"/>
                  <a:pt x="217" y="312"/>
                  <a:pt x="217" y="312"/>
                </a:cubicBezTo>
                <a:cubicBezTo>
                  <a:pt x="235" y="320"/>
                  <a:pt x="257" y="312"/>
                  <a:pt x="267" y="293"/>
                </a:cubicBezTo>
                <a:cubicBezTo>
                  <a:pt x="306" y="219"/>
                  <a:pt x="306" y="219"/>
                  <a:pt x="306" y="219"/>
                </a:cubicBezTo>
                <a:cubicBezTo>
                  <a:pt x="377" y="228"/>
                  <a:pt x="432" y="288"/>
                  <a:pt x="432" y="361"/>
                </a:cubicBezTo>
                <a:cubicBezTo>
                  <a:pt x="432" y="440"/>
                  <a:pt x="367" y="505"/>
                  <a:pt x="288" y="505"/>
                </a:cubicBezTo>
                <a:cubicBezTo>
                  <a:pt x="252" y="505"/>
                  <a:pt x="205" y="491"/>
                  <a:pt x="180" y="469"/>
                </a:cubicBezTo>
                <a:cubicBezTo>
                  <a:pt x="180" y="451"/>
                  <a:pt x="180" y="451"/>
                  <a:pt x="180" y="451"/>
                </a:cubicBezTo>
                <a:cubicBezTo>
                  <a:pt x="180" y="441"/>
                  <a:pt x="188" y="433"/>
                  <a:pt x="198" y="433"/>
                </a:cubicBezTo>
                <a:cubicBezTo>
                  <a:pt x="288" y="433"/>
                  <a:pt x="288" y="433"/>
                  <a:pt x="288" y="433"/>
                </a:cubicBezTo>
                <a:cubicBezTo>
                  <a:pt x="288" y="397"/>
                  <a:pt x="288" y="397"/>
                  <a:pt x="288" y="397"/>
                </a:cubicBezTo>
                <a:cubicBezTo>
                  <a:pt x="149" y="397"/>
                  <a:pt x="149" y="397"/>
                  <a:pt x="149" y="397"/>
                </a:cubicBezTo>
                <a:cubicBezTo>
                  <a:pt x="75" y="397"/>
                  <a:pt x="75" y="397"/>
                  <a:pt x="75" y="397"/>
                </a:cubicBezTo>
                <a:cubicBezTo>
                  <a:pt x="0" y="397"/>
                  <a:pt x="0" y="397"/>
                  <a:pt x="0" y="397"/>
                </a:cubicBezTo>
                <a:cubicBezTo>
                  <a:pt x="0" y="433"/>
                  <a:pt x="0" y="433"/>
                  <a:pt x="0" y="433"/>
                </a:cubicBezTo>
                <a:cubicBezTo>
                  <a:pt x="85" y="433"/>
                  <a:pt x="85" y="433"/>
                  <a:pt x="85" y="433"/>
                </a:cubicBezTo>
                <a:cubicBezTo>
                  <a:pt x="90" y="433"/>
                  <a:pt x="90" y="433"/>
                  <a:pt x="90" y="433"/>
                </a:cubicBezTo>
                <a:cubicBezTo>
                  <a:pt x="100" y="433"/>
                  <a:pt x="108" y="441"/>
                  <a:pt x="108" y="451"/>
                </a:cubicBezTo>
                <a:cubicBezTo>
                  <a:pt x="108" y="469"/>
                  <a:pt x="108" y="469"/>
                  <a:pt x="108" y="469"/>
                </a:cubicBezTo>
                <a:cubicBezTo>
                  <a:pt x="108" y="541"/>
                  <a:pt x="108" y="541"/>
                  <a:pt x="108" y="541"/>
                </a:cubicBezTo>
                <a:cubicBezTo>
                  <a:pt x="68" y="541"/>
                  <a:pt x="36" y="537"/>
                  <a:pt x="36" y="577"/>
                </a:cubicBezTo>
                <a:cubicBezTo>
                  <a:pt x="504" y="577"/>
                  <a:pt x="504" y="577"/>
                  <a:pt x="504" y="577"/>
                </a:cubicBezTo>
                <a:cubicBezTo>
                  <a:pt x="504" y="537"/>
                  <a:pt x="472" y="541"/>
                  <a:pt x="432" y="541"/>
                </a:cubicBezTo>
                <a:close/>
                <a:moveTo>
                  <a:pt x="306" y="49"/>
                </a:moveTo>
                <a:cubicBezTo>
                  <a:pt x="301" y="51"/>
                  <a:pt x="297" y="55"/>
                  <a:pt x="294" y="61"/>
                </a:cubicBezTo>
                <a:cubicBezTo>
                  <a:pt x="212" y="217"/>
                  <a:pt x="212" y="217"/>
                  <a:pt x="212" y="217"/>
                </a:cubicBezTo>
                <a:cubicBezTo>
                  <a:pt x="180" y="202"/>
                  <a:pt x="180" y="202"/>
                  <a:pt x="180" y="202"/>
                </a:cubicBezTo>
                <a:cubicBezTo>
                  <a:pt x="181" y="199"/>
                  <a:pt x="181" y="197"/>
                  <a:pt x="182" y="195"/>
                </a:cubicBezTo>
                <a:cubicBezTo>
                  <a:pt x="261" y="48"/>
                  <a:pt x="261" y="48"/>
                  <a:pt x="261" y="48"/>
                </a:cubicBezTo>
                <a:cubicBezTo>
                  <a:pt x="263" y="43"/>
                  <a:pt x="267" y="40"/>
                  <a:pt x="272" y="38"/>
                </a:cubicBezTo>
                <a:cubicBezTo>
                  <a:pt x="276" y="36"/>
                  <a:pt x="281" y="37"/>
                  <a:pt x="286" y="39"/>
                </a:cubicBezTo>
                <a:cubicBezTo>
                  <a:pt x="306" y="49"/>
                  <a:pt x="306" y="49"/>
                  <a:pt x="306" y="49"/>
                </a:cubicBezTo>
                <a:cubicBezTo>
                  <a:pt x="306" y="49"/>
                  <a:pt x="306" y="49"/>
                  <a:pt x="306" y="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0" name="Freeform 89"/>
          <p:cNvSpPr>
            <a:spLocks noChangeAspect="1" noChangeArrowheads="1"/>
          </p:cNvSpPr>
          <p:nvPr/>
        </p:nvSpPr>
        <p:spPr bwMode="auto">
          <a:xfrm>
            <a:off x="6758776" y="4714551"/>
            <a:ext cx="403025" cy="482360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970276" y="3828813"/>
            <a:ext cx="2023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75000"/>
                  </a:schemeClr>
                </a:solidFill>
                <a:cs typeface="Lato Light"/>
              </a:rPr>
              <a:t>Lorem ipsum dolor sit amet, consectetur adipiscing elit.</a:t>
            </a:r>
            <a:endParaRPr lang="en-US" sz="1200" b="1" dirty="0">
              <a:solidFill>
                <a:schemeClr val="bg2">
                  <a:lumMod val="75000"/>
                </a:schemeClr>
              </a:solidFill>
              <a:cs typeface="Lato Light"/>
            </a:endParaRPr>
          </a:p>
        </p:txBody>
      </p:sp>
      <p:sp>
        <p:nvSpPr>
          <p:cNvPr id="92" name="Freeform 91"/>
          <p:cNvSpPr>
            <a:spLocks noEditPoints="1"/>
          </p:cNvSpPr>
          <p:nvPr/>
        </p:nvSpPr>
        <p:spPr bwMode="auto">
          <a:xfrm>
            <a:off x="314374" y="3334362"/>
            <a:ext cx="362953" cy="385637"/>
          </a:xfrm>
          <a:custGeom>
            <a:avLst/>
            <a:gdLst>
              <a:gd name="T0" fmla="*/ 75 w 89"/>
              <a:gd name="T1" fmla="*/ 22 h 95"/>
              <a:gd name="T2" fmla="*/ 89 w 89"/>
              <a:gd name="T3" fmla="*/ 53 h 95"/>
              <a:gd name="T4" fmla="*/ 78 w 89"/>
              <a:gd name="T5" fmla="*/ 80 h 95"/>
              <a:gd name="T6" fmla="*/ 47 w 89"/>
              <a:gd name="T7" fmla="*/ 53 h 95"/>
              <a:gd name="T8" fmla="*/ 75 w 89"/>
              <a:gd name="T9" fmla="*/ 22 h 95"/>
              <a:gd name="T10" fmla="*/ 76 w 89"/>
              <a:gd name="T11" fmla="*/ 83 h 95"/>
              <a:gd name="T12" fmla="*/ 69 w 89"/>
              <a:gd name="T13" fmla="*/ 88 h 95"/>
              <a:gd name="T14" fmla="*/ 74 w 89"/>
              <a:gd name="T15" fmla="*/ 81 h 95"/>
              <a:gd name="T16" fmla="*/ 76 w 89"/>
              <a:gd name="T17" fmla="*/ 83 h 95"/>
              <a:gd name="T18" fmla="*/ 64 w 89"/>
              <a:gd name="T19" fmla="*/ 92 h 95"/>
              <a:gd name="T20" fmla="*/ 72 w 89"/>
              <a:gd name="T21" fmla="*/ 79 h 95"/>
              <a:gd name="T22" fmla="*/ 70 w 89"/>
              <a:gd name="T23" fmla="*/ 77 h 95"/>
              <a:gd name="T24" fmla="*/ 60 w 89"/>
              <a:gd name="T25" fmla="*/ 94 h 95"/>
              <a:gd name="T26" fmla="*/ 64 w 89"/>
              <a:gd name="T27" fmla="*/ 92 h 95"/>
              <a:gd name="T28" fmla="*/ 58 w 89"/>
              <a:gd name="T29" fmla="*/ 91 h 95"/>
              <a:gd name="T30" fmla="*/ 67 w 89"/>
              <a:gd name="T31" fmla="*/ 75 h 95"/>
              <a:gd name="T32" fmla="*/ 65 w 89"/>
              <a:gd name="T33" fmla="*/ 74 h 95"/>
              <a:gd name="T34" fmla="*/ 57 w 89"/>
              <a:gd name="T35" fmla="*/ 88 h 95"/>
              <a:gd name="T36" fmla="*/ 58 w 89"/>
              <a:gd name="T37" fmla="*/ 91 h 95"/>
              <a:gd name="T38" fmla="*/ 56 w 89"/>
              <a:gd name="T39" fmla="*/ 84 h 95"/>
              <a:gd name="T40" fmla="*/ 63 w 89"/>
              <a:gd name="T41" fmla="*/ 72 h 95"/>
              <a:gd name="T42" fmla="*/ 61 w 89"/>
              <a:gd name="T43" fmla="*/ 70 h 95"/>
              <a:gd name="T44" fmla="*/ 55 w 89"/>
              <a:gd name="T45" fmla="*/ 81 h 95"/>
              <a:gd name="T46" fmla="*/ 56 w 89"/>
              <a:gd name="T47" fmla="*/ 84 h 95"/>
              <a:gd name="T48" fmla="*/ 53 w 89"/>
              <a:gd name="T49" fmla="*/ 78 h 95"/>
              <a:gd name="T50" fmla="*/ 59 w 89"/>
              <a:gd name="T51" fmla="*/ 68 h 95"/>
              <a:gd name="T52" fmla="*/ 57 w 89"/>
              <a:gd name="T53" fmla="*/ 66 h 95"/>
              <a:gd name="T54" fmla="*/ 52 w 89"/>
              <a:gd name="T55" fmla="*/ 75 h 95"/>
              <a:gd name="T56" fmla="*/ 53 w 89"/>
              <a:gd name="T57" fmla="*/ 78 h 95"/>
              <a:gd name="T58" fmla="*/ 51 w 89"/>
              <a:gd name="T59" fmla="*/ 71 h 95"/>
              <a:gd name="T60" fmla="*/ 55 w 89"/>
              <a:gd name="T61" fmla="*/ 64 h 95"/>
              <a:gd name="T62" fmla="*/ 53 w 89"/>
              <a:gd name="T63" fmla="*/ 62 h 95"/>
              <a:gd name="T64" fmla="*/ 50 w 89"/>
              <a:gd name="T65" fmla="*/ 68 h 95"/>
              <a:gd name="T66" fmla="*/ 51 w 89"/>
              <a:gd name="T67" fmla="*/ 71 h 95"/>
              <a:gd name="T68" fmla="*/ 48 w 89"/>
              <a:gd name="T69" fmla="*/ 65 h 95"/>
              <a:gd name="T70" fmla="*/ 51 w 89"/>
              <a:gd name="T71" fmla="*/ 61 h 95"/>
              <a:gd name="T72" fmla="*/ 49 w 89"/>
              <a:gd name="T73" fmla="*/ 59 h 95"/>
              <a:gd name="T74" fmla="*/ 47 w 89"/>
              <a:gd name="T75" fmla="*/ 61 h 95"/>
              <a:gd name="T76" fmla="*/ 48 w 89"/>
              <a:gd name="T77" fmla="*/ 65 h 95"/>
              <a:gd name="T78" fmla="*/ 46 w 89"/>
              <a:gd name="T79" fmla="*/ 58 h 95"/>
              <a:gd name="T80" fmla="*/ 45 w 89"/>
              <a:gd name="T81" fmla="*/ 55 h 95"/>
              <a:gd name="T82" fmla="*/ 47 w 89"/>
              <a:gd name="T83" fmla="*/ 57 h 95"/>
              <a:gd name="T84" fmla="*/ 46 w 89"/>
              <a:gd name="T85" fmla="*/ 58 h 95"/>
              <a:gd name="T86" fmla="*/ 59 w 89"/>
              <a:gd name="T87" fmla="*/ 17 h 95"/>
              <a:gd name="T88" fmla="*/ 41 w 89"/>
              <a:gd name="T89" fmla="*/ 54 h 95"/>
              <a:gd name="T90" fmla="*/ 36 w 89"/>
              <a:gd name="T91" fmla="*/ 13 h 95"/>
              <a:gd name="T92" fmla="*/ 0 w 89"/>
              <a:gd name="T93" fmla="*/ 54 h 95"/>
              <a:gd name="T94" fmla="*/ 41 w 89"/>
              <a:gd name="T95" fmla="*/ 95 h 95"/>
              <a:gd name="T96" fmla="*/ 55 w 89"/>
              <a:gd name="T97" fmla="*/ 93 h 95"/>
              <a:gd name="T98" fmla="*/ 41 w 89"/>
              <a:gd name="T99" fmla="*/ 54 h 95"/>
              <a:gd name="T100" fmla="*/ 68 w 89"/>
              <a:gd name="T101" fmla="*/ 23 h 95"/>
              <a:gd name="T102" fmla="*/ 59 w 89"/>
              <a:gd name="T103" fmla="*/ 17 h 95"/>
              <a:gd name="T104" fmla="*/ 43 w 89"/>
              <a:gd name="T105" fmla="*/ 0 h 95"/>
              <a:gd name="T106" fmla="*/ 38 w 89"/>
              <a:gd name="T107" fmla="*/ 0 h 95"/>
              <a:gd name="T108" fmla="*/ 43 w 89"/>
              <a:gd name="T109" fmla="*/ 41 h 95"/>
              <a:gd name="T110" fmla="*/ 61 w 89"/>
              <a:gd name="T111" fmla="*/ 4 h 95"/>
              <a:gd name="T112" fmla="*/ 43 w 89"/>
              <a:gd name="T113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" h="95">
                <a:moveTo>
                  <a:pt x="75" y="22"/>
                </a:moveTo>
                <a:cubicBezTo>
                  <a:pt x="83" y="29"/>
                  <a:pt x="89" y="40"/>
                  <a:pt x="89" y="53"/>
                </a:cubicBezTo>
                <a:cubicBezTo>
                  <a:pt x="89" y="63"/>
                  <a:pt x="85" y="73"/>
                  <a:pt x="78" y="80"/>
                </a:cubicBezTo>
                <a:cubicBezTo>
                  <a:pt x="47" y="53"/>
                  <a:pt x="47" y="53"/>
                  <a:pt x="47" y="53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6" y="83"/>
                </a:moveTo>
                <a:cubicBezTo>
                  <a:pt x="74" y="85"/>
                  <a:pt x="72" y="87"/>
                  <a:pt x="69" y="88"/>
                </a:cubicBezTo>
                <a:cubicBezTo>
                  <a:pt x="74" y="81"/>
                  <a:pt x="74" y="81"/>
                  <a:pt x="74" y="81"/>
                </a:cubicBezTo>
                <a:cubicBezTo>
                  <a:pt x="76" y="83"/>
                  <a:pt x="76" y="83"/>
                  <a:pt x="76" y="83"/>
                </a:cubicBezTo>
                <a:close/>
                <a:moveTo>
                  <a:pt x="64" y="92"/>
                </a:moveTo>
                <a:cubicBezTo>
                  <a:pt x="72" y="79"/>
                  <a:pt x="72" y="79"/>
                  <a:pt x="72" y="79"/>
                </a:cubicBezTo>
                <a:cubicBezTo>
                  <a:pt x="70" y="77"/>
                  <a:pt x="70" y="77"/>
                  <a:pt x="70" y="77"/>
                </a:cubicBezTo>
                <a:cubicBezTo>
                  <a:pt x="60" y="94"/>
                  <a:pt x="60" y="94"/>
                  <a:pt x="60" y="94"/>
                </a:cubicBezTo>
                <a:cubicBezTo>
                  <a:pt x="61" y="93"/>
                  <a:pt x="63" y="92"/>
                  <a:pt x="64" y="92"/>
                </a:cubicBezTo>
                <a:close/>
                <a:moveTo>
                  <a:pt x="58" y="91"/>
                </a:moveTo>
                <a:cubicBezTo>
                  <a:pt x="67" y="75"/>
                  <a:pt x="67" y="75"/>
                  <a:pt x="67" y="75"/>
                </a:cubicBezTo>
                <a:cubicBezTo>
                  <a:pt x="65" y="74"/>
                  <a:pt x="65" y="74"/>
                  <a:pt x="65" y="74"/>
                </a:cubicBezTo>
                <a:cubicBezTo>
                  <a:pt x="57" y="88"/>
                  <a:pt x="57" y="88"/>
                  <a:pt x="57" y="88"/>
                </a:cubicBezTo>
                <a:cubicBezTo>
                  <a:pt x="58" y="91"/>
                  <a:pt x="58" y="91"/>
                  <a:pt x="58" y="91"/>
                </a:cubicBezTo>
                <a:close/>
                <a:moveTo>
                  <a:pt x="56" y="84"/>
                </a:moveTo>
                <a:cubicBezTo>
                  <a:pt x="63" y="72"/>
                  <a:pt x="63" y="72"/>
                  <a:pt x="63" y="72"/>
                </a:cubicBezTo>
                <a:cubicBezTo>
                  <a:pt x="61" y="70"/>
                  <a:pt x="61" y="70"/>
                  <a:pt x="61" y="70"/>
                </a:cubicBezTo>
                <a:cubicBezTo>
                  <a:pt x="55" y="81"/>
                  <a:pt x="55" y="81"/>
                  <a:pt x="55" y="81"/>
                </a:cubicBezTo>
                <a:cubicBezTo>
                  <a:pt x="56" y="84"/>
                  <a:pt x="56" y="84"/>
                  <a:pt x="56" y="84"/>
                </a:cubicBezTo>
                <a:close/>
                <a:moveTo>
                  <a:pt x="53" y="78"/>
                </a:moveTo>
                <a:cubicBezTo>
                  <a:pt x="59" y="68"/>
                  <a:pt x="59" y="68"/>
                  <a:pt x="59" y="68"/>
                </a:cubicBezTo>
                <a:cubicBezTo>
                  <a:pt x="57" y="66"/>
                  <a:pt x="57" y="66"/>
                  <a:pt x="57" y="66"/>
                </a:cubicBezTo>
                <a:cubicBezTo>
                  <a:pt x="52" y="75"/>
                  <a:pt x="52" y="75"/>
                  <a:pt x="52" y="75"/>
                </a:cubicBezTo>
                <a:cubicBezTo>
                  <a:pt x="53" y="78"/>
                  <a:pt x="53" y="78"/>
                  <a:pt x="53" y="78"/>
                </a:cubicBezTo>
                <a:close/>
                <a:moveTo>
                  <a:pt x="51" y="71"/>
                </a:moveTo>
                <a:cubicBezTo>
                  <a:pt x="55" y="64"/>
                  <a:pt x="55" y="64"/>
                  <a:pt x="55" y="64"/>
                </a:cubicBezTo>
                <a:cubicBezTo>
                  <a:pt x="53" y="62"/>
                  <a:pt x="53" y="62"/>
                  <a:pt x="53" y="62"/>
                </a:cubicBezTo>
                <a:cubicBezTo>
                  <a:pt x="50" y="68"/>
                  <a:pt x="50" y="68"/>
                  <a:pt x="50" y="68"/>
                </a:cubicBezTo>
                <a:cubicBezTo>
                  <a:pt x="51" y="71"/>
                  <a:pt x="51" y="71"/>
                  <a:pt x="51" y="71"/>
                </a:cubicBezTo>
                <a:close/>
                <a:moveTo>
                  <a:pt x="48" y="65"/>
                </a:moveTo>
                <a:cubicBezTo>
                  <a:pt x="51" y="61"/>
                  <a:pt x="51" y="61"/>
                  <a:pt x="51" y="61"/>
                </a:cubicBezTo>
                <a:cubicBezTo>
                  <a:pt x="49" y="59"/>
                  <a:pt x="49" y="59"/>
                  <a:pt x="49" y="59"/>
                </a:cubicBezTo>
                <a:cubicBezTo>
                  <a:pt x="47" y="61"/>
                  <a:pt x="47" y="61"/>
                  <a:pt x="47" y="61"/>
                </a:cubicBezTo>
                <a:cubicBezTo>
                  <a:pt x="48" y="65"/>
                  <a:pt x="48" y="65"/>
                  <a:pt x="48" y="65"/>
                </a:cubicBezTo>
                <a:close/>
                <a:moveTo>
                  <a:pt x="46" y="58"/>
                </a:moveTo>
                <a:cubicBezTo>
                  <a:pt x="45" y="55"/>
                  <a:pt x="45" y="55"/>
                  <a:pt x="45" y="55"/>
                </a:cubicBezTo>
                <a:cubicBezTo>
                  <a:pt x="47" y="57"/>
                  <a:pt x="47" y="57"/>
                  <a:pt x="47" y="57"/>
                </a:cubicBezTo>
                <a:cubicBezTo>
                  <a:pt x="46" y="58"/>
                  <a:pt x="46" y="58"/>
                  <a:pt x="46" y="58"/>
                </a:cubicBezTo>
                <a:close/>
                <a:moveTo>
                  <a:pt x="59" y="17"/>
                </a:moveTo>
                <a:cubicBezTo>
                  <a:pt x="41" y="54"/>
                  <a:pt x="41" y="54"/>
                  <a:pt x="41" y="54"/>
                </a:cubicBezTo>
                <a:cubicBezTo>
                  <a:pt x="41" y="54"/>
                  <a:pt x="38" y="28"/>
                  <a:pt x="36" y="13"/>
                </a:cubicBezTo>
                <a:cubicBezTo>
                  <a:pt x="16" y="15"/>
                  <a:pt x="0" y="33"/>
                  <a:pt x="0" y="54"/>
                </a:cubicBezTo>
                <a:cubicBezTo>
                  <a:pt x="0" y="77"/>
                  <a:pt x="18" y="95"/>
                  <a:pt x="41" y="95"/>
                </a:cubicBezTo>
                <a:cubicBezTo>
                  <a:pt x="46" y="95"/>
                  <a:pt x="51" y="94"/>
                  <a:pt x="55" y="93"/>
                </a:cubicBezTo>
                <a:cubicBezTo>
                  <a:pt x="41" y="54"/>
                  <a:pt x="41" y="54"/>
                  <a:pt x="41" y="54"/>
                </a:cubicBezTo>
                <a:cubicBezTo>
                  <a:pt x="68" y="23"/>
                  <a:pt x="68" y="23"/>
                  <a:pt x="68" y="23"/>
                </a:cubicBezTo>
                <a:cubicBezTo>
                  <a:pt x="66" y="20"/>
                  <a:pt x="63" y="18"/>
                  <a:pt x="59" y="17"/>
                </a:cubicBezTo>
                <a:close/>
                <a:moveTo>
                  <a:pt x="43" y="0"/>
                </a:moveTo>
                <a:cubicBezTo>
                  <a:pt x="41" y="0"/>
                  <a:pt x="40" y="0"/>
                  <a:pt x="38" y="0"/>
                </a:cubicBezTo>
                <a:cubicBezTo>
                  <a:pt x="40" y="15"/>
                  <a:pt x="43" y="41"/>
                  <a:pt x="43" y="41"/>
                </a:cubicBezTo>
                <a:cubicBezTo>
                  <a:pt x="61" y="4"/>
                  <a:pt x="61" y="4"/>
                  <a:pt x="61" y="4"/>
                </a:cubicBezTo>
                <a:cubicBezTo>
                  <a:pt x="56" y="1"/>
                  <a:pt x="49" y="0"/>
                  <a:pt x="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3" name="Freeform 92"/>
          <p:cNvSpPr>
            <a:spLocks noEditPoints="1"/>
          </p:cNvSpPr>
          <p:nvPr/>
        </p:nvSpPr>
        <p:spPr bwMode="auto">
          <a:xfrm>
            <a:off x="233082" y="4121407"/>
            <a:ext cx="444239" cy="359172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4" name="Freeform 21"/>
          <p:cNvSpPr>
            <a:spLocks noEditPoints="1"/>
          </p:cNvSpPr>
          <p:nvPr/>
        </p:nvSpPr>
        <p:spPr bwMode="auto">
          <a:xfrm>
            <a:off x="237377" y="4950974"/>
            <a:ext cx="363779" cy="402594"/>
          </a:xfrm>
          <a:custGeom>
            <a:avLst/>
            <a:gdLst>
              <a:gd name="T0" fmla="*/ 432 w 504"/>
              <a:gd name="T1" fmla="*/ 541 h 577"/>
              <a:gd name="T2" fmla="*/ 407 w 504"/>
              <a:gd name="T3" fmla="*/ 541 h 577"/>
              <a:gd name="T4" fmla="*/ 504 w 504"/>
              <a:gd name="T5" fmla="*/ 361 h 577"/>
              <a:gd name="T6" fmla="*/ 341 w 504"/>
              <a:gd name="T7" fmla="*/ 152 h 577"/>
              <a:gd name="T8" fmla="*/ 382 w 504"/>
              <a:gd name="T9" fmla="*/ 75 h 577"/>
              <a:gd name="T10" fmla="*/ 374 w 504"/>
              <a:gd name="T11" fmla="*/ 50 h 577"/>
              <a:gd name="T12" fmla="*/ 277 w 504"/>
              <a:gd name="T13" fmla="*/ 3 h 577"/>
              <a:gd name="T14" fmla="*/ 263 w 504"/>
              <a:gd name="T15" fmla="*/ 2 h 577"/>
              <a:gd name="T16" fmla="*/ 252 w 504"/>
              <a:gd name="T17" fmla="*/ 12 h 577"/>
              <a:gd name="T18" fmla="*/ 137 w 504"/>
              <a:gd name="T19" fmla="*/ 230 h 577"/>
              <a:gd name="T20" fmla="*/ 153 w 504"/>
              <a:gd name="T21" fmla="*/ 280 h 577"/>
              <a:gd name="T22" fmla="*/ 137 w 504"/>
              <a:gd name="T23" fmla="*/ 313 h 577"/>
              <a:gd name="T24" fmla="*/ 202 w 504"/>
              <a:gd name="T25" fmla="*/ 344 h 577"/>
              <a:gd name="T26" fmla="*/ 217 w 504"/>
              <a:gd name="T27" fmla="*/ 312 h 577"/>
              <a:gd name="T28" fmla="*/ 217 w 504"/>
              <a:gd name="T29" fmla="*/ 312 h 577"/>
              <a:gd name="T30" fmla="*/ 267 w 504"/>
              <a:gd name="T31" fmla="*/ 293 h 577"/>
              <a:gd name="T32" fmla="*/ 306 w 504"/>
              <a:gd name="T33" fmla="*/ 219 h 577"/>
              <a:gd name="T34" fmla="*/ 432 w 504"/>
              <a:gd name="T35" fmla="*/ 361 h 577"/>
              <a:gd name="T36" fmla="*/ 288 w 504"/>
              <a:gd name="T37" fmla="*/ 505 h 577"/>
              <a:gd name="T38" fmla="*/ 180 w 504"/>
              <a:gd name="T39" fmla="*/ 469 h 577"/>
              <a:gd name="T40" fmla="*/ 180 w 504"/>
              <a:gd name="T41" fmla="*/ 451 h 577"/>
              <a:gd name="T42" fmla="*/ 198 w 504"/>
              <a:gd name="T43" fmla="*/ 433 h 577"/>
              <a:gd name="T44" fmla="*/ 288 w 504"/>
              <a:gd name="T45" fmla="*/ 433 h 577"/>
              <a:gd name="T46" fmla="*/ 288 w 504"/>
              <a:gd name="T47" fmla="*/ 397 h 577"/>
              <a:gd name="T48" fmla="*/ 149 w 504"/>
              <a:gd name="T49" fmla="*/ 397 h 577"/>
              <a:gd name="T50" fmla="*/ 75 w 504"/>
              <a:gd name="T51" fmla="*/ 397 h 577"/>
              <a:gd name="T52" fmla="*/ 0 w 504"/>
              <a:gd name="T53" fmla="*/ 397 h 577"/>
              <a:gd name="T54" fmla="*/ 0 w 504"/>
              <a:gd name="T55" fmla="*/ 433 h 577"/>
              <a:gd name="T56" fmla="*/ 85 w 504"/>
              <a:gd name="T57" fmla="*/ 433 h 577"/>
              <a:gd name="T58" fmla="*/ 90 w 504"/>
              <a:gd name="T59" fmla="*/ 433 h 577"/>
              <a:gd name="T60" fmla="*/ 108 w 504"/>
              <a:gd name="T61" fmla="*/ 451 h 577"/>
              <a:gd name="T62" fmla="*/ 108 w 504"/>
              <a:gd name="T63" fmla="*/ 469 h 577"/>
              <a:gd name="T64" fmla="*/ 108 w 504"/>
              <a:gd name="T65" fmla="*/ 541 h 577"/>
              <a:gd name="T66" fmla="*/ 36 w 504"/>
              <a:gd name="T67" fmla="*/ 577 h 577"/>
              <a:gd name="T68" fmla="*/ 504 w 504"/>
              <a:gd name="T69" fmla="*/ 577 h 577"/>
              <a:gd name="T70" fmla="*/ 432 w 504"/>
              <a:gd name="T71" fmla="*/ 541 h 577"/>
              <a:gd name="T72" fmla="*/ 306 w 504"/>
              <a:gd name="T73" fmla="*/ 49 h 577"/>
              <a:gd name="T74" fmla="*/ 294 w 504"/>
              <a:gd name="T75" fmla="*/ 61 h 577"/>
              <a:gd name="T76" fmla="*/ 212 w 504"/>
              <a:gd name="T77" fmla="*/ 217 h 577"/>
              <a:gd name="T78" fmla="*/ 180 w 504"/>
              <a:gd name="T79" fmla="*/ 202 h 577"/>
              <a:gd name="T80" fmla="*/ 182 w 504"/>
              <a:gd name="T81" fmla="*/ 195 h 577"/>
              <a:gd name="T82" fmla="*/ 261 w 504"/>
              <a:gd name="T83" fmla="*/ 48 h 577"/>
              <a:gd name="T84" fmla="*/ 272 w 504"/>
              <a:gd name="T85" fmla="*/ 38 h 577"/>
              <a:gd name="T86" fmla="*/ 286 w 504"/>
              <a:gd name="T87" fmla="*/ 39 h 577"/>
              <a:gd name="T88" fmla="*/ 306 w 504"/>
              <a:gd name="T89" fmla="*/ 49 h 577"/>
              <a:gd name="T90" fmla="*/ 306 w 504"/>
              <a:gd name="T91" fmla="*/ 49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04" h="577">
                <a:moveTo>
                  <a:pt x="432" y="541"/>
                </a:moveTo>
                <a:cubicBezTo>
                  <a:pt x="407" y="541"/>
                  <a:pt x="407" y="541"/>
                  <a:pt x="407" y="541"/>
                </a:cubicBezTo>
                <a:cubicBezTo>
                  <a:pt x="466" y="502"/>
                  <a:pt x="504" y="436"/>
                  <a:pt x="504" y="361"/>
                </a:cubicBezTo>
                <a:cubicBezTo>
                  <a:pt x="504" y="260"/>
                  <a:pt x="435" y="175"/>
                  <a:pt x="341" y="152"/>
                </a:cubicBezTo>
                <a:cubicBezTo>
                  <a:pt x="382" y="75"/>
                  <a:pt x="382" y="75"/>
                  <a:pt x="382" y="75"/>
                </a:cubicBezTo>
                <a:cubicBezTo>
                  <a:pt x="386" y="65"/>
                  <a:pt x="383" y="54"/>
                  <a:pt x="374" y="50"/>
                </a:cubicBezTo>
                <a:cubicBezTo>
                  <a:pt x="277" y="3"/>
                  <a:pt x="277" y="3"/>
                  <a:pt x="277" y="3"/>
                </a:cubicBezTo>
                <a:cubicBezTo>
                  <a:pt x="272" y="1"/>
                  <a:pt x="267" y="0"/>
                  <a:pt x="263" y="2"/>
                </a:cubicBezTo>
                <a:cubicBezTo>
                  <a:pt x="258" y="4"/>
                  <a:pt x="254" y="7"/>
                  <a:pt x="252" y="12"/>
                </a:cubicBezTo>
                <a:cubicBezTo>
                  <a:pt x="137" y="230"/>
                  <a:pt x="137" y="230"/>
                  <a:pt x="137" y="230"/>
                </a:cubicBezTo>
                <a:cubicBezTo>
                  <a:pt x="128" y="249"/>
                  <a:pt x="135" y="272"/>
                  <a:pt x="153" y="280"/>
                </a:cubicBezTo>
                <a:cubicBezTo>
                  <a:pt x="137" y="313"/>
                  <a:pt x="137" y="313"/>
                  <a:pt x="137" y="313"/>
                </a:cubicBezTo>
                <a:cubicBezTo>
                  <a:pt x="202" y="344"/>
                  <a:pt x="202" y="344"/>
                  <a:pt x="202" y="344"/>
                </a:cubicBezTo>
                <a:cubicBezTo>
                  <a:pt x="217" y="312"/>
                  <a:pt x="217" y="312"/>
                  <a:pt x="217" y="312"/>
                </a:cubicBezTo>
                <a:cubicBezTo>
                  <a:pt x="217" y="312"/>
                  <a:pt x="217" y="312"/>
                  <a:pt x="217" y="312"/>
                </a:cubicBezTo>
                <a:cubicBezTo>
                  <a:pt x="235" y="320"/>
                  <a:pt x="257" y="312"/>
                  <a:pt x="267" y="293"/>
                </a:cubicBezTo>
                <a:cubicBezTo>
                  <a:pt x="306" y="219"/>
                  <a:pt x="306" y="219"/>
                  <a:pt x="306" y="219"/>
                </a:cubicBezTo>
                <a:cubicBezTo>
                  <a:pt x="377" y="228"/>
                  <a:pt x="432" y="288"/>
                  <a:pt x="432" y="361"/>
                </a:cubicBezTo>
                <a:cubicBezTo>
                  <a:pt x="432" y="440"/>
                  <a:pt x="367" y="505"/>
                  <a:pt x="288" y="505"/>
                </a:cubicBezTo>
                <a:cubicBezTo>
                  <a:pt x="252" y="505"/>
                  <a:pt x="205" y="491"/>
                  <a:pt x="180" y="469"/>
                </a:cubicBezTo>
                <a:cubicBezTo>
                  <a:pt x="180" y="451"/>
                  <a:pt x="180" y="451"/>
                  <a:pt x="180" y="451"/>
                </a:cubicBezTo>
                <a:cubicBezTo>
                  <a:pt x="180" y="441"/>
                  <a:pt x="188" y="433"/>
                  <a:pt x="198" y="433"/>
                </a:cubicBezTo>
                <a:cubicBezTo>
                  <a:pt x="288" y="433"/>
                  <a:pt x="288" y="433"/>
                  <a:pt x="288" y="433"/>
                </a:cubicBezTo>
                <a:cubicBezTo>
                  <a:pt x="288" y="397"/>
                  <a:pt x="288" y="397"/>
                  <a:pt x="288" y="397"/>
                </a:cubicBezTo>
                <a:cubicBezTo>
                  <a:pt x="149" y="397"/>
                  <a:pt x="149" y="397"/>
                  <a:pt x="149" y="397"/>
                </a:cubicBezTo>
                <a:cubicBezTo>
                  <a:pt x="75" y="397"/>
                  <a:pt x="75" y="397"/>
                  <a:pt x="75" y="397"/>
                </a:cubicBezTo>
                <a:cubicBezTo>
                  <a:pt x="0" y="397"/>
                  <a:pt x="0" y="397"/>
                  <a:pt x="0" y="397"/>
                </a:cubicBezTo>
                <a:cubicBezTo>
                  <a:pt x="0" y="433"/>
                  <a:pt x="0" y="433"/>
                  <a:pt x="0" y="433"/>
                </a:cubicBezTo>
                <a:cubicBezTo>
                  <a:pt x="85" y="433"/>
                  <a:pt x="85" y="433"/>
                  <a:pt x="85" y="433"/>
                </a:cubicBezTo>
                <a:cubicBezTo>
                  <a:pt x="90" y="433"/>
                  <a:pt x="90" y="433"/>
                  <a:pt x="90" y="433"/>
                </a:cubicBezTo>
                <a:cubicBezTo>
                  <a:pt x="100" y="433"/>
                  <a:pt x="108" y="441"/>
                  <a:pt x="108" y="451"/>
                </a:cubicBezTo>
                <a:cubicBezTo>
                  <a:pt x="108" y="469"/>
                  <a:pt x="108" y="469"/>
                  <a:pt x="108" y="469"/>
                </a:cubicBezTo>
                <a:cubicBezTo>
                  <a:pt x="108" y="541"/>
                  <a:pt x="108" y="541"/>
                  <a:pt x="108" y="541"/>
                </a:cubicBezTo>
                <a:cubicBezTo>
                  <a:pt x="68" y="541"/>
                  <a:pt x="36" y="537"/>
                  <a:pt x="36" y="577"/>
                </a:cubicBezTo>
                <a:cubicBezTo>
                  <a:pt x="504" y="577"/>
                  <a:pt x="504" y="577"/>
                  <a:pt x="504" y="577"/>
                </a:cubicBezTo>
                <a:cubicBezTo>
                  <a:pt x="504" y="537"/>
                  <a:pt x="472" y="541"/>
                  <a:pt x="432" y="541"/>
                </a:cubicBezTo>
                <a:close/>
                <a:moveTo>
                  <a:pt x="306" y="49"/>
                </a:moveTo>
                <a:cubicBezTo>
                  <a:pt x="301" y="51"/>
                  <a:pt x="297" y="55"/>
                  <a:pt x="294" y="61"/>
                </a:cubicBezTo>
                <a:cubicBezTo>
                  <a:pt x="212" y="217"/>
                  <a:pt x="212" y="217"/>
                  <a:pt x="212" y="217"/>
                </a:cubicBezTo>
                <a:cubicBezTo>
                  <a:pt x="180" y="202"/>
                  <a:pt x="180" y="202"/>
                  <a:pt x="180" y="202"/>
                </a:cubicBezTo>
                <a:cubicBezTo>
                  <a:pt x="181" y="199"/>
                  <a:pt x="181" y="197"/>
                  <a:pt x="182" y="195"/>
                </a:cubicBezTo>
                <a:cubicBezTo>
                  <a:pt x="261" y="48"/>
                  <a:pt x="261" y="48"/>
                  <a:pt x="261" y="48"/>
                </a:cubicBezTo>
                <a:cubicBezTo>
                  <a:pt x="263" y="43"/>
                  <a:pt x="267" y="40"/>
                  <a:pt x="272" y="38"/>
                </a:cubicBezTo>
                <a:cubicBezTo>
                  <a:pt x="276" y="36"/>
                  <a:pt x="281" y="37"/>
                  <a:pt x="286" y="39"/>
                </a:cubicBezTo>
                <a:cubicBezTo>
                  <a:pt x="306" y="49"/>
                  <a:pt x="306" y="49"/>
                  <a:pt x="306" y="49"/>
                </a:cubicBezTo>
                <a:cubicBezTo>
                  <a:pt x="306" y="49"/>
                  <a:pt x="306" y="49"/>
                  <a:pt x="306" y="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5" name="Freeform 94"/>
          <p:cNvSpPr>
            <a:spLocks noChangeAspect="1" noChangeArrowheads="1"/>
          </p:cNvSpPr>
          <p:nvPr/>
        </p:nvSpPr>
        <p:spPr bwMode="auto">
          <a:xfrm>
            <a:off x="314374" y="2455390"/>
            <a:ext cx="362947" cy="434393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65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7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86" grpId="0" animBg="1"/>
      <p:bldP spid="21487" grpId="0" animBg="1"/>
      <p:bldP spid="21488" grpId="0" animBg="1"/>
      <p:bldP spid="21489" grpId="0" animBg="1"/>
      <p:bldP spid="4" grpId="0"/>
      <p:bldP spid="72" grpId="0"/>
      <p:bldP spid="73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7" grpId="0" animBg="1"/>
      <p:bldP spid="88" grpId="0" animBg="1"/>
      <p:bldP spid="89" grpId="0" animBg="1"/>
      <p:bldP spid="90" grpId="0" animBg="1"/>
      <p:bldP spid="91" grpId="0"/>
      <p:bldP spid="92" grpId="0" animBg="1"/>
      <p:bldP spid="93" grpId="0" animBg="1"/>
      <p:bldP spid="94" grpId="0" animBg="1"/>
      <p:bldP spid="9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830" y="1885590"/>
            <a:ext cx="5018918" cy="4973086"/>
            <a:chOff x="-830" y="1885590"/>
            <a:chExt cx="5018918" cy="4973086"/>
          </a:xfrm>
        </p:grpSpPr>
        <p:grpSp>
          <p:nvGrpSpPr>
            <p:cNvPr id="12" name="Group 11"/>
            <p:cNvGrpSpPr/>
            <p:nvPr/>
          </p:nvGrpSpPr>
          <p:grpSpPr>
            <a:xfrm>
              <a:off x="-830" y="3394161"/>
              <a:ext cx="3322831" cy="3464515"/>
              <a:chOff x="-830" y="3394161"/>
              <a:chExt cx="3322831" cy="346451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-830" y="6397138"/>
                <a:ext cx="914400" cy="46153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 rot="582769">
                <a:off x="262804" y="3394161"/>
                <a:ext cx="3059197" cy="3444325"/>
                <a:chOff x="-5616" y="3399442"/>
                <a:chExt cx="3059197" cy="3444325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-5616" y="3399442"/>
                  <a:ext cx="3059196" cy="3438588"/>
                  <a:chOff x="-5616" y="3399442"/>
                  <a:chExt cx="3059196" cy="3438588"/>
                </a:xfrm>
              </p:grpSpPr>
              <p:sp>
                <p:nvSpPr>
                  <p:cNvPr id="113" name="Freeform 14"/>
                  <p:cNvSpPr>
                    <a:spLocks/>
                  </p:cNvSpPr>
                  <p:nvPr/>
                </p:nvSpPr>
                <p:spPr bwMode="auto">
                  <a:xfrm>
                    <a:off x="234923" y="3399442"/>
                    <a:ext cx="2154426" cy="3219861"/>
                  </a:xfrm>
                  <a:custGeom>
                    <a:avLst/>
                    <a:gdLst>
                      <a:gd name="T0" fmla="*/ 813 w 1140"/>
                      <a:gd name="T1" fmla="*/ 45 h 1774"/>
                      <a:gd name="T2" fmla="*/ 759 w 1140"/>
                      <a:gd name="T3" fmla="*/ 0 h 1774"/>
                      <a:gd name="T4" fmla="*/ 759 w 1140"/>
                      <a:gd name="T5" fmla="*/ 0 h 1774"/>
                      <a:gd name="T6" fmla="*/ 792 w 1140"/>
                      <a:gd name="T7" fmla="*/ 27 h 1774"/>
                      <a:gd name="T8" fmla="*/ 759 w 1140"/>
                      <a:gd name="T9" fmla="*/ 0 h 1774"/>
                      <a:gd name="T10" fmla="*/ 759 w 1140"/>
                      <a:gd name="T11" fmla="*/ 0 h 1774"/>
                      <a:gd name="T12" fmla="*/ 759 w 1140"/>
                      <a:gd name="T13" fmla="*/ 0 h 1774"/>
                      <a:gd name="T14" fmla="*/ 765 w 1140"/>
                      <a:gd name="T15" fmla="*/ 4 h 1774"/>
                      <a:gd name="T16" fmla="*/ 749 w 1140"/>
                      <a:gd name="T17" fmla="*/ 11 h 1774"/>
                      <a:gd name="T18" fmla="*/ 500 w 1140"/>
                      <a:gd name="T19" fmla="*/ 266 h 1774"/>
                      <a:gd name="T20" fmla="*/ 309 w 1140"/>
                      <a:gd name="T21" fmla="*/ 454 h 1774"/>
                      <a:gd name="T22" fmla="*/ 62 w 1140"/>
                      <a:gd name="T23" fmla="*/ 790 h 1774"/>
                      <a:gd name="T24" fmla="*/ 0 w 1140"/>
                      <a:gd name="T25" fmla="*/ 1037 h 1774"/>
                      <a:gd name="T26" fmla="*/ 85 w 1140"/>
                      <a:gd name="T27" fmla="*/ 1297 h 1774"/>
                      <a:gd name="T28" fmla="*/ 437 w 1140"/>
                      <a:gd name="T29" fmla="*/ 1565 h 1774"/>
                      <a:gd name="T30" fmla="*/ 804 w 1140"/>
                      <a:gd name="T31" fmla="*/ 1700 h 1774"/>
                      <a:gd name="T32" fmla="*/ 880 w 1140"/>
                      <a:gd name="T33" fmla="*/ 1719 h 1774"/>
                      <a:gd name="T34" fmla="*/ 1076 w 1140"/>
                      <a:gd name="T35" fmla="*/ 1767 h 1774"/>
                      <a:gd name="T36" fmla="*/ 1101 w 1140"/>
                      <a:gd name="T37" fmla="*/ 1773 h 1774"/>
                      <a:gd name="T38" fmla="*/ 1140 w 1140"/>
                      <a:gd name="T39" fmla="*/ 1637 h 1774"/>
                      <a:gd name="T40" fmla="*/ 1070 w 1140"/>
                      <a:gd name="T41" fmla="*/ 1620 h 1774"/>
                      <a:gd name="T42" fmla="*/ 867 w 1140"/>
                      <a:gd name="T43" fmla="*/ 1570 h 1774"/>
                      <a:gd name="T44" fmla="*/ 842 w 1140"/>
                      <a:gd name="T45" fmla="*/ 1564 h 1774"/>
                      <a:gd name="T46" fmla="*/ 839 w 1140"/>
                      <a:gd name="T47" fmla="*/ 1563 h 1774"/>
                      <a:gd name="T48" fmla="*/ 839 w 1140"/>
                      <a:gd name="T49" fmla="*/ 1564 h 1774"/>
                      <a:gd name="T50" fmla="*/ 839 w 1140"/>
                      <a:gd name="T51" fmla="*/ 1563 h 1774"/>
                      <a:gd name="T52" fmla="*/ 839 w 1140"/>
                      <a:gd name="T53" fmla="*/ 1563 h 1774"/>
                      <a:gd name="T54" fmla="*/ 321 w 1140"/>
                      <a:gd name="T55" fmla="*/ 1334 h 1774"/>
                      <a:gd name="T56" fmla="*/ 162 w 1140"/>
                      <a:gd name="T57" fmla="*/ 1146 h 1774"/>
                      <a:gd name="T58" fmla="*/ 154 w 1140"/>
                      <a:gd name="T59" fmla="*/ 944 h 1774"/>
                      <a:gd name="T60" fmla="*/ 320 w 1140"/>
                      <a:gd name="T61" fmla="*/ 654 h 1774"/>
                      <a:gd name="T62" fmla="*/ 541 w 1140"/>
                      <a:gd name="T63" fmla="*/ 423 h 1774"/>
                      <a:gd name="T64" fmla="*/ 819 w 1140"/>
                      <a:gd name="T65" fmla="*/ 143 h 1774"/>
                      <a:gd name="T66" fmla="*/ 868 w 1140"/>
                      <a:gd name="T67" fmla="*/ 90 h 1774"/>
                      <a:gd name="T68" fmla="*/ 759 w 1140"/>
                      <a:gd name="T69" fmla="*/ 0 h 17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140" h="1774">
                        <a:moveTo>
                          <a:pt x="759" y="0"/>
                        </a:moveTo>
                        <a:cubicBezTo>
                          <a:pt x="813" y="45"/>
                          <a:pt x="813" y="45"/>
                          <a:pt x="813" y="45"/>
                        </a:cubicBezTo>
                        <a:cubicBezTo>
                          <a:pt x="759" y="0"/>
                          <a:pt x="759" y="0"/>
                          <a:pt x="759" y="0"/>
                        </a:cubicBezTo>
                        <a:cubicBezTo>
                          <a:pt x="759" y="0"/>
                          <a:pt x="759" y="0"/>
                          <a:pt x="759" y="0"/>
                        </a:cubicBezTo>
                        <a:cubicBezTo>
                          <a:pt x="813" y="45"/>
                          <a:pt x="813" y="45"/>
                          <a:pt x="813" y="45"/>
                        </a:cubicBezTo>
                        <a:cubicBezTo>
                          <a:pt x="759" y="0"/>
                          <a:pt x="759" y="0"/>
                          <a:pt x="759" y="0"/>
                        </a:cubicBezTo>
                        <a:cubicBezTo>
                          <a:pt x="759" y="0"/>
                          <a:pt x="759" y="0"/>
                          <a:pt x="759" y="0"/>
                        </a:cubicBezTo>
                        <a:cubicBezTo>
                          <a:pt x="792" y="27"/>
                          <a:pt x="792" y="27"/>
                          <a:pt x="792" y="27"/>
                        </a:cubicBezTo>
                        <a:cubicBezTo>
                          <a:pt x="759" y="0"/>
                          <a:pt x="759" y="0"/>
                          <a:pt x="759" y="0"/>
                        </a:cubicBezTo>
                        <a:cubicBezTo>
                          <a:pt x="759" y="0"/>
                          <a:pt x="759" y="0"/>
                          <a:pt x="759" y="0"/>
                        </a:cubicBezTo>
                        <a:cubicBezTo>
                          <a:pt x="792" y="27"/>
                          <a:pt x="792" y="27"/>
                          <a:pt x="792" y="27"/>
                        </a:cubicBezTo>
                        <a:cubicBezTo>
                          <a:pt x="759" y="0"/>
                          <a:pt x="759" y="0"/>
                          <a:pt x="759" y="0"/>
                        </a:cubicBezTo>
                        <a:cubicBezTo>
                          <a:pt x="765" y="4"/>
                          <a:pt x="765" y="4"/>
                          <a:pt x="765" y="4"/>
                        </a:cubicBezTo>
                        <a:cubicBezTo>
                          <a:pt x="759" y="0"/>
                          <a:pt x="759" y="0"/>
                          <a:pt x="759" y="0"/>
                        </a:cubicBezTo>
                        <a:cubicBezTo>
                          <a:pt x="759" y="0"/>
                          <a:pt x="759" y="0"/>
                          <a:pt x="759" y="0"/>
                        </a:cubicBezTo>
                        <a:cubicBezTo>
                          <a:pt x="765" y="4"/>
                          <a:pt x="765" y="4"/>
                          <a:pt x="765" y="4"/>
                        </a:cubicBezTo>
                        <a:cubicBezTo>
                          <a:pt x="759" y="0"/>
                          <a:pt x="759" y="0"/>
                          <a:pt x="759" y="0"/>
                        </a:cubicBezTo>
                        <a:cubicBezTo>
                          <a:pt x="759" y="0"/>
                          <a:pt x="757" y="3"/>
                          <a:pt x="749" y="11"/>
                        </a:cubicBezTo>
                        <a:cubicBezTo>
                          <a:pt x="738" y="23"/>
                          <a:pt x="717" y="46"/>
                          <a:pt x="677" y="87"/>
                        </a:cubicBezTo>
                        <a:cubicBezTo>
                          <a:pt x="638" y="127"/>
                          <a:pt x="582" y="185"/>
                          <a:pt x="500" y="266"/>
                        </a:cubicBezTo>
                        <a:cubicBezTo>
                          <a:pt x="484" y="282"/>
                          <a:pt x="465" y="301"/>
                          <a:pt x="443" y="322"/>
                        </a:cubicBezTo>
                        <a:cubicBezTo>
                          <a:pt x="404" y="359"/>
                          <a:pt x="357" y="404"/>
                          <a:pt x="309" y="454"/>
                        </a:cubicBezTo>
                        <a:cubicBezTo>
                          <a:pt x="273" y="491"/>
                          <a:pt x="236" y="532"/>
                          <a:pt x="201" y="576"/>
                        </a:cubicBezTo>
                        <a:cubicBezTo>
                          <a:pt x="148" y="642"/>
                          <a:pt x="99" y="713"/>
                          <a:pt x="62" y="790"/>
                        </a:cubicBezTo>
                        <a:cubicBezTo>
                          <a:pt x="43" y="829"/>
                          <a:pt x="28" y="868"/>
                          <a:pt x="17" y="910"/>
                        </a:cubicBezTo>
                        <a:cubicBezTo>
                          <a:pt x="6" y="951"/>
                          <a:pt x="0" y="993"/>
                          <a:pt x="0" y="1037"/>
                        </a:cubicBezTo>
                        <a:cubicBezTo>
                          <a:pt x="0" y="1068"/>
                          <a:pt x="3" y="1100"/>
                          <a:pt x="10" y="1132"/>
                        </a:cubicBezTo>
                        <a:cubicBezTo>
                          <a:pt x="23" y="1189"/>
                          <a:pt x="48" y="1244"/>
                          <a:pt x="85" y="1297"/>
                        </a:cubicBezTo>
                        <a:cubicBezTo>
                          <a:pt x="113" y="1337"/>
                          <a:pt x="149" y="1375"/>
                          <a:pt x="191" y="1411"/>
                        </a:cubicBezTo>
                        <a:cubicBezTo>
                          <a:pt x="255" y="1466"/>
                          <a:pt x="336" y="1517"/>
                          <a:pt x="437" y="1565"/>
                        </a:cubicBezTo>
                        <a:cubicBezTo>
                          <a:pt x="537" y="1613"/>
                          <a:pt x="657" y="1658"/>
                          <a:pt x="800" y="1699"/>
                        </a:cubicBezTo>
                        <a:cubicBezTo>
                          <a:pt x="802" y="1699"/>
                          <a:pt x="803" y="1699"/>
                          <a:pt x="804" y="1700"/>
                        </a:cubicBezTo>
                        <a:cubicBezTo>
                          <a:pt x="807" y="1701"/>
                          <a:pt x="810" y="1701"/>
                          <a:pt x="814" y="1702"/>
                        </a:cubicBezTo>
                        <a:cubicBezTo>
                          <a:pt x="828" y="1706"/>
                          <a:pt x="852" y="1712"/>
                          <a:pt x="880" y="1719"/>
                        </a:cubicBezTo>
                        <a:cubicBezTo>
                          <a:pt x="923" y="1729"/>
                          <a:pt x="976" y="1742"/>
                          <a:pt x="1019" y="1753"/>
                        </a:cubicBezTo>
                        <a:cubicBezTo>
                          <a:pt x="1041" y="1758"/>
                          <a:pt x="1061" y="1763"/>
                          <a:pt x="1076" y="1767"/>
                        </a:cubicBezTo>
                        <a:cubicBezTo>
                          <a:pt x="1084" y="1769"/>
                          <a:pt x="1090" y="1770"/>
                          <a:pt x="1095" y="1772"/>
                        </a:cubicBezTo>
                        <a:cubicBezTo>
                          <a:pt x="1097" y="1772"/>
                          <a:pt x="1099" y="1773"/>
                          <a:pt x="1101" y="1773"/>
                        </a:cubicBezTo>
                        <a:cubicBezTo>
                          <a:pt x="1102" y="1774"/>
                          <a:pt x="1104" y="1774"/>
                          <a:pt x="1104" y="1774"/>
                        </a:cubicBezTo>
                        <a:cubicBezTo>
                          <a:pt x="1140" y="1637"/>
                          <a:pt x="1140" y="1637"/>
                          <a:pt x="1140" y="1637"/>
                        </a:cubicBezTo>
                        <a:cubicBezTo>
                          <a:pt x="1138" y="1637"/>
                          <a:pt x="1136" y="1636"/>
                          <a:pt x="1133" y="1636"/>
                        </a:cubicBezTo>
                        <a:cubicBezTo>
                          <a:pt x="1121" y="1633"/>
                          <a:pt x="1098" y="1627"/>
                          <a:pt x="1070" y="1620"/>
                        </a:cubicBezTo>
                        <a:cubicBezTo>
                          <a:pt x="1027" y="1609"/>
                          <a:pt x="972" y="1596"/>
                          <a:pt x="926" y="1585"/>
                        </a:cubicBezTo>
                        <a:cubicBezTo>
                          <a:pt x="904" y="1579"/>
                          <a:pt x="883" y="1574"/>
                          <a:pt x="867" y="1570"/>
                        </a:cubicBezTo>
                        <a:cubicBezTo>
                          <a:pt x="859" y="1568"/>
                          <a:pt x="853" y="1566"/>
                          <a:pt x="848" y="1565"/>
                        </a:cubicBezTo>
                        <a:cubicBezTo>
                          <a:pt x="845" y="1565"/>
                          <a:pt x="843" y="1564"/>
                          <a:pt x="842" y="1564"/>
                        </a:cubicBezTo>
                        <a:cubicBezTo>
                          <a:pt x="841" y="1563"/>
                          <a:pt x="840" y="1563"/>
                          <a:pt x="840" y="1563"/>
                        </a:cubicBezTo>
                        <a:cubicBezTo>
                          <a:pt x="839" y="1563"/>
                          <a:pt x="839" y="1563"/>
                          <a:pt x="839" y="1563"/>
                        </a:cubicBezTo>
                        <a:cubicBezTo>
                          <a:pt x="839" y="1563"/>
                          <a:pt x="839" y="1563"/>
                          <a:pt x="839" y="1563"/>
                        </a:cubicBezTo>
                        <a:cubicBezTo>
                          <a:pt x="839" y="1564"/>
                          <a:pt x="839" y="1564"/>
                          <a:pt x="839" y="1564"/>
                        </a:cubicBezTo>
                        <a:cubicBezTo>
                          <a:pt x="839" y="1563"/>
                          <a:pt x="839" y="1563"/>
                          <a:pt x="839" y="1563"/>
                        </a:cubicBezTo>
                        <a:cubicBezTo>
                          <a:pt x="839" y="1563"/>
                          <a:pt x="839" y="1563"/>
                          <a:pt x="839" y="1563"/>
                        </a:cubicBezTo>
                        <a:cubicBezTo>
                          <a:pt x="839" y="1564"/>
                          <a:pt x="839" y="1564"/>
                          <a:pt x="839" y="1564"/>
                        </a:cubicBezTo>
                        <a:cubicBezTo>
                          <a:pt x="839" y="1563"/>
                          <a:pt x="839" y="1563"/>
                          <a:pt x="839" y="1563"/>
                        </a:cubicBezTo>
                        <a:cubicBezTo>
                          <a:pt x="700" y="1523"/>
                          <a:pt x="586" y="1480"/>
                          <a:pt x="493" y="1436"/>
                        </a:cubicBezTo>
                        <a:cubicBezTo>
                          <a:pt x="424" y="1402"/>
                          <a:pt x="367" y="1368"/>
                          <a:pt x="321" y="1334"/>
                        </a:cubicBezTo>
                        <a:cubicBezTo>
                          <a:pt x="286" y="1308"/>
                          <a:pt x="258" y="1282"/>
                          <a:pt x="234" y="1257"/>
                        </a:cubicBezTo>
                        <a:cubicBezTo>
                          <a:pt x="200" y="1219"/>
                          <a:pt x="177" y="1182"/>
                          <a:pt x="162" y="1146"/>
                        </a:cubicBezTo>
                        <a:cubicBezTo>
                          <a:pt x="148" y="1109"/>
                          <a:pt x="141" y="1073"/>
                          <a:pt x="141" y="1037"/>
                        </a:cubicBezTo>
                        <a:cubicBezTo>
                          <a:pt x="141" y="1006"/>
                          <a:pt x="146" y="975"/>
                          <a:pt x="154" y="944"/>
                        </a:cubicBezTo>
                        <a:cubicBezTo>
                          <a:pt x="169" y="889"/>
                          <a:pt x="196" y="832"/>
                          <a:pt x="231" y="776"/>
                        </a:cubicBezTo>
                        <a:cubicBezTo>
                          <a:pt x="257" y="734"/>
                          <a:pt x="287" y="693"/>
                          <a:pt x="320" y="654"/>
                        </a:cubicBezTo>
                        <a:cubicBezTo>
                          <a:pt x="369" y="594"/>
                          <a:pt x="422" y="539"/>
                          <a:pt x="471" y="491"/>
                        </a:cubicBezTo>
                        <a:cubicBezTo>
                          <a:pt x="496" y="466"/>
                          <a:pt x="520" y="444"/>
                          <a:pt x="541" y="423"/>
                        </a:cubicBezTo>
                        <a:cubicBezTo>
                          <a:pt x="563" y="402"/>
                          <a:pt x="583" y="383"/>
                          <a:pt x="600" y="366"/>
                        </a:cubicBezTo>
                        <a:cubicBezTo>
                          <a:pt x="715" y="251"/>
                          <a:pt x="782" y="183"/>
                          <a:pt x="819" y="143"/>
                        </a:cubicBezTo>
                        <a:cubicBezTo>
                          <a:pt x="838" y="123"/>
                          <a:pt x="850" y="111"/>
                          <a:pt x="857" y="103"/>
                        </a:cubicBezTo>
                        <a:cubicBezTo>
                          <a:pt x="864" y="95"/>
                          <a:pt x="867" y="92"/>
                          <a:pt x="868" y="90"/>
                        </a:cubicBezTo>
                        <a:cubicBezTo>
                          <a:pt x="759" y="0"/>
                          <a:pt x="759" y="0"/>
                          <a:pt x="759" y="0"/>
                        </a:cubicBezTo>
                        <a:cubicBezTo>
                          <a:pt x="759" y="0"/>
                          <a:pt x="759" y="0"/>
                          <a:pt x="759" y="0"/>
                        </a:cubicBezTo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-5616" y="3436546"/>
                    <a:ext cx="3059196" cy="3401484"/>
                    <a:chOff x="-5616" y="3436546"/>
                    <a:chExt cx="3059196" cy="3401484"/>
                  </a:xfrm>
                </p:grpSpPr>
                <p:sp>
                  <p:nvSpPr>
                    <p:cNvPr id="110" name="Oval 109"/>
                    <p:cNvSpPr/>
                    <p:nvPr/>
                  </p:nvSpPr>
                  <p:spPr>
                    <a:xfrm>
                      <a:off x="1013636" y="5441544"/>
                      <a:ext cx="515055" cy="515055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" name="Freeform 111"/>
                    <p:cNvSpPr/>
                    <p:nvPr/>
                  </p:nvSpPr>
                  <p:spPr>
                    <a:xfrm>
                      <a:off x="-5616" y="5328314"/>
                      <a:ext cx="3059196" cy="1509716"/>
                    </a:xfrm>
                    <a:custGeom>
                      <a:avLst/>
                      <a:gdLst>
                        <a:gd name="connsiteX0" fmla="*/ 597729 w 2597789"/>
                        <a:gd name="connsiteY0" fmla="*/ 0 h 1310324"/>
                        <a:gd name="connsiteX1" fmla="*/ 949096 w 2597789"/>
                        <a:gd name="connsiteY1" fmla="*/ 351367 h 1310324"/>
                        <a:gd name="connsiteX2" fmla="*/ 942666 w 2597789"/>
                        <a:gd name="connsiteY2" fmla="*/ 393897 h 1310324"/>
                        <a:gd name="connsiteX3" fmla="*/ 975283 w 2597789"/>
                        <a:gd name="connsiteY3" fmla="*/ 383772 h 1310324"/>
                        <a:gd name="connsiteX4" fmla="*/ 1046096 w 2597789"/>
                        <a:gd name="connsiteY4" fmla="*/ 376634 h 1310324"/>
                        <a:gd name="connsiteX5" fmla="*/ 1182864 w 2597789"/>
                        <a:gd name="connsiteY5" fmla="*/ 404246 h 1310324"/>
                        <a:gd name="connsiteX6" fmla="*/ 1235207 w 2597789"/>
                        <a:gd name="connsiteY6" fmla="*/ 432657 h 1310324"/>
                        <a:gd name="connsiteX7" fmla="*/ 1238351 w 2597789"/>
                        <a:gd name="connsiteY7" fmla="*/ 426865 h 1310324"/>
                        <a:gd name="connsiteX8" fmla="*/ 1529710 w 2597789"/>
                        <a:gd name="connsiteY8" fmla="*/ 271951 h 1310324"/>
                        <a:gd name="connsiteX9" fmla="*/ 1821069 w 2597789"/>
                        <a:gd name="connsiteY9" fmla="*/ 426865 h 1310324"/>
                        <a:gd name="connsiteX10" fmla="*/ 1833068 w 2597789"/>
                        <a:gd name="connsiteY10" fmla="*/ 448972 h 1310324"/>
                        <a:gd name="connsiteX11" fmla="*/ 1895055 w 2597789"/>
                        <a:gd name="connsiteY11" fmla="*/ 442723 h 1310324"/>
                        <a:gd name="connsiteX12" fmla="*/ 2143509 w 2597789"/>
                        <a:gd name="connsiteY12" fmla="*/ 545636 h 1310324"/>
                        <a:gd name="connsiteX13" fmla="*/ 2178267 w 2597789"/>
                        <a:gd name="connsiteY13" fmla="*/ 587763 h 1310324"/>
                        <a:gd name="connsiteX14" fmla="*/ 2192912 w 2597789"/>
                        <a:gd name="connsiteY14" fmla="*/ 584388 h 1310324"/>
                        <a:gd name="connsiteX15" fmla="*/ 2246422 w 2597789"/>
                        <a:gd name="connsiteY15" fmla="*/ 580339 h 1310324"/>
                        <a:gd name="connsiteX16" fmla="*/ 2570177 w 2597789"/>
                        <a:gd name="connsiteY16" fmla="*/ 794938 h 1310324"/>
                        <a:gd name="connsiteX17" fmla="*/ 2585954 w 2597789"/>
                        <a:gd name="connsiteY17" fmla="*/ 873084 h 1310324"/>
                        <a:gd name="connsiteX18" fmla="*/ 2597788 w 2597789"/>
                        <a:gd name="connsiteY18" fmla="*/ 873084 h 1310324"/>
                        <a:gd name="connsiteX19" fmla="*/ 2597788 w 2597789"/>
                        <a:gd name="connsiteY19" fmla="*/ 931701 h 1310324"/>
                        <a:gd name="connsiteX20" fmla="*/ 2597789 w 2597789"/>
                        <a:gd name="connsiteY20" fmla="*/ 931706 h 1310324"/>
                        <a:gd name="connsiteX21" fmla="*/ 2597788 w 2597789"/>
                        <a:gd name="connsiteY21" fmla="*/ 931711 h 1310324"/>
                        <a:gd name="connsiteX22" fmla="*/ 2597788 w 2597789"/>
                        <a:gd name="connsiteY22" fmla="*/ 1310324 h 1310324"/>
                        <a:gd name="connsiteX23" fmla="*/ 3 w 2597789"/>
                        <a:gd name="connsiteY23" fmla="*/ 1310324 h 1310324"/>
                        <a:gd name="connsiteX24" fmla="*/ 3 w 2597789"/>
                        <a:gd name="connsiteY24" fmla="*/ 1310323 h 1310324"/>
                        <a:gd name="connsiteX25" fmla="*/ 0 w 2597789"/>
                        <a:gd name="connsiteY25" fmla="*/ 1310323 h 1310324"/>
                        <a:gd name="connsiteX26" fmla="*/ 0 w 2597789"/>
                        <a:gd name="connsiteY26" fmla="*/ 738072 h 1310324"/>
                        <a:gd name="connsiteX27" fmla="*/ 214599 w 2597789"/>
                        <a:gd name="connsiteY27" fmla="*/ 414317 h 1310324"/>
                        <a:gd name="connsiteX28" fmla="*/ 256448 w 2597789"/>
                        <a:gd name="connsiteY28" fmla="*/ 401326 h 1310324"/>
                        <a:gd name="connsiteX29" fmla="*/ 246362 w 2597789"/>
                        <a:gd name="connsiteY29" fmla="*/ 351367 h 1310324"/>
                        <a:gd name="connsiteX30" fmla="*/ 597729 w 2597789"/>
                        <a:gd name="connsiteY30" fmla="*/ 0 h 13103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</a:cxnLst>
                      <a:rect l="l" t="t" r="r" b="b"/>
                      <a:pathLst>
                        <a:path w="2597789" h="1310324">
                          <a:moveTo>
                            <a:pt x="597729" y="0"/>
                          </a:moveTo>
                          <a:cubicBezTo>
                            <a:pt x="791784" y="0"/>
                            <a:pt x="949096" y="157312"/>
                            <a:pt x="949096" y="351367"/>
                          </a:cubicBezTo>
                          <a:lnTo>
                            <a:pt x="942666" y="393897"/>
                          </a:lnTo>
                          <a:lnTo>
                            <a:pt x="975283" y="383772"/>
                          </a:lnTo>
                          <a:cubicBezTo>
                            <a:pt x="998156" y="379092"/>
                            <a:pt x="1021839" y="376634"/>
                            <a:pt x="1046096" y="376634"/>
                          </a:cubicBezTo>
                          <a:cubicBezTo>
                            <a:pt x="1094610" y="376634"/>
                            <a:pt x="1140827" y="386466"/>
                            <a:pt x="1182864" y="404246"/>
                          </a:cubicBezTo>
                          <a:lnTo>
                            <a:pt x="1235207" y="432657"/>
                          </a:lnTo>
                          <a:lnTo>
                            <a:pt x="1238351" y="426865"/>
                          </a:lnTo>
                          <a:cubicBezTo>
                            <a:pt x="1301494" y="333401"/>
                            <a:pt x="1408425" y="271951"/>
                            <a:pt x="1529710" y="271951"/>
                          </a:cubicBezTo>
                          <a:cubicBezTo>
                            <a:pt x="1650994" y="271951"/>
                            <a:pt x="1757926" y="333401"/>
                            <a:pt x="1821069" y="426865"/>
                          </a:cubicBezTo>
                          <a:lnTo>
                            <a:pt x="1833068" y="448972"/>
                          </a:lnTo>
                          <a:lnTo>
                            <a:pt x="1895055" y="442723"/>
                          </a:lnTo>
                          <a:cubicBezTo>
                            <a:pt x="1992083" y="442723"/>
                            <a:pt x="2079925" y="482051"/>
                            <a:pt x="2143509" y="545636"/>
                          </a:cubicBezTo>
                          <a:lnTo>
                            <a:pt x="2178267" y="587763"/>
                          </a:lnTo>
                          <a:lnTo>
                            <a:pt x="2192912" y="584388"/>
                          </a:lnTo>
                          <a:cubicBezTo>
                            <a:pt x="2210360" y="581722"/>
                            <a:pt x="2228230" y="580339"/>
                            <a:pt x="2246422" y="580339"/>
                          </a:cubicBezTo>
                          <a:cubicBezTo>
                            <a:pt x="2391964" y="580339"/>
                            <a:pt x="2516837" y="668827"/>
                            <a:pt x="2570177" y="794938"/>
                          </a:cubicBezTo>
                          <a:lnTo>
                            <a:pt x="2585954" y="873084"/>
                          </a:lnTo>
                          <a:lnTo>
                            <a:pt x="2597788" y="873084"/>
                          </a:lnTo>
                          <a:lnTo>
                            <a:pt x="2597788" y="931701"/>
                          </a:lnTo>
                          <a:lnTo>
                            <a:pt x="2597789" y="931706"/>
                          </a:lnTo>
                          <a:lnTo>
                            <a:pt x="2597788" y="931711"/>
                          </a:lnTo>
                          <a:lnTo>
                            <a:pt x="2597788" y="1310324"/>
                          </a:lnTo>
                          <a:lnTo>
                            <a:pt x="3" y="1310324"/>
                          </a:lnTo>
                          <a:lnTo>
                            <a:pt x="3" y="1310323"/>
                          </a:lnTo>
                          <a:lnTo>
                            <a:pt x="0" y="1310323"/>
                          </a:lnTo>
                          <a:lnTo>
                            <a:pt x="0" y="738072"/>
                          </a:lnTo>
                          <a:cubicBezTo>
                            <a:pt x="0" y="592531"/>
                            <a:pt x="88488" y="467657"/>
                            <a:pt x="214599" y="414317"/>
                          </a:cubicBezTo>
                          <a:lnTo>
                            <a:pt x="256448" y="401326"/>
                          </a:lnTo>
                          <a:lnTo>
                            <a:pt x="246362" y="351367"/>
                          </a:lnTo>
                          <a:cubicBezTo>
                            <a:pt x="246362" y="157312"/>
                            <a:pt x="403674" y="0"/>
                            <a:pt x="597729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273959" y="3436546"/>
                      <a:ext cx="1648814" cy="3024870"/>
                    </a:xfrm>
                    <a:custGeom>
                      <a:avLst/>
                      <a:gdLst>
                        <a:gd name="T0" fmla="*/ 754 w 872"/>
                        <a:gd name="T1" fmla="*/ 1 h 1683"/>
                        <a:gd name="T2" fmla="*/ 779 w 872"/>
                        <a:gd name="T3" fmla="*/ 21 h 1683"/>
                        <a:gd name="T4" fmla="*/ 754 w 872"/>
                        <a:gd name="T5" fmla="*/ 0 h 1683"/>
                        <a:gd name="T6" fmla="*/ 754 w 872"/>
                        <a:gd name="T7" fmla="*/ 1 h 1683"/>
                        <a:gd name="T8" fmla="*/ 779 w 872"/>
                        <a:gd name="T9" fmla="*/ 21 h 1683"/>
                        <a:gd name="T10" fmla="*/ 754 w 872"/>
                        <a:gd name="T11" fmla="*/ 0 h 1683"/>
                        <a:gd name="T12" fmla="*/ 754 w 872"/>
                        <a:gd name="T13" fmla="*/ 0 h 1683"/>
                        <a:gd name="T14" fmla="*/ 744 w 872"/>
                        <a:gd name="T15" fmla="*/ 12 h 1683"/>
                        <a:gd name="T16" fmla="*/ 494 w 872"/>
                        <a:gd name="T17" fmla="*/ 268 h 1683"/>
                        <a:gd name="T18" fmla="*/ 436 w 872"/>
                        <a:gd name="T19" fmla="*/ 324 h 1683"/>
                        <a:gd name="T20" fmla="*/ 303 w 872"/>
                        <a:gd name="T21" fmla="*/ 455 h 1683"/>
                        <a:gd name="T22" fmla="*/ 99 w 872"/>
                        <a:gd name="T23" fmla="*/ 713 h 1683"/>
                        <a:gd name="T24" fmla="*/ 28 w 872"/>
                        <a:gd name="T25" fmla="*/ 863 h 1683"/>
                        <a:gd name="T26" fmla="*/ 0 w 872"/>
                        <a:gd name="T27" fmla="*/ 1024 h 1683"/>
                        <a:gd name="T28" fmla="*/ 45 w 872"/>
                        <a:gd name="T29" fmla="*/ 1212 h 1683"/>
                        <a:gd name="T30" fmla="*/ 144 w 872"/>
                        <a:gd name="T31" fmla="*/ 1346 h 1683"/>
                        <a:gd name="T32" fmla="*/ 412 w 872"/>
                        <a:gd name="T33" fmla="*/ 1527 h 1683"/>
                        <a:gd name="T34" fmla="*/ 846 w 872"/>
                        <a:gd name="T35" fmla="*/ 1683 h 1683"/>
                        <a:gd name="T36" fmla="*/ 872 w 872"/>
                        <a:gd name="T37" fmla="*/ 1586 h 1683"/>
                        <a:gd name="T38" fmla="*/ 493 w 872"/>
                        <a:gd name="T39" fmla="*/ 1455 h 1683"/>
                        <a:gd name="T40" fmla="*/ 302 w 872"/>
                        <a:gd name="T41" fmla="*/ 1348 h 1683"/>
                        <a:gd name="T42" fmla="*/ 206 w 872"/>
                        <a:gd name="T43" fmla="*/ 1266 h 1683"/>
                        <a:gd name="T44" fmla="*/ 123 w 872"/>
                        <a:gd name="T45" fmla="*/ 1144 h 1683"/>
                        <a:gd name="T46" fmla="*/ 99 w 872"/>
                        <a:gd name="T47" fmla="*/ 1024 h 1683"/>
                        <a:gd name="T48" fmla="*/ 113 w 872"/>
                        <a:gd name="T49" fmla="*/ 926 h 1683"/>
                        <a:gd name="T50" fmla="*/ 192 w 872"/>
                        <a:gd name="T51" fmla="*/ 752 h 1683"/>
                        <a:gd name="T52" fmla="*/ 385 w 872"/>
                        <a:gd name="T53" fmla="*/ 514 h 1683"/>
                        <a:gd name="T54" fmla="*/ 484 w 872"/>
                        <a:gd name="T55" fmla="*/ 416 h 1683"/>
                        <a:gd name="T56" fmla="*/ 564 w 872"/>
                        <a:gd name="T57" fmla="*/ 338 h 1683"/>
                        <a:gd name="T58" fmla="*/ 783 w 872"/>
                        <a:gd name="T59" fmla="*/ 116 h 1683"/>
                        <a:gd name="T60" fmla="*/ 821 w 872"/>
                        <a:gd name="T61" fmla="*/ 76 h 1683"/>
                        <a:gd name="T62" fmla="*/ 831 w 872"/>
                        <a:gd name="T63" fmla="*/ 64 h 1683"/>
                        <a:gd name="T64" fmla="*/ 754 w 872"/>
                        <a:gd name="T65" fmla="*/ 1 h 1683"/>
                        <a:gd name="T66" fmla="*/ 754 w 872"/>
                        <a:gd name="T67" fmla="*/ 1 h 168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</a:cxnLst>
                      <a:rect l="0" t="0" r="r" b="b"/>
                      <a:pathLst>
                        <a:path w="872" h="1683">
                          <a:moveTo>
                            <a:pt x="754" y="1"/>
                          </a:moveTo>
                          <a:cubicBezTo>
                            <a:pt x="779" y="21"/>
                            <a:pt x="779" y="21"/>
                            <a:pt x="779" y="21"/>
                          </a:cubicBezTo>
                          <a:cubicBezTo>
                            <a:pt x="754" y="0"/>
                            <a:pt x="754" y="0"/>
                            <a:pt x="754" y="0"/>
                          </a:cubicBezTo>
                          <a:cubicBezTo>
                            <a:pt x="754" y="1"/>
                            <a:pt x="754" y="1"/>
                            <a:pt x="754" y="1"/>
                          </a:cubicBezTo>
                          <a:cubicBezTo>
                            <a:pt x="779" y="21"/>
                            <a:pt x="779" y="21"/>
                            <a:pt x="779" y="21"/>
                          </a:cubicBezTo>
                          <a:cubicBezTo>
                            <a:pt x="754" y="0"/>
                            <a:pt x="754" y="0"/>
                            <a:pt x="754" y="0"/>
                          </a:cubicBezTo>
                          <a:cubicBezTo>
                            <a:pt x="754" y="0"/>
                            <a:pt x="754" y="0"/>
                            <a:pt x="754" y="0"/>
                          </a:cubicBezTo>
                          <a:cubicBezTo>
                            <a:pt x="754" y="1"/>
                            <a:pt x="751" y="4"/>
                            <a:pt x="744" y="12"/>
                          </a:cubicBezTo>
                          <a:cubicBezTo>
                            <a:pt x="722" y="36"/>
                            <a:pt x="658" y="103"/>
                            <a:pt x="494" y="268"/>
                          </a:cubicBezTo>
                          <a:cubicBezTo>
                            <a:pt x="478" y="284"/>
                            <a:pt x="458" y="303"/>
                            <a:pt x="436" y="324"/>
                          </a:cubicBezTo>
                          <a:cubicBezTo>
                            <a:pt x="397" y="361"/>
                            <a:pt x="351" y="405"/>
                            <a:pt x="303" y="455"/>
                          </a:cubicBezTo>
                          <a:cubicBezTo>
                            <a:pt x="232" y="530"/>
                            <a:pt x="157" y="617"/>
                            <a:pt x="99" y="713"/>
                          </a:cubicBezTo>
                          <a:cubicBezTo>
                            <a:pt x="70" y="760"/>
                            <a:pt x="46" y="811"/>
                            <a:pt x="28" y="863"/>
                          </a:cubicBezTo>
                          <a:cubicBezTo>
                            <a:pt x="10" y="914"/>
                            <a:pt x="0" y="969"/>
                            <a:pt x="0" y="1024"/>
                          </a:cubicBezTo>
                          <a:cubicBezTo>
                            <a:pt x="0" y="1086"/>
                            <a:pt x="13" y="1150"/>
                            <a:pt x="45" y="1212"/>
                          </a:cubicBezTo>
                          <a:cubicBezTo>
                            <a:pt x="68" y="1258"/>
                            <a:pt x="101" y="1303"/>
                            <a:pt x="144" y="1346"/>
                          </a:cubicBezTo>
                          <a:cubicBezTo>
                            <a:pt x="209" y="1411"/>
                            <a:pt x="297" y="1471"/>
                            <a:pt x="412" y="1527"/>
                          </a:cubicBezTo>
                          <a:cubicBezTo>
                            <a:pt x="527" y="1584"/>
                            <a:pt x="670" y="1636"/>
                            <a:pt x="846" y="1683"/>
                          </a:cubicBezTo>
                          <a:cubicBezTo>
                            <a:pt x="872" y="1586"/>
                            <a:pt x="872" y="1586"/>
                            <a:pt x="872" y="1586"/>
                          </a:cubicBezTo>
                          <a:cubicBezTo>
                            <a:pt x="720" y="1546"/>
                            <a:pt x="595" y="1502"/>
                            <a:pt x="493" y="1455"/>
                          </a:cubicBezTo>
                          <a:cubicBezTo>
                            <a:pt x="417" y="1421"/>
                            <a:pt x="354" y="1385"/>
                            <a:pt x="302" y="1348"/>
                          </a:cubicBezTo>
                          <a:cubicBezTo>
                            <a:pt x="264" y="1321"/>
                            <a:pt x="232" y="1294"/>
                            <a:pt x="206" y="1266"/>
                          </a:cubicBezTo>
                          <a:cubicBezTo>
                            <a:pt x="166" y="1225"/>
                            <a:pt x="140" y="1185"/>
                            <a:pt x="123" y="1144"/>
                          </a:cubicBezTo>
                          <a:cubicBezTo>
                            <a:pt x="107" y="1104"/>
                            <a:pt x="99" y="1064"/>
                            <a:pt x="99" y="1024"/>
                          </a:cubicBezTo>
                          <a:cubicBezTo>
                            <a:pt x="99" y="991"/>
                            <a:pt x="104" y="959"/>
                            <a:pt x="113" y="926"/>
                          </a:cubicBezTo>
                          <a:cubicBezTo>
                            <a:pt x="128" y="868"/>
                            <a:pt x="156" y="809"/>
                            <a:pt x="192" y="752"/>
                          </a:cubicBezTo>
                          <a:cubicBezTo>
                            <a:pt x="246" y="666"/>
                            <a:pt x="317" y="585"/>
                            <a:pt x="385" y="514"/>
                          </a:cubicBezTo>
                          <a:cubicBezTo>
                            <a:pt x="419" y="478"/>
                            <a:pt x="453" y="446"/>
                            <a:pt x="484" y="416"/>
                          </a:cubicBezTo>
                          <a:cubicBezTo>
                            <a:pt x="514" y="387"/>
                            <a:pt x="542" y="361"/>
                            <a:pt x="564" y="338"/>
                          </a:cubicBezTo>
                          <a:cubicBezTo>
                            <a:pt x="680" y="223"/>
                            <a:pt x="746" y="155"/>
                            <a:pt x="783" y="116"/>
                          </a:cubicBezTo>
                          <a:cubicBezTo>
                            <a:pt x="802" y="96"/>
                            <a:pt x="814" y="84"/>
                            <a:pt x="821" y="76"/>
                          </a:cubicBezTo>
                          <a:cubicBezTo>
                            <a:pt x="828" y="68"/>
                            <a:pt x="830" y="65"/>
                            <a:pt x="831" y="64"/>
                          </a:cubicBezTo>
                          <a:cubicBezTo>
                            <a:pt x="754" y="1"/>
                            <a:pt x="754" y="1"/>
                            <a:pt x="754" y="1"/>
                          </a:cubicBezTo>
                          <a:cubicBezTo>
                            <a:pt x="754" y="1"/>
                            <a:pt x="754" y="1"/>
                            <a:pt x="754" y="1"/>
                          </a:cubicBezTo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15" name="Freeform 114"/>
                <p:cNvSpPr/>
                <p:nvPr/>
              </p:nvSpPr>
              <p:spPr>
                <a:xfrm>
                  <a:off x="-5615" y="5646963"/>
                  <a:ext cx="3059196" cy="1192438"/>
                </a:xfrm>
                <a:custGeom>
                  <a:avLst/>
                  <a:gdLst>
                    <a:gd name="connsiteX0" fmla="*/ 722783 w 2615931"/>
                    <a:gd name="connsiteY0" fmla="*/ 0 h 1018361"/>
                    <a:gd name="connsiteX1" fmla="*/ 1147662 w 2615931"/>
                    <a:gd name="connsiteY1" fmla="*/ 413621 h 1018361"/>
                    <a:gd name="connsiteX2" fmla="*/ 1139886 w 2615931"/>
                    <a:gd name="connsiteY2" fmla="*/ 463686 h 1018361"/>
                    <a:gd name="connsiteX3" fmla="*/ 1179328 w 2615931"/>
                    <a:gd name="connsiteY3" fmla="*/ 451767 h 1018361"/>
                    <a:gd name="connsiteX4" fmla="*/ 1264956 w 2615931"/>
                    <a:gd name="connsiteY4" fmla="*/ 443364 h 1018361"/>
                    <a:gd name="connsiteX5" fmla="*/ 1430338 w 2615931"/>
                    <a:gd name="connsiteY5" fmla="*/ 475868 h 1018361"/>
                    <a:gd name="connsiteX6" fmla="*/ 1493632 w 2615931"/>
                    <a:gd name="connsiteY6" fmla="*/ 509313 h 1018361"/>
                    <a:gd name="connsiteX7" fmla="*/ 1497434 w 2615931"/>
                    <a:gd name="connsiteY7" fmla="*/ 502495 h 1018361"/>
                    <a:gd name="connsiteX8" fmla="*/ 1849749 w 2615931"/>
                    <a:gd name="connsiteY8" fmla="*/ 320134 h 1018361"/>
                    <a:gd name="connsiteX9" fmla="*/ 2202065 w 2615931"/>
                    <a:gd name="connsiteY9" fmla="*/ 502495 h 1018361"/>
                    <a:gd name="connsiteX10" fmla="*/ 2216574 w 2615931"/>
                    <a:gd name="connsiteY10" fmla="*/ 528519 h 1018361"/>
                    <a:gd name="connsiteX11" fmla="*/ 2291530 w 2615931"/>
                    <a:gd name="connsiteY11" fmla="*/ 521163 h 1018361"/>
                    <a:gd name="connsiteX12" fmla="*/ 2591965 w 2615931"/>
                    <a:gd name="connsiteY12" fmla="*/ 642309 h 1018361"/>
                    <a:gd name="connsiteX13" fmla="*/ 2615931 w 2615931"/>
                    <a:gd name="connsiteY13" fmla="*/ 670587 h 1018361"/>
                    <a:gd name="connsiteX14" fmla="*/ 2615931 w 2615931"/>
                    <a:gd name="connsiteY14" fmla="*/ 861481 h 1018361"/>
                    <a:gd name="connsiteX15" fmla="*/ 2615477 w 2615931"/>
                    <a:gd name="connsiteY15" fmla="*/ 861481 h 1018361"/>
                    <a:gd name="connsiteX16" fmla="*/ 2615477 w 2615931"/>
                    <a:gd name="connsiteY16" fmla="*/ 1018361 h 1018361"/>
                    <a:gd name="connsiteX17" fmla="*/ 0 w 2615931"/>
                    <a:gd name="connsiteY17" fmla="*/ 1018361 h 1018361"/>
                    <a:gd name="connsiteX18" fmla="*/ 0 w 2615931"/>
                    <a:gd name="connsiteY18" fmla="*/ 868840 h 1018361"/>
                    <a:gd name="connsiteX19" fmla="*/ 259497 w 2615931"/>
                    <a:gd name="connsiteY19" fmla="*/ 487724 h 1018361"/>
                    <a:gd name="connsiteX20" fmla="*/ 310101 w 2615931"/>
                    <a:gd name="connsiteY20" fmla="*/ 472431 h 1018361"/>
                    <a:gd name="connsiteX21" fmla="*/ 297905 w 2615931"/>
                    <a:gd name="connsiteY21" fmla="*/ 413621 h 1018361"/>
                    <a:gd name="connsiteX22" fmla="*/ 722783 w 2615931"/>
                    <a:gd name="connsiteY22" fmla="*/ 0 h 1018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615931" h="1018361">
                      <a:moveTo>
                        <a:pt x="722783" y="0"/>
                      </a:moveTo>
                      <a:cubicBezTo>
                        <a:pt x="957438" y="0"/>
                        <a:pt x="1147662" y="185184"/>
                        <a:pt x="1147662" y="413621"/>
                      </a:cubicBezTo>
                      <a:lnTo>
                        <a:pt x="1139886" y="463686"/>
                      </a:lnTo>
                      <a:lnTo>
                        <a:pt x="1179328" y="451767"/>
                      </a:lnTo>
                      <a:cubicBezTo>
                        <a:pt x="1206986" y="446258"/>
                        <a:pt x="1235624" y="443364"/>
                        <a:pt x="1264956" y="443364"/>
                      </a:cubicBezTo>
                      <a:cubicBezTo>
                        <a:pt x="1323620" y="443364"/>
                        <a:pt x="1379506" y="454938"/>
                        <a:pt x="1430338" y="475868"/>
                      </a:cubicBezTo>
                      <a:lnTo>
                        <a:pt x="1493632" y="509313"/>
                      </a:lnTo>
                      <a:lnTo>
                        <a:pt x="1497434" y="502495"/>
                      </a:lnTo>
                      <a:cubicBezTo>
                        <a:pt x="1573787" y="392472"/>
                        <a:pt x="1703090" y="320134"/>
                        <a:pt x="1849749" y="320134"/>
                      </a:cubicBezTo>
                      <a:cubicBezTo>
                        <a:pt x="1996408" y="320134"/>
                        <a:pt x="2125712" y="392472"/>
                        <a:pt x="2202065" y="502495"/>
                      </a:cubicBezTo>
                      <a:lnTo>
                        <a:pt x="2216574" y="528519"/>
                      </a:lnTo>
                      <a:lnTo>
                        <a:pt x="2291530" y="521163"/>
                      </a:lnTo>
                      <a:cubicBezTo>
                        <a:pt x="2408858" y="521163"/>
                        <a:pt x="2515078" y="567459"/>
                        <a:pt x="2591965" y="642309"/>
                      </a:cubicBezTo>
                      <a:lnTo>
                        <a:pt x="2615931" y="670587"/>
                      </a:lnTo>
                      <a:lnTo>
                        <a:pt x="2615931" y="861481"/>
                      </a:lnTo>
                      <a:lnTo>
                        <a:pt x="2615477" y="861481"/>
                      </a:lnTo>
                      <a:lnTo>
                        <a:pt x="2615477" y="1018361"/>
                      </a:lnTo>
                      <a:lnTo>
                        <a:pt x="0" y="1018361"/>
                      </a:lnTo>
                      <a:lnTo>
                        <a:pt x="0" y="868840"/>
                      </a:lnTo>
                      <a:cubicBezTo>
                        <a:pt x="0" y="697513"/>
                        <a:pt x="107001" y="550514"/>
                        <a:pt x="259497" y="487724"/>
                      </a:cubicBezTo>
                      <a:lnTo>
                        <a:pt x="310101" y="472431"/>
                      </a:lnTo>
                      <a:lnTo>
                        <a:pt x="297905" y="413621"/>
                      </a:lnTo>
                      <a:cubicBezTo>
                        <a:pt x="297905" y="185184"/>
                        <a:pt x="488130" y="0"/>
                        <a:pt x="72278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Freeform 115"/>
                <p:cNvSpPr/>
                <p:nvPr/>
              </p:nvSpPr>
              <p:spPr>
                <a:xfrm>
                  <a:off x="645033" y="5935996"/>
                  <a:ext cx="2398634" cy="907771"/>
                </a:xfrm>
                <a:custGeom>
                  <a:avLst/>
                  <a:gdLst>
                    <a:gd name="connsiteX0" fmla="*/ 597729 w 2584340"/>
                    <a:gd name="connsiteY0" fmla="*/ 0 h 865089"/>
                    <a:gd name="connsiteX1" fmla="*/ 949096 w 2584340"/>
                    <a:gd name="connsiteY1" fmla="*/ 351367 h 865089"/>
                    <a:gd name="connsiteX2" fmla="*/ 942666 w 2584340"/>
                    <a:gd name="connsiteY2" fmla="*/ 393897 h 865089"/>
                    <a:gd name="connsiteX3" fmla="*/ 975283 w 2584340"/>
                    <a:gd name="connsiteY3" fmla="*/ 383772 h 865089"/>
                    <a:gd name="connsiteX4" fmla="*/ 1046096 w 2584340"/>
                    <a:gd name="connsiteY4" fmla="*/ 376634 h 865089"/>
                    <a:gd name="connsiteX5" fmla="*/ 1182864 w 2584340"/>
                    <a:gd name="connsiteY5" fmla="*/ 404246 h 865089"/>
                    <a:gd name="connsiteX6" fmla="*/ 1235207 w 2584340"/>
                    <a:gd name="connsiteY6" fmla="*/ 432657 h 865089"/>
                    <a:gd name="connsiteX7" fmla="*/ 1238351 w 2584340"/>
                    <a:gd name="connsiteY7" fmla="*/ 426865 h 865089"/>
                    <a:gd name="connsiteX8" fmla="*/ 1529710 w 2584340"/>
                    <a:gd name="connsiteY8" fmla="*/ 271951 h 865089"/>
                    <a:gd name="connsiteX9" fmla="*/ 1821069 w 2584340"/>
                    <a:gd name="connsiteY9" fmla="*/ 426865 h 865089"/>
                    <a:gd name="connsiteX10" fmla="*/ 1833068 w 2584340"/>
                    <a:gd name="connsiteY10" fmla="*/ 448972 h 865089"/>
                    <a:gd name="connsiteX11" fmla="*/ 1895055 w 2584340"/>
                    <a:gd name="connsiteY11" fmla="*/ 442723 h 865089"/>
                    <a:gd name="connsiteX12" fmla="*/ 2143509 w 2584340"/>
                    <a:gd name="connsiteY12" fmla="*/ 545636 h 865089"/>
                    <a:gd name="connsiteX13" fmla="*/ 2178267 w 2584340"/>
                    <a:gd name="connsiteY13" fmla="*/ 587763 h 865089"/>
                    <a:gd name="connsiteX14" fmla="*/ 2192912 w 2584340"/>
                    <a:gd name="connsiteY14" fmla="*/ 584388 h 865089"/>
                    <a:gd name="connsiteX15" fmla="*/ 2246422 w 2584340"/>
                    <a:gd name="connsiteY15" fmla="*/ 580339 h 865089"/>
                    <a:gd name="connsiteX16" fmla="*/ 2570177 w 2584340"/>
                    <a:gd name="connsiteY16" fmla="*/ 794938 h 865089"/>
                    <a:gd name="connsiteX17" fmla="*/ 2584340 w 2584340"/>
                    <a:gd name="connsiteY17" fmla="*/ 865089 h 865089"/>
                    <a:gd name="connsiteX18" fmla="*/ 0 w 2584340"/>
                    <a:gd name="connsiteY18" fmla="*/ 865089 h 865089"/>
                    <a:gd name="connsiteX19" fmla="*/ 0 w 2584340"/>
                    <a:gd name="connsiteY19" fmla="*/ 738072 h 865089"/>
                    <a:gd name="connsiteX20" fmla="*/ 214599 w 2584340"/>
                    <a:gd name="connsiteY20" fmla="*/ 414317 h 865089"/>
                    <a:gd name="connsiteX21" fmla="*/ 256448 w 2584340"/>
                    <a:gd name="connsiteY21" fmla="*/ 401326 h 865089"/>
                    <a:gd name="connsiteX22" fmla="*/ 246362 w 2584340"/>
                    <a:gd name="connsiteY22" fmla="*/ 351367 h 865089"/>
                    <a:gd name="connsiteX23" fmla="*/ 597729 w 2584340"/>
                    <a:gd name="connsiteY23" fmla="*/ 0 h 86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584340" h="865089">
                      <a:moveTo>
                        <a:pt x="597729" y="0"/>
                      </a:moveTo>
                      <a:cubicBezTo>
                        <a:pt x="791784" y="0"/>
                        <a:pt x="949096" y="157312"/>
                        <a:pt x="949096" y="351367"/>
                      </a:cubicBezTo>
                      <a:lnTo>
                        <a:pt x="942666" y="393897"/>
                      </a:lnTo>
                      <a:lnTo>
                        <a:pt x="975283" y="383772"/>
                      </a:lnTo>
                      <a:cubicBezTo>
                        <a:pt x="998156" y="379092"/>
                        <a:pt x="1021839" y="376634"/>
                        <a:pt x="1046096" y="376634"/>
                      </a:cubicBezTo>
                      <a:cubicBezTo>
                        <a:pt x="1094610" y="376634"/>
                        <a:pt x="1140827" y="386466"/>
                        <a:pt x="1182864" y="404246"/>
                      </a:cubicBezTo>
                      <a:lnTo>
                        <a:pt x="1235207" y="432657"/>
                      </a:lnTo>
                      <a:lnTo>
                        <a:pt x="1238351" y="426865"/>
                      </a:lnTo>
                      <a:cubicBezTo>
                        <a:pt x="1301494" y="333401"/>
                        <a:pt x="1408425" y="271951"/>
                        <a:pt x="1529710" y="271951"/>
                      </a:cubicBezTo>
                      <a:cubicBezTo>
                        <a:pt x="1650994" y="271951"/>
                        <a:pt x="1757926" y="333401"/>
                        <a:pt x="1821069" y="426865"/>
                      </a:cubicBezTo>
                      <a:lnTo>
                        <a:pt x="1833068" y="448972"/>
                      </a:lnTo>
                      <a:lnTo>
                        <a:pt x="1895055" y="442723"/>
                      </a:lnTo>
                      <a:cubicBezTo>
                        <a:pt x="1992083" y="442723"/>
                        <a:pt x="2079925" y="482051"/>
                        <a:pt x="2143509" y="545636"/>
                      </a:cubicBezTo>
                      <a:lnTo>
                        <a:pt x="2178267" y="587763"/>
                      </a:lnTo>
                      <a:lnTo>
                        <a:pt x="2192912" y="584388"/>
                      </a:lnTo>
                      <a:cubicBezTo>
                        <a:pt x="2210360" y="581722"/>
                        <a:pt x="2228230" y="580339"/>
                        <a:pt x="2246422" y="580339"/>
                      </a:cubicBezTo>
                      <a:cubicBezTo>
                        <a:pt x="2391964" y="580339"/>
                        <a:pt x="2516837" y="668827"/>
                        <a:pt x="2570177" y="794938"/>
                      </a:cubicBezTo>
                      <a:lnTo>
                        <a:pt x="2584340" y="865089"/>
                      </a:lnTo>
                      <a:lnTo>
                        <a:pt x="0" y="865089"/>
                      </a:lnTo>
                      <a:lnTo>
                        <a:pt x="0" y="738072"/>
                      </a:lnTo>
                      <a:cubicBezTo>
                        <a:pt x="0" y="592531"/>
                        <a:pt x="88488" y="467657"/>
                        <a:pt x="214599" y="414317"/>
                      </a:cubicBezTo>
                      <a:lnTo>
                        <a:pt x="256448" y="401326"/>
                      </a:lnTo>
                      <a:lnTo>
                        <a:pt x="246362" y="351367"/>
                      </a:lnTo>
                      <a:cubicBezTo>
                        <a:pt x="246362" y="157312"/>
                        <a:pt x="403674" y="0"/>
                        <a:pt x="59772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Freeform 18"/>
                <p:cNvSpPr>
                  <a:spLocks/>
                </p:cNvSpPr>
                <p:nvPr/>
              </p:nvSpPr>
              <p:spPr bwMode="auto">
                <a:xfrm>
                  <a:off x="327308" y="3482396"/>
                  <a:ext cx="2035458" cy="3045135"/>
                </a:xfrm>
                <a:custGeom>
                  <a:avLst/>
                  <a:gdLst>
                    <a:gd name="T0" fmla="*/ 748 w 1078"/>
                    <a:gd name="T1" fmla="*/ 0 h 1694"/>
                    <a:gd name="T2" fmla="*/ 757 w 1078"/>
                    <a:gd name="T3" fmla="*/ 8 h 1694"/>
                    <a:gd name="T4" fmla="*/ 748 w 1078"/>
                    <a:gd name="T5" fmla="*/ 0 h 1694"/>
                    <a:gd name="T6" fmla="*/ 748 w 1078"/>
                    <a:gd name="T7" fmla="*/ 0 h 1694"/>
                    <a:gd name="T8" fmla="*/ 757 w 1078"/>
                    <a:gd name="T9" fmla="*/ 8 h 1694"/>
                    <a:gd name="T10" fmla="*/ 748 w 1078"/>
                    <a:gd name="T11" fmla="*/ 0 h 1694"/>
                    <a:gd name="T12" fmla="*/ 747 w 1078"/>
                    <a:gd name="T13" fmla="*/ 1 h 1694"/>
                    <a:gd name="T14" fmla="*/ 694 w 1078"/>
                    <a:gd name="T15" fmla="*/ 57 h 1694"/>
                    <a:gd name="T16" fmla="*/ 485 w 1078"/>
                    <a:gd name="T17" fmla="*/ 269 h 1694"/>
                    <a:gd name="T18" fmla="*/ 355 w 1078"/>
                    <a:gd name="T19" fmla="*/ 396 h 1694"/>
                    <a:gd name="T20" fmla="*/ 120 w 1078"/>
                    <a:gd name="T21" fmla="*/ 669 h 1694"/>
                    <a:gd name="T22" fmla="*/ 34 w 1078"/>
                    <a:gd name="T23" fmla="*/ 832 h 1694"/>
                    <a:gd name="T24" fmla="*/ 0 w 1078"/>
                    <a:gd name="T25" fmla="*/ 1005 h 1694"/>
                    <a:gd name="T26" fmla="*/ 39 w 1078"/>
                    <a:gd name="T27" fmla="*/ 1174 h 1694"/>
                    <a:gd name="T28" fmla="*/ 126 w 1078"/>
                    <a:gd name="T29" fmla="*/ 1297 h 1694"/>
                    <a:gd name="T30" fmla="*/ 368 w 1078"/>
                    <a:gd name="T31" fmla="*/ 1468 h 1694"/>
                    <a:gd name="T32" fmla="*/ 764 w 1078"/>
                    <a:gd name="T33" fmla="*/ 1619 h 1694"/>
                    <a:gd name="T34" fmla="*/ 771 w 1078"/>
                    <a:gd name="T35" fmla="*/ 1621 h 1694"/>
                    <a:gd name="T36" fmla="*/ 834 w 1078"/>
                    <a:gd name="T37" fmla="*/ 1636 h 1694"/>
                    <a:gd name="T38" fmla="*/ 977 w 1078"/>
                    <a:gd name="T39" fmla="*/ 1672 h 1694"/>
                    <a:gd name="T40" fmla="*/ 1037 w 1078"/>
                    <a:gd name="T41" fmla="*/ 1686 h 1694"/>
                    <a:gd name="T42" fmla="*/ 1056 w 1078"/>
                    <a:gd name="T43" fmla="*/ 1691 h 1694"/>
                    <a:gd name="T44" fmla="*/ 1067 w 1078"/>
                    <a:gd name="T45" fmla="*/ 1694 h 1694"/>
                    <a:gd name="T46" fmla="*/ 1078 w 1078"/>
                    <a:gd name="T47" fmla="*/ 1654 h 1694"/>
                    <a:gd name="T48" fmla="*/ 1071 w 1078"/>
                    <a:gd name="T49" fmla="*/ 1652 h 1694"/>
                    <a:gd name="T50" fmla="*/ 912 w 1078"/>
                    <a:gd name="T51" fmla="*/ 1613 h 1694"/>
                    <a:gd name="T52" fmla="*/ 822 w 1078"/>
                    <a:gd name="T53" fmla="*/ 1591 h 1694"/>
                    <a:gd name="T54" fmla="*/ 791 w 1078"/>
                    <a:gd name="T55" fmla="*/ 1583 h 1694"/>
                    <a:gd name="T56" fmla="*/ 781 w 1078"/>
                    <a:gd name="T57" fmla="*/ 1580 h 1694"/>
                    <a:gd name="T58" fmla="*/ 776 w 1078"/>
                    <a:gd name="T59" fmla="*/ 1579 h 1694"/>
                    <a:gd name="T60" fmla="*/ 422 w 1078"/>
                    <a:gd name="T61" fmla="*/ 1449 h 1694"/>
                    <a:gd name="T62" fmla="*/ 124 w 1078"/>
                    <a:gd name="T63" fmla="*/ 1231 h 1694"/>
                    <a:gd name="T64" fmla="*/ 60 w 1078"/>
                    <a:gd name="T65" fmla="*/ 1118 h 1694"/>
                    <a:gd name="T66" fmla="*/ 41 w 1078"/>
                    <a:gd name="T67" fmla="*/ 1005 h 1694"/>
                    <a:gd name="T68" fmla="*/ 96 w 1078"/>
                    <a:gd name="T69" fmla="*/ 794 h 1694"/>
                    <a:gd name="T70" fmla="*/ 305 w 1078"/>
                    <a:gd name="T71" fmla="*/ 506 h 1694"/>
                    <a:gd name="T72" fmla="*/ 421 w 1078"/>
                    <a:gd name="T73" fmla="*/ 389 h 1694"/>
                    <a:gd name="T74" fmla="*/ 515 w 1078"/>
                    <a:gd name="T75" fmla="*/ 299 h 1694"/>
                    <a:gd name="T76" fmla="*/ 733 w 1078"/>
                    <a:gd name="T77" fmla="*/ 77 h 1694"/>
                    <a:gd name="T78" fmla="*/ 780 w 1078"/>
                    <a:gd name="T79" fmla="*/ 27 h 1694"/>
                    <a:gd name="T80" fmla="*/ 748 w 1078"/>
                    <a:gd name="T81" fmla="*/ 0 h 1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078" h="1694">
                      <a:moveTo>
                        <a:pt x="748" y="0"/>
                      </a:moveTo>
                      <a:cubicBezTo>
                        <a:pt x="757" y="8"/>
                        <a:pt x="757" y="8"/>
                        <a:pt x="757" y="8"/>
                      </a:cubicBezTo>
                      <a:cubicBezTo>
                        <a:pt x="748" y="0"/>
                        <a:pt x="748" y="0"/>
                        <a:pt x="748" y="0"/>
                      </a:cubicBezTo>
                      <a:cubicBezTo>
                        <a:pt x="748" y="0"/>
                        <a:pt x="748" y="0"/>
                        <a:pt x="748" y="0"/>
                      </a:cubicBezTo>
                      <a:cubicBezTo>
                        <a:pt x="757" y="8"/>
                        <a:pt x="757" y="8"/>
                        <a:pt x="757" y="8"/>
                      </a:cubicBezTo>
                      <a:cubicBezTo>
                        <a:pt x="748" y="0"/>
                        <a:pt x="748" y="0"/>
                        <a:pt x="748" y="0"/>
                      </a:cubicBezTo>
                      <a:cubicBezTo>
                        <a:pt x="748" y="0"/>
                        <a:pt x="747" y="0"/>
                        <a:pt x="747" y="1"/>
                      </a:cubicBezTo>
                      <a:cubicBezTo>
                        <a:pt x="745" y="3"/>
                        <a:pt x="732" y="17"/>
                        <a:pt x="694" y="57"/>
                      </a:cubicBezTo>
                      <a:cubicBezTo>
                        <a:pt x="656" y="97"/>
                        <a:pt x="592" y="163"/>
                        <a:pt x="485" y="269"/>
                      </a:cubicBezTo>
                      <a:cubicBezTo>
                        <a:pt x="453" y="302"/>
                        <a:pt x="406" y="345"/>
                        <a:pt x="355" y="396"/>
                      </a:cubicBezTo>
                      <a:cubicBezTo>
                        <a:pt x="278" y="472"/>
                        <a:pt x="189" y="566"/>
                        <a:pt x="120" y="669"/>
                      </a:cubicBezTo>
                      <a:cubicBezTo>
                        <a:pt x="85" y="721"/>
                        <a:pt x="55" y="776"/>
                        <a:pt x="34" y="832"/>
                      </a:cubicBezTo>
                      <a:cubicBezTo>
                        <a:pt x="13" y="888"/>
                        <a:pt x="0" y="946"/>
                        <a:pt x="0" y="1005"/>
                      </a:cubicBezTo>
                      <a:cubicBezTo>
                        <a:pt x="0" y="1061"/>
                        <a:pt x="12" y="1118"/>
                        <a:pt x="39" y="1174"/>
                      </a:cubicBezTo>
                      <a:cubicBezTo>
                        <a:pt x="59" y="1216"/>
                        <a:pt x="88" y="1257"/>
                        <a:pt x="126" y="1297"/>
                      </a:cubicBezTo>
                      <a:cubicBezTo>
                        <a:pt x="184" y="1357"/>
                        <a:pt x="263" y="1414"/>
                        <a:pt x="368" y="1468"/>
                      </a:cubicBezTo>
                      <a:cubicBezTo>
                        <a:pt x="472" y="1522"/>
                        <a:pt x="603" y="1573"/>
                        <a:pt x="764" y="1619"/>
                      </a:cubicBezTo>
                      <a:cubicBezTo>
                        <a:pt x="766" y="1619"/>
                        <a:pt x="768" y="1620"/>
                        <a:pt x="771" y="1621"/>
                      </a:cubicBezTo>
                      <a:cubicBezTo>
                        <a:pt x="783" y="1624"/>
                        <a:pt x="805" y="1629"/>
                        <a:pt x="834" y="1636"/>
                      </a:cubicBezTo>
                      <a:cubicBezTo>
                        <a:pt x="876" y="1647"/>
                        <a:pt x="931" y="1660"/>
                        <a:pt x="977" y="1672"/>
                      </a:cubicBezTo>
                      <a:cubicBezTo>
                        <a:pt x="1000" y="1677"/>
                        <a:pt x="1021" y="1682"/>
                        <a:pt x="1037" y="1686"/>
                      </a:cubicBezTo>
                      <a:cubicBezTo>
                        <a:pt x="1045" y="1688"/>
                        <a:pt x="1051" y="1690"/>
                        <a:pt x="1056" y="1691"/>
                      </a:cubicBezTo>
                      <a:cubicBezTo>
                        <a:pt x="1062" y="1692"/>
                        <a:pt x="1065" y="1693"/>
                        <a:pt x="1067" y="1694"/>
                      </a:cubicBezTo>
                      <a:cubicBezTo>
                        <a:pt x="1078" y="1654"/>
                        <a:pt x="1078" y="1654"/>
                        <a:pt x="1078" y="1654"/>
                      </a:cubicBezTo>
                      <a:cubicBezTo>
                        <a:pt x="1076" y="1653"/>
                        <a:pt x="1074" y="1653"/>
                        <a:pt x="1071" y="1652"/>
                      </a:cubicBezTo>
                      <a:cubicBezTo>
                        <a:pt x="1048" y="1646"/>
                        <a:pt x="978" y="1629"/>
                        <a:pt x="912" y="1613"/>
                      </a:cubicBezTo>
                      <a:cubicBezTo>
                        <a:pt x="879" y="1605"/>
                        <a:pt x="847" y="1597"/>
                        <a:pt x="822" y="1591"/>
                      </a:cubicBezTo>
                      <a:cubicBezTo>
                        <a:pt x="810" y="1588"/>
                        <a:pt x="799" y="1585"/>
                        <a:pt x="791" y="1583"/>
                      </a:cubicBezTo>
                      <a:cubicBezTo>
                        <a:pt x="787" y="1582"/>
                        <a:pt x="784" y="1581"/>
                        <a:pt x="781" y="1580"/>
                      </a:cubicBezTo>
                      <a:cubicBezTo>
                        <a:pt x="778" y="1580"/>
                        <a:pt x="776" y="1579"/>
                        <a:pt x="776" y="1579"/>
                      </a:cubicBezTo>
                      <a:cubicBezTo>
                        <a:pt x="634" y="1538"/>
                        <a:pt x="517" y="1495"/>
                        <a:pt x="422" y="1449"/>
                      </a:cubicBezTo>
                      <a:cubicBezTo>
                        <a:pt x="278" y="1380"/>
                        <a:pt x="183" y="1306"/>
                        <a:pt x="124" y="1231"/>
                      </a:cubicBezTo>
                      <a:cubicBezTo>
                        <a:pt x="94" y="1193"/>
                        <a:pt x="74" y="1156"/>
                        <a:pt x="60" y="1118"/>
                      </a:cubicBezTo>
                      <a:cubicBezTo>
                        <a:pt x="47" y="1080"/>
                        <a:pt x="41" y="1043"/>
                        <a:pt x="41" y="1005"/>
                      </a:cubicBezTo>
                      <a:cubicBezTo>
                        <a:pt x="41" y="934"/>
                        <a:pt x="62" y="864"/>
                        <a:pt x="96" y="794"/>
                      </a:cubicBezTo>
                      <a:cubicBezTo>
                        <a:pt x="146" y="691"/>
                        <a:pt x="226" y="591"/>
                        <a:pt x="305" y="506"/>
                      </a:cubicBezTo>
                      <a:cubicBezTo>
                        <a:pt x="345" y="463"/>
                        <a:pt x="385" y="424"/>
                        <a:pt x="421" y="389"/>
                      </a:cubicBezTo>
                      <a:cubicBezTo>
                        <a:pt x="457" y="354"/>
                        <a:pt x="489" y="324"/>
                        <a:pt x="515" y="299"/>
                      </a:cubicBezTo>
                      <a:cubicBezTo>
                        <a:pt x="630" y="183"/>
                        <a:pt x="696" y="116"/>
                        <a:pt x="733" y="77"/>
                      </a:cubicBezTo>
                      <a:cubicBezTo>
                        <a:pt x="771" y="38"/>
                        <a:pt x="779" y="27"/>
                        <a:pt x="780" y="27"/>
                      </a:cubicBezTo>
                      <a:cubicBezTo>
                        <a:pt x="748" y="0"/>
                        <a:pt x="748" y="0"/>
                        <a:pt x="748" y="0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3" name="Group 22"/>
            <p:cNvGrpSpPr/>
            <p:nvPr/>
          </p:nvGrpSpPr>
          <p:grpSpPr>
            <a:xfrm rot="2829923">
              <a:off x="2465599" y="1073029"/>
              <a:ext cx="1739928" cy="3365050"/>
              <a:chOff x="6969126" y="1568450"/>
              <a:chExt cx="2487613" cy="4811086"/>
            </a:xfrm>
          </p:grpSpPr>
          <p:sp>
            <p:nvSpPr>
              <p:cNvPr id="24" name="Freeform 913"/>
              <p:cNvSpPr>
                <a:spLocks/>
              </p:cNvSpPr>
              <p:nvPr/>
            </p:nvSpPr>
            <p:spPr bwMode="auto">
              <a:xfrm>
                <a:off x="7072313" y="3597275"/>
                <a:ext cx="858838" cy="844550"/>
              </a:xfrm>
              <a:custGeom>
                <a:avLst/>
                <a:gdLst>
                  <a:gd name="T0" fmla="*/ 507 w 541"/>
                  <a:gd name="T1" fmla="*/ 0 h 532"/>
                  <a:gd name="T2" fmla="*/ 541 w 541"/>
                  <a:gd name="T3" fmla="*/ 347 h 532"/>
                  <a:gd name="T4" fmla="*/ 538 w 541"/>
                  <a:gd name="T5" fmla="*/ 346 h 532"/>
                  <a:gd name="T6" fmla="*/ 529 w 541"/>
                  <a:gd name="T7" fmla="*/ 343 h 532"/>
                  <a:gd name="T8" fmla="*/ 515 w 541"/>
                  <a:gd name="T9" fmla="*/ 339 h 532"/>
                  <a:gd name="T10" fmla="*/ 495 w 541"/>
                  <a:gd name="T11" fmla="*/ 335 h 532"/>
                  <a:gd name="T12" fmla="*/ 470 w 541"/>
                  <a:gd name="T13" fmla="*/ 333 h 532"/>
                  <a:gd name="T14" fmla="*/ 441 w 541"/>
                  <a:gd name="T15" fmla="*/ 331 h 532"/>
                  <a:gd name="T16" fmla="*/ 407 w 541"/>
                  <a:gd name="T17" fmla="*/ 331 h 532"/>
                  <a:gd name="T18" fmla="*/ 369 w 541"/>
                  <a:gd name="T19" fmla="*/ 335 h 532"/>
                  <a:gd name="T20" fmla="*/ 328 w 541"/>
                  <a:gd name="T21" fmla="*/ 344 h 532"/>
                  <a:gd name="T22" fmla="*/ 282 w 541"/>
                  <a:gd name="T23" fmla="*/ 356 h 532"/>
                  <a:gd name="T24" fmla="*/ 232 w 541"/>
                  <a:gd name="T25" fmla="*/ 376 h 532"/>
                  <a:gd name="T26" fmla="*/ 181 w 541"/>
                  <a:gd name="T27" fmla="*/ 399 h 532"/>
                  <a:gd name="T28" fmla="*/ 136 w 541"/>
                  <a:gd name="T29" fmla="*/ 422 h 532"/>
                  <a:gd name="T30" fmla="*/ 100 w 541"/>
                  <a:gd name="T31" fmla="*/ 444 h 532"/>
                  <a:gd name="T32" fmla="*/ 71 w 541"/>
                  <a:gd name="T33" fmla="*/ 465 h 532"/>
                  <a:gd name="T34" fmla="*/ 46 w 541"/>
                  <a:gd name="T35" fmla="*/ 483 h 532"/>
                  <a:gd name="T36" fmla="*/ 29 w 541"/>
                  <a:gd name="T37" fmla="*/ 500 h 532"/>
                  <a:gd name="T38" fmla="*/ 16 w 541"/>
                  <a:gd name="T39" fmla="*/ 513 h 532"/>
                  <a:gd name="T40" fmla="*/ 7 w 541"/>
                  <a:gd name="T41" fmla="*/ 522 h 532"/>
                  <a:gd name="T42" fmla="*/ 2 w 541"/>
                  <a:gd name="T43" fmla="*/ 529 h 532"/>
                  <a:gd name="T44" fmla="*/ 0 w 541"/>
                  <a:gd name="T45" fmla="*/ 532 h 532"/>
                  <a:gd name="T46" fmla="*/ 38 w 541"/>
                  <a:gd name="T47" fmla="*/ 241 h 532"/>
                  <a:gd name="T48" fmla="*/ 507 w 541"/>
                  <a:gd name="T49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41" h="532">
                    <a:moveTo>
                      <a:pt x="507" y="0"/>
                    </a:moveTo>
                    <a:lnTo>
                      <a:pt x="541" y="347"/>
                    </a:lnTo>
                    <a:lnTo>
                      <a:pt x="538" y="346"/>
                    </a:lnTo>
                    <a:lnTo>
                      <a:pt x="529" y="343"/>
                    </a:lnTo>
                    <a:lnTo>
                      <a:pt x="515" y="339"/>
                    </a:lnTo>
                    <a:lnTo>
                      <a:pt x="495" y="335"/>
                    </a:lnTo>
                    <a:lnTo>
                      <a:pt x="470" y="333"/>
                    </a:lnTo>
                    <a:lnTo>
                      <a:pt x="441" y="331"/>
                    </a:lnTo>
                    <a:lnTo>
                      <a:pt x="407" y="331"/>
                    </a:lnTo>
                    <a:lnTo>
                      <a:pt x="369" y="335"/>
                    </a:lnTo>
                    <a:lnTo>
                      <a:pt x="328" y="344"/>
                    </a:lnTo>
                    <a:lnTo>
                      <a:pt x="282" y="356"/>
                    </a:lnTo>
                    <a:lnTo>
                      <a:pt x="232" y="376"/>
                    </a:lnTo>
                    <a:lnTo>
                      <a:pt x="181" y="399"/>
                    </a:lnTo>
                    <a:lnTo>
                      <a:pt x="136" y="422"/>
                    </a:lnTo>
                    <a:lnTo>
                      <a:pt x="100" y="444"/>
                    </a:lnTo>
                    <a:lnTo>
                      <a:pt x="71" y="465"/>
                    </a:lnTo>
                    <a:lnTo>
                      <a:pt x="46" y="483"/>
                    </a:lnTo>
                    <a:lnTo>
                      <a:pt x="29" y="500"/>
                    </a:lnTo>
                    <a:lnTo>
                      <a:pt x="16" y="513"/>
                    </a:lnTo>
                    <a:lnTo>
                      <a:pt x="7" y="522"/>
                    </a:lnTo>
                    <a:lnTo>
                      <a:pt x="2" y="529"/>
                    </a:lnTo>
                    <a:lnTo>
                      <a:pt x="0" y="532"/>
                    </a:lnTo>
                    <a:lnTo>
                      <a:pt x="38" y="241"/>
                    </a:lnTo>
                    <a:lnTo>
                      <a:pt x="507" y="0"/>
                    </a:lnTo>
                    <a:close/>
                  </a:path>
                </a:pathLst>
              </a:custGeom>
              <a:solidFill>
                <a:srgbClr val="DB1300"/>
              </a:solidFill>
              <a:ln w="0">
                <a:solidFill>
                  <a:srgbClr val="DB13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914"/>
              <p:cNvSpPr>
                <a:spLocks/>
              </p:cNvSpPr>
              <p:nvPr/>
            </p:nvSpPr>
            <p:spPr bwMode="auto">
              <a:xfrm>
                <a:off x="7866063" y="4613275"/>
                <a:ext cx="636588" cy="176213"/>
              </a:xfrm>
              <a:custGeom>
                <a:avLst/>
                <a:gdLst>
                  <a:gd name="T0" fmla="*/ 7 w 401"/>
                  <a:gd name="T1" fmla="*/ 0 h 111"/>
                  <a:gd name="T2" fmla="*/ 401 w 401"/>
                  <a:gd name="T3" fmla="*/ 53 h 111"/>
                  <a:gd name="T4" fmla="*/ 393 w 401"/>
                  <a:gd name="T5" fmla="*/ 111 h 111"/>
                  <a:gd name="T6" fmla="*/ 0 w 401"/>
                  <a:gd name="T7" fmla="*/ 60 h 111"/>
                  <a:gd name="T8" fmla="*/ 7 w 401"/>
                  <a:gd name="T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1" h="111">
                    <a:moveTo>
                      <a:pt x="7" y="0"/>
                    </a:moveTo>
                    <a:lnTo>
                      <a:pt x="401" y="53"/>
                    </a:lnTo>
                    <a:lnTo>
                      <a:pt x="393" y="111"/>
                    </a:lnTo>
                    <a:lnTo>
                      <a:pt x="0" y="6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BE0000"/>
              </a:solidFill>
              <a:ln w="0">
                <a:solidFill>
                  <a:srgbClr val="BE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915"/>
              <p:cNvSpPr>
                <a:spLocks/>
              </p:cNvSpPr>
              <p:nvPr/>
            </p:nvSpPr>
            <p:spPr bwMode="auto">
              <a:xfrm>
                <a:off x="8572501" y="3713163"/>
                <a:ext cx="815975" cy="1022350"/>
              </a:xfrm>
              <a:custGeom>
                <a:avLst/>
                <a:gdLst>
                  <a:gd name="T0" fmla="*/ 122 w 514"/>
                  <a:gd name="T1" fmla="*/ 0 h 644"/>
                  <a:gd name="T2" fmla="*/ 514 w 514"/>
                  <a:gd name="T3" fmla="*/ 352 h 644"/>
                  <a:gd name="T4" fmla="*/ 476 w 514"/>
                  <a:gd name="T5" fmla="*/ 644 h 644"/>
                  <a:gd name="T6" fmla="*/ 474 w 514"/>
                  <a:gd name="T7" fmla="*/ 642 h 644"/>
                  <a:gd name="T8" fmla="*/ 472 w 514"/>
                  <a:gd name="T9" fmla="*/ 634 h 644"/>
                  <a:gd name="T10" fmla="*/ 465 w 514"/>
                  <a:gd name="T11" fmla="*/ 622 h 644"/>
                  <a:gd name="T12" fmla="*/ 456 w 514"/>
                  <a:gd name="T13" fmla="*/ 606 h 644"/>
                  <a:gd name="T14" fmla="*/ 443 w 514"/>
                  <a:gd name="T15" fmla="*/ 586 h 644"/>
                  <a:gd name="T16" fmla="*/ 425 w 514"/>
                  <a:gd name="T17" fmla="*/ 562 h 644"/>
                  <a:gd name="T18" fmla="*/ 401 w 514"/>
                  <a:gd name="T19" fmla="*/ 534 h 644"/>
                  <a:gd name="T20" fmla="*/ 372 w 514"/>
                  <a:gd name="T21" fmla="*/ 503 h 644"/>
                  <a:gd name="T22" fmla="*/ 336 w 514"/>
                  <a:gd name="T23" fmla="*/ 470 h 644"/>
                  <a:gd name="T24" fmla="*/ 291 w 514"/>
                  <a:gd name="T25" fmla="*/ 434 h 644"/>
                  <a:gd name="T26" fmla="*/ 244 w 514"/>
                  <a:gd name="T27" fmla="*/ 401 h 644"/>
                  <a:gd name="T28" fmla="*/ 199 w 514"/>
                  <a:gd name="T29" fmla="*/ 375 h 644"/>
                  <a:gd name="T30" fmla="*/ 158 w 514"/>
                  <a:gd name="T31" fmla="*/ 355 h 644"/>
                  <a:gd name="T32" fmla="*/ 120 w 514"/>
                  <a:gd name="T33" fmla="*/ 342 h 644"/>
                  <a:gd name="T34" fmla="*/ 86 w 514"/>
                  <a:gd name="T35" fmla="*/ 333 h 644"/>
                  <a:gd name="T36" fmla="*/ 57 w 514"/>
                  <a:gd name="T37" fmla="*/ 329 h 644"/>
                  <a:gd name="T38" fmla="*/ 33 w 514"/>
                  <a:gd name="T39" fmla="*/ 326 h 644"/>
                  <a:gd name="T40" fmla="*/ 15 w 514"/>
                  <a:gd name="T41" fmla="*/ 326 h 644"/>
                  <a:gd name="T42" fmla="*/ 4 w 514"/>
                  <a:gd name="T43" fmla="*/ 326 h 644"/>
                  <a:gd name="T44" fmla="*/ 0 w 514"/>
                  <a:gd name="T45" fmla="*/ 328 h 644"/>
                  <a:gd name="T46" fmla="*/ 122 w 514"/>
                  <a:gd name="T47" fmla="*/ 0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14" h="644">
                    <a:moveTo>
                      <a:pt x="122" y="0"/>
                    </a:moveTo>
                    <a:lnTo>
                      <a:pt x="514" y="352"/>
                    </a:lnTo>
                    <a:lnTo>
                      <a:pt x="476" y="644"/>
                    </a:lnTo>
                    <a:lnTo>
                      <a:pt x="474" y="642"/>
                    </a:lnTo>
                    <a:lnTo>
                      <a:pt x="472" y="634"/>
                    </a:lnTo>
                    <a:lnTo>
                      <a:pt x="465" y="622"/>
                    </a:lnTo>
                    <a:lnTo>
                      <a:pt x="456" y="606"/>
                    </a:lnTo>
                    <a:lnTo>
                      <a:pt x="443" y="586"/>
                    </a:lnTo>
                    <a:lnTo>
                      <a:pt x="425" y="562"/>
                    </a:lnTo>
                    <a:lnTo>
                      <a:pt x="401" y="534"/>
                    </a:lnTo>
                    <a:lnTo>
                      <a:pt x="372" y="503"/>
                    </a:lnTo>
                    <a:lnTo>
                      <a:pt x="336" y="470"/>
                    </a:lnTo>
                    <a:lnTo>
                      <a:pt x="291" y="434"/>
                    </a:lnTo>
                    <a:lnTo>
                      <a:pt x="244" y="401"/>
                    </a:lnTo>
                    <a:lnTo>
                      <a:pt x="199" y="375"/>
                    </a:lnTo>
                    <a:lnTo>
                      <a:pt x="158" y="355"/>
                    </a:lnTo>
                    <a:lnTo>
                      <a:pt x="120" y="342"/>
                    </a:lnTo>
                    <a:lnTo>
                      <a:pt x="86" y="333"/>
                    </a:lnTo>
                    <a:lnTo>
                      <a:pt x="57" y="329"/>
                    </a:lnTo>
                    <a:lnTo>
                      <a:pt x="33" y="326"/>
                    </a:lnTo>
                    <a:lnTo>
                      <a:pt x="15" y="326"/>
                    </a:lnTo>
                    <a:lnTo>
                      <a:pt x="4" y="326"/>
                    </a:lnTo>
                    <a:lnTo>
                      <a:pt x="0" y="32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C50000"/>
              </a:solidFill>
              <a:ln w="0">
                <a:solidFill>
                  <a:srgbClr val="C5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916"/>
              <p:cNvSpPr>
                <a:spLocks/>
              </p:cNvSpPr>
              <p:nvPr/>
            </p:nvSpPr>
            <p:spPr bwMode="auto">
              <a:xfrm>
                <a:off x="8739188" y="4249738"/>
                <a:ext cx="68263" cy="20638"/>
              </a:xfrm>
              <a:custGeom>
                <a:avLst/>
                <a:gdLst>
                  <a:gd name="T0" fmla="*/ 0 w 43"/>
                  <a:gd name="T1" fmla="*/ 0 h 13"/>
                  <a:gd name="T2" fmla="*/ 0 w 43"/>
                  <a:gd name="T3" fmla="*/ 0 h 13"/>
                  <a:gd name="T4" fmla="*/ 16 w 43"/>
                  <a:gd name="T5" fmla="*/ 4 h 13"/>
                  <a:gd name="T6" fmla="*/ 43 w 43"/>
                  <a:gd name="T7" fmla="*/ 13 h 13"/>
                  <a:gd name="T8" fmla="*/ 43 w 43"/>
                  <a:gd name="T9" fmla="*/ 13 h 13"/>
                  <a:gd name="T10" fmla="*/ 16 w 43"/>
                  <a:gd name="T11" fmla="*/ 4 h 13"/>
                  <a:gd name="T12" fmla="*/ 0 w 43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3">
                    <a:moveTo>
                      <a:pt x="0" y="0"/>
                    </a:moveTo>
                    <a:lnTo>
                      <a:pt x="0" y="0"/>
                    </a:lnTo>
                    <a:lnTo>
                      <a:pt x="16" y="4"/>
                    </a:lnTo>
                    <a:lnTo>
                      <a:pt x="43" y="13"/>
                    </a:lnTo>
                    <a:lnTo>
                      <a:pt x="43" y="13"/>
                    </a:lnTo>
                    <a:lnTo>
                      <a:pt x="16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18"/>
              </a:solidFill>
              <a:ln w="0">
                <a:solidFill>
                  <a:srgbClr val="00001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917"/>
              <p:cNvSpPr>
                <a:spLocks/>
              </p:cNvSpPr>
              <p:nvPr/>
            </p:nvSpPr>
            <p:spPr bwMode="auto">
              <a:xfrm>
                <a:off x="8724901" y="4244975"/>
                <a:ext cx="14288" cy="4763"/>
              </a:xfrm>
              <a:custGeom>
                <a:avLst/>
                <a:gdLst>
                  <a:gd name="T0" fmla="*/ 0 w 9"/>
                  <a:gd name="T1" fmla="*/ 0 h 3"/>
                  <a:gd name="T2" fmla="*/ 9 w 9"/>
                  <a:gd name="T3" fmla="*/ 3 h 3"/>
                  <a:gd name="T4" fmla="*/ 9 w 9"/>
                  <a:gd name="T5" fmla="*/ 3 h 3"/>
                  <a:gd name="T6" fmla="*/ 0 w 9"/>
                  <a:gd name="T7" fmla="*/ 0 h 3"/>
                  <a:gd name="T8" fmla="*/ 0 w 9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0" y="0"/>
                    </a:moveTo>
                    <a:lnTo>
                      <a:pt x="9" y="3"/>
                    </a:lnTo>
                    <a:lnTo>
                      <a:pt x="9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15"/>
              </a:solidFill>
              <a:ln w="0">
                <a:solidFill>
                  <a:srgbClr val="00001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918"/>
              <p:cNvSpPr>
                <a:spLocks/>
              </p:cNvSpPr>
              <p:nvPr/>
            </p:nvSpPr>
            <p:spPr bwMode="auto">
              <a:xfrm>
                <a:off x="8913813" y="3846513"/>
                <a:ext cx="12700" cy="12700"/>
              </a:xfrm>
              <a:custGeom>
                <a:avLst/>
                <a:gdLst>
                  <a:gd name="T0" fmla="*/ 0 w 8"/>
                  <a:gd name="T1" fmla="*/ 0 h 8"/>
                  <a:gd name="T2" fmla="*/ 0 w 8"/>
                  <a:gd name="T3" fmla="*/ 0 h 8"/>
                  <a:gd name="T4" fmla="*/ 8 w 8"/>
                  <a:gd name="T5" fmla="*/ 8 h 8"/>
                  <a:gd name="T6" fmla="*/ 8 w 8"/>
                  <a:gd name="T7" fmla="*/ 8 h 8"/>
                  <a:gd name="T8" fmla="*/ 0 w 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0" y="0"/>
                    </a:moveTo>
                    <a:lnTo>
                      <a:pt x="0" y="0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919"/>
              <p:cNvSpPr>
                <a:spLocks/>
              </p:cNvSpPr>
              <p:nvPr/>
            </p:nvSpPr>
            <p:spPr bwMode="auto">
              <a:xfrm>
                <a:off x="8888413" y="3825875"/>
                <a:ext cx="25400" cy="20638"/>
              </a:xfrm>
              <a:custGeom>
                <a:avLst/>
                <a:gdLst>
                  <a:gd name="T0" fmla="*/ 0 w 16"/>
                  <a:gd name="T1" fmla="*/ 0 h 13"/>
                  <a:gd name="T2" fmla="*/ 0 w 16"/>
                  <a:gd name="T3" fmla="*/ 0 h 13"/>
                  <a:gd name="T4" fmla="*/ 16 w 16"/>
                  <a:gd name="T5" fmla="*/ 13 h 13"/>
                  <a:gd name="T6" fmla="*/ 16 w 16"/>
                  <a:gd name="T7" fmla="*/ 13 h 13"/>
                  <a:gd name="T8" fmla="*/ 0 w 16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3">
                    <a:moveTo>
                      <a:pt x="0" y="0"/>
                    </a:moveTo>
                    <a:lnTo>
                      <a:pt x="0" y="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920"/>
              <p:cNvSpPr>
                <a:spLocks/>
              </p:cNvSpPr>
              <p:nvPr/>
            </p:nvSpPr>
            <p:spPr bwMode="auto">
              <a:xfrm>
                <a:off x="8864601" y="3803650"/>
                <a:ext cx="23813" cy="22225"/>
              </a:xfrm>
              <a:custGeom>
                <a:avLst/>
                <a:gdLst>
                  <a:gd name="T0" fmla="*/ 0 w 15"/>
                  <a:gd name="T1" fmla="*/ 0 h 14"/>
                  <a:gd name="T2" fmla="*/ 0 w 15"/>
                  <a:gd name="T3" fmla="*/ 0 h 14"/>
                  <a:gd name="T4" fmla="*/ 15 w 15"/>
                  <a:gd name="T5" fmla="*/ 14 h 14"/>
                  <a:gd name="T6" fmla="*/ 15 w 15"/>
                  <a:gd name="T7" fmla="*/ 14 h 14"/>
                  <a:gd name="T8" fmla="*/ 0 w 15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4">
                    <a:moveTo>
                      <a:pt x="0" y="0"/>
                    </a:moveTo>
                    <a:lnTo>
                      <a:pt x="0" y="0"/>
                    </a:lnTo>
                    <a:lnTo>
                      <a:pt x="15" y="14"/>
                    </a:lnTo>
                    <a:lnTo>
                      <a:pt x="1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921"/>
              <p:cNvSpPr>
                <a:spLocks/>
              </p:cNvSpPr>
              <p:nvPr/>
            </p:nvSpPr>
            <p:spPr bwMode="auto">
              <a:xfrm>
                <a:off x="8853488" y="3792538"/>
                <a:ext cx="11113" cy="11113"/>
              </a:xfrm>
              <a:custGeom>
                <a:avLst/>
                <a:gdLst>
                  <a:gd name="T0" fmla="*/ 0 w 7"/>
                  <a:gd name="T1" fmla="*/ 0 h 7"/>
                  <a:gd name="T2" fmla="*/ 7 w 7"/>
                  <a:gd name="T3" fmla="*/ 7 h 7"/>
                  <a:gd name="T4" fmla="*/ 7 w 7"/>
                  <a:gd name="T5" fmla="*/ 7 h 7"/>
                  <a:gd name="T6" fmla="*/ 0 w 7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7">
                    <a:moveTo>
                      <a:pt x="0" y="0"/>
                    </a:moveTo>
                    <a:lnTo>
                      <a:pt x="7" y="7"/>
                    </a:lnTo>
                    <a:lnTo>
                      <a:pt x="7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922"/>
              <p:cNvSpPr>
                <a:spLocks/>
              </p:cNvSpPr>
              <p:nvPr/>
            </p:nvSpPr>
            <p:spPr bwMode="auto">
              <a:xfrm>
                <a:off x="8724901" y="3792538"/>
                <a:ext cx="201613" cy="477838"/>
              </a:xfrm>
              <a:custGeom>
                <a:avLst/>
                <a:gdLst>
                  <a:gd name="T0" fmla="*/ 81 w 127"/>
                  <a:gd name="T1" fmla="*/ 0 h 301"/>
                  <a:gd name="T2" fmla="*/ 127 w 127"/>
                  <a:gd name="T3" fmla="*/ 42 h 301"/>
                  <a:gd name="T4" fmla="*/ 103 w 127"/>
                  <a:gd name="T5" fmla="*/ 132 h 301"/>
                  <a:gd name="T6" fmla="*/ 79 w 127"/>
                  <a:gd name="T7" fmla="*/ 219 h 301"/>
                  <a:gd name="T8" fmla="*/ 52 w 127"/>
                  <a:gd name="T9" fmla="*/ 301 h 301"/>
                  <a:gd name="T10" fmla="*/ 25 w 127"/>
                  <a:gd name="T11" fmla="*/ 292 h 301"/>
                  <a:gd name="T12" fmla="*/ 0 w 127"/>
                  <a:gd name="T13" fmla="*/ 285 h 301"/>
                  <a:gd name="T14" fmla="*/ 29 w 127"/>
                  <a:gd name="T15" fmla="*/ 195 h 301"/>
                  <a:gd name="T16" fmla="*/ 56 w 127"/>
                  <a:gd name="T17" fmla="*/ 100 h 301"/>
                  <a:gd name="T18" fmla="*/ 81 w 127"/>
                  <a:gd name="T1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01">
                    <a:moveTo>
                      <a:pt x="81" y="0"/>
                    </a:moveTo>
                    <a:lnTo>
                      <a:pt x="127" y="42"/>
                    </a:lnTo>
                    <a:lnTo>
                      <a:pt x="103" y="132"/>
                    </a:lnTo>
                    <a:lnTo>
                      <a:pt x="79" y="219"/>
                    </a:lnTo>
                    <a:lnTo>
                      <a:pt x="52" y="301"/>
                    </a:lnTo>
                    <a:lnTo>
                      <a:pt x="25" y="292"/>
                    </a:lnTo>
                    <a:lnTo>
                      <a:pt x="0" y="285"/>
                    </a:lnTo>
                    <a:lnTo>
                      <a:pt x="29" y="195"/>
                    </a:lnTo>
                    <a:lnTo>
                      <a:pt x="56" y="10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9F0000"/>
              </a:solidFill>
              <a:ln w="0">
                <a:solidFill>
                  <a:srgbClr val="9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923"/>
              <p:cNvSpPr>
                <a:spLocks/>
              </p:cNvSpPr>
              <p:nvPr/>
            </p:nvSpPr>
            <p:spPr bwMode="auto">
              <a:xfrm>
                <a:off x="9110663" y="3968750"/>
                <a:ext cx="346075" cy="819150"/>
              </a:xfrm>
              <a:custGeom>
                <a:avLst/>
                <a:gdLst>
                  <a:gd name="T0" fmla="*/ 164 w 218"/>
                  <a:gd name="T1" fmla="*/ 0 h 516"/>
                  <a:gd name="T2" fmla="*/ 177 w 218"/>
                  <a:gd name="T3" fmla="*/ 6 h 516"/>
                  <a:gd name="T4" fmla="*/ 188 w 218"/>
                  <a:gd name="T5" fmla="*/ 20 h 516"/>
                  <a:gd name="T6" fmla="*/ 197 w 218"/>
                  <a:gd name="T7" fmla="*/ 41 h 516"/>
                  <a:gd name="T8" fmla="*/ 205 w 218"/>
                  <a:gd name="T9" fmla="*/ 68 h 516"/>
                  <a:gd name="T10" fmla="*/ 211 w 218"/>
                  <a:gd name="T11" fmla="*/ 104 h 516"/>
                  <a:gd name="T12" fmla="*/ 215 w 218"/>
                  <a:gd name="T13" fmla="*/ 144 h 516"/>
                  <a:gd name="T14" fmla="*/ 218 w 218"/>
                  <a:gd name="T15" fmla="*/ 193 h 516"/>
                  <a:gd name="T16" fmla="*/ 218 w 218"/>
                  <a:gd name="T17" fmla="*/ 246 h 516"/>
                  <a:gd name="T18" fmla="*/ 215 w 218"/>
                  <a:gd name="T19" fmla="*/ 305 h 516"/>
                  <a:gd name="T20" fmla="*/ 211 w 218"/>
                  <a:gd name="T21" fmla="*/ 371 h 516"/>
                  <a:gd name="T22" fmla="*/ 205 w 218"/>
                  <a:gd name="T23" fmla="*/ 442 h 516"/>
                  <a:gd name="T24" fmla="*/ 196 w 218"/>
                  <a:gd name="T25" fmla="*/ 516 h 516"/>
                  <a:gd name="T26" fmla="*/ 0 w 218"/>
                  <a:gd name="T27" fmla="*/ 490 h 516"/>
                  <a:gd name="T28" fmla="*/ 12 w 218"/>
                  <a:gd name="T29" fmla="*/ 409 h 516"/>
                  <a:gd name="T30" fmla="*/ 25 w 218"/>
                  <a:gd name="T31" fmla="*/ 334 h 516"/>
                  <a:gd name="T32" fmla="*/ 38 w 218"/>
                  <a:gd name="T33" fmla="*/ 266 h 516"/>
                  <a:gd name="T34" fmla="*/ 54 w 218"/>
                  <a:gd name="T35" fmla="*/ 205 h 516"/>
                  <a:gd name="T36" fmla="*/ 69 w 218"/>
                  <a:gd name="T37" fmla="*/ 151 h 516"/>
                  <a:gd name="T38" fmla="*/ 84 w 218"/>
                  <a:gd name="T39" fmla="*/ 105 h 516"/>
                  <a:gd name="T40" fmla="*/ 101 w 218"/>
                  <a:gd name="T41" fmla="*/ 66 h 516"/>
                  <a:gd name="T42" fmla="*/ 117 w 218"/>
                  <a:gd name="T43" fmla="*/ 37 h 516"/>
                  <a:gd name="T44" fmla="*/ 133 w 218"/>
                  <a:gd name="T45" fmla="*/ 15 h 516"/>
                  <a:gd name="T46" fmla="*/ 148 w 218"/>
                  <a:gd name="T47" fmla="*/ 3 h 516"/>
                  <a:gd name="T48" fmla="*/ 164 w 218"/>
                  <a:gd name="T49" fmla="*/ 0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8" h="516">
                    <a:moveTo>
                      <a:pt x="164" y="0"/>
                    </a:moveTo>
                    <a:lnTo>
                      <a:pt x="177" y="6"/>
                    </a:lnTo>
                    <a:lnTo>
                      <a:pt x="188" y="20"/>
                    </a:lnTo>
                    <a:lnTo>
                      <a:pt x="197" y="41"/>
                    </a:lnTo>
                    <a:lnTo>
                      <a:pt x="205" y="68"/>
                    </a:lnTo>
                    <a:lnTo>
                      <a:pt x="211" y="104"/>
                    </a:lnTo>
                    <a:lnTo>
                      <a:pt x="215" y="144"/>
                    </a:lnTo>
                    <a:lnTo>
                      <a:pt x="218" y="193"/>
                    </a:lnTo>
                    <a:lnTo>
                      <a:pt x="218" y="246"/>
                    </a:lnTo>
                    <a:lnTo>
                      <a:pt x="215" y="305"/>
                    </a:lnTo>
                    <a:lnTo>
                      <a:pt x="211" y="371"/>
                    </a:lnTo>
                    <a:lnTo>
                      <a:pt x="205" y="442"/>
                    </a:lnTo>
                    <a:lnTo>
                      <a:pt x="196" y="516"/>
                    </a:lnTo>
                    <a:lnTo>
                      <a:pt x="0" y="490"/>
                    </a:lnTo>
                    <a:lnTo>
                      <a:pt x="12" y="409"/>
                    </a:lnTo>
                    <a:lnTo>
                      <a:pt x="25" y="334"/>
                    </a:lnTo>
                    <a:lnTo>
                      <a:pt x="38" y="266"/>
                    </a:lnTo>
                    <a:lnTo>
                      <a:pt x="54" y="205"/>
                    </a:lnTo>
                    <a:lnTo>
                      <a:pt x="69" y="151"/>
                    </a:lnTo>
                    <a:lnTo>
                      <a:pt x="84" y="105"/>
                    </a:lnTo>
                    <a:lnTo>
                      <a:pt x="101" y="66"/>
                    </a:lnTo>
                    <a:lnTo>
                      <a:pt x="117" y="37"/>
                    </a:lnTo>
                    <a:lnTo>
                      <a:pt x="133" y="15"/>
                    </a:lnTo>
                    <a:lnTo>
                      <a:pt x="148" y="3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A3E16"/>
              </a:solidFill>
              <a:ln w="0">
                <a:solidFill>
                  <a:srgbClr val="FA3E1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924"/>
              <p:cNvSpPr>
                <a:spLocks/>
              </p:cNvSpPr>
              <p:nvPr/>
            </p:nvSpPr>
            <p:spPr bwMode="auto">
              <a:xfrm>
                <a:off x="9110663" y="4705350"/>
                <a:ext cx="315913" cy="82550"/>
              </a:xfrm>
              <a:custGeom>
                <a:avLst/>
                <a:gdLst>
                  <a:gd name="T0" fmla="*/ 3 w 199"/>
                  <a:gd name="T1" fmla="*/ 0 h 52"/>
                  <a:gd name="T2" fmla="*/ 199 w 199"/>
                  <a:gd name="T3" fmla="*/ 26 h 52"/>
                  <a:gd name="T4" fmla="*/ 196 w 199"/>
                  <a:gd name="T5" fmla="*/ 52 h 52"/>
                  <a:gd name="T6" fmla="*/ 0 w 199"/>
                  <a:gd name="T7" fmla="*/ 26 h 52"/>
                  <a:gd name="T8" fmla="*/ 3 w 199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" h="52">
                    <a:moveTo>
                      <a:pt x="3" y="0"/>
                    </a:moveTo>
                    <a:lnTo>
                      <a:pt x="199" y="26"/>
                    </a:lnTo>
                    <a:lnTo>
                      <a:pt x="196" y="52"/>
                    </a:lnTo>
                    <a:lnTo>
                      <a:pt x="0" y="2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D81B00"/>
              </a:solidFill>
              <a:ln w="0">
                <a:solidFill>
                  <a:srgbClr val="D81B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925"/>
              <p:cNvSpPr>
                <a:spLocks/>
              </p:cNvSpPr>
              <p:nvPr/>
            </p:nvSpPr>
            <p:spPr bwMode="auto">
              <a:xfrm>
                <a:off x="9126538" y="4748213"/>
                <a:ext cx="277813" cy="57150"/>
              </a:xfrm>
              <a:custGeom>
                <a:avLst/>
                <a:gdLst>
                  <a:gd name="T0" fmla="*/ 1 w 175"/>
                  <a:gd name="T1" fmla="*/ 0 h 36"/>
                  <a:gd name="T2" fmla="*/ 175 w 175"/>
                  <a:gd name="T3" fmla="*/ 24 h 36"/>
                  <a:gd name="T4" fmla="*/ 174 w 175"/>
                  <a:gd name="T5" fmla="*/ 36 h 36"/>
                  <a:gd name="T6" fmla="*/ 0 w 175"/>
                  <a:gd name="T7" fmla="*/ 13 h 36"/>
                  <a:gd name="T8" fmla="*/ 1 w 175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" h="36">
                    <a:moveTo>
                      <a:pt x="1" y="0"/>
                    </a:moveTo>
                    <a:lnTo>
                      <a:pt x="175" y="24"/>
                    </a:lnTo>
                    <a:lnTo>
                      <a:pt x="174" y="36"/>
                    </a:lnTo>
                    <a:lnTo>
                      <a:pt x="0" y="1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E0000"/>
              </a:solidFill>
              <a:ln w="0">
                <a:solidFill>
                  <a:srgbClr val="BE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926"/>
              <p:cNvSpPr>
                <a:spLocks/>
              </p:cNvSpPr>
              <p:nvPr/>
            </p:nvSpPr>
            <p:spPr bwMode="auto">
              <a:xfrm>
                <a:off x="7770813" y="1568450"/>
                <a:ext cx="1211263" cy="3151188"/>
              </a:xfrm>
              <a:custGeom>
                <a:avLst/>
                <a:gdLst>
                  <a:gd name="T0" fmla="*/ 521 w 763"/>
                  <a:gd name="T1" fmla="*/ 4 h 1985"/>
                  <a:gd name="T2" fmla="*/ 536 w 763"/>
                  <a:gd name="T3" fmla="*/ 28 h 1985"/>
                  <a:gd name="T4" fmla="*/ 562 w 763"/>
                  <a:gd name="T5" fmla="*/ 72 h 1985"/>
                  <a:gd name="T6" fmla="*/ 596 w 763"/>
                  <a:gd name="T7" fmla="*/ 138 h 1985"/>
                  <a:gd name="T8" fmla="*/ 635 w 763"/>
                  <a:gd name="T9" fmla="*/ 222 h 1985"/>
                  <a:gd name="T10" fmla="*/ 673 w 763"/>
                  <a:gd name="T11" fmla="*/ 322 h 1985"/>
                  <a:gd name="T12" fmla="*/ 710 w 763"/>
                  <a:gd name="T13" fmla="*/ 439 h 1985"/>
                  <a:gd name="T14" fmla="*/ 738 w 763"/>
                  <a:gd name="T15" fmla="*/ 569 h 1985"/>
                  <a:gd name="T16" fmla="*/ 758 w 763"/>
                  <a:gd name="T17" fmla="*/ 711 h 1985"/>
                  <a:gd name="T18" fmla="*/ 763 w 763"/>
                  <a:gd name="T19" fmla="*/ 864 h 1985"/>
                  <a:gd name="T20" fmla="*/ 752 w 763"/>
                  <a:gd name="T21" fmla="*/ 1025 h 1985"/>
                  <a:gd name="T22" fmla="*/ 724 w 763"/>
                  <a:gd name="T23" fmla="*/ 1203 h 1985"/>
                  <a:gd name="T24" fmla="*/ 686 w 763"/>
                  <a:gd name="T25" fmla="*/ 1385 h 1985"/>
                  <a:gd name="T26" fmla="*/ 640 w 763"/>
                  <a:gd name="T27" fmla="*/ 1561 h 1985"/>
                  <a:gd name="T28" fmla="*/ 588 w 763"/>
                  <a:gd name="T29" fmla="*/ 1724 h 1985"/>
                  <a:gd name="T30" fmla="*/ 533 w 763"/>
                  <a:gd name="T31" fmla="*/ 1867 h 1985"/>
                  <a:gd name="T32" fmla="*/ 474 w 763"/>
                  <a:gd name="T33" fmla="*/ 1981 h 1985"/>
                  <a:gd name="T34" fmla="*/ 333 w 763"/>
                  <a:gd name="T35" fmla="*/ 1985 h 1985"/>
                  <a:gd name="T36" fmla="*/ 189 w 763"/>
                  <a:gd name="T37" fmla="*/ 1965 h 1985"/>
                  <a:gd name="T38" fmla="*/ 52 w 763"/>
                  <a:gd name="T39" fmla="*/ 1925 h 1985"/>
                  <a:gd name="T40" fmla="*/ 28 w 763"/>
                  <a:gd name="T41" fmla="*/ 1811 h 1985"/>
                  <a:gd name="T42" fmla="*/ 11 w 763"/>
                  <a:gd name="T43" fmla="*/ 1673 h 1985"/>
                  <a:gd name="T44" fmla="*/ 1 w 763"/>
                  <a:gd name="T45" fmla="*/ 1518 h 1985"/>
                  <a:gd name="T46" fmla="*/ 0 w 763"/>
                  <a:gd name="T47" fmla="*/ 1351 h 1985"/>
                  <a:gd name="T48" fmla="*/ 7 w 763"/>
                  <a:gd name="T49" fmla="*/ 1181 h 1985"/>
                  <a:gd name="T50" fmla="*/ 20 w 763"/>
                  <a:gd name="T51" fmla="*/ 1012 h 1985"/>
                  <a:gd name="T52" fmla="*/ 43 w 763"/>
                  <a:gd name="T53" fmla="*/ 850 h 1985"/>
                  <a:gd name="T54" fmla="*/ 81 w 763"/>
                  <a:gd name="T55" fmla="*/ 697 h 1985"/>
                  <a:gd name="T56" fmla="*/ 131 w 763"/>
                  <a:gd name="T57" fmla="*/ 558 h 1985"/>
                  <a:gd name="T58" fmla="*/ 190 w 763"/>
                  <a:gd name="T59" fmla="*/ 432 h 1985"/>
                  <a:gd name="T60" fmla="*/ 254 w 763"/>
                  <a:gd name="T61" fmla="*/ 321 h 1985"/>
                  <a:gd name="T62" fmla="*/ 318 w 763"/>
                  <a:gd name="T63" fmla="*/ 227 h 1985"/>
                  <a:gd name="T64" fmla="*/ 381 w 763"/>
                  <a:gd name="T65" fmla="*/ 147 h 1985"/>
                  <a:gd name="T66" fmla="*/ 435 w 763"/>
                  <a:gd name="T67" fmla="*/ 84 h 1985"/>
                  <a:gd name="T68" fmla="*/ 479 w 763"/>
                  <a:gd name="T69" fmla="*/ 38 h 1985"/>
                  <a:gd name="T70" fmla="*/ 508 w 763"/>
                  <a:gd name="T71" fmla="*/ 11 h 1985"/>
                  <a:gd name="T72" fmla="*/ 519 w 763"/>
                  <a:gd name="T73" fmla="*/ 0 h 1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63" h="1985">
                    <a:moveTo>
                      <a:pt x="519" y="0"/>
                    </a:moveTo>
                    <a:lnTo>
                      <a:pt x="521" y="4"/>
                    </a:lnTo>
                    <a:lnTo>
                      <a:pt x="526" y="13"/>
                    </a:lnTo>
                    <a:lnTo>
                      <a:pt x="536" y="28"/>
                    </a:lnTo>
                    <a:lnTo>
                      <a:pt x="547" y="47"/>
                    </a:lnTo>
                    <a:lnTo>
                      <a:pt x="562" y="72"/>
                    </a:lnTo>
                    <a:lnTo>
                      <a:pt x="579" y="102"/>
                    </a:lnTo>
                    <a:lnTo>
                      <a:pt x="596" y="138"/>
                    </a:lnTo>
                    <a:lnTo>
                      <a:pt x="615" y="177"/>
                    </a:lnTo>
                    <a:lnTo>
                      <a:pt x="635" y="222"/>
                    </a:lnTo>
                    <a:lnTo>
                      <a:pt x="655" y="270"/>
                    </a:lnTo>
                    <a:lnTo>
                      <a:pt x="673" y="322"/>
                    </a:lnTo>
                    <a:lnTo>
                      <a:pt x="693" y="379"/>
                    </a:lnTo>
                    <a:lnTo>
                      <a:pt x="710" y="439"/>
                    </a:lnTo>
                    <a:lnTo>
                      <a:pt x="725" y="502"/>
                    </a:lnTo>
                    <a:lnTo>
                      <a:pt x="738" y="569"/>
                    </a:lnTo>
                    <a:lnTo>
                      <a:pt x="750" y="639"/>
                    </a:lnTo>
                    <a:lnTo>
                      <a:pt x="758" y="711"/>
                    </a:lnTo>
                    <a:lnTo>
                      <a:pt x="763" y="786"/>
                    </a:lnTo>
                    <a:lnTo>
                      <a:pt x="763" y="864"/>
                    </a:lnTo>
                    <a:lnTo>
                      <a:pt x="761" y="944"/>
                    </a:lnTo>
                    <a:lnTo>
                      <a:pt x="752" y="1025"/>
                    </a:lnTo>
                    <a:lnTo>
                      <a:pt x="740" y="1114"/>
                    </a:lnTo>
                    <a:lnTo>
                      <a:pt x="724" y="1203"/>
                    </a:lnTo>
                    <a:lnTo>
                      <a:pt x="706" y="1295"/>
                    </a:lnTo>
                    <a:lnTo>
                      <a:pt x="686" y="1385"/>
                    </a:lnTo>
                    <a:lnTo>
                      <a:pt x="664" y="1474"/>
                    </a:lnTo>
                    <a:lnTo>
                      <a:pt x="640" y="1561"/>
                    </a:lnTo>
                    <a:lnTo>
                      <a:pt x="615" y="1645"/>
                    </a:lnTo>
                    <a:lnTo>
                      <a:pt x="588" y="1724"/>
                    </a:lnTo>
                    <a:lnTo>
                      <a:pt x="560" y="1799"/>
                    </a:lnTo>
                    <a:lnTo>
                      <a:pt x="533" y="1867"/>
                    </a:lnTo>
                    <a:lnTo>
                      <a:pt x="504" y="1927"/>
                    </a:lnTo>
                    <a:lnTo>
                      <a:pt x="474" y="1981"/>
                    </a:lnTo>
                    <a:lnTo>
                      <a:pt x="403" y="1985"/>
                    </a:lnTo>
                    <a:lnTo>
                      <a:pt x="333" y="1985"/>
                    </a:lnTo>
                    <a:lnTo>
                      <a:pt x="261" y="1978"/>
                    </a:lnTo>
                    <a:lnTo>
                      <a:pt x="189" y="1965"/>
                    </a:lnTo>
                    <a:lnTo>
                      <a:pt x="119" y="1948"/>
                    </a:lnTo>
                    <a:lnTo>
                      <a:pt x="52" y="1925"/>
                    </a:lnTo>
                    <a:lnTo>
                      <a:pt x="38" y="1871"/>
                    </a:lnTo>
                    <a:lnTo>
                      <a:pt x="28" y="1811"/>
                    </a:lnTo>
                    <a:lnTo>
                      <a:pt x="17" y="1744"/>
                    </a:lnTo>
                    <a:lnTo>
                      <a:pt x="11" y="1673"/>
                    </a:lnTo>
                    <a:lnTo>
                      <a:pt x="4" y="1597"/>
                    </a:lnTo>
                    <a:lnTo>
                      <a:pt x="1" y="1518"/>
                    </a:lnTo>
                    <a:lnTo>
                      <a:pt x="0" y="1436"/>
                    </a:lnTo>
                    <a:lnTo>
                      <a:pt x="0" y="1351"/>
                    </a:lnTo>
                    <a:lnTo>
                      <a:pt x="3" y="1266"/>
                    </a:lnTo>
                    <a:lnTo>
                      <a:pt x="7" y="1181"/>
                    </a:lnTo>
                    <a:lnTo>
                      <a:pt x="12" y="1096"/>
                    </a:lnTo>
                    <a:lnTo>
                      <a:pt x="20" y="1012"/>
                    </a:lnTo>
                    <a:lnTo>
                      <a:pt x="30" y="931"/>
                    </a:lnTo>
                    <a:lnTo>
                      <a:pt x="43" y="850"/>
                    </a:lnTo>
                    <a:lnTo>
                      <a:pt x="60" y="771"/>
                    </a:lnTo>
                    <a:lnTo>
                      <a:pt x="81" y="697"/>
                    </a:lnTo>
                    <a:lnTo>
                      <a:pt x="105" y="626"/>
                    </a:lnTo>
                    <a:lnTo>
                      <a:pt x="131" y="558"/>
                    </a:lnTo>
                    <a:lnTo>
                      <a:pt x="160" y="493"/>
                    </a:lnTo>
                    <a:lnTo>
                      <a:pt x="190" y="432"/>
                    </a:lnTo>
                    <a:lnTo>
                      <a:pt x="221" y="375"/>
                    </a:lnTo>
                    <a:lnTo>
                      <a:pt x="254" y="321"/>
                    </a:lnTo>
                    <a:lnTo>
                      <a:pt x="287" y="271"/>
                    </a:lnTo>
                    <a:lnTo>
                      <a:pt x="318" y="227"/>
                    </a:lnTo>
                    <a:lnTo>
                      <a:pt x="350" y="185"/>
                    </a:lnTo>
                    <a:lnTo>
                      <a:pt x="381" y="147"/>
                    </a:lnTo>
                    <a:lnTo>
                      <a:pt x="409" y="113"/>
                    </a:lnTo>
                    <a:lnTo>
                      <a:pt x="435" y="84"/>
                    </a:lnTo>
                    <a:lnTo>
                      <a:pt x="458" y="59"/>
                    </a:lnTo>
                    <a:lnTo>
                      <a:pt x="479" y="38"/>
                    </a:lnTo>
                    <a:lnTo>
                      <a:pt x="496" y="23"/>
                    </a:lnTo>
                    <a:lnTo>
                      <a:pt x="508" y="11"/>
                    </a:lnTo>
                    <a:lnTo>
                      <a:pt x="516" y="3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F6F8AC"/>
              </a:solidFill>
              <a:ln w="0">
                <a:solidFill>
                  <a:srgbClr val="F6F8AC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928"/>
              <p:cNvSpPr>
                <a:spLocks/>
              </p:cNvSpPr>
              <p:nvPr/>
            </p:nvSpPr>
            <p:spPr bwMode="auto">
              <a:xfrm>
                <a:off x="7831138" y="4537075"/>
                <a:ext cx="738188" cy="182563"/>
              </a:xfrm>
              <a:custGeom>
                <a:avLst/>
                <a:gdLst>
                  <a:gd name="T0" fmla="*/ 0 w 465"/>
                  <a:gd name="T1" fmla="*/ 0 h 115"/>
                  <a:gd name="T2" fmla="*/ 73 w 465"/>
                  <a:gd name="T3" fmla="*/ 25 h 115"/>
                  <a:gd name="T4" fmla="*/ 151 w 465"/>
                  <a:gd name="T5" fmla="*/ 44 h 115"/>
                  <a:gd name="T6" fmla="*/ 229 w 465"/>
                  <a:gd name="T7" fmla="*/ 57 h 115"/>
                  <a:gd name="T8" fmla="*/ 308 w 465"/>
                  <a:gd name="T9" fmla="*/ 65 h 115"/>
                  <a:gd name="T10" fmla="*/ 386 w 465"/>
                  <a:gd name="T11" fmla="*/ 65 h 115"/>
                  <a:gd name="T12" fmla="*/ 465 w 465"/>
                  <a:gd name="T13" fmla="*/ 60 h 115"/>
                  <a:gd name="T14" fmla="*/ 436 w 465"/>
                  <a:gd name="T15" fmla="*/ 111 h 115"/>
                  <a:gd name="T16" fmla="*/ 365 w 465"/>
                  <a:gd name="T17" fmla="*/ 115 h 115"/>
                  <a:gd name="T18" fmla="*/ 295 w 465"/>
                  <a:gd name="T19" fmla="*/ 115 h 115"/>
                  <a:gd name="T20" fmla="*/ 223 w 465"/>
                  <a:gd name="T21" fmla="*/ 108 h 115"/>
                  <a:gd name="T22" fmla="*/ 151 w 465"/>
                  <a:gd name="T23" fmla="*/ 95 h 115"/>
                  <a:gd name="T24" fmla="*/ 81 w 465"/>
                  <a:gd name="T25" fmla="*/ 78 h 115"/>
                  <a:gd name="T26" fmla="*/ 14 w 465"/>
                  <a:gd name="T27" fmla="*/ 55 h 115"/>
                  <a:gd name="T28" fmla="*/ 0 w 465"/>
                  <a:gd name="T2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5" h="115">
                    <a:moveTo>
                      <a:pt x="0" y="0"/>
                    </a:moveTo>
                    <a:lnTo>
                      <a:pt x="73" y="25"/>
                    </a:lnTo>
                    <a:lnTo>
                      <a:pt x="151" y="44"/>
                    </a:lnTo>
                    <a:lnTo>
                      <a:pt x="229" y="57"/>
                    </a:lnTo>
                    <a:lnTo>
                      <a:pt x="308" y="65"/>
                    </a:lnTo>
                    <a:lnTo>
                      <a:pt x="386" y="65"/>
                    </a:lnTo>
                    <a:lnTo>
                      <a:pt x="465" y="60"/>
                    </a:lnTo>
                    <a:lnTo>
                      <a:pt x="436" y="111"/>
                    </a:lnTo>
                    <a:lnTo>
                      <a:pt x="365" y="115"/>
                    </a:lnTo>
                    <a:lnTo>
                      <a:pt x="295" y="115"/>
                    </a:lnTo>
                    <a:lnTo>
                      <a:pt x="223" y="108"/>
                    </a:lnTo>
                    <a:lnTo>
                      <a:pt x="151" y="95"/>
                    </a:lnTo>
                    <a:lnTo>
                      <a:pt x="81" y="78"/>
                    </a:lnTo>
                    <a:lnTo>
                      <a:pt x="14" y="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0000"/>
              </a:solidFill>
              <a:ln w="0">
                <a:solidFill>
                  <a:srgbClr val="FA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929"/>
              <p:cNvSpPr>
                <a:spLocks/>
              </p:cNvSpPr>
              <p:nvPr/>
            </p:nvSpPr>
            <p:spPr bwMode="auto">
              <a:xfrm>
                <a:off x="7694613" y="4122738"/>
                <a:ext cx="84138" cy="3175"/>
              </a:xfrm>
              <a:custGeom>
                <a:avLst/>
                <a:gdLst>
                  <a:gd name="T0" fmla="*/ 43 w 53"/>
                  <a:gd name="T1" fmla="*/ 0 h 2"/>
                  <a:gd name="T2" fmla="*/ 53 w 53"/>
                  <a:gd name="T3" fmla="*/ 0 h 2"/>
                  <a:gd name="T4" fmla="*/ 53 w 53"/>
                  <a:gd name="T5" fmla="*/ 0 h 2"/>
                  <a:gd name="T6" fmla="*/ 43 w 53"/>
                  <a:gd name="T7" fmla="*/ 0 h 2"/>
                  <a:gd name="T8" fmla="*/ 22 w 53"/>
                  <a:gd name="T9" fmla="*/ 0 h 2"/>
                  <a:gd name="T10" fmla="*/ 0 w 53"/>
                  <a:gd name="T11" fmla="*/ 2 h 2"/>
                  <a:gd name="T12" fmla="*/ 0 w 53"/>
                  <a:gd name="T13" fmla="*/ 2 h 2"/>
                  <a:gd name="T14" fmla="*/ 22 w 53"/>
                  <a:gd name="T15" fmla="*/ 0 h 2"/>
                  <a:gd name="T16" fmla="*/ 43 w 5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2">
                    <a:moveTo>
                      <a:pt x="43" y="0"/>
                    </a:moveTo>
                    <a:lnTo>
                      <a:pt x="53" y="0"/>
                    </a:lnTo>
                    <a:lnTo>
                      <a:pt x="53" y="0"/>
                    </a:lnTo>
                    <a:lnTo>
                      <a:pt x="43" y="0"/>
                    </a:lnTo>
                    <a:lnTo>
                      <a:pt x="2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1936FF"/>
              </a:solidFill>
              <a:ln w="0">
                <a:solidFill>
                  <a:srgbClr val="1936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930"/>
              <p:cNvSpPr>
                <a:spLocks/>
              </p:cNvSpPr>
              <p:nvPr/>
            </p:nvSpPr>
            <p:spPr bwMode="auto">
              <a:xfrm>
                <a:off x="7683501" y="3651250"/>
                <a:ext cx="95250" cy="474663"/>
              </a:xfrm>
              <a:custGeom>
                <a:avLst/>
                <a:gdLst>
                  <a:gd name="T0" fmla="*/ 55 w 60"/>
                  <a:gd name="T1" fmla="*/ 0 h 299"/>
                  <a:gd name="T2" fmla="*/ 55 w 60"/>
                  <a:gd name="T3" fmla="*/ 102 h 299"/>
                  <a:gd name="T4" fmla="*/ 56 w 60"/>
                  <a:gd name="T5" fmla="*/ 202 h 299"/>
                  <a:gd name="T6" fmla="*/ 60 w 60"/>
                  <a:gd name="T7" fmla="*/ 297 h 299"/>
                  <a:gd name="T8" fmla="*/ 50 w 60"/>
                  <a:gd name="T9" fmla="*/ 297 h 299"/>
                  <a:gd name="T10" fmla="*/ 29 w 60"/>
                  <a:gd name="T11" fmla="*/ 297 h 299"/>
                  <a:gd name="T12" fmla="*/ 7 w 60"/>
                  <a:gd name="T13" fmla="*/ 299 h 299"/>
                  <a:gd name="T14" fmla="*/ 3 w 60"/>
                  <a:gd name="T15" fmla="*/ 212 h 299"/>
                  <a:gd name="T16" fmla="*/ 0 w 60"/>
                  <a:gd name="T17" fmla="*/ 122 h 299"/>
                  <a:gd name="T18" fmla="*/ 0 w 60"/>
                  <a:gd name="T19" fmla="*/ 29 h 299"/>
                  <a:gd name="T20" fmla="*/ 55 w 60"/>
                  <a:gd name="T21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299">
                    <a:moveTo>
                      <a:pt x="55" y="0"/>
                    </a:moveTo>
                    <a:lnTo>
                      <a:pt x="55" y="102"/>
                    </a:lnTo>
                    <a:lnTo>
                      <a:pt x="56" y="202"/>
                    </a:lnTo>
                    <a:lnTo>
                      <a:pt x="60" y="297"/>
                    </a:lnTo>
                    <a:lnTo>
                      <a:pt x="50" y="297"/>
                    </a:lnTo>
                    <a:lnTo>
                      <a:pt x="29" y="297"/>
                    </a:lnTo>
                    <a:lnTo>
                      <a:pt x="7" y="299"/>
                    </a:lnTo>
                    <a:lnTo>
                      <a:pt x="3" y="212"/>
                    </a:lnTo>
                    <a:lnTo>
                      <a:pt x="0" y="122"/>
                    </a:lnTo>
                    <a:lnTo>
                      <a:pt x="0" y="29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C00000"/>
              </a:solidFill>
              <a:ln w="0">
                <a:solidFill>
                  <a:srgbClr val="C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931"/>
              <p:cNvSpPr>
                <a:spLocks noEditPoints="1"/>
              </p:cNvSpPr>
              <p:nvPr/>
            </p:nvSpPr>
            <p:spPr bwMode="auto">
              <a:xfrm>
                <a:off x="7770813" y="3597275"/>
                <a:ext cx="107950" cy="525463"/>
              </a:xfrm>
              <a:custGeom>
                <a:avLst/>
                <a:gdLst>
                  <a:gd name="T0" fmla="*/ 1 w 68"/>
                  <a:gd name="T1" fmla="*/ 34 h 331"/>
                  <a:gd name="T2" fmla="*/ 0 w 68"/>
                  <a:gd name="T3" fmla="*/ 136 h 331"/>
                  <a:gd name="T4" fmla="*/ 1 w 68"/>
                  <a:gd name="T5" fmla="*/ 236 h 331"/>
                  <a:gd name="T6" fmla="*/ 5 w 68"/>
                  <a:gd name="T7" fmla="*/ 331 h 331"/>
                  <a:gd name="T8" fmla="*/ 5 w 68"/>
                  <a:gd name="T9" fmla="*/ 331 h 331"/>
                  <a:gd name="T10" fmla="*/ 5 w 68"/>
                  <a:gd name="T11" fmla="*/ 331 h 331"/>
                  <a:gd name="T12" fmla="*/ 1 w 68"/>
                  <a:gd name="T13" fmla="*/ 236 h 331"/>
                  <a:gd name="T14" fmla="*/ 0 w 68"/>
                  <a:gd name="T15" fmla="*/ 136 h 331"/>
                  <a:gd name="T16" fmla="*/ 0 w 68"/>
                  <a:gd name="T17" fmla="*/ 34 h 331"/>
                  <a:gd name="T18" fmla="*/ 1 w 68"/>
                  <a:gd name="T19" fmla="*/ 34 h 331"/>
                  <a:gd name="T20" fmla="*/ 67 w 68"/>
                  <a:gd name="T21" fmla="*/ 0 h 331"/>
                  <a:gd name="T22" fmla="*/ 68 w 68"/>
                  <a:gd name="T23" fmla="*/ 14 h 331"/>
                  <a:gd name="T24" fmla="*/ 47 w 68"/>
                  <a:gd name="T25" fmla="*/ 11 h 331"/>
                  <a:gd name="T26" fmla="*/ 67 w 68"/>
                  <a:gd name="T27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8" h="331">
                    <a:moveTo>
                      <a:pt x="1" y="34"/>
                    </a:moveTo>
                    <a:lnTo>
                      <a:pt x="0" y="136"/>
                    </a:lnTo>
                    <a:lnTo>
                      <a:pt x="1" y="236"/>
                    </a:lnTo>
                    <a:lnTo>
                      <a:pt x="5" y="331"/>
                    </a:lnTo>
                    <a:lnTo>
                      <a:pt x="5" y="331"/>
                    </a:lnTo>
                    <a:lnTo>
                      <a:pt x="5" y="331"/>
                    </a:lnTo>
                    <a:lnTo>
                      <a:pt x="1" y="236"/>
                    </a:lnTo>
                    <a:lnTo>
                      <a:pt x="0" y="136"/>
                    </a:lnTo>
                    <a:lnTo>
                      <a:pt x="0" y="34"/>
                    </a:lnTo>
                    <a:lnTo>
                      <a:pt x="1" y="34"/>
                    </a:lnTo>
                    <a:close/>
                    <a:moveTo>
                      <a:pt x="67" y="0"/>
                    </a:moveTo>
                    <a:lnTo>
                      <a:pt x="68" y="14"/>
                    </a:lnTo>
                    <a:lnTo>
                      <a:pt x="47" y="11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2F388"/>
              </a:solidFill>
              <a:ln w="0">
                <a:solidFill>
                  <a:srgbClr val="F2F38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932"/>
              <p:cNvSpPr>
                <a:spLocks/>
              </p:cNvSpPr>
              <p:nvPr/>
            </p:nvSpPr>
            <p:spPr bwMode="auto">
              <a:xfrm>
                <a:off x="8124826" y="1568450"/>
                <a:ext cx="769938" cy="692150"/>
              </a:xfrm>
              <a:custGeom>
                <a:avLst/>
                <a:gdLst>
                  <a:gd name="T0" fmla="*/ 296 w 485"/>
                  <a:gd name="T1" fmla="*/ 0 h 436"/>
                  <a:gd name="T2" fmla="*/ 298 w 485"/>
                  <a:gd name="T3" fmla="*/ 4 h 436"/>
                  <a:gd name="T4" fmla="*/ 303 w 485"/>
                  <a:gd name="T5" fmla="*/ 12 h 436"/>
                  <a:gd name="T6" fmla="*/ 313 w 485"/>
                  <a:gd name="T7" fmla="*/ 27 h 436"/>
                  <a:gd name="T8" fmla="*/ 324 w 485"/>
                  <a:gd name="T9" fmla="*/ 47 h 436"/>
                  <a:gd name="T10" fmla="*/ 339 w 485"/>
                  <a:gd name="T11" fmla="*/ 72 h 436"/>
                  <a:gd name="T12" fmla="*/ 354 w 485"/>
                  <a:gd name="T13" fmla="*/ 102 h 436"/>
                  <a:gd name="T14" fmla="*/ 373 w 485"/>
                  <a:gd name="T15" fmla="*/ 137 h 436"/>
                  <a:gd name="T16" fmla="*/ 391 w 485"/>
                  <a:gd name="T17" fmla="*/ 177 h 436"/>
                  <a:gd name="T18" fmla="*/ 411 w 485"/>
                  <a:gd name="T19" fmla="*/ 220 h 436"/>
                  <a:gd name="T20" fmla="*/ 430 w 485"/>
                  <a:gd name="T21" fmla="*/ 269 h 436"/>
                  <a:gd name="T22" fmla="*/ 450 w 485"/>
                  <a:gd name="T23" fmla="*/ 321 h 436"/>
                  <a:gd name="T24" fmla="*/ 468 w 485"/>
                  <a:gd name="T25" fmla="*/ 377 h 436"/>
                  <a:gd name="T26" fmla="*/ 485 w 485"/>
                  <a:gd name="T27" fmla="*/ 436 h 436"/>
                  <a:gd name="T28" fmla="*/ 0 w 485"/>
                  <a:gd name="T29" fmla="*/ 373 h 436"/>
                  <a:gd name="T30" fmla="*/ 32 w 485"/>
                  <a:gd name="T31" fmla="*/ 320 h 436"/>
                  <a:gd name="T32" fmla="*/ 65 w 485"/>
                  <a:gd name="T33" fmla="*/ 270 h 436"/>
                  <a:gd name="T34" fmla="*/ 97 w 485"/>
                  <a:gd name="T35" fmla="*/ 226 h 436"/>
                  <a:gd name="T36" fmla="*/ 128 w 485"/>
                  <a:gd name="T37" fmla="*/ 184 h 436"/>
                  <a:gd name="T38" fmla="*/ 158 w 485"/>
                  <a:gd name="T39" fmla="*/ 146 h 436"/>
                  <a:gd name="T40" fmla="*/ 187 w 485"/>
                  <a:gd name="T41" fmla="*/ 113 h 436"/>
                  <a:gd name="T42" fmla="*/ 213 w 485"/>
                  <a:gd name="T43" fmla="*/ 84 h 436"/>
                  <a:gd name="T44" fmla="*/ 237 w 485"/>
                  <a:gd name="T45" fmla="*/ 59 h 436"/>
                  <a:gd name="T46" fmla="*/ 256 w 485"/>
                  <a:gd name="T47" fmla="*/ 38 h 436"/>
                  <a:gd name="T48" fmla="*/ 273 w 485"/>
                  <a:gd name="T49" fmla="*/ 23 h 436"/>
                  <a:gd name="T50" fmla="*/ 285 w 485"/>
                  <a:gd name="T51" fmla="*/ 11 h 436"/>
                  <a:gd name="T52" fmla="*/ 293 w 485"/>
                  <a:gd name="T53" fmla="*/ 3 h 436"/>
                  <a:gd name="T54" fmla="*/ 296 w 485"/>
                  <a:gd name="T55" fmla="*/ 0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5" h="436">
                    <a:moveTo>
                      <a:pt x="296" y="0"/>
                    </a:moveTo>
                    <a:lnTo>
                      <a:pt x="298" y="4"/>
                    </a:lnTo>
                    <a:lnTo>
                      <a:pt x="303" y="12"/>
                    </a:lnTo>
                    <a:lnTo>
                      <a:pt x="313" y="27"/>
                    </a:lnTo>
                    <a:lnTo>
                      <a:pt x="324" y="47"/>
                    </a:lnTo>
                    <a:lnTo>
                      <a:pt x="339" y="72"/>
                    </a:lnTo>
                    <a:lnTo>
                      <a:pt x="354" y="102"/>
                    </a:lnTo>
                    <a:lnTo>
                      <a:pt x="373" y="137"/>
                    </a:lnTo>
                    <a:lnTo>
                      <a:pt x="391" y="177"/>
                    </a:lnTo>
                    <a:lnTo>
                      <a:pt x="411" y="220"/>
                    </a:lnTo>
                    <a:lnTo>
                      <a:pt x="430" y="269"/>
                    </a:lnTo>
                    <a:lnTo>
                      <a:pt x="450" y="321"/>
                    </a:lnTo>
                    <a:lnTo>
                      <a:pt x="468" y="377"/>
                    </a:lnTo>
                    <a:lnTo>
                      <a:pt x="485" y="436"/>
                    </a:lnTo>
                    <a:lnTo>
                      <a:pt x="0" y="373"/>
                    </a:lnTo>
                    <a:lnTo>
                      <a:pt x="32" y="320"/>
                    </a:lnTo>
                    <a:lnTo>
                      <a:pt x="65" y="270"/>
                    </a:lnTo>
                    <a:lnTo>
                      <a:pt x="97" y="226"/>
                    </a:lnTo>
                    <a:lnTo>
                      <a:pt x="128" y="184"/>
                    </a:lnTo>
                    <a:lnTo>
                      <a:pt x="158" y="146"/>
                    </a:lnTo>
                    <a:lnTo>
                      <a:pt x="187" y="113"/>
                    </a:lnTo>
                    <a:lnTo>
                      <a:pt x="213" y="84"/>
                    </a:lnTo>
                    <a:lnTo>
                      <a:pt x="237" y="59"/>
                    </a:lnTo>
                    <a:lnTo>
                      <a:pt x="256" y="38"/>
                    </a:lnTo>
                    <a:lnTo>
                      <a:pt x="273" y="23"/>
                    </a:lnTo>
                    <a:lnTo>
                      <a:pt x="285" y="11"/>
                    </a:lnTo>
                    <a:lnTo>
                      <a:pt x="293" y="3"/>
                    </a:lnTo>
                    <a:lnTo>
                      <a:pt x="296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solidFill>
                  <a:schemeClr val="accent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933"/>
              <p:cNvSpPr>
                <a:spLocks/>
              </p:cNvSpPr>
              <p:nvPr/>
            </p:nvSpPr>
            <p:spPr bwMode="auto">
              <a:xfrm>
                <a:off x="8132763" y="2381250"/>
                <a:ext cx="630238" cy="630238"/>
              </a:xfrm>
              <a:custGeom>
                <a:avLst/>
                <a:gdLst>
                  <a:gd name="T0" fmla="*/ 188 w 397"/>
                  <a:gd name="T1" fmla="*/ 0 h 397"/>
                  <a:gd name="T2" fmla="*/ 224 w 397"/>
                  <a:gd name="T3" fmla="*/ 2 h 397"/>
                  <a:gd name="T4" fmla="*/ 259 w 397"/>
                  <a:gd name="T5" fmla="*/ 9 h 397"/>
                  <a:gd name="T6" fmla="*/ 291 w 397"/>
                  <a:gd name="T7" fmla="*/ 22 h 397"/>
                  <a:gd name="T8" fmla="*/ 319 w 397"/>
                  <a:gd name="T9" fmla="*/ 41 h 397"/>
                  <a:gd name="T10" fmla="*/ 344 w 397"/>
                  <a:gd name="T11" fmla="*/ 64 h 397"/>
                  <a:gd name="T12" fmla="*/ 365 w 397"/>
                  <a:gd name="T13" fmla="*/ 91 h 397"/>
                  <a:gd name="T14" fmla="*/ 381 w 397"/>
                  <a:gd name="T15" fmla="*/ 121 h 397"/>
                  <a:gd name="T16" fmla="*/ 391 w 397"/>
                  <a:gd name="T17" fmla="*/ 153 h 397"/>
                  <a:gd name="T18" fmla="*/ 397 w 397"/>
                  <a:gd name="T19" fmla="*/ 187 h 397"/>
                  <a:gd name="T20" fmla="*/ 395 w 397"/>
                  <a:gd name="T21" fmla="*/ 224 h 397"/>
                  <a:gd name="T22" fmla="*/ 387 w 397"/>
                  <a:gd name="T23" fmla="*/ 259 h 397"/>
                  <a:gd name="T24" fmla="*/ 373 w 397"/>
                  <a:gd name="T25" fmla="*/ 291 h 397"/>
                  <a:gd name="T26" fmla="*/ 355 w 397"/>
                  <a:gd name="T27" fmla="*/ 320 h 397"/>
                  <a:gd name="T28" fmla="*/ 332 w 397"/>
                  <a:gd name="T29" fmla="*/ 345 h 397"/>
                  <a:gd name="T30" fmla="*/ 305 w 397"/>
                  <a:gd name="T31" fmla="*/ 365 h 397"/>
                  <a:gd name="T32" fmla="*/ 275 w 397"/>
                  <a:gd name="T33" fmla="*/ 381 h 397"/>
                  <a:gd name="T34" fmla="*/ 242 w 397"/>
                  <a:gd name="T35" fmla="*/ 392 h 397"/>
                  <a:gd name="T36" fmla="*/ 208 w 397"/>
                  <a:gd name="T37" fmla="*/ 397 h 397"/>
                  <a:gd name="T38" fmla="*/ 173 w 397"/>
                  <a:gd name="T39" fmla="*/ 394 h 397"/>
                  <a:gd name="T40" fmla="*/ 137 w 397"/>
                  <a:gd name="T41" fmla="*/ 388 h 397"/>
                  <a:gd name="T42" fmla="*/ 105 w 397"/>
                  <a:gd name="T43" fmla="*/ 373 h 397"/>
                  <a:gd name="T44" fmla="*/ 76 w 397"/>
                  <a:gd name="T45" fmla="*/ 355 h 397"/>
                  <a:gd name="T46" fmla="*/ 51 w 397"/>
                  <a:gd name="T47" fmla="*/ 331 h 397"/>
                  <a:gd name="T48" fmla="*/ 31 w 397"/>
                  <a:gd name="T49" fmla="*/ 305 h 397"/>
                  <a:gd name="T50" fmla="*/ 16 w 397"/>
                  <a:gd name="T51" fmla="*/ 275 h 397"/>
                  <a:gd name="T52" fmla="*/ 4 w 397"/>
                  <a:gd name="T53" fmla="*/ 242 h 397"/>
                  <a:gd name="T54" fmla="*/ 0 w 397"/>
                  <a:gd name="T55" fmla="*/ 208 h 397"/>
                  <a:gd name="T56" fmla="*/ 1 w 397"/>
                  <a:gd name="T57" fmla="*/ 172 h 397"/>
                  <a:gd name="T58" fmla="*/ 9 w 397"/>
                  <a:gd name="T59" fmla="*/ 138 h 397"/>
                  <a:gd name="T60" fmla="*/ 22 w 397"/>
                  <a:gd name="T61" fmla="*/ 105 h 397"/>
                  <a:gd name="T62" fmla="*/ 40 w 397"/>
                  <a:gd name="T63" fmla="*/ 76 h 397"/>
                  <a:gd name="T64" fmla="*/ 64 w 397"/>
                  <a:gd name="T65" fmla="*/ 51 h 397"/>
                  <a:gd name="T66" fmla="*/ 92 w 397"/>
                  <a:gd name="T67" fmla="*/ 30 h 397"/>
                  <a:gd name="T68" fmla="*/ 120 w 397"/>
                  <a:gd name="T69" fmla="*/ 15 h 397"/>
                  <a:gd name="T70" fmla="*/ 153 w 397"/>
                  <a:gd name="T71" fmla="*/ 4 h 397"/>
                  <a:gd name="T72" fmla="*/ 188 w 397"/>
                  <a:gd name="T73" fmla="*/ 0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7" h="397">
                    <a:moveTo>
                      <a:pt x="188" y="0"/>
                    </a:moveTo>
                    <a:lnTo>
                      <a:pt x="224" y="2"/>
                    </a:lnTo>
                    <a:lnTo>
                      <a:pt x="259" y="9"/>
                    </a:lnTo>
                    <a:lnTo>
                      <a:pt x="291" y="22"/>
                    </a:lnTo>
                    <a:lnTo>
                      <a:pt x="319" y="41"/>
                    </a:lnTo>
                    <a:lnTo>
                      <a:pt x="344" y="64"/>
                    </a:lnTo>
                    <a:lnTo>
                      <a:pt x="365" y="91"/>
                    </a:lnTo>
                    <a:lnTo>
                      <a:pt x="381" y="121"/>
                    </a:lnTo>
                    <a:lnTo>
                      <a:pt x="391" y="153"/>
                    </a:lnTo>
                    <a:lnTo>
                      <a:pt x="397" y="187"/>
                    </a:lnTo>
                    <a:lnTo>
                      <a:pt x="395" y="224"/>
                    </a:lnTo>
                    <a:lnTo>
                      <a:pt x="387" y="259"/>
                    </a:lnTo>
                    <a:lnTo>
                      <a:pt x="373" y="291"/>
                    </a:lnTo>
                    <a:lnTo>
                      <a:pt x="355" y="320"/>
                    </a:lnTo>
                    <a:lnTo>
                      <a:pt x="332" y="345"/>
                    </a:lnTo>
                    <a:lnTo>
                      <a:pt x="305" y="365"/>
                    </a:lnTo>
                    <a:lnTo>
                      <a:pt x="275" y="381"/>
                    </a:lnTo>
                    <a:lnTo>
                      <a:pt x="242" y="392"/>
                    </a:lnTo>
                    <a:lnTo>
                      <a:pt x="208" y="397"/>
                    </a:lnTo>
                    <a:lnTo>
                      <a:pt x="173" y="394"/>
                    </a:lnTo>
                    <a:lnTo>
                      <a:pt x="137" y="388"/>
                    </a:lnTo>
                    <a:lnTo>
                      <a:pt x="105" y="373"/>
                    </a:lnTo>
                    <a:lnTo>
                      <a:pt x="76" y="355"/>
                    </a:lnTo>
                    <a:lnTo>
                      <a:pt x="51" y="331"/>
                    </a:lnTo>
                    <a:lnTo>
                      <a:pt x="31" y="305"/>
                    </a:lnTo>
                    <a:lnTo>
                      <a:pt x="16" y="275"/>
                    </a:lnTo>
                    <a:lnTo>
                      <a:pt x="4" y="242"/>
                    </a:lnTo>
                    <a:lnTo>
                      <a:pt x="0" y="208"/>
                    </a:lnTo>
                    <a:lnTo>
                      <a:pt x="1" y="172"/>
                    </a:lnTo>
                    <a:lnTo>
                      <a:pt x="9" y="138"/>
                    </a:lnTo>
                    <a:lnTo>
                      <a:pt x="22" y="105"/>
                    </a:lnTo>
                    <a:lnTo>
                      <a:pt x="40" y="76"/>
                    </a:lnTo>
                    <a:lnTo>
                      <a:pt x="64" y="51"/>
                    </a:lnTo>
                    <a:lnTo>
                      <a:pt x="92" y="30"/>
                    </a:lnTo>
                    <a:lnTo>
                      <a:pt x="120" y="15"/>
                    </a:lnTo>
                    <a:lnTo>
                      <a:pt x="153" y="4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rgbClr val="FA0000"/>
              </a:solidFill>
              <a:ln w="0">
                <a:solidFill>
                  <a:srgbClr val="FA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934"/>
              <p:cNvSpPr>
                <a:spLocks/>
              </p:cNvSpPr>
              <p:nvPr/>
            </p:nvSpPr>
            <p:spPr bwMode="auto">
              <a:xfrm>
                <a:off x="7770813" y="3605213"/>
                <a:ext cx="1093788" cy="688975"/>
              </a:xfrm>
              <a:custGeom>
                <a:avLst/>
                <a:gdLst>
                  <a:gd name="T0" fmla="*/ 1 w 689"/>
                  <a:gd name="T1" fmla="*/ 0 h 434"/>
                  <a:gd name="T2" fmla="*/ 689 w 689"/>
                  <a:gd name="T3" fmla="*/ 91 h 434"/>
                  <a:gd name="T4" fmla="*/ 666 w 689"/>
                  <a:gd name="T5" fmla="*/ 181 h 434"/>
                  <a:gd name="T6" fmla="*/ 643 w 689"/>
                  <a:gd name="T7" fmla="*/ 269 h 434"/>
                  <a:gd name="T8" fmla="*/ 618 w 689"/>
                  <a:gd name="T9" fmla="*/ 354 h 434"/>
                  <a:gd name="T10" fmla="*/ 591 w 689"/>
                  <a:gd name="T11" fmla="*/ 434 h 434"/>
                  <a:gd name="T12" fmla="*/ 8 w 689"/>
                  <a:gd name="T13" fmla="*/ 358 h 434"/>
                  <a:gd name="T14" fmla="*/ 3 w 689"/>
                  <a:gd name="T15" fmla="*/ 273 h 434"/>
                  <a:gd name="T16" fmla="*/ 0 w 689"/>
                  <a:gd name="T17" fmla="*/ 185 h 434"/>
                  <a:gd name="T18" fmla="*/ 0 w 689"/>
                  <a:gd name="T19" fmla="*/ 93 h 434"/>
                  <a:gd name="T20" fmla="*/ 1 w 689"/>
                  <a:gd name="T21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9" h="434">
                    <a:moveTo>
                      <a:pt x="1" y="0"/>
                    </a:moveTo>
                    <a:lnTo>
                      <a:pt x="689" y="91"/>
                    </a:lnTo>
                    <a:lnTo>
                      <a:pt x="666" y="181"/>
                    </a:lnTo>
                    <a:lnTo>
                      <a:pt x="643" y="269"/>
                    </a:lnTo>
                    <a:lnTo>
                      <a:pt x="618" y="354"/>
                    </a:lnTo>
                    <a:lnTo>
                      <a:pt x="591" y="434"/>
                    </a:lnTo>
                    <a:lnTo>
                      <a:pt x="8" y="358"/>
                    </a:lnTo>
                    <a:lnTo>
                      <a:pt x="3" y="273"/>
                    </a:lnTo>
                    <a:lnTo>
                      <a:pt x="0" y="185"/>
                    </a:lnTo>
                    <a:lnTo>
                      <a:pt x="0" y="9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solidFill>
                  <a:schemeClr val="accent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935"/>
              <p:cNvSpPr>
                <a:spLocks/>
              </p:cNvSpPr>
              <p:nvPr/>
            </p:nvSpPr>
            <p:spPr bwMode="auto">
              <a:xfrm>
                <a:off x="8175626" y="2425700"/>
                <a:ext cx="542925" cy="541338"/>
              </a:xfrm>
              <a:custGeom>
                <a:avLst/>
                <a:gdLst>
                  <a:gd name="T0" fmla="*/ 159 w 342"/>
                  <a:gd name="T1" fmla="*/ 0 h 341"/>
                  <a:gd name="T2" fmla="*/ 193 w 342"/>
                  <a:gd name="T3" fmla="*/ 0 h 341"/>
                  <a:gd name="T4" fmla="*/ 227 w 342"/>
                  <a:gd name="T5" fmla="*/ 9 h 341"/>
                  <a:gd name="T6" fmla="*/ 257 w 342"/>
                  <a:gd name="T7" fmla="*/ 22 h 341"/>
                  <a:gd name="T8" fmla="*/ 284 w 342"/>
                  <a:gd name="T9" fmla="*/ 42 h 341"/>
                  <a:gd name="T10" fmla="*/ 307 w 342"/>
                  <a:gd name="T11" fmla="*/ 65 h 341"/>
                  <a:gd name="T12" fmla="*/ 324 w 342"/>
                  <a:gd name="T13" fmla="*/ 94 h 341"/>
                  <a:gd name="T14" fmla="*/ 336 w 342"/>
                  <a:gd name="T15" fmla="*/ 124 h 341"/>
                  <a:gd name="T16" fmla="*/ 342 w 342"/>
                  <a:gd name="T17" fmla="*/ 158 h 341"/>
                  <a:gd name="T18" fmla="*/ 341 w 342"/>
                  <a:gd name="T19" fmla="*/ 192 h 341"/>
                  <a:gd name="T20" fmla="*/ 333 w 342"/>
                  <a:gd name="T21" fmla="*/ 226 h 341"/>
                  <a:gd name="T22" fmla="*/ 319 w 342"/>
                  <a:gd name="T23" fmla="*/ 256 h 341"/>
                  <a:gd name="T24" fmla="*/ 299 w 342"/>
                  <a:gd name="T25" fmla="*/ 284 h 341"/>
                  <a:gd name="T26" fmla="*/ 275 w 342"/>
                  <a:gd name="T27" fmla="*/ 306 h 341"/>
                  <a:gd name="T28" fmla="*/ 248 w 342"/>
                  <a:gd name="T29" fmla="*/ 323 h 341"/>
                  <a:gd name="T30" fmla="*/ 216 w 342"/>
                  <a:gd name="T31" fmla="*/ 335 h 341"/>
                  <a:gd name="T32" fmla="*/ 184 w 342"/>
                  <a:gd name="T33" fmla="*/ 341 h 341"/>
                  <a:gd name="T34" fmla="*/ 148 w 342"/>
                  <a:gd name="T35" fmla="*/ 340 h 341"/>
                  <a:gd name="T36" fmla="*/ 116 w 342"/>
                  <a:gd name="T37" fmla="*/ 332 h 341"/>
                  <a:gd name="T38" fmla="*/ 84 w 342"/>
                  <a:gd name="T39" fmla="*/ 318 h 341"/>
                  <a:gd name="T40" fmla="*/ 58 w 342"/>
                  <a:gd name="T41" fmla="*/ 298 h 341"/>
                  <a:gd name="T42" fmla="*/ 36 w 342"/>
                  <a:gd name="T43" fmla="*/ 275 h 341"/>
                  <a:gd name="T44" fmla="*/ 17 w 342"/>
                  <a:gd name="T45" fmla="*/ 246 h 341"/>
                  <a:gd name="T46" fmla="*/ 6 w 342"/>
                  <a:gd name="T47" fmla="*/ 216 h 341"/>
                  <a:gd name="T48" fmla="*/ 0 w 342"/>
                  <a:gd name="T49" fmla="*/ 183 h 341"/>
                  <a:gd name="T50" fmla="*/ 2 w 342"/>
                  <a:gd name="T51" fmla="*/ 148 h 341"/>
                  <a:gd name="T52" fmla="*/ 10 w 342"/>
                  <a:gd name="T53" fmla="*/ 114 h 341"/>
                  <a:gd name="T54" fmla="*/ 24 w 342"/>
                  <a:gd name="T55" fmla="*/ 83 h 341"/>
                  <a:gd name="T56" fmla="*/ 42 w 342"/>
                  <a:gd name="T57" fmla="*/ 57 h 341"/>
                  <a:gd name="T58" fmla="*/ 67 w 342"/>
                  <a:gd name="T59" fmla="*/ 34 h 341"/>
                  <a:gd name="T60" fmla="*/ 95 w 342"/>
                  <a:gd name="T61" fmla="*/ 17 h 341"/>
                  <a:gd name="T62" fmla="*/ 126 w 342"/>
                  <a:gd name="T63" fmla="*/ 5 h 341"/>
                  <a:gd name="T64" fmla="*/ 159 w 342"/>
                  <a:gd name="T6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2" h="341">
                    <a:moveTo>
                      <a:pt x="159" y="0"/>
                    </a:moveTo>
                    <a:lnTo>
                      <a:pt x="193" y="0"/>
                    </a:lnTo>
                    <a:lnTo>
                      <a:pt x="227" y="9"/>
                    </a:lnTo>
                    <a:lnTo>
                      <a:pt x="257" y="22"/>
                    </a:lnTo>
                    <a:lnTo>
                      <a:pt x="284" y="42"/>
                    </a:lnTo>
                    <a:lnTo>
                      <a:pt x="307" y="65"/>
                    </a:lnTo>
                    <a:lnTo>
                      <a:pt x="324" y="94"/>
                    </a:lnTo>
                    <a:lnTo>
                      <a:pt x="336" y="124"/>
                    </a:lnTo>
                    <a:lnTo>
                      <a:pt x="342" y="158"/>
                    </a:lnTo>
                    <a:lnTo>
                      <a:pt x="341" y="192"/>
                    </a:lnTo>
                    <a:lnTo>
                      <a:pt x="333" y="226"/>
                    </a:lnTo>
                    <a:lnTo>
                      <a:pt x="319" y="256"/>
                    </a:lnTo>
                    <a:lnTo>
                      <a:pt x="299" y="284"/>
                    </a:lnTo>
                    <a:lnTo>
                      <a:pt x="275" y="306"/>
                    </a:lnTo>
                    <a:lnTo>
                      <a:pt x="248" y="323"/>
                    </a:lnTo>
                    <a:lnTo>
                      <a:pt x="216" y="335"/>
                    </a:lnTo>
                    <a:lnTo>
                      <a:pt x="184" y="341"/>
                    </a:lnTo>
                    <a:lnTo>
                      <a:pt x="148" y="340"/>
                    </a:lnTo>
                    <a:lnTo>
                      <a:pt x="116" y="332"/>
                    </a:lnTo>
                    <a:lnTo>
                      <a:pt x="84" y="318"/>
                    </a:lnTo>
                    <a:lnTo>
                      <a:pt x="58" y="298"/>
                    </a:lnTo>
                    <a:lnTo>
                      <a:pt x="36" y="275"/>
                    </a:lnTo>
                    <a:lnTo>
                      <a:pt x="17" y="246"/>
                    </a:lnTo>
                    <a:lnTo>
                      <a:pt x="6" y="216"/>
                    </a:lnTo>
                    <a:lnTo>
                      <a:pt x="0" y="183"/>
                    </a:lnTo>
                    <a:lnTo>
                      <a:pt x="2" y="148"/>
                    </a:lnTo>
                    <a:lnTo>
                      <a:pt x="10" y="114"/>
                    </a:lnTo>
                    <a:lnTo>
                      <a:pt x="24" y="83"/>
                    </a:lnTo>
                    <a:lnTo>
                      <a:pt x="42" y="57"/>
                    </a:lnTo>
                    <a:lnTo>
                      <a:pt x="67" y="34"/>
                    </a:lnTo>
                    <a:lnTo>
                      <a:pt x="95" y="17"/>
                    </a:lnTo>
                    <a:lnTo>
                      <a:pt x="126" y="5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936"/>
              <p:cNvSpPr>
                <a:spLocks noEditPoints="1"/>
              </p:cNvSpPr>
              <p:nvPr/>
            </p:nvSpPr>
            <p:spPr bwMode="auto">
              <a:xfrm>
                <a:off x="8194676" y="1593851"/>
                <a:ext cx="790575" cy="3090863"/>
              </a:xfrm>
              <a:custGeom>
                <a:avLst/>
                <a:gdLst>
                  <a:gd name="T0" fmla="*/ 235 w 498"/>
                  <a:gd name="T1" fmla="*/ 1914 h 1947"/>
                  <a:gd name="T2" fmla="*/ 324 w 498"/>
                  <a:gd name="T3" fmla="*/ 1701 h 1947"/>
                  <a:gd name="T4" fmla="*/ 32 w 498"/>
                  <a:gd name="T5" fmla="*/ 1663 h 1947"/>
                  <a:gd name="T6" fmla="*/ 278 w 498"/>
                  <a:gd name="T7" fmla="*/ 1824 h 1947"/>
                  <a:gd name="T8" fmla="*/ 182 w 498"/>
                  <a:gd name="T9" fmla="*/ 1919 h 1947"/>
                  <a:gd name="T10" fmla="*/ 0 w 498"/>
                  <a:gd name="T11" fmla="*/ 1911 h 1947"/>
                  <a:gd name="T12" fmla="*/ 334 w 498"/>
                  <a:gd name="T13" fmla="*/ 1670 h 1947"/>
                  <a:gd name="T14" fmla="*/ 342 w 498"/>
                  <a:gd name="T15" fmla="*/ 1648 h 1947"/>
                  <a:gd name="T16" fmla="*/ 342 w 498"/>
                  <a:gd name="T17" fmla="*/ 1648 h 1947"/>
                  <a:gd name="T18" fmla="*/ 363 w 498"/>
                  <a:gd name="T19" fmla="*/ 1580 h 1947"/>
                  <a:gd name="T20" fmla="*/ 384 w 498"/>
                  <a:gd name="T21" fmla="*/ 1507 h 1947"/>
                  <a:gd name="T22" fmla="*/ 384 w 498"/>
                  <a:gd name="T23" fmla="*/ 1507 h 1947"/>
                  <a:gd name="T24" fmla="*/ 384 w 498"/>
                  <a:gd name="T25" fmla="*/ 1507 h 1947"/>
                  <a:gd name="T26" fmla="*/ 399 w 498"/>
                  <a:gd name="T27" fmla="*/ 1448 h 1947"/>
                  <a:gd name="T28" fmla="*/ 418 w 498"/>
                  <a:gd name="T29" fmla="*/ 1371 h 1947"/>
                  <a:gd name="T30" fmla="*/ 418 w 498"/>
                  <a:gd name="T31" fmla="*/ 1371 h 1947"/>
                  <a:gd name="T32" fmla="*/ 418 w 498"/>
                  <a:gd name="T33" fmla="*/ 1371 h 1947"/>
                  <a:gd name="T34" fmla="*/ 441 w 498"/>
                  <a:gd name="T35" fmla="*/ 420 h 1947"/>
                  <a:gd name="T36" fmla="*/ 199 w 498"/>
                  <a:gd name="T37" fmla="*/ 389 h 1947"/>
                  <a:gd name="T38" fmla="*/ 466 w 498"/>
                  <a:gd name="T39" fmla="*/ 525 h 1947"/>
                  <a:gd name="T40" fmla="*/ 495 w 498"/>
                  <a:gd name="T41" fmla="*/ 745 h 1947"/>
                  <a:gd name="T42" fmla="*/ 485 w 498"/>
                  <a:gd name="T43" fmla="*/ 1009 h 1947"/>
                  <a:gd name="T44" fmla="*/ 436 w 498"/>
                  <a:gd name="T45" fmla="*/ 1291 h 1947"/>
                  <a:gd name="T46" fmla="*/ 134 w 498"/>
                  <a:gd name="T47" fmla="*/ 890 h 1947"/>
                  <a:gd name="T48" fmla="*/ 229 w 498"/>
                  <a:gd name="T49" fmla="*/ 880 h 1947"/>
                  <a:gd name="T50" fmla="*/ 314 w 498"/>
                  <a:gd name="T51" fmla="*/ 818 h 1947"/>
                  <a:gd name="T52" fmla="*/ 356 w 498"/>
                  <a:gd name="T53" fmla="*/ 720 h 1947"/>
                  <a:gd name="T54" fmla="*/ 342 w 498"/>
                  <a:gd name="T55" fmla="*/ 617 h 1947"/>
                  <a:gd name="T56" fmla="*/ 280 w 498"/>
                  <a:gd name="T57" fmla="*/ 537 h 1947"/>
                  <a:gd name="T58" fmla="*/ 185 w 498"/>
                  <a:gd name="T59" fmla="*/ 498 h 1947"/>
                  <a:gd name="T60" fmla="*/ 435 w 498"/>
                  <a:gd name="T61" fmla="*/ 394 h 1947"/>
                  <a:gd name="T62" fmla="*/ 420 w 498"/>
                  <a:gd name="T63" fmla="*/ 347 h 1947"/>
                  <a:gd name="T64" fmla="*/ 420 w 498"/>
                  <a:gd name="T65" fmla="*/ 347 h 1947"/>
                  <a:gd name="T66" fmla="*/ 420 w 498"/>
                  <a:gd name="T67" fmla="*/ 347 h 1947"/>
                  <a:gd name="T68" fmla="*/ 403 w 498"/>
                  <a:gd name="T69" fmla="*/ 297 h 1947"/>
                  <a:gd name="T70" fmla="*/ 388 w 498"/>
                  <a:gd name="T71" fmla="*/ 255 h 1947"/>
                  <a:gd name="T72" fmla="*/ 388 w 498"/>
                  <a:gd name="T73" fmla="*/ 255 h 1947"/>
                  <a:gd name="T74" fmla="*/ 388 w 498"/>
                  <a:gd name="T75" fmla="*/ 255 h 1947"/>
                  <a:gd name="T76" fmla="*/ 376 w 498"/>
                  <a:gd name="T77" fmla="*/ 227 h 1947"/>
                  <a:gd name="T78" fmla="*/ 359 w 498"/>
                  <a:gd name="T79" fmla="*/ 186 h 1947"/>
                  <a:gd name="T80" fmla="*/ 359 w 498"/>
                  <a:gd name="T81" fmla="*/ 186 h 1947"/>
                  <a:gd name="T82" fmla="*/ 359 w 498"/>
                  <a:gd name="T83" fmla="*/ 186 h 1947"/>
                  <a:gd name="T84" fmla="*/ 341 w 498"/>
                  <a:gd name="T85" fmla="*/ 145 h 1947"/>
                  <a:gd name="T86" fmla="*/ 326 w 498"/>
                  <a:gd name="T87" fmla="*/ 115 h 1947"/>
                  <a:gd name="T88" fmla="*/ 326 w 498"/>
                  <a:gd name="T89" fmla="*/ 115 h 1947"/>
                  <a:gd name="T90" fmla="*/ 326 w 498"/>
                  <a:gd name="T91" fmla="*/ 115 h 1947"/>
                  <a:gd name="T92" fmla="*/ 318 w 498"/>
                  <a:gd name="T93" fmla="*/ 98 h 1947"/>
                  <a:gd name="T94" fmla="*/ 301 w 498"/>
                  <a:gd name="T95" fmla="*/ 68 h 1947"/>
                  <a:gd name="T96" fmla="*/ 301 w 498"/>
                  <a:gd name="T97" fmla="*/ 68 h 1947"/>
                  <a:gd name="T98" fmla="*/ 301 w 498"/>
                  <a:gd name="T99" fmla="*/ 68 h 1947"/>
                  <a:gd name="T100" fmla="*/ 286 w 498"/>
                  <a:gd name="T101" fmla="*/ 41 h 1947"/>
                  <a:gd name="T102" fmla="*/ 274 w 498"/>
                  <a:gd name="T103" fmla="*/ 20 h 1947"/>
                  <a:gd name="T104" fmla="*/ 274 w 498"/>
                  <a:gd name="T105" fmla="*/ 20 h 1947"/>
                  <a:gd name="T106" fmla="*/ 274 w 498"/>
                  <a:gd name="T107" fmla="*/ 20 h 1947"/>
                  <a:gd name="T108" fmla="*/ 271 w 498"/>
                  <a:gd name="T109" fmla="*/ 16 h 1947"/>
                  <a:gd name="T110" fmla="*/ 262 w 498"/>
                  <a:gd name="T111" fmla="*/ 0 h 1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98" h="1947">
                    <a:moveTo>
                      <a:pt x="236" y="1914"/>
                    </a:moveTo>
                    <a:lnTo>
                      <a:pt x="217" y="1947"/>
                    </a:lnTo>
                    <a:lnTo>
                      <a:pt x="235" y="1914"/>
                    </a:lnTo>
                    <a:lnTo>
                      <a:pt x="236" y="1914"/>
                    </a:lnTo>
                    <a:close/>
                    <a:moveTo>
                      <a:pt x="329" y="1685"/>
                    </a:moveTo>
                    <a:lnTo>
                      <a:pt x="324" y="1701"/>
                    </a:lnTo>
                    <a:lnTo>
                      <a:pt x="324" y="1701"/>
                    </a:lnTo>
                    <a:lnTo>
                      <a:pt x="329" y="1685"/>
                    </a:lnTo>
                    <a:close/>
                    <a:moveTo>
                      <a:pt x="32" y="1663"/>
                    </a:moveTo>
                    <a:lnTo>
                      <a:pt x="324" y="1701"/>
                    </a:lnTo>
                    <a:lnTo>
                      <a:pt x="307" y="1750"/>
                    </a:lnTo>
                    <a:lnTo>
                      <a:pt x="278" y="1824"/>
                    </a:lnTo>
                    <a:lnTo>
                      <a:pt x="248" y="1889"/>
                    </a:lnTo>
                    <a:lnTo>
                      <a:pt x="235" y="1914"/>
                    </a:lnTo>
                    <a:lnTo>
                      <a:pt x="182" y="1919"/>
                    </a:lnTo>
                    <a:lnTo>
                      <a:pt x="128" y="1921"/>
                    </a:lnTo>
                    <a:lnTo>
                      <a:pt x="64" y="1918"/>
                    </a:lnTo>
                    <a:lnTo>
                      <a:pt x="0" y="1911"/>
                    </a:lnTo>
                    <a:lnTo>
                      <a:pt x="32" y="1663"/>
                    </a:lnTo>
                    <a:close/>
                    <a:moveTo>
                      <a:pt x="342" y="1648"/>
                    </a:moveTo>
                    <a:lnTo>
                      <a:pt x="334" y="1670"/>
                    </a:lnTo>
                    <a:lnTo>
                      <a:pt x="334" y="1670"/>
                    </a:lnTo>
                    <a:lnTo>
                      <a:pt x="329" y="1685"/>
                    </a:lnTo>
                    <a:lnTo>
                      <a:pt x="342" y="1648"/>
                    </a:lnTo>
                    <a:close/>
                    <a:moveTo>
                      <a:pt x="358" y="1598"/>
                    </a:moveTo>
                    <a:lnTo>
                      <a:pt x="351" y="1621"/>
                    </a:lnTo>
                    <a:lnTo>
                      <a:pt x="342" y="1648"/>
                    </a:lnTo>
                    <a:lnTo>
                      <a:pt x="358" y="1598"/>
                    </a:lnTo>
                    <a:close/>
                    <a:moveTo>
                      <a:pt x="369" y="1559"/>
                    </a:moveTo>
                    <a:lnTo>
                      <a:pt x="363" y="1580"/>
                    </a:lnTo>
                    <a:lnTo>
                      <a:pt x="358" y="1598"/>
                    </a:lnTo>
                    <a:lnTo>
                      <a:pt x="369" y="1559"/>
                    </a:lnTo>
                    <a:close/>
                    <a:moveTo>
                      <a:pt x="384" y="1507"/>
                    </a:moveTo>
                    <a:lnTo>
                      <a:pt x="376" y="1536"/>
                    </a:lnTo>
                    <a:lnTo>
                      <a:pt x="369" y="1559"/>
                    </a:lnTo>
                    <a:lnTo>
                      <a:pt x="384" y="1507"/>
                    </a:lnTo>
                    <a:close/>
                    <a:moveTo>
                      <a:pt x="394" y="1466"/>
                    </a:moveTo>
                    <a:lnTo>
                      <a:pt x="390" y="1485"/>
                    </a:lnTo>
                    <a:lnTo>
                      <a:pt x="384" y="1507"/>
                    </a:lnTo>
                    <a:lnTo>
                      <a:pt x="394" y="1466"/>
                    </a:lnTo>
                    <a:close/>
                    <a:moveTo>
                      <a:pt x="409" y="1413"/>
                    </a:moveTo>
                    <a:lnTo>
                      <a:pt x="399" y="1448"/>
                    </a:lnTo>
                    <a:lnTo>
                      <a:pt x="394" y="1466"/>
                    </a:lnTo>
                    <a:lnTo>
                      <a:pt x="409" y="1413"/>
                    </a:lnTo>
                    <a:close/>
                    <a:moveTo>
                      <a:pt x="418" y="1371"/>
                    </a:moveTo>
                    <a:lnTo>
                      <a:pt x="415" y="1385"/>
                    </a:lnTo>
                    <a:lnTo>
                      <a:pt x="409" y="1413"/>
                    </a:lnTo>
                    <a:lnTo>
                      <a:pt x="418" y="1371"/>
                    </a:lnTo>
                    <a:close/>
                    <a:moveTo>
                      <a:pt x="422" y="1358"/>
                    </a:moveTo>
                    <a:lnTo>
                      <a:pt x="422" y="1358"/>
                    </a:lnTo>
                    <a:lnTo>
                      <a:pt x="418" y="1371"/>
                    </a:lnTo>
                    <a:lnTo>
                      <a:pt x="422" y="1358"/>
                    </a:lnTo>
                    <a:close/>
                    <a:moveTo>
                      <a:pt x="439" y="409"/>
                    </a:moveTo>
                    <a:lnTo>
                      <a:pt x="441" y="420"/>
                    </a:lnTo>
                    <a:lnTo>
                      <a:pt x="441" y="420"/>
                    </a:lnTo>
                    <a:lnTo>
                      <a:pt x="439" y="409"/>
                    </a:lnTo>
                    <a:close/>
                    <a:moveTo>
                      <a:pt x="199" y="389"/>
                    </a:moveTo>
                    <a:lnTo>
                      <a:pt x="441" y="420"/>
                    </a:lnTo>
                    <a:lnTo>
                      <a:pt x="452" y="458"/>
                    </a:lnTo>
                    <a:lnTo>
                      <a:pt x="466" y="525"/>
                    </a:lnTo>
                    <a:lnTo>
                      <a:pt x="479" y="596"/>
                    </a:lnTo>
                    <a:lnTo>
                      <a:pt x="488" y="669"/>
                    </a:lnTo>
                    <a:lnTo>
                      <a:pt x="495" y="745"/>
                    </a:lnTo>
                    <a:lnTo>
                      <a:pt x="498" y="825"/>
                    </a:lnTo>
                    <a:lnTo>
                      <a:pt x="494" y="915"/>
                    </a:lnTo>
                    <a:lnTo>
                      <a:pt x="485" y="1009"/>
                    </a:lnTo>
                    <a:lnTo>
                      <a:pt x="471" y="1102"/>
                    </a:lnTo>
                    <a:lnTo>
                      <a:pt x="456" y="1197"/>
                    </a:lnTo>
                    <a:lnTo>
                      <a:pt x="436" y="1291"/>
                    </a:lnTo>
                    <a:lnTo>
                      <a:pt x="422" y="1358"/>
                    </a:lnTo>
                    <a:lnTo>
                      <a:pt x="79" y="1312"/>
                    </a:lnTo>
                    <a:lnTo>
                      <a:pt x="134" y="890"/>
                    </a:lnTo>
                    <a:lnTo>
                      <a:pt x="160" y="893"/>
                    </a:lnTo>
                    <a:lnTo>
                      <a:pt x="195" y="889"/>
                    </a:lnTo>
                    <a:lnTo>
                      <a:pt x="229" y="880"/>
                    </a:lnTo>
                    <a:lnTo>
                      <a:pt x="261" y="864"/>
                    </a:lnTo>
                    <a:lnTo>
                      <a:pt x="289" y="843"/>
                    </a:lnTo>
                    <a:lnTo>
                      <a:pt x="314" y="818"/>
                    </a:lnTo>
                    <a:lnTo>
                      <a:pt x="334" y="789"/>
                    </a:lnTo>
                    <a:lnTo>
                      <a:pt x="347" y="755"/>
                    </a:lnTo>
                    <a:lnTo>
                      <a:pt x="356" y="720"/>
                    </a:lnTo>
                    <a:lnTo>
                      <a:pt x="358" y="683"/>
                    </a:lnTo>
                    <a:lnTo>
                      <a:pt x="352" y="649"/>
                    </a:lnTo>
                    <a:lnTo>
                      <a:pt x="342" y="617"/>
                    </a:lnTo>
                    <a:lnTo>
                      <a:pt x="326" y="587"/>
                    </a:lnTo>
                    <a:lnTo>
                      <a:pt x="305" y="560"/>
                    </a:lnTo>
                    <a:lnTo>
                      <a:pt x="280" y="537"/>
                    </a:lnTo>
                    <a:lnTo>
                      <a:pt x="252" y="518"/>
                    </a:lnTo>
                    <a:lnTo>
                      <a:pt x="220" y="505"/>
                    </a:lnTo>
                    <a:lnTo>
                      <a:pt x="185" y="498"/>
                    </a:lnTo>
                    <a:lnTo>
                      <a:pt x="199" y="389"/>
                    </a:lnTo>
                    <a:close/>
                    <a:moveTo>
                      <a:pt x="428" y="372"/>
                    </a:moveTo>
                    <a:lnTo>
                      <a:pt x="435" y="394"/>
                    </a:lnTo>
                    <a:lnTo>
                      <a:pt x="439" y="409"/>
                    </a:lnTo>
                    <a:lnTo>
                      <a:pt x="428" y="372"/>
                    </a:lnTo>
                    <a:close/>
                    <a:moveTo>
                      <a:pt x="420" y="347"/>
                    </a:moveTo>
                    <a:lnTo>
                      <a:pt x="423" y="356"/>
                    </a:lnTo>
                    <a:lnTo>
                      <a:pt x="428" y="372"/>
                    </a:lnTo>
                    <a:lnTo>
                      <a:pt x="420" y="347"/>
                    </a:lnTo>
                    <a:close/>
                    <a:moveTo>
                      <a:pt x="409" y="312"/>
                    </a:moveTo>
                    <a:lnTo>
                      <a:pt x="416" y="335"/>
                    </a:lnTo>
                    <a:lnTo>
                      <a:pt x="420" y="347"/>
                    </a:lnTo>
                    <a:lnTo>
                      <a:pt x="409" y="312"/>
                    </a:lnTo>
                    <a:close/>
                    <a:moveTo>
                      <a:pt x="399" y="289"/>
                    </a:moveTo>
                    <a:lnTo>
                      <a:pt x="403" y="297"/>
                    </a:lnTo>
                    <a:lnTo>
                      <a:pt x="409" y="312"/>
                    </a:lnTo>
                    <a:lnTo>
                      <a:pt x="399" y="289"/>
                    </a:lnTo>
                    <a:close/>
                    <a:moveTo>
                      <a:pt x="388" y="255"/>
                    </a:moveTo>
                    <a:lnTo>
                      <a:pt x="397" y="279"/>
                    </a:lnTo>
                    <a:lnTo>
                      <a:pt x="399" y="289"/>
                    </a:lnTo>
                    <a:lnTo>
                      <a:pt x="388" y="255"/>
                    </a:lnTo>
                    <a:close/>
                    <a:moveTo>
                      <a:pt x="380" y="236"/>
                    </a:moveTo>
                    <a:lnTo>
                      <a:pt x="382" y="241"/>
                    </a:lnTo>
                    <a:lnTo>
                      <a:pt x="388" y="255"/>
                    </a:lnTo>
                    <a:lnTo>
                      <a:pt x="380" y="236"/>
                    </a:lnTo>
                    <a:close/>
                    <a:moveTo>
                      <a:pt x="367" y="204"/>
                    </a:moveTo>
                    <a:lnTo>
                      <a:pt x="376" y="227"/>
                    </a:lnTo>
                    <a:lnTo>
                      <a:pt x="380" y="236"/>
                    </a:lnTo>
                    <a:lnTo>
                      <a:pt x="367" y="204"/>
                    </a:lnTo>
                    <a:close/>
                    <a:moveTo>
                      <a:pt x="359" y="186"/>
                    </a:moveTo>
                    <a:lnTo>
                      <a:pt x="361" y="191"/>
                    </a:lnTo>
                    <a:lnTo>
                      <a:pt x="367" y="204"/>
                    </a:lnTo>
                    <a:lnTo>
                      <a:pt x="359" y="186"/>
                    </a:lnTo>
                    <a:close/>
                    <a:moveTo>
                      <a:pt x="346" y="157"/>
                    </a:moveTo>
                    <a:lnTo>
                      <a:pt x="356" y="179"/>
                    </a:lnTo>
                    <a:lnTo>
                      <a:pt x="359" y="186"/>
                    </a:lnTo>
                    <a:lnTo>
                      <a:pt x="346" y="157"/>
                    </a:lnTo>
                    <a:close/>
                    <a:moveTo>
                      <a:pt x="339" y="141"/>
                    </a:moveTo>
                    <a:lnTo>
                      <a:pt x="341" y="145"/>
                    </a:lnTo>
                    <a:lnTo>
                      <a:pt x="346" y="157"/>
                    </a:lnTo>
                    <a:lnTo>
                      <a:pt x="339" y="141"/>
                    </a:lnTo>
                    <a:close/>
                    <a:moveTo>
                      <a:pt x="326" y="115"/>
                    </a:moveTo>
                    <a:lnTo>
                      <a:pt x="337" y="136"/>
                    </a:lnTo>
                    <a:lnTo>
                      <a:pt x="339" y="141"/>
                    </a:lnTo>
                    <a:lnTo>
                      <a:pt x="326" y="115"/>
                    </a:lnTo>
                    <a:close/>
                    <a:moveTo>
                      <a:pt x="320" y="102"/>
                    </a:moveTo>
                    <a:lnTo>
                      <a:pt x="321" y="105"/>
                    </a:lnTo>
                    <a:lnTo>
                      <a:pt x="326" y="115"/>
                    </a:lnTo>
                    <a:lnTo>
                      <a:pt x="320" y="102"/>
                    </a:lnTo>
                    <a:close/>
                    <a:moveTo>
                      <a:pt x="307" y="77"/>
                    </a:moveTo>
                    <a:lnTo>
                      <a:pt x="318" y="98"/>
                    </a:lnTo>
                    <a:lnTo>
                      <a:pt x="320" y="102"/>
                    </a:lnTo>
                    <a:lnTo>
                      <a:pt x="307" y="77"/>
                    </a:lnTo>
                    <a:close/>
                    <a:moveTo>
                      <a:pt x="301" y="68"/>
                    </a:moveTo>
                    <a:lnTo>
                      <a:pt x="303" y="69"/>
                    </a:lnTo>
                    <a:lnTo>
                      <a:pt x="307" y="77"/>
                    </a:lnTo>
                    <a:lnTo>
                      <a:pt x="301" y="68"/>
                    </a:lnTo>
                    <a:close/>
                    <a:moveTo>
                      <a:pt x="289" y="46"/>
                    </a:moveTo>
                    <a:lnTo>
                      <a:pt x="300" y="66"/>
                    </a:lnTo>
                    <a:lnTo>
                      <a:pt x="301" y="68"/>
                    </a:lnTo>
                    <a:lnTo>
                      <a:pt x="289" y="46"/>
                    </a:lnTo>
                    <a:close/>
                    <a:moveTo>
                      <a:pt x="286" y="39"/>
                    </a:moveTo>
                    <a:lnTo>
                      <a:pt x="286" y="41"/>
                    </a:lnTo>
                    <a:lnTo>
                      <a:pt x="289" y="46"/>
                    </a:lnTo>
                    <a:lnTo>
                      <a:pt x="286" y="39"/>
                    </a:lnTo>
                    <a:close/>
                    <a:moveTo>
                      <a:pt x="274" y="20"/>
                    </a:moveTo>
                    <a:lnTo>
                      <a:pt x="284" y="38"/>
                    </a:lnTo>
                    <a:lnTo>
                      <a:pt x="286" y="39"/>
                    </a:lnTo>
                    <a:lnTo>
                      <a:pt x="274" y="20"/>
                    </a:lnTo>
                    <a:close/>
                    <a:moveTo>
                      <a:pt x="272" y="17"/>
                    </a:moveTo>
                    <a:lnTo>
                      <a:pt x="272" y="17"/>
                    </a:lnTo>
                    <a:lnTo>
                      <a:pt x="274" y="20"/>
                    </a:lnTo>
                    <a:lnTo>
                      <a:pt x="272" y="17"/>
                    </a:lnTo>
                    <a:close/>
                    <a:moveTo>
                      <a:pt x="262" y="0"/>
                    </a:moveTo>
                    <a:lnTo>
                      <a:pt x="271" y="16"/>
                    </a:lnTo>
                    <a:lnTo>
                      <a:pt x="272" y="17"/>
                    </a:lnTo>
                    <a:lnTo>
                      <a:pt x="262" y="0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F2F388"/>
              </a:solidFill>
              <a:ln w="0">
                <a:solidFill>
                  <a:srgbClr val="F2F38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938"/>
              <p:cNvSpPr>
                <a:spLocks/>
              </p:cNvSpPr>
              <p:nvPr/>
            </p:nvSpPr>
            <p:spPr bwMode="auto">
              <a:xfrm>
                <a:off x="8185151" y="4627563"/>
                <a:ext cx="384175" cy="93663"/>
              </a:xfrm>
              <a:custGeom>
                <a:avLst/>
                <a:gdLst>
                  <a:gd name="T0" fmla="*/ 6 w 242"/>
                  <a:gd name="T1" fmla="*/ 0 h 59"/>
                  <a:gd name="T2" fmla="*/ 70 w 242"/>
                  <a:gd name="T3" fmla="*/ 7 h 59"/>
                  <a:gd name="T4" fmla="*/ 134 w 242"/>
                  <a:gd name="T5" fmla="*/ 10 h 59"/>
                  <a:gd name="T6" fmla="*/ 188 w 242"/>
                  <a:gd name="T7" fmla="*/ 8 h 59"/>
                  <a:gd name="T8" fmla="*/ 242 w 242"/>
                  <a:gd name="T9" fmla="*/ 3 h 59"/>
                  <a:gd name="T10" fmla="*/ 223 w 242"/>
                  <a:gd name="T11" fmla="*/ 36 h 59"/>
                  <a:gd name="T12" fmla="*/ 223 w 242"/>
                  <a:gd name="T13" fmla="*/ 36 h 59"/>
                  <a:gd name="T14" fmla="*/ 223 w 242"/>
                  <a:gd name="T15" fmla="*/ 36 h 59"/>
                  <a:gd name="T16" fmla="*/ 213 w 242"/>
                  <a:gd name="T17" fmla="*/ 54 h 59"/>
                  <a:gd name="T18" fmla="*/ 165 w 242"/>
                  <a:gd name="T19" fmla="*/ 58 h 59"/>
                  <a:gd name="T20" fmla="*/ 116 w 242"/>
                  <a:gd name="T21" fmla="*/ 59 h 59"/>
                  <a:gd name="T22" fmla="*/ 57 w 242"/>
                  <a:gd name="T23" fmla="*/ 57 h 59"/>
                  <a:gd name="T24" fmla="*/ 0 w 242"/>
                  <a:gd name="T25" fmla="*/ 51 h 59"/>
                  <a:gd name="T26" fmla="*/ 6 w 242"/>
                  <a:gd name="T27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42" h="59">
                    <a:moveTo>
                      <a:pt x="6" y="0"/>
                    </a:moveTo>
                    <a:lnTo>
                      <a:pt x="70" y="7"/>
                    </a:lnTo>
                    <a:lnTo>
                      <a:pt x="134" y="10"/>
                    </a:lnTo>
                    <a:lnTo>
                      <a:pt x="188" y="8"/>
                    </a:lnTo>
                    <a:lnTo>
                      <a:pt x="242" y="3"/>
                    </a:lnTo>
                    <a:lnTo>
                      <a:pt x="223" y="36"/>
                    </a:lnTo>
                    <a:lnTo>
                      <a:pt x="223" y="36"/>
                    </a:lnTo>
                    <a:lnTo>
                      <a:pt x="223" y="36"/>
                    </a:lnTo>
                    <a:lnTo>
                      <a:pt x="213" y="54"/>
                    </a:lnTo>
                    <a:lnTo>
                      <a:pt x="165" y="58"/>
                    </a:lnTo>
                    <a:lnTo>
                      <a:pt x="116" y="59"/>
                    </a:lnTo>
                    <a:lnTo>
                      <a:pt x="57" y="57"/>
                    </a:lnTo>
                    <a:lnTo>
                      <a:pt x="0" y="5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10000"/>
              </a:solidFill>
              <a:ln w="0">
                <a:solidFill>
                  <a:srgbClr val="F1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939"/>
              <p:cNvSpPr>
                <a:spLocks/>
              </p:cNvSpPr>
              <p:nvPr/>
            </p:nvSpPr>
            <p:spPr bwMode="auto">
              <a:xfrm>
                <a:off x="8510588" y="1568450"/>
                <a:ext cx="384175" cy="692150"/>
              </a:xfrm>
              <a:custGeom>
                <a:avLst/>
                <a:gdLst>
                  <a:gd name="T0" fmla="*/ 53 w 242"/>
                  <a:gd name="T1" fmla="*/ 0 h 436"/>
                  <a:gd name="T2" fmla="*/ 53 w 242"/>
                  <a:gd name="T3" fmla="*/ 0 h 436"/>
                  <a:gd name="T4" fmla="*/ 54 w 242"/>
                  <a:gd name="T5" fmla="*/ 2 h 436"/>
                  <a:gd name="T6" fmla="*/ 55 w 242"/>
                  <a:gd name="T7" fmla="*/ 3 h 436"/>
                  <a:gd name="T8" fmla="*/ 56 w 242"/>
                  <a:gd name="T9" fmla="*/ 7 h 436"/>
                  <a:gd name="T10" fmla="*/ 59 w 242"/>
                  <a:gd name="T11" fmla="*/ 11 h 436"/>
                  <a:gd name="T12" fmla="*/ 63 w 242"/>
                  <a:gd name="T13" fmla="*/ 16 h 436"/>
                  <a:gd name="T14" fmla="*/ 73 w 242"/>
                  <a:gd name="T15" fmla="*/ 33 h 436"/>
                  <a:gd name="T16" fmla="*/ 87 w 242"/>
                  <a:gd name="T17" fmla="*/ 57 h 436"/>
                  <a:gd name="T18" fmla="*/ 104 w 242"/>
                  <a:gd name="T19" fmla="*/ 85 h 436"/>
                  <a:gd name="T20" fmla="*/ 122 w 242"/>
                  <a:gd name="T21" fmla="*/ 121 h 436"/>
                  <a:gd name="T22" fmla="*/ 142 w 242"/>
                  <a:gd name="T23" fmla="*/ 161 h 436"/>
                  <a:gd name="T24" fmla="*/ 162 w 242"/>
                  <a:gd name="T25" fmla="*/ 207 h 436"/>
                  <a:gd name="T26" fmla="*/ 183 w 242"/>
                  <a:gd name="T27" fmla="*/ 257 h 436"/>
                  <a:gd name="T28" fmla="*/ 204 w 242"/>
                  <a:gd name="T29" fmla="*/ 313 h 436"/>
                  <a:gd name="T30" fmla="*/ 224 w 242"/>
                  <a:gd name="T31" fmla="*/ 372 h 436"/>
                  <a:gd name="T32" fmla="*/ 242 w 242"/>
                  <a:gd name="T33" fmla="*/ 436 h 436"/>
                  <a:gd name="T34" fmla="*/ 0 w 242"/>
                  <a:gd name="T35" fmla="*/ 405 h 436"/>
                  <a:gd name="T36" fmla="*/ 53 w 242"/>
                  <a:gd name="T37" fmla="*/ 0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2" h="436">
                    <a:moveTo>
                      <a:pt x="53" y="0"/>
                    </a:moveTo>
                    <a:lnTo>
                      <a:pt x="53" y="0"/>
                    </a:lnTo>
                    <a:lnTo>
                      <a:pt x="54" y="2"/>
                    </a:lnTo>
                    <a:lnTo>
                      <a:pt x="55" y="3"/>
                    </a:lnTo>
                    <a:lnTo>
                      <a:pt x="56" y="7"/>
                    </a:lnTo>
                    <a:lnTo>
                      <a:pt x="59" y="11"/>
                    </a:lnTo>
                    <a:lnTo>
                      <a:pt x="63" y="16"/>
                    </a:lnTo>
                    <a:lnTo>
                      <a:pt x="73" y="33"/>
                    </a:lnTo>
                    <a:lnTo>
                      <a:pt x="87" y="57"/>
                    </a:lnTo>
                    <a:lnTo>
                      <a:pt x="104" y="85"/>
                    </a:lnTo>
                    <a:lnTo>
                      <a:pt x="122" y="121"/>
                    </a:lnTo>
                    <a:lnTo>
                      <a:pt x="142" y="161"/>
                    </a:lnTo>
                    <a:lnTo>
                      <a:pt x="162" y="207"/>
                    </a:lnTo>
                    <a:lnTo>
                      <a:pt x="183" y="257"/>
                    </a:lnTo>
                    <a:lnTo>
                      <a:pt x="204" y="313"/>
                    </a:lnTo>
                    <a:lnTo>
                      <a:pt x="224" y="372"/>
                    </a:lnTo>
                    <a:lnTo>
                      <a:pt x="242" y="436"/>
                    </a:lnTo>
                    <a:lnTo>
                      <a:pt x="0" y="40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solidFill>
                  <a:srgbClr val="F1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940"/>
              <p:cNvSpPr>
                <a:spLocks/>
              </p:cNvSpPr>
              <p:nvPr/>
            </p:nvSpPr>
            <p:spPr bwMode="auto">
              <a:xfrm>
                <a:off x="8407401" y="2384425"/>
                <a:ext cx="355600" cy="627063"/>
              </a:xfrm>
              <a:custGeom>
                <a:avLst/>
                <a:gdLst>
                  <a:gd name="T0" fmla="*/ 51 w 224"/>
                  <a:gd name="T1" fmla="*/ 0 h 395"/>
                  <a:gd name="T2" fmla="*/ 86 w 224"/>
                  <a:gd name="T3" fmla="*/ 7 h 395"/>
                  <a:gd name="T4" fmla="*/ 118 w 224"/>
                  <a:gd name="T5" fmla="*/ 20 h 395"/>
                  <a:gd name="T6" fmla="*/ 146 w 224"/>
                  <a:gd name="T7" fmla="*/ 39 h 395"/>
                  <a:gd name="T8" fmla="*/ 171 w 224"/>
                  <a:gd name="T9" fmla="*/ 62 h 395"/>
                  <a:gd name="T10" fmla="*/ 192 w 224"/>
                  <a:gd name="T11" fmla="*/ 89 h 395"/>
                  <a:gd name="T12" fmla="*/ 208 w 224"/>
                  <a:gd name="T13" fmla="*/ 119 h 395"/>
                  <a:gd name="T14" fmla="*/ 218 w 224"/>
                  <a:gd name="T15" fmla="*/ 151 h 395"/>
                  <a:gd name="T16" fmla="*/ 224 w 224"/>
                  <a:gd name="T17" fmla="*/ 185 h 395"/>
                  <a:gd name="T18" fmla="*/ 222 w 224"/>
                  <a:gd name="T19" fmla="*/ 222 h 395"/>
                  <a:gd name="T20" fmla="*/ 213 w 224"/>
                  <a:gd name="T21" fmla="*/ 257 h 395"/>
                  <a:gd name="T22" fmla="*/ 200 w 224"/>
                  <a:gd name="T23" fmla="*/ 291 h 395"/>
                  <a:gd name="T24" fmla="*/ 180 w 224"/>
                  <a:gd name="T25" fmla="*/ 320 h 395"/>
                  <a:gd name="T26" fmla="*/ 155 w 224"/>
                  <a:gd name="T27" fmla="*/ 345 h 395"/>
                  <a:gd name="T28" fmla="*/ 127 w 224"/>
                  <a:gd name="T29" fmla="*/ 366 h 395"/>
                  <a:gd name="T30" fmla="*/ 95 w 224"/>
                  <a:gd name="T31" fmla="*/ 382 h 395"/>
                  <a:gd name="T32" fmla="*/ 61 w 224"/>
                  <a:gd name="T33" fmla="*/ 391 h 395"/>
                  <a:gd name="T34" fmla="*/ 26 w 224"/>
                  <a:gd name="T35" fmla="*/ 395 h 395"/>
                  <a:gd name="T36" fmla="*/ 0 w 224"/>
                  <a:gd name="T37" fmla="*/ 392 h 395"/>
                  <a:gd name="T38" fmla="*/ 2 w 224"/>
                  <a:gd name="T39" fmla="*/ 366 h 395"/>
                  <a:gd name="T40" fmla="*/ 26 w 224"/>
                  <a:gd name="T41" fmla="*/ 367 h 395"/>
                  <a:gd name="T42" fmla="*/ 56 w 224"/>
                  <a:gd name="T43" fmla="*/ 365 h 395"/>
                  <a:gd name="T44" fmla="*/ 86 w 224"/>
                  <a:gd name="T45" fmla="*/ 356 h 395"/>
                  <a:gd name="T46" fmla="*/ 114 w 224"/>
                  <a:gd name="T47" fmla="*/ 343 h 395"/>
                  <a:gd name="T48" fmla="*/ 137 w 224"/>
                  <a:gd name="T49" fmla="*/ 325 h 395"/>
                  <a:gd name="T50" fmla="*/ 158 w 224"/>
                  <a:gd name="T51" fmla="*/ 303 h 395"/>
                  <a:gd name="T52" fmla="*/ 175 w 224"/>
                  <a:gd name="T53" fmla="*/ 278 h 395"/>
                  <a:gd name="T54" fmla="*/ 188 w 224"/>
                  <a:gd name="T55" fmla="*/ 250 h 395"/>
                  <a:gd name="T56" fmla="*/ 195 w 224"/>
                  <a:gd name="T57" fmla="*/ 218 h 395"/>
                  <a:gd name="T58" fmla="*/ 196 w 224"/>
                  <a:gd name="T59" fmla="*/ 184 h 395"/>
                  <a:gd name="T60" fmla="*/ 190 w 224"/>
                  <a:gd name="T61" fmla="*/ 150 h 395"/>
                  <a:gd name="T62" fmla="*/ 178 w 224"/>
                  <a:gd name="T63" fmla="*/ 120 h 395"/>
                  <a:gd name="T64" fmla="*/ 161 w 224"/>
                  <a:gd name="T65" fmla="*/ 91 h 395"/>
                  <a:gd name="T66" fmla="*/ 138 w 224"/>
                  <a:gd name="T67" fmla="*/ 68 h 395"/>
                  <a:gd name="T68" fmla="*/ 111 w 224"/>
                  <a:gd name="T69" fmla="*/ 48 h 395"/>
                  <a:gd name="T70" fmla="*/ 81 w 224"/>
                  <a:gd name="T71" fmla="*/ 35 h 395"/>
                  <a:gd name="T72" fmla="*/ 47 w 224"/>
                  <a:gd name="T73" fmla="*/ 26 h 395"/>
                  <a:gd name="T74" fmla="*/ 51 w 224"/>
                  <a:gd name="T75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24" h="395">
                    <a:moveTo>
                      <a:pt x="51" y="0"/>
                    </a:moveTo>
                    <a:lnTo>
                      <a:pt x="86" y="7"/>
                    </a:lnTo>
                    <a:lnTo>
                      <a:pt x="118" y="20"/>
                    </a:lnTo>
                    <a:lnTo>
                      <a:pt x="146" y="39"/>
                    </a:lnTo>
                    <a:lnTo>
                      <a:pt x="171" y="62"/>
                    </a:lnTo>
                    <a:lnTo>
                      <a:pt x="192" y="89"/>
                    </a:lnTo>
                    <a:lnTo>
                      <a:pt x="208" y="119"/>
                    </a:lnTo>
                    <a:lnTo>
                      <a:pt x="218" y="151"/>
                    </a:lnTo>
                    <a:lnTo>
                      <a:pt x="224" y="185"/>
                    </a:lnTo>
                    <a:lnTo>
                      <a:pt x="222" y="222"/>
                    </a:lnTo>
                    <a:lnTo>
                      <a:pt x="213" y="257"/>
                    </a:lnTo>
                    <a:lnTo>
                      <a:pt x="200" y="291"/>
                    </a:lnTo>
                    <a:lnTo>
                      <a:pt x="180" y="320"/>
                    </a:lnTo>
                    <a:lnTo>
                      <a:pt x="155" y="345"/>
                    </a:lnTo>
                    <a:lnTo>
                      <a:pt x="127" y="366"/>
                    </a:lnTo>
                    <a:lnTo>
                      <a:pt x="95" y="382"/>
                    </a:lnTo>
                    <a:lnTo>
                      <a:pt x="61" y="391"/>
                    </a:lnTo>
                    <a:lnTo>
                      <a:pt x="26" y="395"/>
                    </a:lnTo>
                    <a:lnTo>
                      <a:pt x="0" y="392"/>
                    </a:lnTo>
                    <a:lnTo>
                      <a:pt x="2" y="366"/>
                    </a:lnTo>
                    <a:lnTo>
                      <a:pt x="26" y="367"/>
                    </a:lnTo>
                    <a:lnTo>
                      <a:pt x="56" y="365"/>
                    </a:lnTo>
                    <a:lnTo>
                      <a:pt x="86" y="356"/>
                    </a:lnTo>
                    <a:lnTo>
                      <a:pt x="114" y="343"/>
                    </a:lnTo>
                    <a:lnTo>
                      <a:pt x="137" y="325"/>
                    </a:lnTo>
                    <a:lnTo>
                      <a:pt x="158" y="303"/>
                    </a:lnTo>
                    <a:lnTo>
                      <a:pt x="175" y="278"/>
                    </a:lnTo>
                    <a:lnTo>
                      <a:pt x="188" y="250"/>
                    </a:lnTo>
                    <a:lnTo>
                      <a:pt x="195" y="218"/>
                    </a:lnTo>
                    <a:lnTo>
                      <a:pt x="196" y="184"/>
                    </a:lnTo>
                    <a:lnTo>
                      <a:pt x="190" y="150"/>
                    </a:lnTo>
                    <a:lnTo>
                      <a:pt x="178" y="120"/>
                    </a:lnTo>
                    <a:lnTo>
                      <a:pt x="161" y="91"/>
                    </a:lnTo>
                    <a:lnTo>
                      <a:pt x="138" y="68"/>
                    </a:lnTo>
                    <a:lnTo>
                      <a:pt x="111" y="48"/>
                    </a:lnTo>
                    <a:lnTo>
                      <a:pt x="81" y="35"/>
                    </a:lnTo>
                    <a:lnTo>
                      <a:pt x="47" y="26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10000"/>
              </a:solidFill>
              <a:ln w="0">
                <a:solidFill>
                  <a:srgbClr val="F1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941"/>
              <p:cNvSpPr>
                <a:spLocks/>
              </p:cNvSpPr>
              <p:nvPr/>
            </p:nvSpPr>
            <p:spPr bwMode="auto">
              <a:xfrm>
                <a:off x="8245476" y="3676650"/>
                <a:ext cx="619125" cy="617538"/>
              </a:xfrm>
              <a:custGeom>
                <a:avLst/>
                <a:gdLst>
                  <a:gd name="T0" fmla="*/ 47 w 390"/>
                  <a:gd name="T1" fmla="*/ 0 h 389"/>
                  <a:gd name="T2" fmla="*/ 390 w 390"/>
                  <a:gd name="T3" fmla="*/ 46 h 389"/>
                  <a:gd name="T4" fmla="*/ 367 w 390"/>
                  <a:gd name="T5" fmla="*/ 136 h 389"/>
                  <a:gd name="T6" fmla="*/ 344 w 390"/>
                  <a:gd name="T7" fmla="*/ 224 h 389"/>
                  <a:gd name="T8" fmla="*/ 319 w 390"/>
                  <a:gd name="T9" fmla="*/ 309 h 389"/>
                  <a:gd name="T10" fmla="*/ 292 w 390"/>
                  <a:gd name="T11" fmla="*/ 389 h 389"/>
                  <a:gd name="T12" fmla="*/ 0 w 390"/>
                  <a:gd name="T13" fmla="*/ 351 h 389"/>
                  <a:gd name="T14" fmla="*/ 47 w 390"/>
                  <a:gd name="T15" fmla="*/ 0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0" h="389">
                    <a:moveTo>
                      <a:pt x="47" y="0"/>
                    </a:moveTo>
                    <a:lnTo>
                      <a:pt x="390" y="46"/>
                    </a:lnTo>
                    <a:lnTo>
                      <a:pt x="367" y="136"/>
                    </a:lnTo>
                    <a:lnTo>
                      <a:pt x="344" y="224"/>
                    </a:lnTo>
                    <a:lnTo>
                      <a:pt x="319" y="309"/>
                    </a:lnTo>
                    <a:lnTo>
                      <a:pt x="292" y="389"/>
                    </a:lnTo>
                    <a:lnTo>
                      <a:pt x="0" y="351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942"/>
              <p:cNvSpPr>
                <a:spLocks/>
              </p:cNvSpPr>
              <p:nvPr/>
            </p:nvSpPr>
            <p:spPr bwMode="auto">
              <a:xfrm>
                <a:off x="8410576" y="2425700"/>
                <a:ext cx="307975" cy="541338"/>
              </a:xfrm>
              <a:custGeom>
                <a:avLst/>
                <a:gdLst>
                  <a:gd name="T0" fmla="*/ 45 w 194"/>
                  <a:gd name="T1" fmla="*/ 0 h 341"/>
                  <a:gd name="T2" fmla="*/ 79 w 194"/>
                  <a:gd name="T3" fmla="*/ 9 h 341"/>
                  <a:gd name="T4" fmla="*/ 109 w 194"/>
                  <a:gd name="T5" fmla="*/ 22 h 341"/>
                  <a:gd name="T6" fmla="*/ 136 w 194"/>
                  <a:gd name="T7" fmla="*/ 42 h 341"/>
                  <a:gd name="T8" fmla="*/ 159 w 194"/>
                  <a:gd name="T9" fmla="*/ 65 h 341"/>
                  <a:gd name="T10" fmla="*/ 176 w 194"/>
                  <a:gd name="T11" fmla="*/ 94 h 341"/>
                  <a:gd name="T12" fmla="*/ 188 w 194"/>
                  <a:gd name="T13" fmla="*/ 124 h 341"/>
                  <a:gd name="T14" fmla="*/ 194 w 194"/>
                  <a:gd name="T15" fmla="*/ 158 h 341"/>
                  <a:gd name="T16" fmla="*/ 193 w 194"/>
                  <a:gd name="T17" fmla="*/ 192 h 341"/>
                  <a:gd name="T18" fmla="*/ 186 w 194"/>
                  <a:gd name="T19" fmla="*/ 224 h 341"/>
                  <a:gd name="T20" fmla="*/ 173 w 194"/>
                  <a:gd name="T21" fmla="*/ 252 h 341"/>
                  <a:gd name="T22" fmla="*/ 156 w 194"/>
                  <a:gd name="T23" fmla="*/ 277 h 341"/>
                  <a:gd name="T24" fmla="*/ 135 w 194"/>
                  <a:gd name="T25" fmla="*/ 299 h 341"/>
                  <a:gd name="T26" fmla="*/ 112 w 194"/>
                  <a:gd name="T27" fmla="*/ 317 h 341"/>
                  <a:gd name="T28" fmla="*/ 84 w 194"/>
                  <a:gd name="T29" fmla="*/ 330 h 341"/>
                  <a:gd name="T30" fmla="*/ 54 w 194"/>
                  <a:gd name="T31" fmla="*/ 339 h 341"/>
                  <a:gd name="T32" fmla="*/ 24 w 194"/>
                  <a:gd name="T33" fmla="*/ 341 h 341"/>
                  <a:gd name="T34" fmla="*/ 0 w 194"/>
                  <a:gd name="T35" fmla="*/ 340 h 341"/>
                  <a:gd name="T36" fmla="*/ 45 w 194"/>
                  <a:gd name="T37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4" h="341">
                    <a:moveTo>
                      <a:pt x="45" y="0"/>
                    </a:moveTo>
                    <a:lnTo>
                      <a:pt x="79" y="9"/>
                    </a:lnTo>
                    <a:lnTo>
                      <a:pt x="109" y="22"/>
                    </a:lnTo>
                    <a:lnTo>
                      <a:pt x="136" y="42"/>
                    </a:lnTo>
                    <a:lnTo>
                      <a:pt x="159" y="65"/>
                    </a:lnTo>
                    <a:lnTo>
                      <a:pt x="176" y="94"/>
                    </a:lnTo>
                    <a:lnTo>
                      <a:pt x="188" y="124"/>
                    </a:lnTo>
                    <a:lnTo>
                      <a:pt x="194" y="158"/>
                    </a:lnTo>
                    <a:lnTo>
                      <a:pt x="193" y="192"/>
                    </a:lnTo>
                    <a:lnTo>
                      <a:pt x="186" y="224"/>
                    </a:lnTo>
                    <a:lnTo>
                      <a:pt x="173" y="252"/>
                    </a:lnTo>
                    <a:lnTo>
                      <a:pt x="156" y="277"/>
                    </a:lnTo>
                    <a:lnTo>
                      <a:pt x="135" y="299"/>
                    </a:lnTo>
                    <a:lnTo>
                      <a:pt x="112" y="317"/>
                    </a:lnTo>
                    <a:lnTo>
                      <a:pt x="84" y="330"/>
                    </a:lnTo>
                    <a:lnTo>
                      <a:pt x="54" y="339"/>
                    </a:lnTo>
                    <a:lnTo>
                      <a:pt x="24" y="341"/>
                    </a:lnTo>
                    <a:lnTo>
                      <a:pt x="0" y="34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943"/>
              <p:cNvSpPr>
                <a:spLocks/>
              </p:cNvSpPr>
              <p:nvPr/>
            </p:nvSpPr>
            <p:spPr bwMode="auto">
              <a:xfrm>
                <a:off x="8188326" y="2438400"/>
                <a:ext cx="517525" cy="514350"/>
              </a:xfrm>
              <a:custGeom>
                <a:avLst/>
                <a:gdLst>
                  <a:gd name="T0" fmla="*/ 151 w 326"/>
                  <a:gd name="T1" fmla="*/ 0 h 324"/>
                  <a:gd name="T2" fmla="*/ 185 w 326"/>
                  <a:gd name="T3" fmla="*/ 1 h 324"/>
                  <a:gd name="T4" fmla="*/ 216 w 326"/>
                  <a:gd name="T5" fmla="*/ 7 h 324"/>
                  <a:gd name="T6" fmla="*/ 245 w 326"/>
                  <a:gd name="T7" fmla="*/ 22 h 324"/>
                  <a:gd name="T8" fmla="*/ 271 w 326"/>
                  <a:gd name="T9" fmla="*/ 40 h 324"/>
                  <a:gd name="T10" fmla="*/ 292 w 326"/>
                  <a:gd name="T11" fmla="*/ 62 h 324"/>
                  <a:gd name="T12" fmla="*/ 309 w 326"/>
                  <a:gd name="T13" fmla="*/ 89 h 324"/>
                  <a:gd name="T14" fmla="*/ 320 w 326"/>
                  <a:gd name="T15" fmla="*/ 119 h 324"/>
                  <a:gd name="T16" fmla="*/ 326 w 326"/>
                  <a:gd name="T17" fmla="*/ 150 h 324"/>
                  <a:gd name="T18" fmla="*/ 325 w 326"/>
                  <a:gd name="T19" fmla="*/ 183 h 324"/>
                  <a:gd name="T20" fmla="*/ 317 w 326"/>
                  <a:gd name="T21" fmla="*/ 216 h 324"/>
                  <a:gd name="T22" fmla="*/ 304 w 326"/>
                  <a:gd name="T23" fmla="*/ 244 h 324"/>
                  <a:gd name="T24" fmla="*/ 286 w 326"/>
                  <a:gd name="T25" fmla="*/ 271 h 324"/>
                  <a:gd name="T26" fmla="*/ 262 w 326"/>
                  <a:gd name="T27" fmla="*/ 291 h 324"/>
                  <a:gd name="T28" fmla="*/ 236 w 326"/>
                  <a:gd name="T29" fmla="*/ 309 h 324"/>
                  <a:gd name="T30" fmla="*/ 207 w 326"/>
                  <a:gd name="T31" fmla="*/ 319 h 324"/>
                  <a:gd name="T32" fmla="*/ 174 w 326"/>
                  <a:gd name="T33" fmla="*/ 324 h 324"/>
                  <a:gd name="T34" fmla="*/ 142 w 326"/>
                  <a:gd name="T35" fmla="*/ 324 h 324"/>
                  <a:gd name="T36" fmla="*/ 110 w 326"/>
                  <a:gd name="T37" fmla="*/ 316 h 324"/>
                  <a:gd name="T38" fmla="*/ 80 w 326"/>
                  <a:gd name="T39" fmla="*/ 303 h 324"/>
                  <a:gd name="T40" fmla="*/ 55 w 326"/>
                  <a:gd name="T41" fmla="*/ 284 h 324"/>
                  <a:gd name="T42" fmla="*/ 34 w 326"/>
                  <a:gd name="T43" fmla="*/ 261 h 324"/>
                  <a:gd name="T44" fmla="*/ 17 w 326"/>
                  <a:gd name="T45" fmla="*/ 235 h 324"/>
                  <a:gd name="T46" fmla="*/ 5 w 326"/>
                  <a:gd name="T47" fmla="*/ 205 h 324"/>
                  <a:gd name="T48" fmla="*/ 0 w 326"/>
                  <a:gd name="T49" fmla="*/ 174 h 324"/>
                  <a:gd name="T50" fmla="*/ 2 w 326"/>
                  <a:gd name="T51" fmla="*/ 141 h 324"/>
                  <a:gd name="T52" fmla="*/ 9 w 326"/>
                  <a:gd name="T53" fmla="*/ 108 h 324"/>
                  <a:gd name="T54" fmla="*/ 23 w 326"/>
                  <a:gd name="T55" fmla="*/ 79 h 324"/>
                  <a:gd name="T56" fmla="*/ 41 w 326"/>
                  <a:gd name="T57" fmla="*/ 55 h 324"/>
                  <a:gd name="T58" fmla="*/ 63 w 326"/>
                  <a:gd name="T59" fmla="*/ 32 h 324"/>
                  <a:gd name="T60" fmla="*/ 91 w 326"/>
                  <a:gd name="T61" fmla="*/ 17 h 324"/>
                  <a:gd name="T62" fmla="*/ 119 w 326"/>
                  <a:gd name="T63" fmla="*/ 5 h 324"/>
                  <a:gd name="T64" fmla="*/ 151 w 326"/>
                  <a:gd name="T65" fmla="*/ 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6" h="324">
                    <a:moveTo>
                      <a:pt x="151" y="0"/>
                    </a:moveTo>
                    <a:lnTo>
                      <a:pt x="185" y="1"/>
                    </a:lnTo>
                    <a:lnTo>
                      <a:pt x="216" y="7"/>
                    </a:lnTo>
                    <a:lnTo>
                      <a:pt x="245" y="22"/>
                    </a:lnTo>
                    <a:lnTo>
                      <a:pt x="271" y="40"/>
                    </a:lnTo>
                    <a:lnTo>
                      <a:pt x="292" y="62"/>
                    </a:lnTo>
                    <a:lnTo>
                      <a:pt x="309" y="89"/>
                    </a:lnTo>
                    <a:lnTo>
                      <a:pt x="320" y="119"/>
                    </a:lnTo>
                    <a:lnTo>
                      <a:pt x="326" y="150"/>
                    </a:lnTo>
                    <a:lnTo>
                      <a:pt x="325" y="183"/>
                    </a:lnTo>
                    <a:lnTo>
                      <a:pt x="317" y="216"/>
                    </a:lnTo>
                    <a:lnTo>
                      <a:pt x="304" y="244"/>
                    </a:lnTo>
                    <a:lnTo>
                      <a:pt x="286" y="271"/>
                    </a:lnTo>
                    <a:lnTo>
                      <a:pt x="262" y="291"/>
                    </a:lnTo>
                    <a:lnTo>
                      <a:pt x="236" y="309"/>
                    </a:lnTo>
                    <a:lnTo>
                      <a:pt x="207" y="319"/>
                    </a:lnTo>
                    <a:lnTo>
                      <a:pt x="174" y="324"/>
                    </a:lnTo>
                    <a:lnTo>
                      <a:pt x="142" y="324"/>
                    </a:lnTo>
                    <a:lnTo>
                      <a:pt x="110" y="316"/>
                    </a:lnTo>
                    <a:lnTo>
                      <a:pt x="80" y="303"/>
                    </a:lnTo>
                    <a:lnTo>
                      <a:pt x="55" y="284"/>
                    </a:lnTo>
                    <a:lnTo>
                      <a:pt x="34" y="261"/>
                    </a:lnTo>
                    <a:lnTo>
                      <a:pt x="17" y="235"/>
                    </a:lnTo>
                    <a:lnTo>
                      <a:pt x="5" y="205"/>
                    </a:lnTo>
                    <a:lnTo>
                      <a:pt x="0" y="174"/>
                    </a:lnTo>
                    <a:lnTo>
                      <a:pt x="2" y="141"/>
                    </a:lnTo>
                    <a:lnTo>
                      <a:pt x="9" y="108"/>
                    </a:lnTo>
                    <a:lnTo>
                      <a:pt x="23" y="79"/>
                    </a:lnTo>
                    <a:lnTo>
                      <a:pt x="41" y="55"/>
                    </a:lnTo>
                    <a:lnTo>
                      <a:pt x="63" y="32"/>
                    </a:lnTo>
                    <a:lnTo>
                      <a:pt x="91" y="17"/>
                    </a:lnTo>
                    <a:lnTo>
                      <a:pt x="119" y="5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944"/>
              <p:cNvSpPr>
                <a:spLocks/>
              </p:cNvSpPr>
              <p:nvPr/>
            </p:nvSpPr>
            <p:spPr bwMode="auto">
              <a:xfrm>
                <a:off x="8274051" y="2535238"/>
                <a:ext cx="80963" cy="74613"/>
              </a:xfrm>
              <a:custGeom>
                <a:avLst/>
                <a:gdLst>
                  <a:gd name="T0" fmla="*/ 33 w 51"/>
                  <a:gd name="T1" fmla="*/ 0 h 47"/>
                  <a:gd name="T2" fmla="*/ 41 w 51"/>
                  <a:gd name="T3" fmla="*/ 3 h 47"/>
                  <a:gd name="T4" fmla="*/ 47 w 51"/>
                  <a:gd name="T5" fmla="*/ 8 h 47"/>
                  <a:gd name="T6" fmla="*/ 51 w 51"/>
                  <a:gd name="T7" fmla="*/ 16 h 47"/>
                  <a:gd name="T8" fmla="*/ 50 w 51"/>
                  <a:gd name="T9" fmla="*/ 24 h 47"/>
                  <a:gd name="T10" fmla="*/ 46 w 51"/>
                  <a:gd name="T11" fmla="*/ 33 h 47"/>
                  <a:gd name="T12" fmla="*/ 38 w 51"/>
                  <a:gd name="T13" fmla="*/ 41 h 47"/>
                  <a:gd name="T14" fmla="*/ 29 w 51"/>
                  <a:gd name="T15" fmla="*/ 46 h 47"/>
                  <a:gd name="T16" fmla="*/ 18 w 51"/>
                  <a:gd name="T17" fmla="*/ 47 h 47"/>
                  <a:gd name="T18" fmla="*/ 10 w 51"/>
                  <a:gd name="T19" fmla="*/ 46 h 47"/>
                  <a:gd name="T20" fmla="*/ 4 w 51"/>
                  <a:gd name="T21" fmla="*/ 41 h 47"/>
                  <a:gd name="T22" fmla="*/ 0 w 51"/>
                  <a:gd name="T23" fmla="*/ 33 h 47"/>
                  <a:gd name="T24" fmla="*/ 1 w 51"/>
                  <a:gd name="T25" fmla="*/ 24 h 47"/>
                  <a:gd name="T26" fmla="*/ 5 w 51"/>
                  <a:gd name="T27" fmla="*/ 14 h 47"/>
                  <a:gd name="T28" fmla="*/ 13 w 51"/>
                  <a:gd name="T29" fmla="*/ 8 h 47"/>
                  <a:gd name="T30" fmla="*/ 22 w 51"/>
                  <a:gd name="T31" fmla="*/ 3 h 47"/>
                  <a:gd name="T32" fmla="*/ 33 w 51"/>
                  <a:gd name="T3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47">
                    <a:moveTo>
                      <a:pt x="33" y="0"/>
                    </a:moveTo>
                    <a:lnTo>
                      <a:pt x="41" y="3"/>
                    </a:lnTo>
                    <a:lnTo>
                      <a:pt x="47" y="8"/>
                    </a:lnTo>
                    <a:lnTo>
                      <a:pt x="51" y="16"/>
                    </a:lnTo>
                    <a:lnTo>
                      <a:pt x="50" y="24"/>
                    </a:lnTo>
                    <a:lnTo>
                      <a:pt x="46" y="33"/>
                    </a:lnTo>
                    <a:lnTo>
                      <a:pt x="38" y="41"/>
                    </a:lnTo>
                    <a:lnTo>
                      <a:pt x="29" y="46"/>
                    </a:lnTo>
                    <a:lnTo>
                      <a:pt x="18" y="47"/>
                    </a:lnTo>
                    <a:lnTo>
                      <a:pt x="10" y="46"/>
                    </a:lnTo>
                    <a:lnTo>
                      <a:pt x="4" y="41"/>
                    </a:lnTo>
                    <a:lnTo>
                      <a:pt x="0" y="33"/>
                    </a:lnTo>
                    <a:lnTo>
                      <a:pt x="1" y="24"/>
                    </a:lnTo>
                    <a:lnTo>
                      <a:pt x="5" y="14"/>
                    </a:lnTo>
                    <a:lnTo>
                      <a:pt x="13" y="8"/>
                    </a:lnTo>
                    <a:lnTo>
                      <a:pt x="22" y="3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60BCE2"/>
              </a:solidFill>
              <a:ln w="0">
                <a:solidFill>
                  <a:srgbClr val="60BCE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945"/>
              <p:cNvSpPr>
                <a:spLocks/>
              </p:cNvSpPr>
              <p:nvPr/>
            </p:nvSpPr>
            <p:spPr bwMode="auto">
              <a:xfrm>
                <a:off x="6969126" y="3689350"/>
                <a:ext cx="344488" cy="817563"/>
              </a:xfrm>
              <a:custGeom>
                <a:avLst/>
                <a:gdLst>
                  <a:gd name="T0" fmla="*/ 163 w 217"/>
                  <a:gd name="T1" fmla="*/ 0 h 515"/>
                  <a:gd name="T2" fmla="*/ 175 w 217"/>
                  <a:gd name="T3" fmla="*/ 5 h 515"/>
                  <a:gd name="T4" fmla="*/ 187 w 217"/>
                  <a:gd name="T5" fmla="*/ 19 h 515"/>
                  <a:gd name="T6" fmla="*/ 196 w 217"/>
                  <a:gd name="T7" fmla="*/ 40 h 515"/>
                  <a:gd name="T8" fmla="*/ 204 w 217"/>
                  <a:gd name="T9" fmla="*/ 68 h 515"/>
                  <a:gd name="T10" fmla="*/ 211 w 217"/>
                  <a:gd name="T11" fmla="*/ 103 h 515"/>
                  <a:gd name="T12" fmla="*/ 215 w 217"/>
                  <a:gd name="T13" fmla="*/ 144 h 515"/>
                  <a:gd name="T14" fmla="*/ 217 w 217"/>
                  <a:gd name="T15" fmla="*/ 192 h 515"/>
                  <a:gd name="T16" fmla="*/ 217 w 217"/>
                  <a:gd name="T17" fmla="*/ 246 h 515"/>
                  <a:gd name="T18" fmla="*/ 215 w 217"/>
                  <a:gd name="T19" fmla="*/ 305 h 515"/>
                  <a:gd name="T20" fmla="*/ 211 w 217"/>
                  <a:gd name="T21" fmla="*/ 370 h 515"/>
                  <a:gd name="T22" fmla="*/ 204 w 217"/>
                  <a:gd name="T23" fmla="*/ 441 h 515"/>
                  <a:gd name="T24" fmla="*/ 195 w 217"/>
                  <a:gd name="T25" fmla="*/ 515 h 515"/>
                  <a:gd name="T26" fmla="*/ 0 w 217"/>
                  <a:gd name="T27" fmla="*/ 489 h 515"/>
                  <a:gd name="T28" fmla="*/ 12 w 217"/>
                  <a:gd name="T29" fmla="*/ 408 h 515"/>
                  <a:gd name="T30" fmla="*/ 23 w 217"/>
                  <a:gd name="T31" fmla="*/ 333 h 515"/>
                  <a:gd name="T32" fmla="*/ 38 w 217"/>
                  <a:gd name="T33" fmla="*/ 265 h 515"/>
                  <a:gd name="T34" fmla="*/ 52 w 217"/>
                  <a:gd name="T35" fmla="*/ 204 h 515"/>
                  <a:gd name="T36" fmla="*/ 68 w 217"/>
                  <a:gd name="T37" fmla="*/ 150 h 515"/>
                  <a:gd name="T38" fmla="*/ 84 w 217"/>
                  <a:gd name="T39" fmla="*/ 104 h 515"/>
                  <a:gd name="T40" fmla="*/ 101 w 217"/>
                  <a:gd name="T41" fmla="*/ 65 h 515"/>
                  <a:gd name="T42" fmla="*/ 116 w 217"/>
                  <a:gd name="T43" fmla="*/ 36 h 515"/>
                  <a:gd name="T44" fmla="*/ 132 w 217"/>
                  <a:gd name="T45" fmla="*/ 14 h 515"/>
                  <a:gd name="T46" fmla="*/ 148 w 217"/>
                  <a:gd name="T47" fmla="*/ 2 h 515"/>
                  <a:gd name="T48" fmla="*/ 163 w 217"/>
                  <a:gd name="T49" fmla="*/ 0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7" h="515">
                    <a:moveTo>
                      <a:pt x="163" y="0"/>
                    </a:moveTo>
                    <a:lnTo>
                      <a:pt x="175" y="5"/>
                    </a:lnTo>
                    <a:lnTo>
                      <a:pt x="187" y="19"/>
                    </a:lnTo>
                    <a:lnTo>
                      <a:pt x="196" y="40"/>
                    </a:lnTo>
                    <a:lnTo>
                      <a:pt x="204" y="68"/>
                    </a:lnTo>
                    <a:lnTo>
                      <a:pt x="211" y="103"/>
                    </a:lnTo>
                    <a:lnTo>
                      <a:pt x="215" y="144"/>
                    </a:lnTo>
                    <a:lnTo>
                      <a:pt x="217" y="192"/>
                    </a:lnTo>
                    <a:lnTo>
                      <a:pt x="217" y="246"/>
                    </a:lnTo>
                    <a:lnTo>
                      <a:pt x="215" y="305"/>
                    </a:lnTo>
                    <a:lnTo>
                      <a:pt x="211" y="370"/>
                    </a:lnTo>
                    <a:lnTo>
                      <a:pt x="204" y="441"/>
                    </a:lnTo>
                    <a:lnTo>
                      <a:pt x="195" y="515"/>
                    </a:lnTo>
                    <a:lnTo>
                      <a:pt x="0" y="489"/>
                    </a:lnTo>
                    <a:lnTo>
                      <a:pt x="12" y="408"/>
                    </a:lnTo>
                    <a:lnTo>
                      <a:pt x="23" y="333"/>
                    </a:lnTo>
                    <a:lnTo>
                      <a:pt x="38" y="265"/>
                    </a:lnTo>
                    <a:lnTo>
                      <a:pt x="52" y="204"/>
                    </a:lnTo>
                    <a:lnTo>
                      <a:pt x="68" y="150"/>
                    </a:lnTo>
                    <a:lnTo>
                      <a:pt x="84" y="104"/>
                    </a:lnTo>
                    <a:lnTo>
                      <a:pt x="101" y="65"/>
                    </a:lnTo>
                    <a:lnTo>
                      <a:pt x="116" y="36"/>
                    </a:lnTo>
                    <a:lnTo>
                      <a:pt x="132" y="14"/>
                    </a:lnTo>
                    <a:lnTo>
                      <a:pt x="148" y="2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A3E16"/>
              </a:solidFill>
              <a:ln w="0">
                <a:solidFill>
                  <a:srgbClr val="FA3E1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946"/>
              <p:cNvSpPr>
                <a:spLocks/>
              </p:cNvSpPr>
              <p:nvPr/>
            </p:nvSpPr>
            <p:spPr bwMode="auto">
              <a:xfrm>
                <a:off x="8355013" y="2501900"/>
                <a:ext cx="39688" cy="39688"/>
              </a:xfrm>
              <a:custGeom>
                <a:avLst/>
                <a:gdLst>
                  <a:gd name="T0" fmla="*/ 14 w 25"/>
                  <a:gd name="T1" fmla="*/ 0 h 25"/>
                  <a:gd name="T2" fmla="*/ 17 w 25"/>
                  <a:gd name="T3" fmla="*/ 1 h 25"/>
                  <a:gd name="T4" fmla="*/ 21 w 25"/>
                  <a:gd name="T5" fmla="*/ 4 h 25"/>
                  <a:gd name="T6" fmla="*/ 24 w 25"/>
                  <a:gd name="T7" fmla="*/ 7 h 25"/>
                  <a:gd name="T8" fmla="*/ 25 w 25"/>
                  <a:gd name="T9" fmla="*/ 11 h 25"/>
                  <a:gd name="T10" fmla="*/ 25 w 25"/>
                  <a:gd name="T11" fmla="*/ 15 h 25"/>
                  <a:gd name="T12" fmla="*/ 24 w 25"/>
                  <a:gd name="T13" fmla="*/ 18 h 25"/>
                  <a:gd name="T14" fmla="*/ 21 w 25"/>
                  <a:gd name="T15" fmla="*/ 21 h 25"/>
                  <a:gd name="T16" fmla="*/ 18 w 25"/>
                  <a:gd name="T17" fmla="*/ 24 h 25"/>
                  <a:gd name="T18" fmla="*/ 14 w 25"/>
                  <a:gd name="T19" fmla="*/ 25 h 25"/>
                  <a:gd name="T20" fmla="*/ 10 w 25"/>
                  <a:gd name="T21" fmla="*/ 25 h 25"/>
                  <a:gd name="T22" fmla="*/ 7 w 25"/>
                  <a:gd name="T23" fmla="*/ 24 h 25"/>
                  <a:gd name="T24" fmla="*/ 4 w 25"/>
                  <a:gd name="T25" fmla="*/ 22 h 25"/>
                  <a:gd name="T26" fmla="*/ 1 w 25"/>
                  <a:gd name="T27" fmla="*/ 18 h 25"/>
                  <a:gd name="T28" fmla="*/ 0 w 25"/>
                  <a:gd name="T29" fmla="*/ 16 h 25"/>
                  <a:gd name="T30" fmla="*/ 0 w 25"/>
                  <a:gd name="T31" fmla="*/ 12 h 25"/>
                  <a:gd name="T32" fmla="*/ 1 w 25"/>
                  <a:gd name="T33" fmla="*/ 8 h 25"/>
                  <a:gd name="T34" fmla="*/ 3 w 25"/>
                  <a:gd name="T35" fmla="*/ 4 h 25"/>
                  <a:gd name="T36" fmla="*/ 7 w 25"/>
                  <a:gd name="T37" fmla="*/ 1 h 25"/>
                  <a:gd name="T38" fmla="*/ 10 w 25"/>
                  <a:gd name="T39" fmla="*/ 0 h 25"/>
                  <a:gd name="T40" fmla="*/ 14 w 25"/>
                  <a:gd name="T4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" h="25">
                    <a:moveTo>
                      <a:pt x="14" y="0"/>
                    </a:moveTo>
                    <a:lnTo>
                      <a:pt x="17" y="1"/>
                    </a:lnTo>
                    <a:lnTo>
                      <a:pt x="21" y="4"/>
                    </a:lnTo>
                    <a:lnTo>
                      <a:pt x="24" y="7"/>
                    </a:lnTo>
                    <a:lnTo>
                      <a:pt x="25" y="11"/>
                    </a:lnTo>
                    <a:lnTo>
                      <a:pt x="25" y="15"/>
                    </a:lnTo>
                    <a:lnTo>
                      <a:pt x="24" y="18"/>
                    </a:lnTo>
                    <a:lnTo>
                      <a:pt x="21" y="21"/>
                    </a:lnTo>
                    <a:lnTo>
                      <a:pt x="18" y="24"/>
                    </a:lnTo>
                    <a:lnTo>
                      <a:pt x="14" y="25"/>
                    </a:lnTo>
                    <a:lnTo>
                      <a:pt x="10" y="25"/>
                    </a:lnTo>
                    <a:lnTo>
                      <a:pt x="7" y="24"/>
                    </a:lnTo>
                    <a:lnTo>
                      <a:pt x="4" y="22"/>
                    </a:lnTo>
                    <a:lnTo>
                      <a:pt x="1" y="18"/>
                    </a:lnTo>
                    <a:lnTo>
                      <a:pt x="0" y="16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3" y="4"/>
                    </a:lnTo>
                    <a:lnTo>
                      <a:pt x="7" y="1"/>
                    </a:lnTo>
                    <a:lnTo>
                      <a:pt x="10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60BCE2"/>
              </a:solidFill>
              <a:ln w="0">
                <a:solidFill>
                  <a:srgbClr val="60BCE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947"/>
              <p:cNvSpPr>
                <a:spLocks/>
              </p:cNvSpPr>
              <p:nvPr/>
            </p:nvSpPr>
            <p:spPr bwMode="auto">
              <a:xfrm>
                <a:off x="6969126" y="4424363"/>
                <a:ext cx="315913" cy="82550"/>
              </a:xfrm>
              <a:custGeom>
                <a:avLst/>
                <a:gdLst>
                  <a:gd name="T0" fmla="*/ 2 w 199"/>
                  <a:gd name="T1" fmla="*/ 0 h 52"/>
                  <a:gd name="T2" fmla="*/ 199 w 199"/>
                  <a:gd name="T3" fmla="*/ 26 h 52"/>
                  <a:gd name="T4" fmla="*/ 195 w 199"/>
                  <a:gd name="T5" fmla="*/ 52 h 52"/>
                  <a:gd name="T6" fmla="*/ 0 w 199"/>
                  <a:gd name="T7" fmla="*/ 26 h 52"/>
                  <a:gd name="T8" fmla="*/ 2 w 199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" h="52">
                    <a:moveTo>
                      <a:pt x="2" y="0"/>
                    </a:moveTo>
                    <a:lnTo>
                      <a:pt x="199" y="26"/>
                    </a:lnTo>
                    <a:lnTo>
                      <a:pt x="195" y="52"/>
                    </a:lnTo>
                    <a:lnTo>
                      <a:pt x="0" y="2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D81B00"/>
              </a:solidFill>
              <a:ln w="0">
                <a:solidFill>
                  <a:srgbClr val="D81B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948"/>
              <p:cNvSpPr>
                <a:spLocks/>
              </p:cNvSpPr>
              <p:nvPr/>
            </p:nvSpPr>
            <p:spPr bwMode="auto">
              <a:xfrm>
                <a:off x="6983413" y="4468813"/>
                <a:ext cx="277813" cy="55563"/>
              </a:xfrm>
              <a:custGeom>
                <a:avLst/>
                <a:gdLst>
                  <a:gd name="T0" fmla="*/ 1 w 175"/>
                  <a:gd name="T1" fmla="*/ 0 h 35"/>
                  <a:gd name="T2" fmla="*/ 175 w 175"/>
                  <a:gd name="T3" fmla="*/ 23 h 35"/>
                  <a:gd name="T4" fmla="*/ 173 w 175"/>
                  <a:gd name="T5" fmla="*/ 35 h 35"/>
                  <a:gd name="T6" fmla="*/ 0 w 175"/>
                  <a:gd name="T7" fmla="*/ 13 h 35"/>
                  <a:gd name="T8" fmla="*/ 1 w 175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" h="35">
                    <a:moveTo>
                      <a:pt x="1" y="0"/>
                    </a:moveTo>
                    <a:lnTo>
                      <a:pt x="175" y="23"/>
                    </a:lnTo>
                    <a:lnTo>
                      <a:pt x="173" y="35"/>
                    </a:lnTo>
                    <a:lnTo>
                      <a:pt x="0" y="1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E0000"/>
              </a:solidFill>
              <a:ln w="0">
                <a:solidFill>
                  <a:srgbClr val="BE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949"/>
              <p:cNvSpPr>
                <a:spLocks noEditPoints="1"/>
              </p:cNvSpPr>
              <p:nvPr/>
            </p:nvSpPr>
            <p:spPr bwMode="auto">
              <a:xfrm>
                <a:off x="7129463" y="3689350"/>
                <a:ext cx="184150" cy="817563"/>
              </a:xfrm>
              <a:custGeom>
                <a:avLst/>
                <a:gdLst>
                  <a:gd name="T0" fmla="*/ 98 w 116"/>
                  <a:gd name="T1" fmla="*/ 489 h 515"/>
                  <a:gd name="T2" fmla="*/ 98 w 116"/>
                  <a:gd name="T3" fmla="*/ 489 h 515"/>
                  <a:gd name="T4" fmla="*/ 94 w 116"/>
                  <a:gd name="T5" fmla="*/ 515 h 515"/>
                  <a:gd name="T6" fmla="*/ 98 w 116"/>
                  <a:gd name="T7" fmla="*/ 489 h 515"/>
                  <a:gd name="T8" fmla="*/ 62 w 116"/>
                  <a:gd name="T9" fmla="*/ 0 h 515"/>
                  <a:gd name="T10" fmla="*/ 74 w 116"/>
                  <a:gd name="T11" fmla="*/ 5 h 515"/>
                  <a:gd name="T12" fmla="*/ 85 w 116"/>
                  <a:gd name="T13" fmla="*/ 17 h 515"/>
                  <a:gd name="T14" fmla="*/ 94 w 116"/>
                  <a:gd name="T15" fmla="*/ 36 h 515"/>
                  <a:gd name="T16" fmla="*/ 102 w 116"/>
                  <a:gd name="T17" fmla="*/ 61 h 515"/>
                  <a:gd name="T18" fmla="*/ 108 w 116"/>
                  <a:gd name="T19" fmla="*/ 93 h 515"/>
                  <a:gd name="T20" fmla="*/ 112 w 116"/>
                  <a:gd name="T21" fmla="*/ 129 h 515"/>
                  <a:gd name="T22" fmla="*/ 115 w 116"/>
                  <a:gd name="T23" fmla="*/ 172 h 515"/>
                  <a:gd name="T24" fmla="*/ 116 w 116"/>
                  <a:gd name="T25" fmla="*/ 221 h 515"/>
                  <a:gd name="T26" fmla="*/ 115 w 116"/>
                  <a:gd name="T27" fmla="*/ 267 h 515"/>
                  <a:gd name="T28" fmla="*/ 114 w 116"/>
                  <a:gd name="T29" fmla="*/ 316 h 515"/>
                  <a:gd name="T30" fmla="*/ 110 w 116"/>
                  <a:gd name="T31" fmla="*/ 370 h 515"/>
                  <a:gd name="T32" fmla="*/ 108 w 116"/>
                  <a:gd name="T33" fmla="*/ 381 h 515"/>
                  <a:gd name="T34" fmla="*/ 108 w 116"/>
                  <a:gd name="T35" fmla="*/ 381 h 515"/>
                  <a:gd name="T36" fmla="*/ 102 w 116"/>
                  <a:gd name="T37" fmla="*/ 446 h 515"/>
                  <a:gd name="T38" fmla="*/ 98 w 116"/>
                  <a:gd name="T39" fmla="*/ 489 h 515"/>
                  <a:gd name="T40" fmla="*/ 0 w 116"/>
                  <a:gd name="T41" fmla="*/ 476 h 515"/>
                  <a:gd name="T42" fmla="*/ 62 w 116"/>
                  <a:gd name="T43" fmla="*/ 0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6" h="515">
                    <a:moveTo>
                      <a:pt x="98" y="489"/>
                    </a:moveTo>
                    <a:lnTo>
                      <a:pt x="98" y="489"/>
                    </a:lnTo>
                    <a:lnTo>
                      <a:pt x="94" y="515"/>
                    </a:lnTo>
                    <a:lnTo>
                      <a:pt x="98" y="489"/>
                    </a:lnTo>
                    <a:close/>
                    <a:moveTo>
                      <a:pt x="62" y="0"/>
                    </a:moveTo>
                    <a:lnTo>
                      <a:pt x="74" y="5"/>
                    </a:lnTo>
                    <a:lnTo>
                      <a:pt x="85" y="17"/>
                    </a:lnTo>
                    <a:lnTo>
                      <a:pt x="94" y="36"/>
                    </a:lnTo>
                    <a:lnTo>
                      <a:pt x="102" y="61"/>
                    </a:lnTo>
                    <a:lnTo>
                      <a:pt x="108" y="93"/>
                    </a:lnTo>
                    <a:lnTo>
                      <a:pt x="112" y="129"/>
                    </a:lnTo>
                    <a:lnTo>
                      <a:pt x="115" y="172"/>
                    </a:lnTo>
                    <a:lnTo>
                      <a:pt x="116" y="221"/>
                    </a:lnTo>
                    <a:lnTo>
                      <a:pt x="115" y="267"/>
                    </a:lnTo>
                    <a:lnTo>
                      <a:pt x="114" y="316"/>
                    </a:lnTo>
                    <a:lnTo>
                      <a:pt x="110" y="370"/>
                    </a:lnTo>
                    <a:lnTo>
                      <a:pt x="108" y="381"/>
                    </a:lnTo>
                    <a:lnTo>
                      <a:pt x="108" y="381"/>
                    </a:lnTo>
                    <a:lnTo>
                      <a:pt x="102" y="446"/>
                    </a:lnTo>
                    <a:lnTo>
                      <a:pt x="98" y="489"/>
                    </a:lnTo>
                    <a:lnTo>
                      <a:pt x="0" y="476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F71E00"/>
              </a:solidFill>
              <a:ln w="0">
                <a:solidFill>
                  <a:srgbClr val="F71E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950"/>
              <p:cNvSpPr>
                <a:spLocks/>
              </p:cNvSpPr>
              <p:nvPr/>
            </p:nvSpPr>
            <p:spPr bwMode="auto">
              <a:xfrm>
                <a:off x="7123113" y="4445000"/>
                <a:ext cx="161925" cy="61913"/>
              </a:xfrm>
              <a:custGeom>
                <a:avLst/>
                <a:gdLst>
                  <a:gd name="T0" fmla="*/ 4 w 102"/>
                  <a:gd name="T1" fmla="*/ 0 h 39"/>
                  <a:gd name="T2" fmla="*/ 102 w 102"/>
                  <a:gd name="T3" fmla="*/ 13 h 39"/>
                  <a:gd name="T4" fmla="*/ 98 w 102"/>
                  <a:gd name="T5" fmla="*/ 39 h 39"/>
                  <a:gd name="T6" fmla="*/ 87 w 102"/>
                  <a:gd name="T7" fmla="*/ 38 h 39"/>
                  <a:gd name="T8" fmla="*/ 32 w 102"/>
                  <a:gd name="T9" fmla="*/ 30 h 39"/>
                  <a:gd name="T10" fmla="*/ 0 w 102"/>
                  <a:gd name="T11" fmla="*/ 26 h 39"/>
                  <a:gd name="T12" fmla="*/ 4 w 102"/>
                  <a:gd name="T13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39">
                    <a:moveTo>
                      <a:pt x="4" y="0"/>
                    </a:moveTo>
                    <a:lnTo>
                      <a:pt x="102" y="13"/>
                    </a:lnTo>
                    <a:lnTo>
                      <a:pt x="98" y="39"/>
                    </a:lnTo>
                    <a:lnTo>
                      <a:pt x="87" y="38"/>
                    </a:lnTo>
                    <a:lnTo>
                      <a:pt x="32" y="30"/>
                    </a:lnTo>
                    <a:lnTo>
                      <a:pt x="0" y="2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40000"/>
              </a:solidFill>
              <a:ln w="0">
                <a:solidFill>
                  <a:srgbClr val="C4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951"/>
              <p:cNvSpPr>
                <a:spLocks/>
              </p:cNvSpPr>
              <p:nvPr/>
            </p:nvSpPr>
            <p:spPr bwMode="auto">
              <a:xfrm>
                <a:off x="7123113" y="4486275"/>
                <a:ext cx="138113" cy="19050"/>
              </a:xfrm>
              <a:custGeom>
                <a:avLst/>
                <a:gdLst>
                  <a:gd name="T0" fmla="*/ 0 w 87"/>
                  <a:gd name="T1" fmla="*/ 0 h 12"/>
                  <a:gd name="T2" fmla="*/ 32 w 87"/>
                  <a:gd name="T3" fmla="*/ 4 h 12"/>
                  <a:gd name="T4" fmla="*/ 87 w 87"/>
                  <a:gd name="T5" fmla="*/ 12 h 12"/>
                  <a:gd name="T6" fmla="*/ 0 w 87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12">
                    <a:moveTo>
                      <a:pt x="0" y="0"/>
                    </a:moveTo>
                    <a:lnTo>
                      <a:pt x="32" y="4"/>
                    </a:lnTo>
                    <a:lnTo>
                      <a:pt x="87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0000"/>
              </a:solidFill>
              <a:ln w="0">
                <a:solidFill>
                  <a:srgbClr val="9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952"/>
              <p:cNvSpPr>
                <a:spLocks/>
              </p:cNvSpPr>
              <p:nvPr/>
            </p:nvSpPr>
            <p:spPr bwMode="auto">
              <a:xfrm>
                <a:off x="9456738" y="4316413"/>
                <a:ext cx="0" cy="4763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3B"/>
              </a:solidFill>
              <a:ln w="0">
                <a:solidFill>
                  <a:srgbClr val="0000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953"/>
              <p:cNvSpPr>
                <a:spLocks/>
              </p:cNvSpPr>
              <p:nvPr/>
            </p:nvSpPr>
            <p:spPr bwMode="auto">
              <a:xfrm>
                <a:off x="9456738" y="4295775"/>
                <a:ext cx="0" cy="20638"/>
              </a:xfrm>
              <a:custGeom>
                <a:avLst/>
                <a:gdLst>
                  <a:gd name="T0" fmla="*/ 0 h 13"/>
                  <a:gd name="T1" fmla="*/ 13 h 13"/>
                  <a:gd name="T2" fmla="*/ 0 h 1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3">
                    <a:moveTo>
                      <a:pt x="0" y="0"/>
                    </a:moveTo>
                    <a:lnTo>
                      <a:pt x="0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39"/>
              </a:solidFill>
              <a:ln w="0">
                <a:solidFill>
                  <a:srgbClr val="00003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954"/>
              <p:cNvSpPr>
                <a:spLocks/>
              </p:cNvSpPr>
              <p:nvPr/>
            </p:nvSpPr>
            <p:spPr bwMode="auto">
              <a:xfrm>
                <a:off x="9456738" y="4271963"/>
                <a:ext cx="0" cy="23813"/>
              </a:xfrm>
              <a:custGeom>
                <a:avLst/>
                <a:gdLst>
                  <a:gd name="T0" fmla="*/ 0 h 15"/>
                  <a:gd name="T1" fmla="*/ 0 h 15"/>
                  <a:gd name="T2" fmla="*/ 15 h 15"/>
                  <a:gd name="T3" fmla="*/ 0 h 1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37"/>
              </a:solidFill>
              <a:ln w="0">
                <a:solidFill>
                  <a:srgbClr val="000037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955"/>
              <p:cNvSpPr>
                <a:spLocks/>
              </p:cNvSpPr>
              <p:nvPr/>
            </p:nvSpPr>
            <p:spPr bwMode="auto">
              <a:xfrm>
                <a:off x="9453563" y="4249738"/>
                <a:ext cx="3175" cy="22225"/>
              </a:xfrm>
              <a:custGeom>
                <a:avLst/>
                <a:gdLst>
                  <a:gd name="T0" fmla="*/ 0 w 2"/>
                  <a:gd name="T1" fmla="*/ 0 h 14"/>
                  <a:gd name="T2" fmla="*/ 0 w 2"/>
                  <a:gd name="T3" fmla="*/ 0 h 14"/>
                  <a:gd name="T4" fmla="*/ 2 w 2"/>
                  <a:gd name="T5" fmla="*/ 14 h 14"/>
                  <a:gd name="T6" fmla="*/ 2 w 2"/>
                  <a:gd name="T7" fmla="*/ 14 h 14"/>
                  <a:gd name="T8" fmla="*/ 0 w 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4">
                    <a:moveTo>
                      <a:pt x="0" y="0"/>
                    </a:moveTo>
                    <a:lnTo>
                      <a:pt x="0" y="0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36"/>
              </a:solidFill>
              <a:ln w="0">
                <a:solidFill>
                  <a:srgbClr val="00003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956"/>
              <p:cNvSpPr>
                <a:spLocks/>
              </p:cNvSpPr>
              <p:nvPr/>
            </p:nvSpPr>
            <p:spPr bwMode="auto">
              <a:xfrm>
                <a:off x="9453563" y="4227513"/>
                <a:ext cx="0" cy="22225"/>
              </a:xfrm>
              <a:custGeom>
                <a:avLst/>
                <a:gdLst>
                  <a:gd name="T0" fmla="*/ 0 h 14"/>
                  <a:gd name="T1" fmla="*/ 0 h 14"/>
                  <a:gd name="T2" fmla="*/ 10 h 14"/>
                  <a:gd name="T3" fmla="*/ 14 h 14"/>
                  <a:gd name="T4" fmla="*/ 14 h 14"/>
                  <a:gd name="T5" fmla="*/ 10 h 14"/>
                  <a:gd name="T6" fmla="*/ 0 h 1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14">
                    <a:moveTo>
                      <a:pt x="0" y="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33"/>
              </a:solidFill>
              <a:ln w="0">
                <a:solidFill>
                  <a:srgbClr val="0000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957"/>
              <p:cNvSpPr>
                <a:spLocks/>
              </p:cNvSpPr>
              <p:nvPr/>
            </p:nvSpPr>
            <p:spPr bwMode="auto">
              <a:xfrm>
                <a:off x="9451976" y="4206875"/>
                <a:ext cx="1588" cy="20638"/>
              </a:xfrm>
              <a:custGeom>
                <a:avLst/>
                <a:gdLst>
                  <a:gd name="T0" fmla="*/ 0 w 1"/>
                  <a:gd name="T1" fmla="*/ 0 h 13"/>
                  <a:gd name="T2" fmla="*/ 1 w 1"/>
                  <a:gd name="T3" fmla="*/ 13 h 13"/>
                  <a:gd name="T4" fmla="*/ 1 w 1"/>
                  <a:gd name="T5" fmla="*/ 13 h 13"/>
                  <a:gd name="T6" fmla="*/ 0 w 1"/>
                  <a:gd name="T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3">
                    <a:moveTo>
                      <a:pt x="0" y="0"/>
                    </a:moveTo>
                    <a:lnTo>
                      <a:pt x="1" y="13"/>
                    </a:lnTo>
                    <a:lnTo>
                      <a:pt x="1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32"/>
              </a:solidFill>
              <a:ln w="0">
                <a:solidFill>
                  <a:srgbClr val="00003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958"/>
              <p:cNvSpPr>
                <a:spLocks/>
              </p:cNvSpPr>
              <p:nvPr/>
            </p:nvSpPr>
            <p:spPr bwMode="auto">
              <a:xfrm>
                <a:off x="9450388" y="4183063"/>
                <a:ext cx="1588" cy="23813"/>
              </a:xfrm>
              <a:custGeom>
                <a:avLst/>
                <a:gdLst>
                  <a:gd name="T0" fmla="*/ 0 w 1"/>
                  <a:gd name="T1" fmla="*/ 0 h 15"/>
                  <a:gd name="T2" fmla="*/ 1 w 1"/>
                  <a:gd name="T3" fmla="*/ 15 h 15"/>
                  <a:gd name="T4" fmla="*/ 0 w 1"/>
                  <a:gd name="T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5">
                    <a:moveTo>
                      <a:pt x="0" y="0"/>
                    </a:moveTo>
                    <a:lnTo>
                      <a:pt x="1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31"/>
              </a:solidFill>
              <a:ln w="0">
                <a:solidFill>
                  <a:srgbClr val="00003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959"/>
              <p:cNvSpPr>
                <a:spLocks noEditPoints="1"/>
              </p:cNvSpPr>
              <p:nvPr/>
            </p:nvSpPr>
            <p:spPr bwMode="auto">
              <a:xfrm>
                <a:off x="9448801" y="4160838"/>
                <a:ext cx="1588" cy="22225"/>
              </a:xfrm>
              <a:custGeom>
                <a:avLst/>
                <a:gdLst>
                  <a:gd name="T0" fmla="*/ 1 w 1"/>
                  <a:gd name="T1" fmla="*/ 9 h 14"/>
                  <a:gd name="T2" fmla="*/ 1 w 1"/>
                  <a:gd name="T3" fmla="*/ 14 h 14"/>
                  <a:gd name="T4" fmla="*/ 1 w 1"/>
                  <a:gd name="T5" fmla="*/ 9 h 14"/>
                  <a:gd name="T6" fmla="*/ 0 w 1"/>
                  <a:gd name="T7" fmla="*/ 0 h 14"/>
                  <a:gd name="T8" fmla="*/ 1 w 1"/>
                  <a:gd name="T9" fmla="*/ 9 h 14"/>
                  <a:gd name="T10" fmla="*/ 0 w 1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4">
                    <a:moveTo>
                      <a:pt x="1" y="9"/>
                    </a:moveTo>
                    <a:lnTo>
                      <a:pt x="1" y="14"/>
                    </a:lnTo>
                    <a:lnTo>
                      <a:pt x="1" y="9"/>
                    </a:lnTo>
                    <a:close/>
                    <a:moveTo>
                      <a:pt x="0" y="0"/>
                    </a:moveTo>
                    <a:lnTo>
                      <a:pt x="1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30"/>
              </a:solidFill>
              <a:ln w="0">
                <a:solidFill>
                  <a:srgbClr val="00003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960"/>
              <p:cNvSpPr>
                <a:spLocks/>
              </p:cNvSpPr>
              <p:nvPr/>
            </p:nvSpPr>
            <p:spPr bwMode="auto">
              <a:xfrm>
                <a:off x="9445626" y="4137025"/>
                <a:ext cx="3175" cy="23813"/>
              </a:xfrm>
              <a:custGeom>
                <a:avLst/>
                <a:gdLst>
                  <a:gd name="T0" fmla="*/ 0 w 2"/>
                  <a:gd name="T1" fmla="*/ 0 h 15"/>
                  <a:gd name="T2" fmla="*/ 0 w 2"/>
                  <a:gd name="T3" fmla="*/ 0 h 15"/>
                  <a:gd name="T4" fmla="*/ 2 w 2"/>
                  <a:gd name="T5" fmla="*/ 15 h 15"/>
                  <a:gd name="T6" fmla="*/ 0 w 2"/>
                  <a:gd name="T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5">
                    <a:moveTo>
                      <a:pt x="0" y="0"/>
                    </a:moveTo>
                    <a:lnTo>
                      <a:pt x="0" y="0"/>
                    </a:lnTo>
                    <a:lnTo>
                      <a:pt x="2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2D"/>
              </a:solidFill>
              <a:ln w="0">
                <a:solidFill>
                  <a:srgbClr val="00002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961"/>
              <p:cNvSpPr>
                <a:spLocks/>
              </p:cNvSpPr>
              <p:nvPr/>
            </p:nvSpPr>
            <p:spPr bwMode="auto">
              <a:xfrm>
                <a:off x="9444038" y="4116388"/>
                <a:ext cx="1588" cy="20638"/>
              </a:xfrm>
              <a:custGeom>
                <a:avLst/>
                <a:gdLst>
                  <a:gd name="T0" fmla="*/ 0 w 1"/>
                  <a:gd name="T1" fmla="*/ 0 h 13"/>
                  <a:gd name="T2" fmla="*/ 0 w 1"/>
                  <a:gd name="T3" fmla="*/ 0 h 13"/>
                  <a:gd name="T4" fmla="*/ 1 w 1"/>
                  <a:gd name="T5" fmla="*/ 13 h 13"/>
                  <a:gd name="T6" fmla="*/ 1 w 1"/>
                  <a:gd name="T7" fmla="*/ 13 h 13"/>
                  <a:gd name="T8" fmla="*/ 0 w 1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3">
                    <a:moveTo>
                      <a:pt x="0" y="0"/>
                    </a:moveTo>
                    <a:lnTo>
                      <a:pt x="0" y="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2C"/>
              </a:solidFill>
              <a:ln w="0">
                <a:solidFill>
                  <a:srgbClr val="00002C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962"/>
              <p:cNvSpPr>
                <a:spLocks noEditPoints="1"/>
              </p:cNvSpPr>
              <p:nvPr/>
            </p:nvSpPr>
            <p:spPr bwMode="auto">
              <a:xfrm>
                <a:off x="9439276" y="4094163"/>
                <a:ext cx="4763" cy="22225"/>
              </a:xfrm>
              <a:custGeom>
                <a:avLst/>
                <a:gdLst>
                  <a:gd name="T0" fmla="*/ 0 w 3"/>
                  <a:gd name="T1" fmla="*/ 0 h 14"/>
                  <a:gd name="T2" fmla="*/ 3 w 3"/>
                  <a:gd name="T3" fmla="*/ 13 h 14"/>
                  <a:gd name="T4" fmla="*/ 3 w 3"/>
                  <a:gd name="T5" fmla="*/ 14 h 14"/>
                  <a:gd name="T6" fmla="*/ 3 w 3"/>
                  <a:gd name="T7" fmla="*/ 14 h 14"/>
                  <a:gd name="T8" fmla="*/ 3 w 3"/>
                  <a:gd name="T9" fmla="*/ 13 h 14"/>
                  <a:gd name="T10" fmla="*/ 0 w 3"/>
                  <a:gd name="T11" fmla="*/ 0 h 14"/>
                  <a:gd name="T12" fmla="*/ 0 w 3"/>
                  <a:gd name="T13" fmla="*/ 0 h 14"/>
                  <a:gd name="T14" fmla="*/ 0 w 3"/>
                  <a:gd name="T15" fmla="*/ 0 h 14"/>
                  <a:gd name="T16" fmla="*/ 0 w 3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4">
                    <a:moveTo>
                      <a:pt x="0" y="0"/>
                    </a:moveTo>
                    <a:lnTo>
                      <a:pt x="3" y="13"/>
                    </a:lnTo>
                    <a:lnTo>
                      <a:pt x="3" y="14"/>
                    </a:lnTo>
                    <a:lnTo>
                      <a:pt x="3" y="14"/>
                    </a:lnTo>
                    <a:lnTo>
                      <a:pt x="3" y="1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2C"/>
              </a:solidFill>
              <a:ln w="0">
                <a:solidFill>
                  <a:srgbClr val="00002C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963"/>
              <p:cNvSpPr>
                <a:spLocks/>
              </p:cNvSpPr>
              <p:nvPr/>
            </p:nvSpPr>
            <p:spPr bwMode="auto">
              <a:xfrm>
                <a:off x="9436101" y="4071938"/>
                <a:ext cx="3175" cy="22225"/>
              </a:xfrm>
              <a:custGeom>
                <a:avLst/>
                <a:gdLst>
                  <a:gd name="T0" fmla="*/ 0 w 2"/>
                  <a:gd name="T1" fmla="*/ 0 h 14"/>
                  <a:gd name="T2" fmla="*/ 0 w 2"/>
                  <a:gd name="T3" fmla="*/ 0 h 14"/>
                  <a:gd name="T4" fmla="*/ 2 w 2"/>
                  <a:gd name="T5" fmla="*/ 14 h 14"/>
                  <a:gd name="T6" fmla="*/ 0 w 2"/>
                  <a:gd name="T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4">
                    <a:moveTo>
                      <a:pt x="0" y="0"/>
                    </a:moveTo>
                    <a:lnTo>
                      <a:pt x="0" y="0"/>
                    </a:lnTo>
                    <a:lnTo>
                      <a:pt x="2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2C"/>
              </a:solidFill>
              <a:ln w="0">
                <a:solidFill>
                  <a:srgbClr val="00002C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964"/>
              <p:cNvSpPr>
                <a:spLocks/>
              </p:cNvSpPr>
              <p:nvPr/>
            </p:nvSpPr>
            <p:spPr bwMode="auto">
              <a:xfrm>
                <a:off x="9429751" y="4048125"/>
                <a:ext cx="6350" cy="23813"/>
              </a:xfrm>
              <a:custGeom>
                <a:avLst/>
                <a:gdLst>
                  <a:gd name="T0" fmla="*/ 0 w 4"/>
                  <a:gd name="T1" fmla="*/ 0 h 15"/>
                  <a:gd name="T2" fmla="*/ 2 w 4"/>
                  <a:gd name="T3" fmla="*/ 11 h 15"/>
                  <a:gd name="T4" fmla="*/ 4 w 4"/>
                  <a:gd name="T5" fmla="*/ 15 h 15"/>
                  <a:gd name="T6" fmla="*/ 4 w 4"/>
                  <a:gd name="T7" fmla="*/ 15 h 15"/>
                  <a:gd name="T8" fmla="*/ 2 w 4"/>
                  <a:gd name="T9" fmla="*/ 11 h 15"/>
                  <a:gd name="T10" fmla="*/ 0 w 4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5">
                    <a:moveTo>
                      <a:pt x="0" y="0"/>
                    </a:moveTo>
                    <a:lnTo>
                      <a:pt x="2" y="11"/>
                    </a:lnTo>
                    <a:lnTo>
                      <a:pt x="4" y="15"/>
                    </a:lnTo>
                    <a:lnTo>
                      <a:pt x="4" y="15"/>
                    </a:lnTo>
                    <a:lnTo>
                      <a:pt x="2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29"/>
              </a:solidFill>
              <a:ln w="0">
                <a:solidFill>
                  <a:srgbClr val="00002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965"/>
              <p:cNvSpPr>
                <a:spLocks/>
              </p:cNvSpPr>
              <p:nvPr/>
            </p:nvSpPr>
            <p:spPr bwMode="auto">
              <a:xfrm>
                <a:off x="9421813" y="4027488"/>
                <a:ext cx="7938" cy="20638"/>
              </a:xfrm>
              <a:custGeom>
                <a:avLst/>
                <a:gdLst>
                  <a:gd name="T0" fmla="*/ 0 w 5"/>
                  <a:gd name="T1" fmla="*/ 0 h 13"/>
                  <a:gd name="T2" fmla="*/ 0 w 5"/>
                  <a:gd name="T3" fmla="*/ 0 h 13"/>
                  <a:gd name="T4" fmla="*/ 5 w 5"/>
                  <a:gd name="T5" fmla="*/ 13 h 13"/>
                  <a:gd name="T6" fmla="*/ 0 w 5"/>
                  <a:gd name="T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13">
                    <a:moveTo>
                      <a:pt x="0" y="0"/>
                    </a:moveTo>
                    <a:lnTo>
                      <a:pt x="0" y="0"/>
                    </a:lnTo>
                    <a:lnTo>
                      <a:pt x="5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28"/>
              </a:solidFill>
              <a:ln w="0">
                <a:solidFill>
                  <a:srgbClr val="00002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Rectangle 966"/>
              <p:cNvSpPr>
                <a:spLocks noChangeArrowheads="1"/>
              </p:cNvSpPr>
              <p:nvPr/>
            </p:nvSpPr>
            <p:spPr bwMode="auto">
              <a:xfrm>
                <a:off x="9421813" y="4025900"/>
                <a:ext cx="1588" cy="1588"/>
              </a:xfrm>
              <a:prstGeom prst="rect">
                <a:avLst/>
              </a:prstGeom>
              <a:solidFill>
                <a:srgbClr val="000028"/>
              </a:solidFill>
              <a:ln w="0">
                <a:solidFill>
                  <a:srgbClr val="000028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967"/>
              <p:cNvSpPr>
                <a:spLocks noEditPoints="1"/>
              </p:cNvSpPr>
              <p:nvPr/>
            </p:nvSpPr>
            <p:spPr bwMode="auto">
              <a:xfrm>
                <a:off x="9271001" y="3968750"/>
                <a:ext cx="185738" cy="815975"/>
              </a:xfrm>
              <a:custGeom>
                <a:avLst/>
                <a:gdLst>
                  <a:gd name="T0" fmla="*/ 98 w 117"/>
                  <a:gd name="T1" fmla="*/ 490 h 514"/>
                  <a:gd name="T2" fmla="*/ 98 w 117"/>
                  <a:gd name="T3" fmla="*/ 490 h 514"/>
                  <a:gd name="T4" fmla="*/ 96 w 117"/>
                  <a:gd name="T5" fmla="*/ 514 h 514"/>
                  <a:gd name="T6" fmla="*/ 98 w 117"/>
                  <a:gd name="T7" fmla="*/ 490 h 514"/>
                  <a:gd name="T8" fmla="*/ 63 w 117"/>
                  <a:gd name="T9" fmla="*/ 0 h 514"/>
                  <a:gd name="T10" fmla="*/ 68 w 117"/>
                  <a:gd name="T11" fmla="*/ 2 h 514"/>
                  <a:gd name="T12" fmla="*/ 74 w 117"/>
                  <a:gd name="T13" fmla="*/ 4 h 514"/>
                  <a:gd name="T14" fmla="*/ 85 w 117"/>
                  <a:gd name="T15" fmla="*/ 16 h 514"/>
                  <a:gd name="T16" fmla="*/ 95 w 117"/>
                  <a:gd name="T17" fmla="*/ 36 h 514"/>
                  <a:gd name="T18" fmla="*/ 102 w 117"/>
                  <a:gd name="T19" fmla="*/ 61 h 514"/>
                  <a:gd name="T20" fmla="*/ 109 w 117"/>
                  <a:gd name="T21" fmla="*/ 92 h 514"/>
                  <a:gd name="T22" fmla="*/ 113 w 117"/>
                  <a:gd name="T23" fmla="*/ 130 h 514"/>
                  <a:gd name="T24" fmla="*/ 115 w 117"/>
                  <a:gd name="T25" fmla="*/ 173 h 514"/>
                  <a:gd name="T26" fmla="*/ 117 w 117"/>
                  <a:gd name="T27" fmla="*/ 222 h 514"/>
                  <a:gd name="T28" fmla="*/ 115 w 117"/>
                  <a:gd name="T29" fmla="*/ 284 h 514"/>
                  <a:gd name="T30" fmla="*/ 112 w 117"/>
                  <a:gd name="T31" fmla="*/ 355 h 514"/>
                  <a:gd name="T32" fmla="*/ 105 w 117"/>
                  <a:gd name="T33" fmla="*/ 431 h 514"/>
                  <a:gd name="T34" fmla="*/ 98 w 117"/>
                  <a:gd name="T35" fmla="*/ 490 h 514"/>
                  <a:gd name="T36" fmla="*/ 0 w 117"/>
                  <a:gd name="T37" fmla="*/ 477 h 514"/>
                  <a:gd name="T38" fmla="*/ 63 w 117"/>
                  <a:gd name="T39" fmla="*/ 0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7" h="514">
                    <a:moveTo>
                      <a:pt x="98" y="490"/>
                    </a:moveTo>
                    <a:lnTo>
                      <a:pt x="98" y="490"/>
                    </a:lnTo>
                    <a:lnTo>
                      <a:pt x="96" y="514"/>
                    </a:lnTo>
                    <a:lnTo>
                      <a:pt x="98" y="490"/>
                    </a:lnTo>
                    <a:close/>
                    <a:moveTo>
                      <a:pt x="63" y="0"/>
                    </a:moveTo>
                    <a:lnTo>
                      <a:pt x="68" y="2"/>
                    </a:lnTo>
                    <a:lnTo>
                      <a:pt x="74" y="4"/>
                    </a:lnTo>
                    <a:lnTo>
                      <a:pt x="85" y="16"/>
                    </a:lnTo>
                    <a:lnTo>
                      <a:pt x="95" y="36"/>
                    </a:lnTo>
                    <a:lnTo>
                      <a:pt x="102" y="61"/>
                    </a:lnTo>
                    <a:lnTo>
                      <a:pt x="109" y="92"/>
                    </a:lnTo>
                    <a:lnTo>
                      <a:pt x="113" y="130"/>
                    </a:lnTo>
                    <a:lnTo>
                      <a:pt x="115" y="173"/>
                    </a:lnTo>
                    <a:lnTo>
                      <a:pt x="117" y="222"/>
                    </a:lnTo>
                    <a:lnTo>
                      <a:pt x="115" y="284"/>
                    </a:lnTo>
                    <a:lnTo>
                      <a:pt x="112" y="355"/>
                    </a:lnTo>
                    <a:lnTo>
                      <a:pt x="105" y="431"/>
                    </a:lnTo>
                    <a:lnTo>
                      <a:pt x="98" y="490"/>
                    </a:lnTo>
                    <a:lnTo>
                      <a:pt x="0" y="477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71E00"/>
              </a:solidFill>
              <a:ln w="0">
                <a:solidFill>
                  <a:srgbClr val="F71E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968"/>
              <p:cNvSpPr>
                <a:spLocks/>
              </p:cNvSpPr>
              <p:nvPr/>
            </p:nvSpPr>
            <p:spPr bwMode="auto">
              <a:xfrm>
                <a:off x="9267826" y="4725988"/>
                <a:ext cx="158750" cy="61913"/>
              </a:xfrm>
              <a:custGeom>
                <a:avLst/>
                <a:gdLst>
                  <a:gd name="T0" fmla="*/ 2 w 100"/>
                  <a:gd name="T1" fmla="*/ 0 h 39"/>
                  <a:gd name="T2" fmla="*/ 100 w 100"/>
                  <a:gd name="T3" fmla="*/ 13 h 39"/>
                  <a:gd name="T4" fmla="*/ 98 w 100"/>
                  <a:gd name="T5" fmla="*/ 37 h 39"/>
                  <a:gd name="T6" fmla="*/ 97 w 100"/>
                  <a:gd name="T7" fmla="*/ 39 h 39"/>
                  <a:gd name="T8" fmla="*/ 0 w 100"/>
                  <a:gd name="T9" fmla="*/ 26 h 39"/>
                  <a:gd name="T10" fmla="*/ 2 w 100"/>
                  <a:gd name="T1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0" h="39">
                    <a:moveTo>
                      <a:pt x="2" y="0"/>
                    </a:moveTo>
                    <a:lnTo>
                      <a:pt x="100" y="13"/>
                    </a:lnTo>
                    <a:lnTo>
                      <a:pt x="98" y="37"/>
                    </a:lnTo>
                    <a:lnTo>
                      <a:pt x="97" y="39"/>
                    </a:lnTo>
                    <a:lnTo>
                      <a:pt x="0" y="2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40000"/>
              </a:solidFill>
              <a:ln w="0">
                <a:solidFill>
                  <a:srgbClr val="C4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969"/>
              <p:cNvSpPr>
                <a:spLocks/>
              </p:cNvSpPr>
              <p:nvPr/>
            </p:nvSpPr>
            <p:spPr bwMode="auto">
              <a:xfrm>
                <a:off x="7004051" y="4525963"/>
                <a:ext cx="206375" cy="579438"/>
              </a:xfrm>
              <a:custGeom>
                <a:avLst/>
                <a:gdLst>
                  <a:gd name="T0" fmla="*/ 12 w 130"/>
                  <a:gd name="T1" fmla="*/ 0 h 365"/>
                  <a:gd name="T2" fmla="*/ 130 w 130"/>
                  <a:gd name="T3" fmla="*/ 16 h 365"/>
                  <a:gd name="T4" fmla="*/ 122 w 130"/>
                  <a:gd name="T5" fmla="*/ 68 h 365"/>
                  <a:gd name="T6" fmla="*/ 113 w 130"/>
                  <a:gd name="T7" fmla="*/ 119 h 365"/>
                  <a:gd name="T8" fmla="*/ 102 w 130"/>
                  <a:gd name="T9" fmla="*/ 165 h 365"/>
                  <a:gd name="T10" fmla="*/ 92 w 130"/>
                  <a:gd name="T11" fmla="*/ 208 h 365"/>
                  <a:gd name="T12" fmla="*/ 80 w 130"/>
                  <a:gd name="T13" fmla="*/ 248 h 365"/>
                  <a:gd name="T14" fmla="*/ 68 w 130"/>
                  <a:gd name="T15" fmla="*/ 282 h 365"/>
                  <a:gd name="T16" fmla="*/ 58 w 130"/>
                  <a:gd name="T17" fmla="*/ 312 h 365"/>
                  <a:gd name="T18" fmla="*/ 47 w 130"/>
                  <a:gd name="T19" fmla="*/ 334 h 365"/>
                  <a:gd name="T20" fmla="*/ 38 w 130"/>
                  <a:gd name="T21" fmla="*/ 352 h 365"/>
                  <a:gd name="T22" fmla="*/ 30 w 130"/>
                  <a:gd name="T23" fmla="*/ 363 h 365"/>
                  <a:gd name="T24" fmla="*/ 24 w 130"/>
                  <a:gd name="T25" fmla="*/ 365 h 365"/>
                  <a:gd name="T26" fmla="*/ 18 w 130"/>
                  <a:gd name="T27" fmla="*/ 360 h 365"/>
                  <a:gd name="T28" fmla="*/ 13 w 130"/>
                  <a:gd name="T29" fmla="*/ 346 h 365"/>
                  <a:gd name="T30" fmla="*/ 9 w 130"/>
                  <a:gd name="T31" fmla="*/ 322 h 365"/>
                  <a:gd name="T32" fmla="*/ 5 w 130"/>
                  <a:gd name="T33" fmla="*/ 293 h 365"/>
                  <a:gd name="T34" fmla="*/ 1 w 130"/>
                  <a:gd name="T35" fmla="*/ 255 h 365"/>
                  <a:gd name="T36" fmla="*/ 0 w 130"/>
                  <a:gd name="T37" fmla="*/ 214 h 365"/>
                  <a:gd name="T38" fmla="*/ 0 w 130"/>
                  <a:gd name="T39" fmla="*/ 166 h 365"/>
                  <a:gd name="T40" fmla="*/ 1 w 130"/>
                  <a:gd name="T41" fmla="*/ 114 h 365"/>
                  <a:gd name="T42" fmla="*/ 5 w 130"/>
                  <a:gd name="T43" fmla="*/ 59 h 365"/>
                  <a:gd name="T44" fmla="*/ 12 w 130"/>
                  <a:gd name="T4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0" h="365">
                    <a:moveTo>
                      <a:pt x="12" y="0"/>
                    </a:moveTo>
                    <a:lnTo>
                      <a:pt x="130" y="16"/>
                    </a:lnTo>
                    <a:lnTo>
                      <a:pt x="122" y="68"/>
                    </a:lnTo>
                    <a:lnTo>
                      <a:pt x="113" y="119"/>
                    </a:lnTo>
                    <a:lnTo>
                      <a:pt x="102" y="165"/>
                    </a:lnTo>
                    <a:lnTo>
                      <a:pt x="92" y="208"/>
                    </a:lnTo>
                    <a:lnTo>
                      <a:pt x="80" y="248"/>
                    </a:lnTo>
                    <a:lnTo>
                      <a:pt x="68" y="282"/>
                    </a:lnTo>
                    <a:lnTo>
                      <a:pt x="58" y="312"/>
                    </a:lnTo>
                    <a:lnTo>
                      <a:pt x="47" y="334"/>
                    </a:lnTo>
                    <a:lnTo>
                      <a:pt x="38" y="352"/>
                    </a:lnTo>
                    <a:lnTo>
                      <a:pt x="30" y="363"/>
                    </a:lnTo>
                    <a:lnTo>
                      <a:pt x="24" y="365"/>
                    </a:lnTo>
                    <a:lnTo>
                      <a:pt x="18" y="360"/>
                    </a:lnTo>
                    <a:lnTo>
                      <a:pt x="13" y="346"/>
                    </a:lnTo>
                    <a:lnTo>
                      <a:pt x="9" y="322"/>
                    </a:lnTo>
                    <a:lnTo>
                      <a:pt x="5" y="293"/>
                    </a:lnTo>
                    <a:lnTo>
                      <a:pt x="1" y="255"/>
                    </a:lnTo>
                    <a:lnTo>
                      <a:pt x="0" y="214"/>
                    </a:lnTo>
                    <a:lnTo>
                      <a:pt x="0" y="166"/>
                    </a:lnTo>
                    <a:lnTo>
                      <a:pt x="1" y="114"/>
                    </a:lnTo>
                    <a:lnTo>
                      <a:pt x="5" y="5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DD707"/>
              </a:solidFill>
              <a:ln w="0">
                <a:solidFill>
                  <a:srgbClr val="FDD707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970"/>
              <p:cNvSpPr>
                <a:spLocks/>
              </p:cNvSpPr>
              <p:nvPr/>
            </p:nvSpPr>
            <p:spPr bwMode="auto">
              <a:xfrm>
                <a:off x="7045326" y="4532313"/>
                <a:ext cx="128588" cy="360363"/>
              </a:xfrm>
              <a:custGeom>
                <a:avLst/>
                <a:gdLst>
                  <a:gd name="T0" fmla="*/ 8 w 81"/>
                  <a:gd name="T1" fmla="*/ 0 h 227"/>
                  <a:gd name="T2" fmla="*/ 81 w 81"/>
                  <a:gd name="T3" fmla="*/ 9 h 227"/>
                  <a:gd name="T4" fmla="*/ 75 w 81"/>
                  <a:gd name="T5" fmla="*/ 49 h 227"/>
                  <a:gd name="T6" fmla="*/ 68 w 81"/>
                  <a:gd name="T7" fmla="*/ 87 h 227"/>
                  <a:gd name="T8" fmla="*/ 60 w 81"/>
                  <a:gd name="T9" fmla="*/ 121 h 227"/>
                  <a:gd name="T10" fmla="*/ 51 w 81"/>
                  <a:gd name="T11" fmla="*/ 151 h 227"/>
                  <a:gd name="T12" fmla="*/ 42 w 81"/>
                  <a:gd name="T13" fmla="*/ 177 h 227"/>
                  <a:gd name="T14" fmla="*/ 34 w 81"/>
                  <a:gd name="T15" fmla="*/ 198 h 227"/>
                  <a:gd name="T16" fmla="*/ 26 w 81"/>
                  <a:gd name="T17" fmla="*/ 214 h 227"/>
                  <a:gd name="T18" fmla="*/ 20 w 81"/>
                  <a:gd name="T19" fmla="*/ 223 h 227"/>
                  <a:gd name="T20" fmla="*/ 16 w 81"/>
                  <a:gd name="T21" fmla="*/ 227 h 227"/>
                  <a:gd name="T22" fmla="*/ 12 w 81"/>
                  <a:gd name="T23" fmla="*/ 221 h 227"/>
                  <a:gd name="T24" fmla="*/ 8 w 81"/>
                  <a:gd name="T25" fmla="*/ 207 h 227"/>
                  <a:gd name="T26" fmla="*/ 4 w 81"/>
                  <a:gd name="T27" fmla="*/ 186 h 227"/>
                  <a:gd name="T28" fmla="*/ 2 w 81"/>
                  <a:gd name="T29" fmla="*/ 159 h 227"/>
                  <a:gd name="T30" fmla="*/ 0 w 81"/>
                  <a:gd name="T31" fmla="*/ 124 h 227"/>
                  <a:gd name="T32" fmla="*/ 2 w 81"/>
                  <a:gd name="T33" fmla="*/ 87 h 227"/>
                  <a:gd name="T34" fmla="*/ 3 w 81"/>
                  <a:gd name="T35" fmla="*/ 45 h 227"/>
                  <a:gd name="T36" fmla="*/ 8 w 81"/>
                  <a:gd name="T37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1" h="227">
                    <a:moveTo>
                      <a:pt x="8" y="0"/>
                    </a:moveTo>
                    <a:lnTo>
                      <a:pt x="81" y="9"/>
                    </a:lnTo>
                    <a:lnTo>
                      <a:pt x="75" y="49"/>
                    </a:lnTo>
                    <a:lnTo>
                      <a:pt x="68" y="87"/>
                    </a:lnTo>
                    <a:lnTo>
                      <a:pt x="60" y="121"/>
                    </a:lnTo>
                    <a:lnTo>
                      <a:pt x="51" y="151"/>
                    </a:lnTo>
                    <a:lnTo>
                      <a:pt x="42" y="177"/>
                    </a:lnTo>
                    <a:lnTo>
                      <a:pt x="34" y="198"/>
                    </a:lnTo>
                    <a:lnTo>
                      <a:pt x="26" y="214"/>
                    </a:lnTo>
                    <a:lnTo>
                      <a:pt x="20" y="223"/>
                    </a:lnTo>
                    <a:lnTo>
                      <a:pt x="16" y="227"/>
                    </a:lnTo>
                    <a:lnTo>
                      <a:pt x="12" y="221"/>
                    </a:lnTo>
                    <a:lnTo>
                      <a:pt x="8" y="207"/>
                    </a:lnTo>
                    <a:lnTo>
                      <a:pt x="4" y="186"/>
                    </a:lnTo>
                    <a:lnTo>
                      <a:pt x="2" y="159"/>
                    </a:lnTo>
                    <a:lnTo>
                      <a:pt x="0" y="124"/>
                    </a:lnTo>
                    <a:lnTo>
                      <a:pt x="2" y="87"/>
                    </a:lnTo>
                    <a:lnTo>
                      <a:pt x="3" y="45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5212"/>
              </a:solidFill>
              <a:ln w="0">
                <a:solidFill>
                  <a:srgbClr val="FF521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971"/>
              <p:cNvSpPr>
                <a:spLocks/>
              </p:cNvSpPr>
              <p:nvPr/>
            </p:nvSpPr>
            <p:spPr bwMode="auto">
              <a:xfrm>
                <a:off x="9147176" y="4806950"/>
                <a:ext cx="204788" cy="579438"/>
              </a:xfrm>
              <a:custGeom>
                <a:avLst/>
                <a:gdLst>
                  <a:gd name="T0" fmla="*/ 12 w 129"/>
                  <a:gd name="T1" fmla="*/ 0 h 365"/>
                  <a:gd name="T2" fmla="*/ 129 w 129"/>
                  <a:gd name="T3" fmla="*/ 16 h 365"/>
                  <a:gd name="T4" fmla="*/ 121 w 129"/>
                  <a:gd name="T5" fmla="*/ 68 h 365"/>
                  <a:gd name="T6" fmla="*/ 112 w 129"/>
                  <a:gd name="T7" fmla="*/ 119 h 365"/>
                  <a:gd name="T8" fmla="*/ 102 w 129"/>
                  <a:gd name="T9" fmla="*/ 165 h 365"/>
                  <a:gd name="T10" fmla="*/ 91 w 129"/>
                  <a:gd name="T11" fmla="*/ 208 h 365"/>
                  <a:gd name="T12" fmla="*/ 80 w 129"/>
                  <a:gd name="T13" fmla="*/ 247 h 365"/>
                  <a:gd name="T14" fmla="*/ 68 w 129"/>
                  <a:gd name="T15" fmla="*/ 281 h 365"/>
                  <a:gd name="T16" fmla="*/ 57 w 129"/>
                  <a:gd name="T17" fmla="*/ 311 h 365"/>
                  <a:gd name="T18" fmla="*/ 47 w 129"/>
                  <a:gd name="T19" fmla="*/ 334 h 365"/>
                  <a:gd name="T20" fmla="*/ 38 w 129"/>
                  <a:gd name="T21" fmla="*/ 352 h 365"/>
                  <a:gd name="T22" fmla="*/ 30 w 129"/>
                  <a:gd name="T23" fmla="*/ 363 h 365"/>
                  <a:gd name="T24" fmla="*/ 23 w 129"/>
                  <a:gd name="T25" fmla="*/ 365 h 365"/>
                  <a:gd name="T26" fmla="*/ 18 w 129"/>
                  <a:gd name="T27" fmla="*/ 360 h 365"/>
                  <a:gd name="T28" fmla="*/ 13 w 129"/>
                  <a:gd name="T29" fmla="*/ 346 h 365"/>
                  <a:gd name="T30" fmla="*/ 9 w 129"/>
                  <a:gd name="T31" fmla="*/ 323 h 365"/>
                  <a:gd name="T32" fmla="*/ 5 w 129"/>
                  <a:gd name="T33" fmla="*/ 293 h 365"/>
                  <a:gd name="T34" fmla="*/ 1 w 129"/>
                  <a:gd name="T35" fmla="*/ 257 h 365"/>
                  <a:gd name="T36" fmla="*/ 0 w 129"/>
                  <a:gd name="T37" fmla="*/ 213 h 365"/>
                  <a:gd name="T38" fmla="*/ 0 w 129"/>
                  <a:gd name="T39" fmla="*/ 166 h 365"/>
                  <a:gd name="T40" fmla="*/ 1 w 129"/>
                  <a:gd name="T41" fmla="*/ 114 h 365"/>
                  <a:gd name="T42" fmla="*/ 5 w 129"/>
                  <a:gd name="T43" fmla="*/ 59 h 365"/>
                  <a:gd name="T44" fmla="*/ 12 w 129"/>
                  <a:gd name="T4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365">
                    <a:moveTo>
                      <a:pt x="12" y="0"/>
                    </a:moveTo>
                    <a:lnTo>
                      <a:pt x="129" y="16"/>
                    </a:lnTo>
                    <a:lnTo>
                      <a:pt x="121" y="68"/>
                    </a:lnTo>
                    <a:lnTo>
                      <a:pt x="112" y="119"/>
                    </a:lnTo>
                    <a:lnTo>
                      <a:pt x="102" y="165"/>
                    </a:lnTo>
                    <a:lnTo>
                      <a:pt x="91" y="208"/>
                    </a:lnTo>
                    <a:lnTo>
                      <a:pt x="80" y="247"/>
                    </a:lnTo>
                    <a:lnTo>
                      <a:pt x="68" y="281"/>
                    </a:lnTo>
                    <a:lnTo>
                      <a:pt x="57" y="311"/>
                    </a:lnTo>
                    <a:lnTo>
                      <a:pt x="47" y="334"/>
                    </a:lnTo>
                    <a:lnTo>
                      <a:pt x="38" y="352"/>
                    </a:lnTo>
                    <a:lnTo>
                      <a:pt x="30" y="363"/>
                    </a:lnTo>
                    <a:lnTo>
                      <a:pt x="23" y="365"/>
                    </a:lnTo>
                    <a:lnTo>
                      <a:pt x="18" y="360"/>
                    </a:lnTo>
                    <a:lnTo>
                      <a:pt x="13" y="346"/>
                    </a:lnTo>
                    <a:lnTo>
                      <a:pt x="9" y="323"/>
                    </a:lnTo>
                    <a:lnTo>
                      <a:pt x="5" y="293"/>
                    </a:lnTo>
                    <a:lnTo>
                      <a:pt x="1" y="257"/>
                    </a:lnTo>
                    <a:lnTo>
                      <a:pt x="0" y="213"/>
                    </a:lnTo>
                    <a:lnTo>
                      <a:pt x="0" y="166"/>
                    </a:lnTo>
                    <a:lnTo>
                      <a:pt x="1" y="114"/>
                    </a:lnTo>
                    <a:lnTo>
                      <a:pt x="5" y="5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DD707"/>
              </a:solidFill>
              <a:ln w="0">
                <a:solidFill>
                  <a:srgbClr val="FDD707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972"/>
              <p:cNvSpPr>
                <a:spLocks/>
              </p:cNvSpPr>
              <p:nvPr/>
            </p:nvSpPr>
            <p:spPr bwMode="auto">
              <a:xfrm>
                <a:off x="9188451" y="4813300"/>
                <a:ext cx="128588" cy="358775"/>
              </a:xfrm>
              <a:custGeom>
                <a:avLst/>
                <a:gdLst>
                  <a:gd name="T0" fmla="*/ 8 w 81"/>
                  <a:gd name="T1" fmla="*/ 0 h 226"/>
                  <a:gd name="T2" fmla="*/ 81 w 81"/>
                  <a:gd name="T3" fmla="*/ 9 h 226"/>
                  <a:gd name="T4" fmla="*/ 76 w 81"/>
                  <a:gd name="T5" fmla="*/ 48 h 226"/>
                  <a:gd name="T6" fmla="*/ 68 w 81"/>
                  <a:gd name="T7" fmla="*/ 86 h 226"/>
                  <a:gd name="T8" fmla="*/ 60 w 81"/>
                  <a:gd name="T9" fmla="*/ 120 h 226"/>
                  <a:gd name="T10" fmla="*/ 51 w 81"/>
                  <a:gd name="T11" fmla="*/ 150 h 226"/>
                  <a:gd name="T12" fmla="*/ 42 w 81"/>
                  <a:gd name="T13" fmla="*/ 177 h 226"/>
                  <a:gd name="T14" fmla="*/ 34 w 81"/>
                  <a:gd name="T15" fmla="*/ 198 h 226"/>
                  <a:gd name="T16" fmla="*/ 26 w 81"/>
                  <a:gd name="T17" fmla="*/ 213 h 226"/>
                  <a:gd name="T18" fmla="*/ 21 w 81"/>
                  <a:gd name="T19" fmla="*/ 222 h 226"/>
                  <a:gd name="T20" fmla="*/ 16 w 81"/>
                  <a:gd name="T21" fmla="*/ 226 h 226"/>
                  <a:gd name="T22" fmla="*/ 12 w 81"/>
                  <a:gd name="T23" fmla="*/ 221 h 226"/>
                  <a:gd name="T24" fmla="*/ 8 w 81"/>
                  <a:gd name="T25" fmla="*/ 207 h 226"/>
                  <a:gd name="T26" fmla="*/ 4 w 81"/>
                  <a:gd name="T27" fmla="*/ 186 h 226"/>
                  <a:gd name="T28" fmla="*/ 1 w 81"/>
                  <a:gd name="T29" fmla="*/ 158 h 226"/>
                  <a:gd name="T30" fmla="*/ 0 w 81"/>
                  <a:gd name="T31" fmla="*/ 124 h 226"/>
                  <a:gd name="T32" fmla="*/ 1 w 81"/>
                  <a:gd name="T33" fmla="*/ 86 h 226"/>
                  <a:gd name="T34" fmla="*/ 3 w 81"/>
                  <a:gd name="T35" fmla="*/ 44 h 226"/>
                  <a:gd name="T36" fmla="*/ 8 w 81"/>
                  <a:gd name="T37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1" h="226">
                    <a:moveTo>
                      <a:pt x="8" y="0"/>
                    </a:moveTo>
                    <a:lnTo>
                      <a:pt x="81" y="9"/>
                    </a:lnTo>
                    <a:lnTo>
                      <a:pt x="76" y="48"/>
                    </a:lnTo>
                    <a:lnTo>
                      <a:pt x="68" y="86"/>
                    </a:lnTo>
                    <a:lnTo>
                      <a:pt x="60" y="120"/>
                    </a:lnTo>
                    <a:lnTo>
                      <a:pt x="51" y="150"/>
                    </a:lnTo>
                    <a:lnTo>
                      <a:pt x="42" y="177"/>
                    </a:lnTo>
                    <a:lnTo>
                      <a:pt x="34" y="198"/>
                    </a:lnTo>
                    <a:lnTo>
                      <a:pt x="26" y="213"/>
                    </a:lnTo>
                    <a:lnTo>
                      <a:pt x="21" y="222"/>
                    </a:lnTo>
                    <a:lnTo>
                      <a:pt x="16" y="226"/>
                    </a:lnTo>
                    <a:lnTo>
                      <a:pt x="12" y="221"/>
                    </a:lnTo>
                    <a:lnTo>
                      <a:pt x="8" y="207"/>
                    </a:lnTo>
                    <a:lnTo>
                      <a:pt x="4" y="186"/>
                    </a:lnTo>
                    <a:lnTo>
                      <a:pt x="1" y="158"/>
                    </a:lnTo>
                    <a:lnTo>
                      <a:pt x="0" y="124"/>
                    </a:lnTo>
                    <a:lnTo>
                      <a:pt x="1" y="86"/>
                    </a:lnTo>
                    <a:lnTo>
                      <a:pt x="3" y="44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5212"/>
              </a:solidFill>
              <a:ln w="0">
                <a:solidFill>
                  <a:srgbClr val="FF521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973"/>
              <p:cNvSpPr>
                <a:spLocks/>
              </p:cNvSpPr>
              <p:nvPr/>
            </p:nvSpPr>
            <p:spPr bwMode="auto">
              <a:xfrm>
                <a:off x="7854723" y="4751086"/>
                <a:ext cx="582306" cy="1628450"/>
              </a:xfrm>
              <a:custGeom>
                <a:avLst/>
                <a:gdLst>
                  <a:gd name="T0" fmla="*/ 33 w 349"/>
                  <a:gd name="T1" fmla="*/ 0 h 976"/>
                  <a:gd name="T2" fmla="*/ 349 w 349"/>
                  <a:gd name="T3" fmla="*/ 41 h 976"/>
                  <a:gd name="T4" fmla="*/ 336 w 349"/>
                  <a:gd name="T5" fmla="*/ 128 h 976"/>
                  <a:gd name="T6" fmla="*/ 323 w 349"/>
                  <a:gd name="T7" fmla="*/ 213 h 976"/>
                  <a:gd name="T8" fmla="*/ 308 w 349"/>
                  <a:gd name="T9" fmla="*/ 294 h 976"/>
                  <a:gd name="T10" fmla="*/ 291 w 349"/>
                  <a:gd name="T11" fmla="*/ 373 h 976"/>
                  <a:gd name="T12" fmla="*/ 274 w 349"/>
                  <a:gd name="T13" fmla="*/ 449 h 976"/>
                  <a:gd name="T14" fmla="*/ 255 w 349"/>
                  <a:gd name="T15" fmla="*/ 519 h 976"/>
                  <a:gd name="T16" fmla="*/ 237 w 349"/>
                  <a:gd name="T17" fmla="*/ 587 h 976"/>
                  <a:gd name="T18" fmla="*/ 219 w 349"/>
                  <a:gd name="T19" fmla="*/ 650 h 976"/>
                  <a:gd name="T20" fmla="*/ 199 w 349"/>
                  <a:gd name="T21" fmla="*/ 709 h 976"/>
                  <a:gd name="T22" fmla="*/ 181 w 349"/>
                  <a:gd name="T23" fmla="*/ 763 h 976"/>
                  <a:gd name="T24" fmla="*/ 162 w 349"/>
                  <a:gd name="T25" fmla="*/ 811 h 976"/>
                  <a:gd name="T26" fmla="*/ 145 w 349"/>
                  <a:gd name="T27" fmla="*/ 853 h 976"/>
                  <a:gd name="T28" fmla="*/ 128 w 349"/>
                  <a:gd name="T29" fmla="*/ 891 h 976"/>
                  <a:gd name="T30" fmla="*/ 113 w 349"/>
                  <a:gd name="T31" fmla="*/ 921 h 976"/>
                  <a:gd name="T32" fmla="*/ 98 w 349"/>
                  <a:gd name="T33" fmla="*/ 946 h 976"/>
                  <a:gd name="T34" fmla="*/ 85 w 349"/>
                  <a:gd name="T35" fmla="*/ 963 h 976"/>
                  <a:gd name="T36" fmla="*/ 75 w 349"/>
                  <a:gd name="T37" fmla="*/ 974 h 976"/>
                  <a:gd name="T38" fmla="*/ 65 w 349"/>
                  <a:gd name="T39" fmla="*/ 976 h 976"/>
                  <a:gd name="T40" fmla="*/ 56 w 349"/>
                  <a:gd name="T41" fmla="*/ 970 h 976"/>
                  <a:gd name="T42" fmla="*/ 48 w 349"/>
                  <a:gd name="T43" fmla="*/ 954 h 976"/>
                  <a:gd name="T44" fmla="*/ 39 w 349"/>
                  <a:gd name="T45" fmla="*/ 929 h 976"/>
                  <a:gd name="T46" fmla="*/ 31 w 349"/>
                  <a:gd name="T47" fmla="*/ 895 h 976"/>
                  <a:gd name="T48" fmla="*/ 24 w 349"/>
                  <a:gd name="T49" fmla="*/ 853 h 976"/>
                  <a:gd name="T50" fmla="*/ 16 w 349"/>
                  <a:gd name="T51" fmla="*/ 803 h 976"/>
                  <a:gd name="T52" fmla="*/ 10 w 349"/>
                  <a:gd name="T53" fmla="*/ 747 h 976"/>
                  <a:gd name="T54" fmla="*/ 5 w 349"/>
                  <a:gd name="T55" fmla="*/ 683 h 976"/>
                  <a:gd name="T56" fmla="*/ 3 w 349"/>
                  <a:gd name="T57" fmla="*/ 614 h 976"/>
                  <a:gd name="T58" fmla="*/ 0 w 349"/>
                  <a:gd name="T59" fmla="*/ 539 h 976"/>
                  <a:gd name="T60" fmla="*/ 0 w 349"/>
                  <a:gd name="T61" fmla="*/ 459 h 976"/>
                  <a:gd name="T62" fmla="*/ 1 w 349"/>
                  <a:gd name="T63" fmla="*/ 374 h 976"/>
                  <a:gd name="T64" fmla="*/ 5 w 349"/>
                  <a:gd name="T65" fmla="*/ 285 h 976"/>
                  <a:gd name="T66" fmla="*/ 12 w 349"/>
                  <a:gd name="T67" fmla="*/ 193 h 976"/>
                  <a:gd name="T68" fmla="*/ 21 w 349"/>
                  <a:gd name="T69" fmla="*/ 98 h 976"/>
                  <a:gd name="T70" fmla="*/ 33 w 349"/>
                  <a:gd name="T71" fmla="*/ 0 h 9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49" h="976">
                    <a:moveTo>
                      <a:pt x="33" y="0"/>
                    </a:moveTo>
                    <a:lnTo>
                      <a:pt x="349" y="41"/>
                    </a:lnTo>
                    <a:lnTo>
                      <a:pt x="336" y="128"/>
                    </a:lnTo>
                    <a:lnTo>
                      <a:pt x="323" y="213"/>
                    </a:lnTo>
                    <a:lnTo>
                      <a:pt x="308" y="294"/>
                    </a:lnTo>
                    <a:lnTo>
                      <a:pt x="291" y="373"/>
                    </a:lnTo>
                    <a:lnTo>
                      <a:pt x="274" y="449"/>
                    </a:lnTo>
                    <a:lnTo>
                      <a:pt x="255" y="519"/>
                    </a:lnTo>
                    <a:lnTo>
                      <a:pt x="237" y="587"/>
                    </a:lnTo>
                    <a:lnTo>
                      <a:pt x="219" y="650"/>
                    </a:lnTo>
                    <a:lnTo>
                      <a:pt x="199" y="709"/>
                    </a:lnTo>
                    <a:lnTo>
                      <a:pt x="181" y="763"/>
                    </a:lnTo>
                    <a:lnTo>
                      <a:pt x="162" y="811"/>
                    </a:lnTo>
                    <a:lnTo>
                      <a:pt x="145" y="853"/>
                    </a:lnTo>
                    <a:lnTo>
                      <a:pt x="128" y="891"/>
                    </a:lnTo>
                    <a:lnTo>
                      <a:pt x="113" y="921"/>
                    </a:lnTo>
                    <a:lnTo>
                      <a:pt x="98" y="946"/>
                    </a:lnTo>
                    <a:lnTo>
                      <a:pt x="85" y="963"/>
                    </a:lnTo>
                    <a:lnTo>
                      <a:pt x="75" y="974"/>
                    </a:lnTo>
                    <a:lnTo>
                      <a:pt x="65" y="976"/>
                    </a:lnTo>
                    <a:lnTo>
                      <a:pt x="56" y="970"/>
                    </a:lnTo>
                    <a:lnTo>
                      <a:pt x="48" y="954"/>
                    </a:lnTo>
                    <a:lnTo>
                      <a:pt x="39" y="929"/>
                    </a:lnTo>
                    <a:lnTo>
                      <a:pt x="31" y="895"/>
                    </a:lnTo>
                    <a:lnTo>
                      <a:pt x="24" y="853"/>
                    </a:lnTo>
                    <a:lnTo>
                      <a:pt x="16" y="803"/>
                    </a:lnTo>
                    <a:lnTo>
                      <a:pt x="10" y="747"/>
                    </a:lnTo>
                    <a:lnTo>
                      <a:pt x="5" y="683"/>
                    </a:lnTo>
                    <a:lnTo>
                      <a:pt x="3" y="614"/>
                    </a:lnTo>
                    <a:lnTo>
                      <a:pt x="0" y="539"/>
                    </a:lnTo>
                    <a:lnTo>
                      <a:pt x="0" y="459"/>
                    </a:lnTo>
                    <a:lnTo>
                      <a:pt x="1" y="374"/>
                    </a:lnTo>
                    <a:lnTo>
                      <a:pt x="5" y="285"/>
                    </a:lnTo>
                    <a:lnTo>
                      <a:pt x="12" y="193"/>
                    </a:lnTo>
                    <a:lnTo>
                      <a:pt x="21" y="98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DD707"/>
              </a:solidFill>
              <a:ln w="0">
                <a:solidFill>
                  <a:srgbClr val="FDD707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974"/>
              <p:cNvSpPr>
                <a:spLocks/>
              </p:cNvSpPr>
              <p:nvPr/>
            </p:nvSpPr>
            <p:spPr bwMode="auto">
              <a:xfrm>
                <a:off x="7975727" y="4753784"/>
                <a:ext cx="344489" cy="963612"/>
              </a:xfrm>
              <a:custGeom>
                <a:avLst/>
                <a:gdLst>
                  <a:gd name="T0" fmla="*/ 21 w 217"/>
                  <a:gd name="T1" fmla="*/ 0 h 607"/>
                  <a:gd name="T2" fmla="*/ 217 w 217"/>
                  <a:gd name="T3" fmla="*/ 27 h 607"/>
                  <a:gd name="T4" fmla="*/ 207 w 217"/>
                  <a:gd name="T5" fmla="*/ 96 h 607"/>
                  <a:gd name="T6" fmla="*/ 195 w 217"/>
                  <a:gd name="T7" fmla="*/ 163 h 607"/>
                  <a:gd name="T8" fmla="*/ 182 w 217"/>
                  <a:gd name="T9" fmla="*/ 226 h 607"/>
                  <a:gd name="T10" fmla="*/ 169 w 217"/>
                  <a:gd name="T11" fmla="*/ 286 h 607"/>
                  <a:gd name="T12" fmla="*/ 154 w 217"/>
                  <a:gd name="T13" fmla="*/ 342 h 607"/>
                  <a:gd name="T14" fmla="*/ 139 w 217"/>
                  <a:gd name="T15" fmla="*/ 394 h 607"/>
                  <a:gd name="T16" fmla="*/ 124 w 217"/>
                  <a:gd name="T17" fmla="*/ 442 h 607"/>
                  <a:gd name="T18" fmla="*/ 109 w 217"/>
                  <a:gd name="T19" fmla="*/ 483 h 607"/>
                  <a:gd name="T20" fmla="*/ 94 w 217"/>
                  <a:gd name="T21" fmla="*/ 520 h 607"/>
                  <a:gd name="T22" fmla="*/ 81 w 217"/>
                  <a:gd name="T23" fmla="*/ 552 h 607"/>
                  <a:gd name="T24" fmla="*/ 69 w 217"/>
                  <a:gd name="T25" fmla="*/ 575 h 607"/>
                  <a:gd name="T26" fmla="*/ 58 w 217"/>
                  <a:gd name="T27" fmla="*/ 593 h 607"/>
                  <a:gd name="T28" fmla="*/ 48 w 217"/>
                  <a:gd name="T29" fmla="*/ 604 h 607"/>
                  <a:gd name="T30" fmla="*/ 41 w 217"/>
                  <a:gd name="T31" fmla="*/ 607 h 607"/>
                  <a:gd name="T32" fmla="*/ 34 w 217"/>
                  <a:gd name="T33" fmla="*/ 601 h 607"/>
                  <a:gd name="T34" fmla="*/ 27 w 217"/>
                  <a:gd name="T35" fmla="*/ 587 h 607"/>
                  <a:gd name="T36" fmla="*/ 21 w 217"/>
                  <a:gd name="T37" fmla="*/ 563 h 607"/>
                  <a:gd name="T38" fmla="*/ 14 w 217"/>
                  <a:gd name="T39" fmla="*/ 533 h 607"/>
                  <a:gd name="T40" fmla="*/ 9 w 217"/>
                  <a:gd name="T41" fmla="*/ 495 h 607"/>
                  <a:gd name="T42" fmla="*/ 5 w 217"/>
                  <a:gd name="T43" fmla="*/ 451 h 607"/>
                  <a:gd name="T44" fmla="*/ 3 w 217"/>
                  <a:gd name="T45" fmla="*/ 400 h 607"/>
                  <a:gd name="T46" fmla="*/ 0 w 217"/>
                  <a:gd name="T47" fmla="*/ 343 h 607"/>
                  <a:gd name="T48" fmla="*/ 0 w 217"/>
                  <a:gd name="T49" fmla="*/ 282 h 607"/>
                  <a:gd name="T50" fmla="*/ 3 w 217"/>
                  <a:gd name="T51" fmla="*/ 216 h 607"/>
                  <a:gd name="T52" fmla="*/ 5 w 217"/>
                  <a:gd name="T53" fmla="*/ 147 h 607"/>
                  <a:gd name="T54" fmla="*/ 12 w 217"/>
                  <a:gd name="T55" fmla="*/ 75 h 607"/>
                  <a:gd name="T56" fmla="*/ 21 w 217"/>
                  <a:gd name="T57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7" h="607">
                    <a:moveTo>
                      <a:pt x="21" y="0"/>
                    </a:moveTo>
                    <a:lnTo>
                      <a:pt x="217" y="27"/>
                    </a:lnTo>
                    <a:lnTo>
                      <a:pt x="207" y="96"/>
                    </a:lnTo>
                    <a:lnTo>
                      <a:pt x="195" y="163"/>
                    </a:lnTo>
                    <a:lnTo>
                      <a:pt x="182" y="226"/>
                    </a:lnTo>
                    <a:lnTo>
                      <a:pt x="169" y="286"/>
                    </a:lnTo>
                    <a:lnTo>
                      <a:pt x="154" y="342"/>
                    </a:lnTo>
                    <a:lnTo>
                      <a:pt x="139" y="394"/>
                    </a:lnTo>
                    <a:lnTo>
                      <a:pt x="124" y="442"/>
                    </a:lnTo>
                    <a:lnTo>
                      <a:pt x="109" y="483"/>
                    </a:lnTo>
                    <a:lnTo>
                      <a:pt x="94" y="520"/>
                    </a:lnTo>
                    <a:lnTo>
                      <a:pt x="81" y="552"/>
                    </a:lnTo>
                    <a:lnTo>
                      <a:pt x="69" y="575"/>
                    </a:lnTo>
                    <a:lnTo>
                      <a:pt x="58" y="593"/>
                    </a:lnTo>
                    <a:lnTo>
                      <a:pt x="48" y="604"/>
                    </a:lnTo>
                    <a:lnTo>
                      <a:pt x="41" y="607"/>
                    </a:lnTo>
                    <a:lnTo>
                      <a:pt x="34" y="601"/>
                    </a:lnTo>
                    <a:lnTo>
                      <a:pt x="27" y="587"/>
                    </a:lnTo>
                    <a:lnTo>
                      <a:pt x="21" y="563"/>
                    </a:lnTo>
                    <a:lnTo>
                      <a:pt x="14" y="533"/>
                    </a:lnTo>
                    <a:lnTo>
                      <a:pt x="9" y="495"/>
                    </a:lnTo>
                    <a:lnTo>
                      <a:pt x="5" y="451"/>
                    </a:lnTo>
                    <a:lnTo>
                      <a:pt x="3" y="400"/>
                    </a:lnTo>
                    <a:lnTo>
                      <a:pt x="0" y="343"/>
                    </a:lnTo>
                    <a:lnTo>
                      <a:pt x="0" y="282"/>
                    </a:lnTo>
                    <a:lnTo>
                      <a:pt x="3" y="216"/>
                    </a:lnTo>
                    <a:lnTo>
                      <a:pt x="5" y="147"/>
                    </a:lnTo>
                    <a:lnTo>
                      <a:pt x="12" y="75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5212"/>
              </a:solidFill>
              <a:ln w="0">
                <a:solidFill>
                  <a:srgbClr val="FF521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89" name="Right Triangle 88"/>
          <p:cNvSpPr/>
          <p:nvPr/>
        </p:nvSpPr>
        <p:spPr>
          <a:xfrm flipH="1">
            <a:off x="0" y="0"/>
            <a:ext cx="12192000" cy="685800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Startup Graphics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917193" y="1143000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17193" y="1244600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509678" y="4144009"/>
            <a:ext cx="894945" cy="894945"/>
            <a:chOff x="3509678" y="4144009"/>
            <a:chExt cx="894945" cy="894945"/>
          </a:xfrm>
        </p:grpSpPr>
        <p:sp>
          <p:nvSpPr>
            <p:cNvPr id="86" name="Oval 85"/>
            <p:cNvSpPr/>
            <p:nvPr/>
          </p:nvSpPr>
          <p:spPr>
            <a:xfrm>
              <a:off x="3509678" y="4144009"/>
              <a:ext cx="894945" cy="89494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 237"/>
            <p:cNvSpPr>
              <a:spLocks noChangeAspect="1" noChangeArrowheads="1"/>
            </p:cNvSpPr>
            <p:nvPr/>
          </p:nvSpPr>
          <p:spPr bwMode="auto">
            <a:xfrm>
              <a:off x="3731682" y="4418212"/>
              <a:ext cx="471725" cy="346538"/>
            </a:xfrm>
            <a:custGeom>
              <a:avLst/>
              <a:gdLst>
                <a:gd name="T0" fmla="*/ 586 w 1347"/>
                <a:gd name="T1" fmla="*/ 602 h 987"/>
                <a:gd name="T2" fmla="*/ 502 w 1347"/>
                <a:gd name="T3" fmla="*/ 535 h 987"/>
                <a:gd name="T4" fmla="*/ 42 w 1347"/>
                <a:gd name="T5" fmla="*/ 117 h 987"/>
                <a:gd name="T6" fmla="*/ 17 w 1347"/>
                <a:gd name="T7" fmla="*/ 33 h 987"/>
                <a:gd name="T8" fmla="*/ 92 w 1347"/>
                <a:gd name="T9" fmla="*/ 0 h 987"/>
                <a:gd name="T10" fmla="*/ 1255 w 1347"/>
                <a:gd name="T11" fmla="*/ 0 h 987"/>
                <a:gd name="T12" fmla="*/ 1330 w 1347"/>
                <a:gd name="T13" fmla="*/ 41 h 987"/>
                <a:gd name="T14" fmla="*/ 1305 w 1347"/>
                <a:gd name="T15" fmla="*/ 125 h 987"/>
                <a:gd name="T16" fmla="*/ 803 w 1347"/>
                <a:gd name="T17" fmla="*/ 576 h 987"/>
                <a:gd name="T18" fmla="*/ 586 w 1347"/>
                <a:gd name="T19" fmla="*/ 602 h 987"/>
                <a:gd name="T20" fmla="*/ 92 w 1347"/>
                <a:gd name="T21" fmla="*/ 986 h 987"/>
                <a:gd name="T22" fmla="*/ 0 w 1347"/>
                <a:gd name="T23" fmla="*/ 894 h 987"/>
                <a:gd name="T24" fmla="*/ 0 w 1347"/>
                <a:gd name="T25" fmla="*/ 225 h 987"/>
                <a:gd name="T26" fmla="*/ 42 w 1347"/>
                <a:gd name="T27" fmla="*/ 217 h 987"/>
                <a:gd name="T28" fmla="*/ 234 w 1347"/>
                <a:gd name="T29" fmla="*/ 409 h 987"/>
                <a:gd name="T30" fmla="*/ 251 w 1347"/>
                <a:gd name="T31" fmla="*/ 493 h 987"/>
                <a:gd name="T32" fmla="*/ 109 w 1347"/>
                <a:gd name="T33" fmla="*/ 827 h 987"/>
                <a:gd name="T34" fmla="*/ 126 w 1347"/>
                <a:gd name="T35" fmla="*/ 827 h 987"/>
                <a:gd name="T36" fmla="*/ 318 w 1347"/>
                <a:gd name="T37" fmla="*/ 576 h 987"/>
                <a:gd name="T38" fmla="*/ 393 w 1347"/>
                <a:gd name="T39" fmla="*/ 568 h 987"/>
                <a:gd name="T40" fmla="*/ 477 w 1347"/>
                <a:gd name="T41" fmla="*/ 643 h 987"/>
                <a:gd name="T42" fmla="*/ 569 w 1347"/>
                <a:gd name="T43" fmla="*/ 694 h 987"/>
                <a:gd name="T44" fmla="*/ 820 w 1347"/>
                <a:gd name="T45" fmla="*/ 677 h 987"/>
                <a:gd name="T46" fmla="*/ 945 w 1347"/>
                <a:gd name="T47" fmla="*/ 568 h 987"/>
                <a:gd name="T48" fmla="*/ 1020 w 1347"/>
                <a:gd name="T49" fmla="*/ 576 h 987"/>
                <a:gd name="T50" fmla="*/ 1229 w 1347"/>
                <a:gd name="T51" fmla="*/ 853 h 987"/>
                <a:gd name="T52" fmla="*/ 1238 w 1347"/>
                <a:gd name="T53" fmla="*/ 844 h 987"/>
                <a:gd name="T54" fmla="*/ 1096 w 1347"/>
                <a:gd name="T55" fmla="*/ 493 h 987"/>
                <a:gd name="T56" fmla="*/ 1112 w 1347"/>
                <a:gd name="T57" fmla="*/ 409 h 987"/>
                <a:gd name="T58" fmla="*/ 1313 w 1347"/>
                <a:gd name="T59" fmla="*/ 217 h 987"/>
                <a:gd name="T60" fmla="*/ 1346 w 1347"/>
                <a:gd name="T61" fmla="*/ 225 h 987"/>
                <a:gd name="T62" fmla="*/ 1346 w 1347"/>
                <a:gd name="T63" fmla="*/ 903 h 987"/>
                <a:gd name="T64" fmla="*/ 1246 w 1347"/>
                <a:gd name="T65" fmla="*/ 986 h 987"/>
                <a:gd name="T66" fmla="*/ 92 w 1347"/>
                <a:gd name="T67" fmla="*/ 986 h 987"/>
                <a:gd name="T68" fmla="*/ 92 w 1347"/>
                <a:gd name="T69" fmla="*/ 986 h 987"/>
                <a:gd name="T70" fmla="*/ 92 w 1347"/>
                <a:gd name="T71" fmla="*/ 98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47" h="987">
                  <a:moveTo>
                    <a:pt x="586" y="602"/>
                  </a:moveTo>
                  <a:cubicBezTo>
                    <a:pt x="561" y="585"/>
                    <a:pt x="519" y="560"/>
                    <a:pt x="502" y="535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26" y="100"/>
                    <a:pt x="9" y="58"/>
                    <a:pt x="17" y="33"/>
                  </a:cubicBezTo>
                  <a:cubicBezTo>
                    <a:pt x="34" y="17"/>
                    <a:pt x="51" y="0"/>
                    <a:pt x="92" y="0"/>
                  </a:cubicBezTo>
                  <a:cubicBezTo>
                    <a:pt x="1255" y="0"/>
                    <a:pt x="1255" y="0"/>
                    <a:pt x="1255" y="0"/>
                  </a:cubicBezTo>
                  <a:cubicBezTo>
                    <a:pt x="1255" y="0"/>
                    <a:pt x="1305" y="0"/>
                    <a:pt x="1330" y="41"/>
                  </a:cubicBezTo>
                  <a:cubicBezTo>
                    <a:pt x="1346" y="67"/>
                    <a:pt x="1330" y="108"/>
                    <a:pt x="1305" y="125"/>
                  </a:cubicBezTo>
                  <a:cubicBezTo>
                    <a:pt x="803" y="576"/>
                    <a:pt x="803" y="576"/>
                    <a:pt x="803" y="576"/>
                  </a:cubicBezTo>
                  <a:cubicBezTo>
                    <a:pt x="803" y="576"/>
                    <a:pt x="711" y="652"/>
                    <a:pt x="586" y="602"/>
                  </a:cubicBezTo>
                  <a:close/>
                  <a:moveTo>
                    <a:pt x="92" y="986"/>
                  </a:moveTo>
                  <a:cubicBezTo>
                    <a:pt x="92" y="986"/>
                    <a:pt x="0" y="978"/>
                    <a:pt x="0" y="894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00"/>
                    <a:pt x="17" y="192"/>
                    <a:pt x="42" y="217"/>
                  </a:cubicBezTo>
                  <a:cubicBezTo>
                    <a:pt x="234" y="409"/>
                    <a:pt x="234" y="409"/>
                    <a:pt x="234" y="409"/>
                  </a:cubicBezTo>
                  <a:cubicBezTo>
                    <a:pt x="260" y="426"/>
                    <a:pt x="268" y="468"/>
                    <a:pt x="251" y="493"/>
                  </a:cubicBezTo>
                  <a:cubicBezTo>
                    <a:pt x="109" y="827"/>
                    <a:pt x="109" y="827"/>
                    <a:pt x="109" y="827"/>
                  </a:cubicBezTo>
                  <a:cubicBezTo>
                    <a:pt x="101" y="853"/>
                    <a:pt x="109" y="853"/>
                    <a:pt x="126" y="827"/>
                  </a:cubicBezTo>
                  <a:cubicBezTo>
                    <a:pt x="318" y="576"/>
                    <a:pt x="318" y="576"/>
                    <a:pt x="318" y="576"/>
                  </a:cubicBezTo>
                  <a:cubicBezTo>
                    <a:pt x="343" y="552"/>
                    <a:pt x="368" y="552"/>
                    <a:pt x="393" y="568"/>
                  </a:cubicBezTo>
                  <a:cubicBezTo>
                    <a:pt x="477" y="643"/>
                    <a:pt x="477" y="643"/>
                    <a:pt x="477" y="643"/>
                  </a:cubicBezTo>
                  <a:cubicBezTo>
                    <a:pt x="502" y="660"/>
                    <a:pt x="544" y="685"/>
                    <a:pt x="569" y="694"/>
                  </a:cubicBezTo>
                  <a:cubicBezTo>
                    <a:pt x="636" y="710"/>
                    <a:pt x="744" y="735"/>
                    <a:pt x="820" y="677"/>
                  </a:cubicBezTo>
                  <a:cubicBezTo>
                    <a:pt x="945" y="568"/>
                    <a:pt x="945" y="568"/>
                    <a:pt x="945" y="568"/>
                  </a:cubicBezTo>
                  <a:cubicBezTo>
                    <a:pt x="970" y="552"/>
                    <a:pt x="1004" y="552"/>
                    <a:pt x="1020" y="576"/>
                  </a:cubicBezTo>
                  <a:cubicBezTo>
                    <a:pt x="1229" y="853"/>
                    <a:pt x="1229" y="853"/>
                    <a:pt x="1229" y="853"/>
                  </a:cubicBezTo>
                  <a:cubicBezTo>
                    <a:pt x="1246" y="877"/>
                    <a:pt x="1246" y="869"/>
                    <a:pt x="1238" y="844"/>
                  </a:cubicBezTo>
                  <a:cubicBezTo>
                    <a:pt x="1096" y="493"/>
                    <a:pt x="1096" y="493"/>
                    <a:pt x="1096" y="493"/>
                  </a:cubicBezTo>
                  <a:cubicBezTo>
                    <a:pt x="1079" y="468"/>
                    <a:pt x="1087" y="434"/>
                    <a:pt x="1112" y="409"/>
                  </a:cubicBezTo>
                  <a:cubicBezTo>
                    <a:pt x="1313" y="217"/>
                    <a:pt x="1313" y="217"/>
                    <a:pt x="1313" y="217"/>
                  </a:cubicBezTo>
                  <a:cubicBezTo>
                    <a:pt x="1330" y="192"/>
                    <a:pt x="1346" y="200"/>
                    <a:pt x="1346" y="225"/>
                  </a:cubicBezTo>
                  <a:cubicBezTo>
                    <a:pt x="1346" y="903"/>
                    <a:pt x="1346" y="903"/>
                    <a:pt x="1346" y="903"/>
                  </a:cubicBezTo>
                  <a:cubicBezTo>
                    <a:pt x="1346" y="903"/>
                    <a:pt x="1338" y="986"/>
                    <a:pt x="1246" y="986"/>
                  </a:cubicBezTo>
                  <a:cubicBezTo>
                    <a:pt x="92" y="986"/>
                    <a:pt x="92" y="986"/>
                    <a:pt x="92" y="986"/>
                  </a:cubicBezTo>
                  <a:close/>
                  <a:moveTo>
                    <a:pt x="92" y="986"/>
                  </a:moveTo>
                  <a:lnTo>
                    <a:pt x="92" y="9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121893" tIns="60946" rIns="121893" bIns="60946" anchor="ctr"/>
            <a:lstStyle/>
            <a:p>
              <a:pPr>
                <a:defRPr/>
              </a:pPr>
              <a:endParaRPr lang="en-US" sz="1050" dirty="0">
                <a:ea typeface="SimSun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63291" y="3249064"/>
            <a:ext cx="894945" cy="894945"/>
            <a:chOff x="5163291" y="3249064"/>
            <a:chExt cx="894945" cy="894945"/>
          </a:xfrm>
        </p:grpSpPr>
        <p:sp>
          <p:nvSpPr>
            <p:cNvPr id="87" name="Oval 86"/>
            <p:cNvSpPr/>
            <p:nvPr/>
          </p:nvSpPr>
          <p:spPr>
            <a:xfrm>
              <a:off x="5163291" y="3249064"/>
              <a:ext cx="894945" cy="89494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 290"/>
            <p:cNvSpPr>
              <a:spLocks noChangeAspect="1" noChangeArrowheads="1"/>
            </p:cNvSpPr>
            <p:nvPr/>
          </p:nvSpPr>
          <p:spPr bwMode="auto">
            <a:xfrm>
              <a:off x="5369011" y="3493973"/>
              <a:ext cx="545651" cy="422627"/>
            </a:xfrm>
            <a:custGeom>
              <a:avLst/>
              <a:gdLst>
                <a:gd name="T0" fmla="*/ 995 w 996"/>
                <a:gd name="T1" fmla="*/ 409 h 770"/>
                <a:gd name="T2" fmla="*/ 836 w 996"/>
                <a:gd name="T3" fmla="*/ 409 h 770"/>
                <a:gd name="T4" fmla="*/ 543 w 996"/>
                <a:gd name="T5" fmla="*/ 192 h 770"/>
                <a:gd name="T6" fmla="*/ 384 w 996"/>
                <a:gd name="T7" fmla="*/ 275 h 770"/>
                <a:gd name="T8" fmla="*/ 360 w 996"/>
                <a:gd name="T9" fmla="*/ 158 h 770"/>
                <a:gd name="T10" fmla="*/ 702 w 996"/>
                <a:gd name="T11" fmla="*/ 33 h 770"/>
                <a:gd name="T12" fmla="*/ 836 w 996"/>
                <a:gd name="T13" fmla="*/ 133 h 770"/>
                <a:gd name="T14" fmla="*/ 334 w 996"/>
                <a:gd name="T15" fmla="*/ 626 h 770"/>
                <a:gd name="T16" fmla="*/ 276 w 996"/>
                <a:gd name="T17" fmla="*/ 551 h 770"/>
                <a:gd name="T18" fmla="*/ 209 w 996"/>
                <a:gd name="T19" fmla="*/ 484 h 770"/>
                <a:gd name="T20" fmla="*/ 109 w 996"/>
                <a:gd name="T21" fmla="*/ 434 h 770"/>
                <a:gd name="T22" fmla="*/ 159 w 996"/>
                <a:gd name="T23" fmla="*/ 535 h 770"/>
                <a:gd name="T24" fmla="*/ 226 w 996"/>
                <a:gd name="T25" fmla="*/ 602 h 770"/>
                <a:gd name="T26" fmla="*/ 293 w 996"/>
                <a:gd name="T27" fmla="*/ 668 h 770"/>
                <a:gd name="T28" fmla="*/ 393 w 996"/>
                <a:gd name="T29" fmla="*/ 727 h 770"/>
                <a:gd name="T30" fmla="*/ 334 w 996"/>
                <a:gd name="T31" fmla="*/ 626 h 770"/>
                <a:gd name="T32" fmla="*/ 594 w 996"/>
                <a:gd name="T33" fmla="*/ 267 h 770"/>
                <a:gd name="T34" fmla="*/ 443 w 996"/>
                <a:gd name="T35" fmla="*/ 301 h 770"/>
                <a:gd name="T36" fmla="*/ 284 w 996"/>
                <a:gd name="T37" fmla="*/ 217 h 770"/>
                <a:gd name="T38" fmla="*/ 460 w 996"/>
                <a:gd name="T39" fmla="*/ 50 h 770"/>
                <a:gd name="T40" fmla="*/ 184 w 996"/>
                <a:gd name="T41" fmla="*/ 100 h 770"/>
                <a:gd name="T42" fmla="*/ 0 w 996"/>
                <a:gd name="T43" fmla="*/ 66 h 770"/>
                <a:gd name="T44" fmla="*/ 50 w 996"/>
                <a:gd name="T45" fmla="*/ 443 h 770"/>
                <a:gd name="T46" fmla="*/ 234 w 996"/>
                <a:gd name="T47" fmla="*/ 392 h 770"/>
                <a:gd name="T48" fmla="*/ 293 w 996"/>
                <a:gd name="T49" fmla="*/ 468 h 770"/>
                <a:gd name="T50" fmla="*/ 360 w 996"/>
                <a:gd name="T51" fmla="*/ 535 h 770"/>
                <a:gd name="T52" fmla="*/ 426 w 996"/>
                <a:gd name="T53" fmla="*/ 610 h 770"/>
                <a:gd name="T54" fmla="*/ 477 w 996"/>
                <a:gd name="T55" fmla="*/ 727 h 770"/>
                <a:gd name="T56" fmla="*/ 543 w 996"/>
                <a:gd name="T57" fmla="*/ 660 h 770"/>
                <a:gd name="T58" fmla="*/ 485 w 996"/>
                <a:gd name="T59" fmla="*/ 585 h 770"/>
                <a:gd name="T60" fmla="*/ 569 w 996"/>
                <a:gd name="T61" fmla="*/ 668 h 770"/>
                <a:gd name="T62" fmla="*/ 627 w 996"/>
                <a:gd name="T63" fmla="*/ 602 h 770"/>
                <a:gd name="T64" fmla="*/ 652 w 996"/>
                <a:gd name="T65" fmla="*/ 610 h 770"/>
                <a:gd name="T66" fmla="*/ 719 w 996"/>
                <a:gd name="T67" fmla="*/ 543 h 770"/>
                <a:gd name="T68" fmla="*/ 727 w 996"/>
                <a:gd name="T69" fmla="*/ 526 h 770"/>
                <a:gd name="T70" fmla="*/ 786 w 996"/>
                <a:gd name="T71" fmla="*/ 535 h 770"/>
                <a:gd name="T72" fmla="*/ 786 w 996"/>
                <a:gd name="T73" fmla="*/ 468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96" h="770">
                  <a:moveTo>
                    <a:pt x="995" y="100"/>
                  </a:moveTo>
                  <a:cubicBezTo>
                    <a:pt x="995" y="409"/>
                    <a:pt x="995" y="409"/>
                    <a:pt x="995" y="409"/>
                  </a:cubicBezTo>
                  <a:cubicBezTo>
                    <a:pt x="995" y="409"/>
                    <a:pt x="928" y="426"/>
                    <a:pt x="920" y="426"/>
                  </a:cubicBezTo>
                  <a:cubicBezTo>
                    <a:pt x="903" y="426"/>
                    <a:pt x="861" y="443"/>
                    <a:pt x="836" y="409"/>
                  </a:cubicBezTo>
                  <a:cubicBezTo>
                    <a:pt x="786" y="367"/>
                    <a:pt x="619" y="192"/>
                    <a:pt x="619" y="192"/>
                  </a:cubicBezTo>
                  <a:cubicBezTo>
                    <a:pt x="619" y="192"/>
                    <a:pt x="594" y="167"/>
                    <a:pt x="543" y="192"/>
                  </a:cubicBezTo>
                  <a:cubicBezTo>
                    <a:pt x="502" y="217"/>
                    <a:pt x="443" y="250"/>
                    <a:pt x="418" y="259"/>
                  </a:cubicBezTo>
                  <a:cubicBezTo>
                    <a:pt x="410" y="267"/>
                    <a:pt x="393" y="275"/>
                    <a:pt x="384" y="275"/>
                  </a:cubicBezTo>
                  <a:cubicBezTo>
                    <a:pt x="351" y="275"/>
                    <a:pt x="326" y="242"/>
                    <a:pt x="326" y="209"/>
                  </a:cubicBezTo>
                  <a:cubicBezTo>
                    <a:pt x="326" y="183"/>
                    <a:pt x="343" y="167"/>
                    <a:pt x="360" y="158"/>
                  </a:cubicBezTo>
                  <a:cubicBezTo>
                    <a:pt x="426" y="116"/>
                    <a:pt x="552" y="50"/>
                    <a:pt x="602" y="16"/>
                  </a:cubicBezTo>
                  <a:cubicBezTo>
                    <a:pt x="635" y="0"/>
                    <a:pt x="652" y="0"/>
                    <a:pt x="702" y="33"/>
                  </a:cubicBezTo>
                  <a:cubicBezTo>
                    <a:pt x="752" y="83"/>
                    <a:pt x="803" y="125"/>
                    <a:pt x="803" y="125"/>
                  </a:cubicBezTo>
                  <a:cubicBezTo>
                    <a:pt x="803" y="125"/>
                    <a:pt x="819" y="133"/>
                    <a:pt x="836" y="133"/>
                  </a:cubicBezTo>
                  <a:cubicBezTo>
                    <a:pt x="878" y="125"/>
                    <a:pt x="995" y="100"/>
                    <a:pt x="995" y="100"/>
                  </a:cubicBezTo>
                  <a:close/>
                  <a:moveTo>
                    <a:pt x="334" y="626"/>
                  </a:moveTo>
                  <a:cubicBezTo>
                    <a:pt x="343" y="610"/>
                    <a:pt x="343" y="585"/>
                    <a:pt x="326" y="568"/>
                  </a:cubicBezTo>
                  <a:cubicBezTo>
                    <a:pt x="309" y="551"/>
                    <a:pt x="293" y="551"/>
                    <a:pt x="276" y="551"/>
                  </a:cubicBezTo>
                  <a:cubicBezTo>
                    <a:pt x="276" y="535"/>
                    <a:pt x="276" y="510"/>
                    <a:pt x="259" y="501"/>
                  </a:cubicBezTo>
                  <a:cubicBezTo>
                    <a:pt x="251" y="484"/>
                    <a:pt x="226" y="476"/>
                    <a:pt x="209" y="484"/>
                  </a:cubicBezTo>
                  <a:cubicBezTo>
                    <a:pt x="217" y="468"/>
                    <a:pt x="209" y="443"/>
                    <a:pt x="201" y="426"/>
                  </a:cubicBezTo>
                  <a:cubicBezTo>
                    <a:pt x="176" y="401"/>
                    <a:pt x="134" y="409"/>
                    <a:pt x="109" y="434"/>
                  </a:cubicBezTo>
                  <a:cubicBezTo>
                    <a:pt x="92" y="451"/>
                    <a:pt x="75" y="501"/>
                    <a:pt x="92" y="526"/>
                  </a:cubicBezTo>
                  <a:cubicBezTo>
                    <a:pt x="117" y="551"/>
                    <a:pt x="142" y="535"/>
                    <a:pt x="159" y="535"/>
                  </a:cubicBezTo>
                  <a:cubicBezTo>
                    <a:pt x="159" y="551"/>
                    <a:pt x="142" y="568"/>
                    <a:pt x="159" y="593"/>
                  </a:cubicBezTo>
                  <a:cubicBezTo>
                    <a:pt x="176" y="618"/>
                    <a:pt x="209" y="602"/>
                    <a:pt x="226" y="602"/>
                  </a:cubicBezTo>
                  <a:cubicBezTo>
                    <a:pt x="217" y="618"/>
                    <a:pt x="201" y="643"/>
                    <a:pt x="226" y="668"/>
                  </a:cubicBezTo>
                  <a:cubicBezTo>
                    <a:pt x="242" y="685"/>
                    <a:pt x="276" y="677"/>
                    <a:pt x="293" y="668"/>
                  </a:cubicBezTo>
                  <a:cubicBezTo>
                    <a:pt x="284" y="693"/>
                    <a:pt x="268" y="710"/>
                    <a:pt x="293" y="744"/>
                  </a:cubicBezTo>
                  <a:cubicBezTo>
                    <a:pt x="318" y="769"/>
                    <a:pt x="368" y="752"/>
                    <a:pt x="393" y="727"/>
                  </a:cubicBezTo>
                  <a:cubicBezTo>
                    <a:pt x="418" y="702"/>
                    <a:pt x="418" y="668"/>
                    <a:pt x="393" y="643"/>
                  </a:cubicBezTo>
                  <a:cubicBezTo>
                    <a:pt x="376" y="626"/>
                    <a:pt x="360" y="626"/>
                    <a:pt x="334" y="626"/>
                  </a:cubicBezTo>
                  <a:close/>
                  <a:moveTo>
                    <a:pt x="786" y="468"/>
                  </a:moveTo>
                  <a:cubicBezTo>
                    <a:pt x="610" y="284"/>
                    <a:pt x="694" y="367"/>
                    <a:pt x="594" y="267"/>
                  </a:cubicBezTo>
                  <a:cubicBezTo>
                    <a:pt x="594" y="267"/>
                    <a:pt x="569" y="234"/>
                    <a:pt x="527" y="259"/>
                  </a:cubicBezTo>
                  <a:cubicBezTo>
                    <a:pt x="502" y="267"/>
                    <a:pt x="468" y="284"/>
                    <a:pt x="443" y="301"/>
                  </a:cubicBezTo>
                  <a:cubicBezTo>
                    <a:pt x="418" y="309"/>
                    <a:pt x="393" y="317"/>
                    <a:pt x="384" y="317"/>
                  </a:cubicBezTo>
                  <a:cubicBezTo>
                    <a:pt x="326" y="317"/>
                    <a:pt x="284" y="267"/>
                    <a:pt x="284" y="217"/>
                  </a:cubicBezTo>
                  <a:cubicBezTo>
                    <a:pt x="284" y="175"/>
                    <a:pt x="301" y="142"/>
                    <a:pt x="334" y="125"/>
                  </a:cubicBezTo>
                  <a:cubicBezTo>
                    <a:pt x="368" y="100"/>
                    <a:pt x="460" y="50"/>
                    <a:pt x="460" y="50"/>
                  </a:cubicBezTo>
                  <a:cubicBezTo>
                    <a:pt x="460" y="50"/>
                    <a:pt x="435" y="8"/>
                    <a:pt x="376" y="8"/>
                  </a:cubicBezTo>
                  <a:cubicBezTo>
                    <a:pt x="309" y="8"/>
                    <a:pt x="184" y="100"/>
                    <a:pt x="184" y="100"/>
                  </a:cubicBezTo>
                  <a:cubicBezTo>
                    <a:pt x="184" y="100"/>
                    <a:pt x="150" y="116"/>
                    <a:pt x="100" y="10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0" y="426"/>
                    <a:pt x="25" y="434"/>
                    <a:pt x="50" y="443"/>
                  </a:cubicBezTo>
                  <a:cubicBezTo>
                    <a:pt x="59" y="426"/>
                    <a:pt x="67" y="409"/>
                    <a:pt x="83" y="392"/>
                  </a:cubicBezTo>
                  <a:cubicBezTo>
                    <a:pt x="125" y="351"/>
                    <a:pt x="192" y="351"/>
                    <a:pt x="234" y="392"/>
                  </a:cubicBezTo>
                  <a:cubicBezTo>
                    <a:pt x="242" y="409"/>
                    <a:pt x="251" y="417"/>
                    <a:pt x="251" y="434"/>
                  </a:cubicBezTo>
                  <a:cubicBezTo>
                    <a:pt x="268" y="443"/>
                    <a:pt x="284" y="451"/>
                    <a:pt x="293" y="468"/>
                  </a:cubicBezTo>
                  <a:cubicBezTo>
                    <a:pt x="309" y="476"/>
                    <a:pt x="318" y="493"/>
                    <a:pt x="318" y="510"/>
                  </a:cubicBezTo>
                  <a:cubicBezTo>
                    <a:pt x="334" y="510"/>
                    <a:pt x="351" y="518"/>
                    <a:pt x="360" y="535"/>
                  </a:cubicBezTo>
                  <a:cubicBezTo>
                    <a:pt x="376" y="551"/>
                    <a:pt x="384" y="568"/>
                    <a:pt x="384" y="585"/>
                  </a:cubicBezTo>
                  <a:cubicBezTo>
                    <a:pt x="401" y="585"/>
                    <a:pt x="418" y="593"/>
                    <a:pt x="426" y="610"/>
                  </a:cubicBezTo>
                  <a:cubicBezTo>
                    <a:pt x="451" y="635"/>
                    <a:pt x="460" y="668"/>
                    <a:pt x="451" y="702"/>
                  </a:cubicBezTo>
                  <a:cubicBezTo>
                    <a:pt x="460" y="702"/>
                    <a:pt x="468" y="718"/>
                    <a:pt x="477" y="727"/>
                  </a:cubicBezTo>
                  <a:cubicBezTo>
                    <a:pt x="493" y="744"/>
                    <a:pt x="527" y="744"/>
                    <a:pt x="543" y="727"/>
                  </a:cubicBezTo>
                  <a:cubicBezTo>
                    <a:pt x="560" y="710"/>
                    <a:pt x="560" y="677"/>
                    <a:pt x="543" y="660"/>
                  </a:cubicBezTo>
                  <a:lnTo>
                    <a:pt x="535" y="660"/>
                  </a:lnTo>
                  <a:cubicBezTo>
                    <a:pt x="485" y="602"/>
                    <a:pt x="477" y="593"/>
                    <a:pt x="485" y="585"/>
                  </a:cubicBezTo>
                  <a:cubicBezTo>
                    <a:pt x="493" y="585"/>
                    <a:pt x="502" y="593"/>
                    <a:pt x="560" y="660"/>
                  </a:cubicBezTo>
                  <a:cubicBezTo>
                    <a:pt x="569" y="668"/>
                    <a:pt x="569" y="668"/>
                    <a:pt x="569" y="668"/>
                  </a:cubicBezTo>
                  <a:cubicBezTo>
                    <a:pt x="585" y="685"/>
                    <a:pt x="610" y="685"/>
                    <a:pt x="627" y="668"/>
                  </a:cubicBezTo>
                  <a:cubicBezTo>
                    <a:pt x="644" y="652"/>
                    <a:pt x="644" y="618"/>
                    <a:pt x="627" y="602"/>
                  </a:cubicBezTo>
                  <a:cubicBezTo>
                    <a:pt x="569" y="535"/>
                    <a:pt x="560" y="526"/>
                    <a:pt x="560" y="518"/>
                  </a:cubicBezTo>
                  <a:cubicBezTo>
                    <a:pt x="569" y="518"/>
                    <a:pt x="594" y="551"/>
                    <a:pt x="652" y="610"/>
                  </a:cubicBezTo>
                  <a:cubicBezTo>
                    <a:pt x="669" y="626"/>
                    <a:pt x="702" y="626"/>
                    <a:pt x="719" y="610"/>
                  </a:cubicBezTo>
                  <a:cubicBezTo>
                    <a:pt x="727" y="593"/>
                    <a:pt x="736" y="568"/>
                    <a:pt x="719" y="543"/>
                  </a:cubicBezTo>
                  <a:cubicBezTo>
                    <a:pt x="644" y="468"/>
                    <a:pt x="644" y="468"/>
                    <a:pt x="652" y="459"/>
                  </a:cubicBezTo>
                  <a:lnTo>
                    <a:pt x="727" y="526"/>
                  </a:lnTo>
                  <a:cubicBezTo>
                    <a:pt x="727" y="535"/>
                    <a:pt x="727" y="535"/>
                    <a:pt x="727" y="535"/>
                  </a:cubicBezTo>
                  <a:cubicBezTo>
                    <a:pt x="744" y="551"/>
                    <a:pt x="769" y="551"/>
                    <a:pt x="786" y="535"/>
                  </a:cubicBezTo>
                  <a:cubicBezTo>
                    <a:pt x="803" y="510"/>
                    <a:pt x="803" y="484"/>
                    <a:pt x="786" y="468"/>
                  </a:cubicBezTo>
                  <a:close/>
                  <a:moveTo>
                    <a:pt x="786" y="468"/>
                  </a:moveTo>
                  <a:lnTo>
                    <a:pt x="786" y="4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182843" tIns="91422" rIns="182843" bIns="91422" anchor="ctr"/>
            <a:lstStyle/>
            <a:p>
              <a:pPr>
                <a:defRPr/>
              </a:pPr>
              <a:endParaRPr lang="en-US" sz="2400" dirty="0">
                <a:ea typeface="SimSun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599601" y="1273755"/>
            <a:ext cx="894945" cy="894945"/>
            <a:chOff x="8599601" y="1273755"/>
            <a:chExt cx="894945" cy="894945"/>
          </a:xfrm>
        </p:grpSpPr>
        <p:sp>
          <p:nvSpPr>
            <p:cNvPr id="91" name="Oval 90"/>
            <p:cNvSpPr/>
            <p:nvPr/>
          </p:nvSpPr>
          <p:spPr>
            <a:xfrm>
              <a:off x="8599601" y="1273755"/>
              <a:ext cx="894945" cy="89494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3"/>
            <p:cNvSpPr>
              <a:spLocks noChangeAspect="1" noChangeArrowheads="1"/>
            </p:cNvSpPr>
            <p:nvPr/>
          </p:nvSpPr>
          <p:spPr bwMode="auto">
            <a:xfrm rot="21184855">
              <a:off x="8827980" y="1476708"/>
              <a:ext cx="399273" cy="477870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>
                <a:defRPr/>
              </a:pPr>
              <a:endParaRPr lang="en-US" sz="2400" dirty="0">
                <a:ea typeface="SimSun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27786" y="2265844"/>
            <a:ext cx="894945" cy="894945"/>
            <a:chOff x="6827786" y="2265844"/>
            <a:chExt cx="894945" cy="894945"/>
          </a:xfrm>
        </p:grpSpPr>
        <p:sp>
          <p:nvSpPr>
            <p:cNvPr id="88" name="Oval 87"/>
            <p:cNvSpPr/>
            <p:nvPr/>
          </p:nvSpPr>
          <p:spPr>
            <a:xfrm>
              <a:off x="6827786" y="2265844"/>
              <a:ext cx="894945" cy="89494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526"/>
            <p:cNvSpPr>
              <a:spLocks noChangeAspect="1" noChangeArrowheads="1"/>
            </p:cNvSpPr>
            <p:nvPr/>
          </p:nvSpPr>
          <p:spPr bwMode="auto">
            <a:xfrm rot="20271644">
              <a:off x="7098496" y="2440881"/>
              <a:ext cx="393176" cy="509699"/>
            </a:xfrm>
            <a:custGeom>
              <a:avLst/>
              <a:gdLst>
                <a:gd name="T0" fmla="*/ 719 w 1222"/>
                <a:gd name="T1" fmla="*/ 1338 h 1581"/>
                <a:gd name="T2" fmla="*/ 686 w 1222"/>
                <a:gd name="T3" fmla="*/ 1221 h 1581"/>
                <a:gd name="T4" fmla="*/ 686 w 1222"/>
                <a:gd name="T5" fmla="*/ 359 h 1581"/>
                <a:gd name="T6" fmla="*/ 719 w 1222"/>
                <a:gd name="T7" fmla="*/ 243 h 1581"/>
                <a:gd name="T8" fmla="*/ 17 w 1222"/>
                <a:gd name="T9" fmla="*/ 460 h 1581"/>
                <a:gd name="T10" fmla="*/ 0 w 1222"/>
                <a:gd name="T11" fmla="*/ 794 h 1581"/>
                <a:gd name="T12" fmla="*/ 17 w 1222"/>
                <a:gd name="T13" fmla="*/ 1120 h 1581"/>
                <a:gd name="T14" fmla="*/ 502 w 1222"/>
                <a:gd name="T15" fmla="*/ 1530 h 1581"/>
                <a:gd name="T16" fmla="*/ 493 w 1222"/>
                <a:gd name="T17" fmla="*/ 1112 h 1581"/>
                <a:gd name="T18" fmla="*/ 284 w 1222"/>
                <a:gd name="T19" fmla="*/ 1120 h 1581"/>
                <a:gd name="T20" fmla="*/ 284 w 1222"/>
                <a:gd name="T21" fmla="*/ 794 h 1581"/>
                <a:gd name="T22" fmla="*/ 284 w 1222"/>
                <a:gd name="T23" fmla="*/ 460 h 1581"/>
                <a:gd name="T24" fmla="*/ 493 w 1222"/>
                <a:gd name="T25" fmla="*/ 468 h 1581"/>
                <a:gd name="T26" fmla="*/ 502 w 1222"/>
                <a:gd name="T27" fmla="*/ 58 h 1581"/>
                <a:gd name="T28" fmla="*/ 17 w 1222"/>
                <a:gd name="T29" fmla="*/ 460 h 1581"/>
                <a:gd name="T30" fmla="*/ 602 w 1222"/>
                <a:gd name="T31" fmla="*/ 911 h 1581"/>
                <a:gd name="T32" fmla="*/ 493 w 1222"/>
                <a:gd name="T33" fmla="*/ 861 h 1581"/>
                <a:gd name="T34" fmla="*/ 543 w 1222"/>
                <a:gd name="T35" fmla="*/ 828 h 1581"/>
                <a:gd name="T36" fmla="*/ 610 w 1222"/>
                <a:gd name="T37" fmla="*/ 778 h 1581"/>
                <a:gd name="T38" fmla="*/ 627 w 1222"/>
                <a:gd name="T39" fmla="*/ 660 h 1581"/>
                <a:gd name="T40" fmla="*/ 476 w 1222"/>
                <a:gd name="T41" fmla="*/ 677 h 1581"/>
                <a:gd name="T42" fmla="*/ 510 w 1222"/>
                <a:gd name="T43" fmla="*/ 736 h 1581"/>
                <a:gd name="T44" fmla="*/ 560 w 1222"/>
                <a:gd name="T45" fmla="*/ 677 h 1581"/>
                <a:gd name="T46" fmla="*/ 585 w 1222"/>
                <a:gd name="T47" fmla="*/ 719 h 1581"/>
                <a:gd name="T48" fmla="*/ 502 w 1222"/>
                <a:gd name="T49" fmla="*/ 803 h 1581"/>
                <a:gd name="T50" fmla="*/ 410 w 1222"/>
                <a:gd name="T51" fmla="*/ 911 h 1581"/>
                <a:gd name="T52" fmla="*/ 819 w 1222"/>
                <a:gd name="T53" fmla="*/ 811 h 1581"/>
                <a:gd name="T54" fmla="*/ 794 w 1222"/>
                <a:gd name="T55" fmla="*/ 635 h 1581"/>
                <a:gd name="T56" fmla="*/ 644 w 1222"/>
                <a:gd name="T57" fmla="*/ 853 h 1581"/>
                <a:gd name="T58" fmla="*/ 744 w 1222"/>
                <a:gd name="T59" fmla="*/ 911 h 1581"/>
                <a:gd name="T60" fmla="*/ 803 w 1222"/>
                <a:gd name="T61" fmla="*/ 853 h 1581"/>
                <a:gd name="T62" fmla="*/ 844 w 1222"/>
                <a:gd name="T63" fmla="*/ 811 h 1581"/>
                <a:gd name="T64" fmla="*/ 786 w 1222"/>
                <a:gd name="T65" fmla="*/ 686 h 1581"/>
                <a:gd name="T66" fmla="*/ 694 w 1222"/>
                <a:gd name="T67" fmla="*/ 811 h 1581"/>
                <a:gd name="T68" fmla="*/ 694 w 1222"/>
                <a:gd name="T69" fmla="*/ 811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2" h="1581">
                  <a:moveTo>
                    <a:pt x="1221" y="794"/>
                  </a:moveTo>
                  <a:cubicBezTo>
                    <a:pt x="1221" y="1079"/>
                    <a:pt x="995" y="1313"/>
                    <a:pt x="719" y="1338"/>
                  </a:cubicBezTo>
                  <a:cubicBezTo>
                    <a:pt x="719" y="1329"/>
                    <a:pt x="711" y="1313"/>
                    <a:pt x="711" y="1296"/>
                  </a:cubicBezTo>
                  <a:cubicBezTo>
                    <a:pt x="711" y="1296"/>
                    <a:pt x="702" y="1262"/>
                    <a:pt x="686" y="1221"/>
                  </a:cubicBezTo>
                  <a:cubicBezTo>
                    <a:pt x="911" y="1212"/>
                    <a:pt x="1095" y="1028"/>
                    <a:pt x="1095" y="794"/>
                  </a:cubicBezTo>
                  <a:cubicBezTo>
                    <a:pt x="1095" y="560"/>
                    <a:pt x="911" y="368"/>
                    <a:pt x="686" y="359"/>
                  </a:cubicBezTo>
                  <a:cubicBezTo>
                    <a:pt x="702" y="326"/>
                    <a:pt x="711" y="293"/>
                    <a:pt x="711" y="284"/>
                  </a:cubicBezTo>
                  <a:cubicBezTo>
                    <a:pt x="711" y="276"/>
                    <a:pt x="719" y="259"/>
                    <a:pt x="719" y="243"/>
                  </a:cubicBezTo>
                  <a:cubicBezTo>
                    <a:pt x="995" y="267"/>
                    <a:pt x="1221" y="510"/>
                    <a:pt x="1221" y="794"/>
                  </a:cubicBezTo>
                  <a:close/>
                  <a:moveTo>
                    <a:pt x="17" y="460"/>
                  </a:moveTo>
                  <a:cubicBezTo>
                    <a:pt x="8" y="568"/>
                    <a:pt x="0" y="677"/>
                    <a:pt x="0" y="786"/>
                  </a:cubicBezTo>
                  <a:lnTo>
                    <a:pt x="0" y="794"/>
                  </a:lnTo>
                  <a:lnTo>
                    <a:pt x="0" y="803"/>
                  </a:lnTo>
                  <a:cubicBezTo>
                    <a:pt x="0" y="911"/>
                    <a:pt x="8" y="1012"/>
                    <a:pt x="17" y="1120"/>
                  </a:cubicBezTo>
                  <a:cubicBezTo>
                    <a:pt x="42" y="1396"/>
                    <a:pt x="259" y="1580"/>
                    <a:pt x="468" y="1538"/>
                  </a:cubicBezTo>
                  <a:cubicBezTo>
                    <a:pt x="485" y="1530"/>
                    <a:pt x="493" y="1530"/>
                    <a:pt x="502" y="1530"/>
                  </a:cubicBezTo>
                  <a:cubicBezTo>
                    <a:pt x="552" y="1505"/>
                    <a:pt x="594" y="1471"/>
                    <a:pt x="644" y="1438"/>
                  </a:cubicBezTo>
                  <a:cubicBezTo>
                    <a:pt x="702" y="1396"/>
                    <a:pt x="569" y="1070"/>
                    <a:pt x="493" y="1112"/>
                  </a:cubicBezTo>
                  <a:cubicBezTo>
                    <a:pt x="460" y="1129"/>
                    <a:pt x="376" y="1196"/>
                    <a:pt x="343" y="1196"/>
                  </a:cubicBezTo>
                  <a:cubicBezTo>
                    <a:pt x="309" y="1204"/>
                    <a:pt x="293" y="1162"/>
                    <a:pt x="284" y="1120"/>
                  </a:cubicBezTo>
                  <a:cubicBezTo>
                    <a:pt x="276" y="1028"/>
                    <a:pt x="284" y="903"/>
                    <a:pt x="284" y="803"/>
                  </a:cubicBezTo>
                  <a:cubicBezTo>
                    <a:pt x="284" y="794"/>
                    <a:pt x="284" y="794"/>
                    <a:pt x="284" y="794"/>
                  </a:cubicBezTo>
                  <a:cubicBezTo>
                    <a:pt x="284" y="786"/>
                    <a:pt x="284" y="786"/>
                    <a:pt x="284" y="786"/>
                  </a:cubicBezTo>
                  <a:cubicBezTo>
                    <a:pt x="284" y="677"/>
                    <a:pt x="276" y="560"/>
                    <a:pt x="284" y="460"/>
                  </a:cubicBezTo>
                  <a:cubicBezTo>
                    <a:pt x="293" y="426"/>
                    <a:pt x="309" y="385"/>
                    <a:pt x="343" y="385"/>
                  </a:cubicBezTo>
                  <a:cubicBezTo>
                    <a:pt x="376" y="393"/>
                    <a:pt x="460" y="452"/>
                    <a:pt x="493" y="468"/>
                  </a:cubicBezTo>
                  <a:cubicBezTo>
                    <a:pt x="569" y="510"/>
                    <a:pt x="702" y="184"/>
                    <a:pt x="644" y="142"/>
                  </a:cubicBezTo>
                  <a:cubicBezTo>
                    <a:pt x="594" y="117"/>
                    <a:pt x="552" y="75"/>
                    <a:pt x="502" y="58"/>
                  </a:cubicBezTo>
                  <a:cubicBezTo>
                    <a:pt x="493" y="50"/>
                    <a:pt x="485" y="50"/>
                    <a:pt x="468" y="50"/>
                  </a:cubicBezTo>
                  <a:cubicBezTo>
                    <a:pt x="259" y="0"/>
                    <a:pt x="42" y="184"/>
                    <a:pt x="17" y="460"/>
                  </a:cubicBezTo>
                  <a:close/>
                  <a:moveTo>
                    <a:pt x="410" y="911"/>
                  </a:moveTo>
                  <a:cubicBezTo>
                    <a:pt x="602" y="911"/>
                    <a:pt x="602" y="911"/>
                    <a:pt x="602" y="911"/>
                  </a:cubicBezTo>
                  <a:cubicBezTo>
                    <a:pt x="610" y="861"/>
                    <a:pt x="610" y="861"/>
                    <a:pt x="610" y="861"/>
                  </a:cubicBezTo>
                  <a:cubicBezTo>
                    <a:pt x="493" y="861"/>
                    <a:pt x="493" y="861"/>
                    <a:pt x="493" y="861"/>
                  </a:cubicBezTo>
                  <a:cubicBezTo>
                    <a:pt x="493" y="861"/>
                    <a:pt x="502" y="853"/>
                    <a:pt x="510" y="853"/>
                  </a:cubicBezTo>
                  <a:cubicBezTo>
                    <a:pt x="510" y="845"/>
                    <a:pt x="527" y="836"/>
                    <a:pt x="543" y="828"/>
                  </a:cubicBezTo>
                  <a:cubicBezTo>
                    <a:pt x="569" y="811"/>
                    <a:pt x="569" y="811"/>
                    <a:pt x="569" y="811"/>
                  </a:cubicBezTo>
                  <a:cubicBezTo>
                    <a:pt x="585" y="803"/>
                    <a:pt x="602" y="786"/>
                    <a:pt x="610" y="778"/>
                  </a:cubicBezTo>
                  <a:cubicBezTo>
                    <a:pt x="627" y="761"/>
                    <a:pt x="635" y="744"/>
                    <a:pt x="644" y="719"/>
                  </a:cubicBezTo>
                  <a:cubicBezTo>
                    <a:pt x="652" y="694"/>
                    <a:pt x="644" y="677"/>
                    <a:pt x="627" y="660"/>
                  </a:cubicBezTo>
                  <a:cubicBezTo>
                    <a:pt x="619" y="644"/>
                    <a:pt x="594" y="635"/>
                    <a:pt x="569" y="635"/>
                  </a:cubicBezTo>
                  <a:cubicBezTo>
                    <a:pt x="527" y="635"/>
                    <a:pt x="502" y="644"/>
                    <a:pt x="476" y="677"/>
                  </a:cubicBezTo>
                  <a:cubicBezTo>
                    <a:pt x="468" y="686"/>
                    <a:pt x="460" y="711"/>
                    <a:pt x="452" y="736"/>
                  </a:cubicBezTo>
                  <a:cubicBezTo>
                    <a:pt x="510" y="736"/>
                    <a:pt x="510" y="736"/>
                    <a:pt x="510" y="736"/>
                  </a:cubicBezTo>
                  <a:cubicBezTo>
                    <a:pt x="510" y="719"/>
                    <a:pt x="518" y="702"/>
                    <a:pt x="518" y="694"/>
                  </a:cubicBezTo>
                  <a:cubicBezTo>
                    <a:pt x="527" y="686"/>
                    <a:pt x="543" y="677"/>
                    <a:pt x="560" y="677"/>
                  </a:cubicBezTo>
                  <a:cubicBezTo>
                    <a:pt x="569" y="677"/>
                    <a:pt x="577" y="686"/>
                    <a:pt x="585" y="694"/>
                  </a:cubicBezTo>
                  <a:cubicBezTo>
                    <a:pt x="585" y="702"/>
                    <a:pt x="594" y="711"/>
                    <a:pt x="585" y="719"/>
                  </a:cubicBezTo>
                  <a:cubicBezTo>
                    <a:pt x="585" y="736"/>
                    <a:pt x="577" y="744"/>
                    <a:pt x="560" y="761"/>
                  </a:cubicBezTo>
                  <a:cubicBezTo>
                    <a:pt x="552" y="769"/>
                    <a:pt x="535" y="778"/>
                    <a:pt x="502" y="803"/>
                  </a:cubicBezTo>
                  <a:cubicBezTo>
                    <a:pt x="468" y="819"/>
                    <a:pt x="452" y="836"/>
                    <a:pt x="435" y="861"/>
                  </a:cubicBezTo>
                  <a:cubicBezTo>
                    <a:pt x="426" y="878"/>
                    <a:pt x="418" y="895"/>
                    <a:pt x="410" y="911"/>
                  </a:cubicBezTo>
                  <a:close/>
                  <a:moveTo>
                    <a:pt x="844" y="811"/>
                  </a:moveTo>
                  <a:cubicBezTo>
                    <a:pt x="819" y="811"/>
                    <a:pt x="819" y="811"/>
                    <a:pt x="819" y="811"/>
                  </a:cubicBezTo>
                  <a:cubicBezTo>
                    <a:pt x="853" y="635"/>
                    <a:pt x="853" y="635"/>
                    <a:pt x="853" y="635"/>
                  </a:cubicBezTo>
                  <a:cubicBezTo>
                    <a:pt x="794" y="635"/>
                    <a:pt x="794" y="635"/>
                    <a:pt x="794" y="635"/>
                  </a:cubicBezTo>
                  <a:cubicBezTo>
                    <a:pt x="652" y="803"/>
                    <a:pt x="652" y="803"/>
                    <a:pt x="652" y="803"/>
                  </a:cubicBezTo>
                  <a:cubicBezTo>
                    <a:pt x="644" y="853"/>
                    <a:pt x="644" y="853"/>
                    <a:pt x="644" y="853"/>
                  </a:cubicBezTo>
                  <a:cubicBezTo>
                    <a:pt x="753" y="853"/>
                    <a:pt x="753" y="853"/>
                    <a:pt x="753" y="853"/>
                  </a:cubicBezTo>
                  <a:cubicBezTo>
                    <a:pt x="744" y="911"/>
                    <a:pt x="744" y="911"/>
                    <a:pt x="744" y="911"/>
                  </a:cubicBezTo>
                  <a:cubicBezTo>
                    <a:pt x="794" y="911"/>
                    <a:pt x="794" y="911"/>
                    <a:pt x="794" y="911"/>
                  </a:cubicBezTo>
                  <a:cubicBezTo>
                    <a:pt x="803" y="853"/>
                    <a:pt x="803" y="853"/>
                    <a:pt x="803" y="853"/>
                  </a:cubicBezTo>
                  <a:cubicBezTo>
                    <a:pt x="836" y="853"/>
                    <a:pt x="836" y="853"/>
                    <a:pt x="836" y="853"/>
                  </a:cubicBezTo>
                  <a:lnTo>
                    <a:pt x="844" y="811"/>
                  </a:lnTo>
                  <a:close/>
                  <a:moveTo>
                    <a:pt x="694" y="811"/>
                  </a:moveTo>
                  <a:cubicBezTo>
                    <a:pt x="786" y="686"/>
                    <a:pt x="786" y="686"/>
                    <a:pt x="786" y="686"/>
                  </a:cubicBezTo>
                  <a:cubicBezTo>
                    <a:pt x="761" y="811"/>
                    <a:pt x="761" y="811"/>
                    <a:pt x="761" y="811"/>
                  </a:cubicBezTo>
                  <a:lnTo>
                    <a:pt x="694" y="811"/>
                  </a:lnTo>
                  <a:close/>
                  <a:moveTo>
                    <a:pt x="694" y="811"/>
                  </a:moveTo>
                  <a:lnTo>
                    <a:pt x="694" y="8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 sz="2400" dirty="0">
                <a:ea typeface="SimSun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774374" y="5038954"/>
            <a:ext cx="894945" cy="894945"/>
            <a:chOff x="1774374" y="5038954"/>
            <a:chExt cx="894945" cy="894945"/>
          </a:xfrm>
        </p:grpSpPr>
        <p:sp>
          <p:nvSpPr>
            <p:cNvPr id="85" name="Oval 84"/>
            <p:cNvSpPr/>
            <p:nvPr/>
          </p:nvSpPr>
          <p:spPr>
            <a:xfrm>
              <a:off x="1774374" y="5038954"/>
              <a:ext cx="894945" cy="8949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 106"/>
            <p:cNvSpPr>
              <a:spLocks noChangeAspect="1" noChangeArrowheads="1"/>
            </p:cNvSpPr>
            <p:nvPr/>
          </p:nvSpPr>
          <p:spPr bwMode="auto">
            <a:xfrm>
              <a:off x="1972826" y="5270915"/>
              <a:ext cx="498039" cy="431022"/>
            </a:xfrm>
            <a:custGeom>
              <a:avLst/>
              <a:gdLst>
                <a:gd name="T0" fmla="*/ 502 w 1013"/>
                <a:gd name="T1" fmla="*/ 0 h 879"/>
                <a:gd name="T2" fmla="*/ 0 w 1013"/>
                <a:gd name="T3" fmla="*/ 351 h 879"/>
                <a:gd name="T4" fmla="*/ 193 w 1013"/>
                <a:gd name="T5" fmla="*/ 636 h 879"/>
                <a:gd name="T6" fmla="*/ 92 w 1013"/>
                <a:gd name="T7" fmla="*/ 862 h 879"/>
                <a:gd name="T8" fmla="*/ 92 w 1013"/>
                <a:gd name="T9" fmla="*/ 878 h 879"/>
                <a:gd name="T10" fmla="*/ 101 w 1013"/>
                <a:gd name="T11" fmla="*/ 878 h 879"/>
                <a:gd name="T12" fmla="*/ 109 w 1013"/>
                <a:gd name="T13" fmla="*/ 878 h 879"/>
                <a:gd name="T14" fmla="*/ 485 w 1013"/>
                <a:gd name="T15" fmla="*/ 711 h 879"/>
                <a:gd name="T16" fmla="*/ 502 w 1013"/>
                <a:gd name="T17" fmla="*/ 711 h 879"/>
                <a:gd name="T18" fmla="*/ 1012 w 1013"/>
                <a:gd name="T19" fmla="*/ 351 h 879"/>
                <a:gd name="T20" fmla="*/ 502 w 1013"/>
                <a:gd name="T21" fmla="*/ 0 h 879"/>
                <a:gd name="T22" fmla="*/ 502 w 1013"/>
                <a:gd name="T23" fmla="*/ 0 h 879"/>
                <a:gd name="T24" fmla="*/ 502 w 1013"/>
                <a:gd name="T25" fmla="*/ 0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3" h="879">
                  <a:moveTo>
                    <a:pt x="502" y="0"/>
                  </a:moveTo>
                  <a:cubicBezTo>
                    <a:pt x="226" y="0"/>
                    <a:pt x="0" y="159"/>
                    <a:pt x="0" y="351"/>
                  </a:cubicBezTo>
                  <a:cubicBezTo>
                    <a:pt x="0" y="469"/>
                    <a:pt x="67" y="569"/>
                    <a:pt x="193" y="636"/>
                  </a:cubicBezTo>
                  <a:cubicBezTo>
                    <a:pt x="176" y="711"/>
                    <a:pt x="142" y="811"/>
                    <a:pt x="92" y="862"/>
                  </a:cubicBezTo>
                  <a:cubicBezTo>
                    <a:pt x="92" y="870"/>
                    <a:pt x="92" y="870"/>
                    <a:pt x="92" y="878"/>
                  </a:cubicBezTo>
                  <a:lnTo>
                    <a:pt x="101" y="878"/>
                  </a:lnTo>
                  <a:lnTo>
                    <a:pt x="109" y="878"/>
                  </a:lnTo>
                  <a:cubicBezTo>
                    <a:pt x="118" y="878"/>
                    <a:pt x="335" y="862"/>
                    <a:pt x="485" y="711"/>
                  </a:cubicBezTo>
                  <a:cubicBezTo>
                    <a:pt x="485" y="711"/>
                    <a:pt x="494" y="711"/>
                    <a:pt x="502" y="711"/>
                  </a:cubicBezTo>
                  <a:cubicBezTo>
                    <a:pt x="786" y="711"/>
                    <a:pt x="1012" y="552"/>
                    <a:pt x="1012" y="351"/>
                  </a:cubicBezTo>
                  <a:cubicBezTo>
                    <a:pt x="1012" y="159"/>
                    <a:pt x="786" y="0"/>
                    <a:pt x="502" y="0"/>
                  </a:cubicBezTo>
                  <a:close/>
                  <a:moveTo>
                    <a:pt x="502" y="0"/>
                  </a:moveTo>
                  <a:lnTo>
                    <a:pt x="5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 sz="2400" dirty="0"/>
            </a:p>
          </p:txBody>
        </p:sp>
      </p:grpSp>
      <p:cxnSp>
        <p:nvCxnSpPr>
          <p:cNvPr id="98" name="Straight Connector 97"/>
          <p:cNvCxnSpPr/>
          <p:nvPr/>
        </p:nvCxnSpPr>
        <p:spPr>
          <a:xfrm>
            <a:off x="6232896" y="3834313"/>
            <a:ext cx="1831335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660122" y="4765509"/>
            <a:ext cx="1889676" cy="25850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2907621" y="5701937"/>
            <a:ext cx="2232253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904437" y="2874888"/>
            <a:ext cx="1369603" cy="1829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9712167" y="1838873"/>
            <a:ext cx="78397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259437" y="5440173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1"/>
                </a:solidFill>
                <a:cs typeface="Lato Regular"/>
              </a:rPr>
              <a:t>Option 1</a:t>
            </a:r>
            <a:endParaRPr lang="id-ID" sz="1600" b="1" dirty="0">
              <a:solidFill>
                <a:schemeClr val="bg1"/>
              </a:solidFill>
              <a:cs typeface="Lato Regular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259436" y="5729821"/>
            <a:ext cx="261975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200">
                <a:solidFill>
                  <a:schemeClr val="bg1"/>
                </a:solidFill>
                <a:cs typeface="Lato Light"/>
              </a:rPr>
              <a:t>Lorem ipsum dolor sit at, </a:t>
            </a:r>
            <a:r>
              <a:rPr lang="pt-BR" sz="1200" smtClean="0">
                <a:solidFill>
                  <a:schemeClr val="bg1"/>
                </a:solidFill>
                <a:cs typeface="Lato Light"/>
              </a:rPr>
              <a:t>Spumer is consectetur </a:t>
            </a:r>
            <a:r>
              <a:rPr lang="pt-BR" sz="1200">
                <a:solidFill>
                  <a:schemeClr val="bg1"/>
                </a:solidFill>
                <a:cs typeface="Lato Light"/>
              </a:rPr>
              <a:t>adipiscing elit. Aliquam tincidunt khanh adipiscing elit. </a:t>
            </a:r>
            <a:endParaRPr lang="en-US" sz="1200">
              <a:solidFill>
                <a:schemeClr val="bg1"/>
              </a:solidFill>
              <a:cs typeface="Lato Ligh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669362" y="4417377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1"/>
                </a:solidFill>
                <a:cs typeface="Lato Regular"/>
              </a:rPr>
              <a:t>Option 2</a:t>
            </a:r>
            <a:endParaRPr lang="id-ID" sz="1600" b="1" dirty="0">
              <a:solidFill>
                <a:schemeClr val="bg1"/>
              </a:solidFill>
              <a:cs typeface="Lato Regular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669361" y="4707025"/>
            <a:ext cx="261975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200">
                <a:solidFill>
                  <a:schemeClr val="bg1"/>
                </a:solidFill>
                <a:cs typeface="Lato Light"/>
              </a:rPr>
              <a:t>Lorem ipsum dolor sit at, </a:t>
            </a:r>
            <a:r>
              <a:rPr lang="pt-BR" sz="1200" smtClean="0">
                <a:solidFill>
                  <a:schemeClr val="bg1"/>
                </a:solidFill>
                <a:cs typeface="Lato Light"/>
              </a:rPr>
              <a:t>Spumer is consectetur </a:t>
            </a:r>
            <a:r>
              <a:rPr lang="pt-BR" sz="1200">
                <a:solidFill>
                  <a:schemeClr val="bg1"/>
                </a:solidFill>
                <a:cs typeface="Lato Light"/>
              </a:rPr>
              <a:t>adipiscing elit. Aliquam tincidunt khanh adipiscing elit. </a:t>
            </a:r>
            <a:endParaRPr lang="en-US" sz="1200">
              <a:solidFill>
                <a:schemeClr val="bg1"/>
              </a:solidFill>
              <a:cs typeface="Lato Ligh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179402" y="3486661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1"/>
                </a:solidFill>
                <a:cs typeface="Lato Regular"/>
              </a:rPr>
              <a:t>Option 3</a:t>
            </a:r>
            <a:endParaRPr lang="id-ID" sz="1600" b="1" dirty="0">
              <a:solidFill>
                <a:schemeClr val="bg1"/>
              </a:solidFill>
              <a:cs typeface="Lato Regular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179401" y="3776309"/>
            <a:ext cx="261975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200">
                <a:solidFill>
                  <a:schemeClr val="bg1"/>
                </a:solidFill>
                <a:cs typeface="Lato Light"/>
              </a:rPr>
              <a:t>Lorem ipsum dolor sit at, </a:t>
            </a:r>
            <a:r>
              <a:rPr lang="pt-BR" sz="1200" smtClean="0">
                <a:solidFill>
                  <a:schemeClr val="bg1"/>
                </a:solidFill>
                <a:cs typeface="Lato Light"/>
              </a:rPr>
              <a:t>Spumer is consectetur </a:t>
            </a:r>
            <a:r>
              <a:rPr lang="pt-BR" sz="1200">
                <a:solidFill>
                  <a:schemeClr val="bg1"/>
                </a:solidFill>
                <a:cs typeface="Lato Light"/>
              </a:rPr>
              <a:t>adipiscing elit. Aliquam tincidunt khanh adipiscing elit. </a:t>
            </a:r>
            <a:endParaRPr lang="en-US" sz="1200">
              <a:solidFill>
                <a:schemeClr val="bg1"/>
              </a:solidFill>
              <a:cs typeface="Lato Ligh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375321" y="2563636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1"/>
                </a:solidFill>
                <a:cs typeface="Lato Regular"/>
              </a:rPr>
              <a:t>Option 4</a:t>
            </a:r>
            <a:endParaRPr lang="id-ID" sz="1600" b="1" dirty="0">
              <a:solidFill>
                <a:schemeClr val="bg1"/>
              </a:solidFill>
              <a:cs typeface="Lato Regular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375320" y="2853284"/>
            <a:ext cx="261975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200">
                <a:solidFill>
                  <a:schemeClr val="bg1"/>
                </a:solidFill>
                <a:cs typeface="Lato Light"/>
              </a:rPr>
              <a:t>Lorem ipsum dolor sit at, </a:t>
            </a:r>
            <a:r>
              <a:rPr lang="pt-BR" sz="1200" smtClean="0">
                <a:solidFill>
                  <a:schemeClr val="bg1"/>
                </a:solidFill>
                <a:cs typeface="Lato Light"/>
              </a:rPr>
              <a:t>Spumer is consectetur </a:t>
            </a:r>
            <a:r>
              <a:rPr lang="pt-BR" sz="1200">
                <a:solidFill>
                  <a:schemeClr val="bg1"/>
                </a:solidFill>
                <a:cs typeface="Lato Light"/>
              </a:rPr>
              <a:t>adipiscing elit. Aliquam tincidunt khanh adipiscing elit. </a:t>
            </a:r>
            <a:endParaRPr lang="en-US" sz="1200">
              <a:solidFill>
                <a:schemeClr val="bg1"/>
              </a:solidFill>
              <a:cs typeface="Lato Ligh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0593885" y="1648067"/>
            <a:ext cx="1064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1"/>
                </a:solidFill>
                <a:cs typeface="Lato Regular"/>
              </a:rPr>
              <a:t>SUCCESS</a:t>
            </a:r>
            <a:endParaRPr lang="id-ID" sz="1600" b="1" dirty="0">
              <a:solidFill>
                <a:schemeClr val="bg1"/>
              </a:solidFill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4918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4" grpId="0"/>
      <p:bldP spid="90" grpId="0"/>
      <p:bldP spid="97" grpId="0"/>
      <p:bldP spid="101" grpId="0"/>
      <p:bldP spid="102" grpId="0"/>
      <p:bldP spid="103" grpId="0"/>
      <p:bldP spid="104" grpId="0"/>
      <p:bldP spid="105" grpId="0"/>
      <p:bldP spid="10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Startup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6" name="Freeform 5"/>
          <p:cNvSpPr>
            <a:spLocks/>
          </p:cNvSpPr>
          <p:nvPr/>
        </p:nvSpPr>
        <p:spPr bwMode="auto">
          <a:xfrm>
            <a:off x="303876" y="3429000"/>
            <a:ext cx="2316969" cy="1039840"/>
          </a:xfrm>
          <a:custGeom>
            <a:avLst/>
            <a:gdLst>
              <a:gd name="T0" fmla="*/ 75 w 467"/>
              <a:gd name="T1" fmla="*/ 125 h 131"/>
              <a:gd name="T2" fmla="*/ 5 w 467"/>
              <a:gd name="T3" fmla="*/ 18 h 131"/>
              <a:gd name="T4" fmla="*/ 14 w 467"/>
              <a:gd name="T5" fmla="*/ 0 h 131"/>
              <a:gd name="T6" fmla="*/ 382 w 467"/>
              <a:gd name="T7" fmla="*/ 0 h 131"/>
              <a:gd name="T8" fmla="*/ 392 w 467"/>
              <a:gd name="T9" fmla="*/ 6 h 131"/>
              <a:gd name="T10" fmla="*/ 462 w 467"/>
              <a:gd name="T11" fmla="*/ 113 h 131"/>
              <a:gd name="T12" fmla="*/ 453 w 467"/>
              <a:gd name="T13" fmla="*/ 131 h 131"/>
              <a:gd name="T14" fmla="*/ 85 w 467"/>
              <a:gd name="T15" fmla="*/ 131 h 131"/>
              <a:gd name="T16" fmla="*/ 75 w 467"/>
              <a:gd name="T17" fmla="*/ 12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" name="Freeform 6"/>
          <p:cNvSpPr>
            <a:spLocks/>
          </p:cNvSpPr>
          <p:nvPr/>
        </p:nvSpPr>
        <p:spPr bwMode="auto">
          <a:xfrm>
            <a:off x="2620845" y="3429000"/>
            <a:ext cx="2319068" cy="1039840"/>
          </a:xfrm>
          <a:custGeom>
            <a:avLst/>
            <a:gdLst>
              <a:gd name="T0" fmla="*/ 75 w 467"/>
              <a:gd name="T1" fmla="*/ 125 h 131"/>
              <a:gd name="T2" fmla="*/ 5 w 467"/>
              <a:gd name="T3" fmla="*/ 18 h 131"/>
              <a:gd name="T4" fmla="*/ 14 w 467"/>
              <a:gd name="T5" fmla="*/ 0 h 131"/>
              <a:gd name="T6" fmla="*/ 382 w 467"/>
              <a:gd name="T7" fmla="*/ 0 h 131"/>
              <a:gd name="T8" fmla="*/ 392 w 467"/>
              <a:gd name="T9" fmla="*/ 6 h 131"/>
              <a:gd name="T10" fmla="*/ 462 w 467"/>
              <a:gd name="T11" fmla="*/ 113 h 131"/>
              <a:gd name="T12" fmla="*/ 453 w 467"/>
              <a:gd name="T13" fmla="*/ 131 h 131"/>
              <a:gd name="T14" fmla="*/ 85 w 467"/>
              <a:gd name="T15" fmla="*/ 131 h 131"/>
              <a:gd name="T16" fmla="*/ 75 w 467"/>
              <a:gd name="T17" fmla="*/ 12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7"/>
          <p:cNvSpPr>
            <a:spLocks/>
          </p:cNvSpPr>
          <p:nvPr/>
        </p:nvSpPr>
        <p:spPr bwMode="auto">
          <a:xfrm>
            <a:off x="4939913" y="3429000"/>
            <a:ext cx="2316969" cy="1039840"/>
          </a:xfrm>
          <a:custGeom>
            <a:avLst/>
            <a:gdLst>
              <a:gd name="T0" fmla="*/ 75 w 467"/>
              <a:gd name="T1" fmla="*/ 125 h 131"/>
              <a:gd name="T2" fmla="*/ 5 w 467"/>
              <a:gd name="T3" fmla="*/ 18 h 131"/>
              <a:gd name="T4" fmla="*/ 14 w 467"/>
              <a:gd name="T5" fmla="*/ 0 h 131"/>
              <a:gd name="T6" fmla="*/ 382 w 467"/>
              <a:gd name="T7" fmla="*/ 0 h 131"/>
              <a:gd name="T8" fmla="*/ 392 w 467"/>
              <a:gd name="T9" fmla="*/ 6 h 131"/>
              <a:gd name="T10" fmla="*/ 462 w 467"/>
              <a:gd name="T11" fmla="*/ 113 h 131"/>
              <a:gd name="T12" fmla="*/ 453 w 467"/>
              <a:gd name="T13" fmla="*/ 131 h 131"/>
              <a:gd name="T14" fmla="*/ 85 w 467"/>
              <a:gd name="T15" fmla="*/ 131 h 131"/>
              <a:gd name="T16" fmla="*/ 75 w 467"/>
              <a:gd name="T17" fmla="*/ 12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8"/>
          <p:cNvSpPr>
            <a:spLocks/>
          </p:cNvSpPr>
          <p:nvPr/>
        </p:nvSpPr>
        <p:spPr bwMode="auto">
          <a:xfrm>
            <a:off x="7256882" y="3429000"/>
            <a:ext cx="2316969" cy="1039840"/>
          </a:xfrm>
          <a:custGeom>
            <a:avLst/>
            <a:gdLst>
              <a:gd name="T0" fmla="*/ 75 w 467"/>
              <a:gd name="T1" fmla="*/ 125 h 131"/>
              <a:gd name="T2" fmla="*/ 5 w 467"/>
              <a:gd name="T3" fmla="*/ 18 h 131"/>
              <a:gd name="T4" fmla="*/ 14 w 467"/>
              <a:gd name="T5" fmla="*/ 0 h 131"/>
              <a:gd name="T6" fmla="*/ 382 w 467"/>
              <a:gd name="T7" fmla="*/ 0 h 131"/>
              <a:gd name="T8" fmla="*/ 392 w 467"/>
              <a:gd name="T9" fmla="*/ 6 h 131"/>
              <a:gd name="T10" fmla="*/ 462 w 467"/>
              <a:gd name="T11" fmla="*/ 113 h 131"/>
              <a:gd name="T12" fmla="*/ 453 w 467"/>
              <a:gd name="T13" fmla="*/ 131 h 131"/>
              <a:gd name="T14" fmla="*/ 85 w 467"/>
              <a:gd name="T15" fmla="*/ 131 h 131"/>
              <a:gd name="T16" fmla="*/ 75 w 467"/>
              <a:gd name="T17" fmla="*/ 12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9"/>
          <p:cNvSpPr>
            <a:spLocks/>
          </p:cNvSpPr>
          <p:nvPr/>
        </p:nvSpPr>
        <p:spPr bwMode="auto">
          <a:xfrm>
            <a:off x="9573851" y="3429000"/>
            <a:ext cx="2316969" cy="1039840"/>
          </a:xfrm>
          <a:custGeom>
            <a:avLst/>
            <a:gdLst>
              <a:gd name="T0" fmla="*/ 75 w 467"/>
              <a:gd name="T1" fmla="*/ 125 h 131"/>
              <a:gd name="T2" fmla="*/ 5 w 467"/>
              <a:gd name="T3" fmla="*/ 18 h 131"/>
              <a:gd name="T4" fmla="*/ 14 w 467"/>
              <a:gd name="T5" fmla="*/ 0 h 131"/>
              <a:gd name="T6" fmla="*/ 382 w 467"/>
              <a:gd name="T7" fmla="*/ 0 h 131"/>
              <a:gd name="T8" fmla="*/ 392 w 467"/>
              <a:gd name="T9" fmla="*/ 6 h 131"/>
              <a:gd name="T10" fmla="*/ 462 w 467"/>
              <a:gd name="T11" fmla="*/ 113 h 131"/>
              <a:gd name="T12" fmla="*/ 453 w 467"/>
              <a:gd name="T13" fmla="*/ 131 h 131"/>
              <a:gd name="T14" fmla="*/ 85 w 467"/>
              <a:gd name="T15" fmla="*/ 131 h 131"/>
              <a:gd name="T16" fmla="*/ 75 w 467"/>
              <a:gd name="T17" fmla="*/ 12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5357217" y="1151467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509617" y="1253067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2"/>
          <p:cNvSpPr>
            <a:spLocks noEditPoints="1"/>
          </p:cNvSpPr>
          <p:nvPr/>
        </p:nvSpPr>
        <p:spPr bwMode="auto">
          <a:xfrm>
            <a:off x="3442606" y="3672732"/>
            <a:ext cx="675545" cy="552376"/>
          </a:xfrm>
          <a:custGeom>
            <a:avLst/>
            <a:gdLst/>
            <a:ahLst/>
            <a:cxnLst>
              <a:cxn ang="0">
                <a:pos x="254" y="0"/>
              </a:cxn>
              <a:cxn ang="0">
                <a:pos x="239" y="2"/>
              </a:cxn>
              <a:cxn ang="0">
                <a:pos x="210" y="15"/>
              </a:cxn>
              <a:cxn ang="0">
                <a:pos x="74" y="149"/>
              </a:cxn>
              <a:cxn ang="0">
                <a:pos x="69" y="154"/>
              </a:cxn>
              <a:cxn ang="0">
                <a:pos x="65" y="165"/>
              </a:cxn>
              <a:cxn ang="0">
                <a:pos x="65" y="178"/>
              </a:cxn>
              <a:cxn ang="0">
                <a:pos x="69" y="189"/>
              </a:cxn>
              <a:cxn ang="0">
                <a:pos x="167" y="288"/>
              </a:cxn>
              <a:cxn ang="0">
                <a:pos x="172" y="292"/>
              </a:cxn>
              <a:cxn ang="0">
                <a:pos x="183" y="297"/>
              </a:cxn>
              <a:cxn ang="0">
                <a:pos x="196" y="297"/>
              </a:cxn>
              <a:cxn ang="0">
                <a:pos x="208" y="292"/>
              </a:cxn>
              <a:cxn ang="0">
                <a:pos x="339" y="162"/>
              </a:cxn>
              <a:cxn ang="0">
                <a:pos x="348" y="151"/>
              </a:cxn>
              <a:cxn ang="0">
                <a:pos x="359" y="122"/>
              </a:cxn>
              <a:cxn ang="0">
                <a:pos x="361" y="33"/>
              </a:cxn>
              <a:cxn ang="0">
                <a:pos x="361" y="26"/>
              </a:cxn>
              <a:cxn ang="0">
                <a:pos x="355" y="15"/>
              </a:cxn>
              <a:cxn ang="0">
                <a:pos x="346" y="6"/>
              </a:cxn>
              <a:cxn ang="0">
                <a:pos x="335" y="2"/>
              </a:cxn>
              <a:cxn ang="0">
                <a:pos x="330" y="0"/>
              </a:cxn>
              <a:cxn ang="0">
                <a:pos x="286" y="107"/>
              </a:cxn>
              <a:cxn ang="0">
                <a:pos x="274" y="105"/>
              </a:cxn>
              <a:cxn ang="0">
                <a:pos x="263" y="98"/>
              </a:cxn>
              <a:cxn ang="0">
                <a:pos x="257" y="87"/>
              </a:cxn>
              <a:cxn ang="0">
                <a:pos x="254" y="74"/>
              </a:cxn>
              <a:cxn ang="0">
                <a:pos x="256" y="69"/>
              </a:cxn>
              <a:cxn ang="0">
                <a:pos x="259" y="58"/>
              </a:cxn>
              <a:cxn ang="0">
                <a:pos x="268" y="49"/>
              </a:cxn>
              <a:cxn ang="0">
                <a:pos x="279" y="44"/>
              </a:cxn>
              <a:cxn ang="0">
                <a:pos x="286" y="44"/>
              </a:cxn>
              <a:cxn ang="0">
                <a:pos x="299" y="45"/>
              </a:cxn>
              <a:cxn ang="0">
                <a:pos x="308" y="53"/>
              </a:cxn>
              <a:cxn ang="0">
                <a:pos x="315" y="64"/>
              </a:cxn>
              <a:cxn ang="0">
                <a:pos x="319" y="74"/>
              </a:cxn>
              <a:cxn ang="0">
                <a:pos x="317" y="82"/>
              </a:cxn>
              <a:cxn ang="0">
                <a:pos x="314" y="93"/>
              </a:cxn>
              <a:cxn ang="0">
                <a:pos x="304" y="102"/>
              </a:cxn>
              <a:cxn ang="0">
                <a:pos x="292" y="107"/>
              </a:cxn>
              <a:cxn ang="0">
                <a:pos x="286" y="107"/>
              </a:cxn>
              <a:cxn ang="0">
                <a:pos x="141" y="294"/>
              </a:cxn>
              <a:cxn ang="0">
                <a:pos x="130" y="297"/>
              </a:cxn>
              <a:cxn ang="0">
                <a:pos x="112" y="294"/>
              </a:cxn>
              <a:cxn ang="0">
                <a:pos x="9" y="194"/>
              </a:cxn>
              <a:cxn ang="0">
                <a:pos x="5" y="189"/>
              </a:cxn>
              <a:cxn ang="0">
                <a:pos x="0" y="178"/>
              </a:cxn>
              <a:cxn ang="0">
                <a:pos x="0" y="165"/>
              </a:cxn>
              <a:cxn ang="0">
                <a:pos x="5" y="154"/>
              </a:cxn>
              <a:cxn ang="0">
                <a:pos x="136" y="24"/>
              </a:cxn>
              <a:cxn ang="0">
                <a:pos x="147" y="15"/>
              </a:cxn>
              <a:cxn ang="0">
                <a:pos x="176" y="2"/>
              </a:cxn>
              <a:cxn ang="0">
                <a:pos x="27" y="163"/>
              </a:cxn>
              <a:cxn ang="0">
                <a:pos x="23" y="167"/>
              </a:cxn>
              <a:cxn ang="0">
                <a:pos x="23" y="176"/>
              </a:cxn>
              <a:cxn ang="0">
                <a:pos x="27" y="180"/>
              </a:cxn>
            </a:cxnLst>
            <a:rect l="0" t="0" r="r" b="b"/>
            <a:pathLst>
              <a:path w="361" h="297">
                <a:moveTo>
                  <a:pt x="330" y="0"/>
                </a:moveTo>
                <a:lnTo>
                  <a:pt x="254" y="0"/>
                </a:lnTo>
                <a:lnTo>
                  <a:pt x="254" y="0"/>
                </a:lnTo>
                <a:lnTo>
                  <a:pt x="239" y="2"/>
                </a:lnTo>
                <a:lnTo>
                  <a:pt x="225" y="7"/>
                </a:lnTo>
                <a:lnTo>
                  <a:pt x="210" y="15"/>
                </a:lnTo>
                <a:lnTo>
                  <a:pt x="199" y="24"/>
                </a:lnTo>
                <a:lnTo>
                  <a:pt x="74" y="149"/>
                </a:lnTo>
                <a:lnTo>
                  <a:pt x="74" y="149"/>
                </a:lnTo>
                <a:lnTo>
                  <a:pt x="69" y="154"/>
                </a:lnTo>
                <a:lnTo>
                  <a:pt x="67" y="160"/>
                </a:lnTo>
                <a:lnTo>
                  <a:pt x="65" y="165"/>
                </a:lnTo>
                <a:lnTo>
                  <a:pt x="63" y="172"/>
                </a:lnTo>
                <a:lnTo>
                  <a:pt x="65" y="178"/>
                </a:lnTo>
                <a:lnTo>
                  <a:pt x="67" y="183"/>
                </a:lnTo>
                <a:lnTo>
                  <a:pt x="69" y="189"/>
                </a:lnTo>
                <a:lnTo>
                  <a:pt x="74" y="194"/>
                </a:lnTo>
                <a:lnTo>
                  <a:pt x="167" y="288"/>
                </a:lnTo>
                <a:lnTo>
                  <a:pt x="167" y="288"/>
                </a:lnTo>
                <a:lnTo>
                  <a:pt x="172" y="292"/>
                </a:lnTo>
                <a:lnTo>
                  <a:pt x="178" y="296"/>
                </a:lnTo>
                <a:lnTo>
                  <a:pt x="183" y="297"/>
                </a:lnTo>
                <a:lnTo>
                  <a:pt x="190" y="297"/>
                </a:lnTo>
                <a:lnTo>
                  <a:pt x="196" y="297"/>
                </a:lnTo>
                <a:lnTo>
                  <a:pt x="201" y="296"/>
                </a:lnTo>
                <a:lnTo>
                  <a:pt x="208" y="292"/>
                </a:lnTo>
                <a:lnTo>
                  <a:pt x="212" y="288"/>
                </a:lnTo>
                <a:lnTo>
                  <a:pt x="339" y="162"/>
                </a:lnTo>
                <a:lnTo>
                  <a:pt x="339" y="162"/>
                </a:lnTo>
                <a:lnTo>
                  <a:pt x="348" y="151"/>
                </a:lnTo>
                <a:lnTo>
                  <a:pt x="355" y="136"/>
                </a:lnTo>
                <a:lnTo>
                  <a:pt x="359" y="122"/>
                </a:lnTo>
                <a:lnTo>
                  <a:pt x="361" y="107"/>
                </a:lnTo>
                <a:lnTo>
                  <a:pt x="361" y="33"/>
                </a:lnTo>
                <a:lnTo>
                  <a:pt x="361" y="33"/>
                </a:lnTo>
                <a:lnTo>
                  <a:pt x="361" y="26"/>
                </a:lnTo>
                <a:lnTo>
                  <a:pt x="359" y="20"/>
                </a:lnTo>
                <a:lnTo>
                  <a:pt x="355" y="15"/>
                </a:lnTo>
                <a:lnTo>
                  <a:pt x="352" y="9"/>
                </a:lnTo>
                <a:lnTo>
                  <a:pt x="346" y="6"/>
                </a:lnTo>
                <a:lnTo>
                  <a:pt x="341" y="4"/>
                </a:lnTo>
                <a:lnTo>
                  <a:pt x="335" y="2"/>
                </a:lnTo>
                <a:lnTo>
                  <a:pt x="330" y="0"/>
                </a:lnTo>
                <a:lnTo>
                  <a:pt x="330" y="0"/>
                </a:lnTo>
                <a:close/>
                <a:moveTo>
                  <a:pt x="286" y="107"/>
                </a:moveTo>
                <a:lnTo>
                  <a:pt x="286" y="107"/>
                </a:lnTo>
                <a:lnTo>
                  <a:pt x="279" y="107"/>
                </a:lnTo>
                <a:lnTo>
                  <a:pt x="274" y="105"/>
                </a:lnTo>
                <a:lnTo>
                  <a:pt x="268" y="102"/>
                </a:lnTo>
                <a:lnTo>
                  <a:pt x="263" y="98"/>
                </a:lnTo>
                <a:lnTo>
                  <a:pt x="259" y="93"/>
                </a:lnTo>
                <a:lnTo>
                  <a:pt x="257" y="87"/>
                </a:lnTo>
                <a:lnTo>
                  <a:pt x="256" y="82"/>
                </a:lnTo>
                <a:lnTo>
                  <a:pt x="254" y="74"/>
                </a:lnTo>
                <a:lnTo>
                  <a:pt x="254" y="74"/>
                </a:lnTo>
                <a:lnTo>
                  <a:pt x="256" y="69"/>
                </a:lnTo>
                <a:lnTo>
                  <a:pt x="257" y="64"/>
                </a:lnTo>
                <a:lnTo>
                  <a:pt x="259" y="58"/>
                </a:lnTo>
                <a:lnTo>
                  <a:pt x="263" y="53"/>
                </a:lnTo>
                <a:lnTo>
                  <a:pt x="268" y="49"/>
                </a:lnTo>
                <a:lnTo>
                  <a:pt x="274" y="45"/>
                </a:lnTo>
                <a:lnTo>
                  <a:pt x="279" y="44"/>
                </a:lnTo>
                <a:lnTo>
                  <a:pt x="286" y="44"/>
                </a:lnTo>
                <a:lnTo>
                  <a:pt x="286" y="44"/>
                </a:lnTo>
                <a:lnTo>
                  <a:pt x="292" y="44"/>
                </a:lnTo>
                <a:lnTo>
                  <a:pt x="299" y="45"/>
                </a:lnTo>
                <a:lnTo>
                  <a:pt x="304" y="49"/>
                </a:lnTo>
                <a:lnTo>
                  <a:pt x="308" y="53"/>
                </a:lnTo>
                <a:lnTo>
                  <a:pt x="314" y="58"/>
                </a:lnTo>
                <a:lnTo>
                  <a:pt x="315" y="64"/>
                </a:lnTo>
                <a:lnTo>
                  <a:pt x="317" y="69"/>
                </a:lnTo>
                <a:lnTo>
                  <a:pt x="319" y="74"/>
                </a:lnTo>
                <a:lnTo>
                  <a:pt x="319" y="74"/>
                </a:lnTo>
                <a:lnTo>
                  <a:pt x="317" y="82"/>
                </a:lnTo>
                <a:lnTo>
                  <a:pt x="315" y="87"/>
                </a:lnTo>
                <a:lnTo>
                  <a:pt x="314" y="93"/>
                </a:lnTo>
                <a:lnTo>
                  <a:pt x="308" y="98"/>
                </a:lnTo>
                <a:lnTo>
                  <a:pt x="304" y="102"/>
                </a:lnTo>
                <a:lnTo>
                  <a:pt x="299" y="105"/>
                </a:lnTo>
                <a:lnTo>
                  <a:pt x="292" y="107"/>
                </a:lnTo>
                <a:lnTo>
                  <a:pt x="286" y="107"/>
                </a:lnTo>
                <a:lnTo>
                  <a:pt x="286" y="107"/>
                </a:lnTo>
                <a:close/>
                <a:moveTo>
                  <a:pt x="27" y="180"/>
                </a:moveTo>
                <a:lnTo>
                  <a:pt x="141" y="294"/>
                </a:lnTo>
                <a:lnTo>
                  <a:pt x="141" y="294"/>
                </a:lnTo>
                <a:lnTo>
                  <a:pt x="130" y="297"/>
                </a:lnTo>
                <a:lnTo>
                  <a:pt x="121" y="297"/>
                </a:lnTo>
                <a:lnTo>
                  <a:pt x="112" y="294"/>
                </a:lnTo>
                <a:lnTo>
                  <a:pt x="103" y="288"/>
                </a:lnTo>
                <a:lnTo>
                  <a:pt x="9" y="194"/>
                </a:lnTo>
                <a:lnTo>
                  <a:pt x="9" y="194"/>
                </a:lnTo>
                <a:lnTo>
                  <a:pt x="5" y="189"/>
                </a:lnTo>
                <a:lnTo>
                  <a:pt x="2" y="183"/>
                </a:lnTo>
                <a:lnTo>
                  <a:pt x="0" y="178"/>
                </a:lnTo>
                <a:lnTo>
                  <a:pt x="0" y="172"/>
                </a:lnTo>
                <a:lnTo>
                  <a:pt x="0" y="165"/>
                </a:lnTo>
                <a:lnTo>
                  <a:pt x="2" y="160"/>
                </a:lnTo>
                <a:lnTo>
                  <a:pt x="5" y="154"/>
                </a:lnTo>
                <a:lnTo>
                  <a:pt x="9" y="149"/>
                </a:lnTo>
                <a:lnTo>
                  <a:pt x="136" y="24"/>
                </a:lnTo>
                <a:lnTo>
                  <a:pt x="136" y="24"/>
                </a:lnTo>
                <a:lnTo>
                  <a:pt x="147" y="15"/>
                </a:lnTo>
                <a:lnTo>
                  <a:pt x="161" y="7"/>
                </a:lnTo>
                <a:lnTo>
                  <a:pt x="176" y="2"/>
                </a:lnTo>
                <a:lnTo>
                  <a:pt x="190" y="0"/>
                </a:lnTo>
                <a:lnTo>
                  <a:pt x="27" y="163"/>
                </a:lnTo>
                <a:lnTo>
                  <a:pt x="27" y="163"/>
                </a:lnTo>
                <a:lnTo>
                  <a:pt x="23" y="167"/>
                </a:lnTo>
                <a:lnTo>
                  <a:pt x="23" y="172"/>
                </a:lnTo>
                <a:lnTo>
                  <a:pt x="23" y="176"/>
                </a:lnTo>
                <a:lnTo>
                  <a:pt x="27" y="180"/>
                </a:lnTo>
                <a:lnTo>
                  <a:pt x="27" y="18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35" name="Group 77"/>
          <p:cNvGrpSpPr/>
          <p:nvPr/>
        </p:nvGrpSpPr>
        <p:grpSpPr>
          <a:xfrm>
            <a:off x="5781973" y="3698858"/>
            <a:ext cx="653147" cy="500124"/>
            <a:chOff x="5552261" y="1554043"/>
            <a:chExt cx="363359" cy="278229"/>
          </a:xfrm>
          <a:solidFill>
            <a:schemeClr val="bg1"/>
          </a:solidFill>
        </p:grpSpPr>
        <p:sp>
          <p:nvSpPr>
            <p:cNvPr id="36" name="Freeform 96"/>
            <p:cNvSpPr>
              <a:spLocks/>
            </p:cNvSpPr>
            <p:nvPr/>
          </p:nvSpPr>
          <p:spPr bwMode="auto">
            <a:xfrm>
              <a:off x="5552261" y="1715997"/>
              <a:ext cx="363359" cy="116275"/>
            </a:xfrm>
            <a:custGeom>
              <a:avLst/>
              <a:gdLst/>
              <a:ahLst/>
              <a:cxnLst>
                <a:cxn ang="0">
                  <a:pos x="211" y="31"/>
                </a:cxn>
                <a:cxn ang="0">
                  <a:pos x="140" y="31"/>
                </a:cxn>
                <a:cxn ang="0">
                  <a:pos x="14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2" y="102"/>
                </a:cxn>
                <a:cxn ang="0">
                  <a:pos x="4" y="107"/>
                </a:cxn>
                <a:cxn ang="0">
                  <a:pos x="9" y="111"/>
                </a:cxn>
                <a:cxn ang="0">
                  <a:pos x="17" y="112"/>
                </a:cxn>
                <a:cxn ang="0">
                  <a:pos x="334" y="112"/>
                </a:cxn>
                <a:cxn ang="0">
                  <a:pos x="334" y="112"/>
                </a:cxn>
                <a:cxn ang="0">
                  <a:pos x="341" y="111"/>
                </a:cxn>
                <a:cxn ang="0">
                  <a:pos x="347" y="107"/>
                </a:cxn>
                <a:cxn ang="0">
                  <a:pos x="350" y="102"/>
                </a:cxn>
                <a:cxn ang="0">
                  <a:pos x="350" y="96"/>
                </a:cxn>
                <a:cxn ang="0">
                  <a:pos x="350" y="0"/>
                </a:cxn>
                <a:cxn ang="0">
                  <a:pos x="211" y="0"/>
                </a:cxn>
                <a:cxn ang="0">
                  <a:pos x="211" y="31"/>
                </a:cxn>
              </a:cxnLst>
              <a:rect l="0" t="0" r="r" b="b"/>
              <a:pathLst>
                <a:path w="350" h="112">
                  <a:moveTo>
                    <a:pt x="211" y="31"/>
                  </a:moveTo>
                  <a:lnTo>
                    <a:pt x="140" y="31"/>
                  </a:lnTo>
                  <a:lnTo>
                    <a:pt x="14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2" y="102"/>
                  </a:lnTo>
                  <a:lnTo>
                    <a:pt x="4" y="107"/>
                  </a:lnTo>
                  <a:lnTo>
                    <a:pt x="9" y="111"/>
                  </a:lnTo>
                  <a:lnTo>
                    <a:pt x="17" y="112"/>
                  </a:lnTo>
                  <a:lnTo>
                    <a:pt x="334" y="112"/>
                  </a:lnTo>
                  <a:lnTo>
                    <a:pt x="334" y="112"/>
                  </a:lnTo>
                  <a:lnTo>
                    <a:pt x="341" y="111"/>
                  </a:lnTo>
                  <a:lnTo>
                    <a:pt x="347" y="107"/>
                  </a:lnTo>
                  <a:lnTo>
                    <a:pt x="350" y="102"/>
                  </a:lnTo>
                  <a:lnTo>
                    <a:pt x="350" y="96"/>
                  </a:lnTo>
                  <a:lnTo>
                    <a:pt x="350" y="0"/>
                  </a:lnTo>
                  <a:lnTo>
                    <a:pt x="211" y="0"/>
                  </a:lnTo>
                  <a:lnTo>
                    <a:pt x="211" y="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97"/>
            <p:cNvSpPr>
              <a:spLocks noEditPoints="1"/>
            </p:cNvSpPr>
            <p:nvPr/>
          </p:nvSpPr>
          <p:spPr bwMode="auto">
            <a:xfrm>
              <a:off x="5552261" y="1554043"/>
              <a:ext cx="363359" cy="137038"/>
            </a:xfrm>
            <a:custGeom>
              <a:avLst/>
              <a:gdLst/>
              <a:ahLst/>
              <a:cxnLst>
                <a:cxn ang="0">
                  <a:pos x="334" y="42"/>
                </a:cxn>
                <a:cxn ang="0">
                  <a:pos x="225" y="42"/>
                </a:cxn>
                <a:cxn ang="0">
                  <a:pos x="225" y="42"/>
                </a:cxn>
                <a:cxn ang="0">
                  <a:pos x="225" y="5"/>
                </a:cxn>
                <a:cxn ang="0">
                  <a:pos x="225" y="5"/>
                </a:cxn>
                <a:cxn ang="0">
                  <a:pos x="225" y="2"/>
                </a:cxn>
                <a:cxn ang="0">
                  <a:pos x="223" y="0"/>
                </a:cxn>
                <a:cxn ang="0">
                  <a:pos x="222" y="0"/>
                </a:cxn>
                <a:cxn ang="0">
                  <a:pos x="120" y="0"/>
                </a:cxn>
                <a:cxn ang="0">
                  <a:pos x="120" y="0"/>
                </a:cxn>
                <a:cxn ang="0">
                  <a:pos x="118" y="2"/>
                </a:cxn>
                <a:cxn ang="0">
                  <a:pos x="116" y="4"/>
                </a:cxn>
                <a:cxn ang="0">
                  <a:pos x="115" y="5"/>
                </a:cxn>
                <a:cxn ang="0">
                  <a:pos x="115" y="5"/>
                </a:cxn>
                <a:cxn ang="0">
                  <a:pos x="115" y="42"/>
                </a:cxn>
                <a:cxn ang="0">
                  <a:pos x="17" y="42"/>
                </a:cxn>
                <a:cxn ang="0">
                  <a:pos x="17" y="42"/>
                </a:cxn>
                <a:cxn ang="0">
                  <a:pos x="9" y="42"/>
                </a:cxn>
                <a:cxn ang="0">
                  <a:pos x="4" y="45"/>
                </a:cxn>
                <a:cxn ang="0">
                  <a:pos x="2" y="51"/>
                </a:cxn>
                <a:cxn ang="0">
                  <a:pos x="0" y="58"/>
                </a:cxn>
                <a:cxn ang="0">
                  <a:pos x="0" y="130"/>
                </a:cxn>
                <a:cxn ang="0">
                  <a:pos x="350" y="130"/>
                </a:cxn>
                <a:cxn ang="0">
                  <a:pos x="350" y="58"/>
                </a:cxn>
                <a:cxn ang="0">
                  <a:pos x="350" y="58"/>
                </a:cxn>
                <a:cxn ang="0">
                  <a:pos x="350" y="51"/>
                </a:cxn>
                <a:cxn ang="0">
                  <a:pos x="347" y="45"/>
                </a:cxn>
                <a:cxn ang="0">
                  <a:pos x="341" y="42"/>
                </a:cxn>
                <a:cxn ang="0">
                  <a:pos x="334" y="42"/>
                </a:cxn>
                <a:cxn ang="0">
                  <a:pos x="334" y="42"/>
                </a:cxn>
                <a:cxn ang="0">
                  <a:pos x="133" y="42"/>
                </a:cxn>
                <a:cxn ang="0">
                  <a:pos x="133" y="13"/>
                </a:cxn>
                <a:cxn ang="0">
                  <a:pos x="209" y="13"/>
                </a:cxn>
                <a:cxn ang="0">
                  <a:pos x="209" y="42"/>
                </a:cxn>
                <a:cxn ang="0">
                  <a:pos x="133" y="42"/>
                </a:cxn>
              </a:cxnLst>
              <a:rect l="0" t="0" r="r" b="b"/>
              <a:pathLst>
                <a:path w="350" h="130">
                  <a:moveTo>
                    <a:pt x="334" y="42"/>
                  </a:moveTo>
                  <a:lnTo>
                    <a:pt x="225" y="42"/>
                  </a:lnTo>
                  <a:lnTo>
                    <a:pt x="225" y="42"/>
                  </a:lnTo>
                  <a:lnTo>
                    <a:pt x="225" y="5"/>
                  </a:lnTo>
                  <a:lnTo>
                    <a:pt x="225" y="5"/>
                  </a:lnTo>
                  <a:lnTo>
                    <a:pt x="225" y="2"/>
                  </a:lnTo>
                  <a:lnTo>
                    <a:pt x="223" y="0"/>
                  </a:lnTo>
                  <a:lnTo>
                    <a:pt x="222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18" y="2"/>
                  </a:lnTo>
                  <a:lnTo>
                    <a:pt x="116" y="4"/>
                  </a:lnTo>
                  <a:lnTo>
                    <a:pt x="115" y="5"/>
                  </a:lnTo>
                  <a:lnTo>
                    <a:pt x="115" y="5"/>
                  </a:lnTo>
                  <a:lnTo>
                    <a:pt x="115" y="42"/>
                  </a:lnTo>
                  <a:lnTo>
                    <a:pt x="17" y="42"/>
                  </a:lnTo>
                  <a:lnTo>
                    <a:pt x="17" y="42"/>
                  </a:lnTo>
                  <a:lnTo>
                    <a:pt x="9" y="42"/>
                  </a:lnTo>
                  <a:lnTo>
                    <a:pt x="4" y="45"/>
                  </a:lnTo>
                  <a:lnTo>
                    <a:pt x="2" y="51"/>
                  </a:lnTo>
                  <a:lnTo>
                    <a:pt x="0" y="58"/>
                  </a:lnTo>
                  <a:lnTo>
                    <a:pt x="0" y="130"/>
                  </a:lnTo>
                  <a:lnTo>
                    <a:pt x="350" y="130"/>
                  </a:lnTo>
                  <a:lnTo>
                    <a:pt x="350" y="58"/>
                  </a:lnTo>
                  <a:lnTo>
                    <a:pt x="350" y="58"/>
                  </a:lnTo>
                  <a:lnTo>
                    <a:pt x="350" y="51"/>
                  </a:lnTo>
                  <a:lnTo>
                    <a:pt x="347" y="45"/>
                  </a:lnTo>
                  <a:lnTo>
                    <a:pt x="341" y="42"/>
                  </a:lnTo>
                  <a:lnTo>
                    <a:pt x="334" y="42"/>
                  </a:lnTo>
                  <a:lnTo>
                    <a:pt x="334" y="42"/>
                  </a:lnTo>
                  <a:close/>
                  <a:moveTo>
                    <a:pt x="133" y="42"/>
                  </a:moveTo>
                  <a:lnTo>
                    <a:pt x="133" y="13"/>
                  </a:lnTo>
                  <a:lnTo>
                    <a:pt x="209" y="13"/>
                  </a:lnTo>
                  <a:lnTo>
                    <a:pt x="209" y="42"/>
                  </a:lnTo>
                  <a:lnTo>
                    <a:pt x="133" y="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8" name="Rectangle 98"/>
            <p:cNvSpPr>
              <a:spLocks noChangeArrowheads="1"/>
            </p:cNvSpPr>
            <p:nvPr/>
          </p:nvSpPr>
          <p:spPr bwMode="auto">
            <a:xfrm>
              <a:off x="5710062" y="1715997"/>
              <a:ext cx="45679" cy="186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39" name="Freeform 104"/>
          <p:cNvSpPr>
            <a:spLocks noEditPoints="1"/>
          </p:cNvSpPr>
          <p:nvPr/>
        </p:nvSpPr>
        <p:spPr bwMode="auto">
          <a:xfrm>
            <a:off x="8126114" y="3635405"/>
            <a:ext cx="578504" cy="563577"/>
          </a:xfrm>
          <a:custGeom>
            <a:avLst/>
            <a:gdLst/>
            <a:ahLst/>
            <a:cxnLst>
              <a:cxn ang="0">
                <a:pos x="243" y="45"/>
              </a:cxn>
              <a:cxn ang="0">
                <a:pos x="243" y="20"/>
              </a:cxn>
              <a:cxn ang="0">
                <a:pos x="238" y="6"/>
              </a:cxn>
              <a:cxn ang="0">
                <a:pos x="221" y="0"/>
              </a:cxn>
              <a:cxn ang="0">
                <a:pos x="214" y="2"/>
              </a:cxn>
              <a:cxn ang="0">
                <a:pos x="203" y="13"/>
              </a:cxn>
              <a:cxn ang="0">
                <a:pos x="202" y="45"/>
              </a:cxn>
              <a:cxn ang="0">
                <a:pos x="109" y="20"/>
              </a:cxn>
              <a:cxn ang="0">
                <a:pos x="107" y="13"/>
              </a:cxn>
              <a:cxn ang="0">
                <a:pos x="96" y="2"/>
              </a:cxn>
              <a:cxn ang="0">
                <a:pos x="87" y="0"/>
              </a:cxn>
              <a:cxn ang="0">
                <a:pos x="73" y="6"/>
              </a:cxn>
              <a:cxn ang="0">
                <a:pos x="67" y="20"/>
              </a:cxn>
              <a:cxn ang="0">
                <a:pos x="17" y="45"/>
              </a:cxn>
              <a:cxn ang="0">
                <a:pos x="9" y="47"/>
              </a:cxn>
              <a:cxn ang="0">
                <a:pos x="2" y="54"/>
              </a:cxn>
              <a:cxn ang="0">
                <a:pos x="0" y="287"/>
              </a:cxn>
              <a:cxn ang="0">
                <a:pos x="2" y="292"/>
              </a:cxn>
              <a:cxn ang="0">
                <a:pos x="9" y="301"/>
              </a:cxn>
              <a:cxn ang="0">
                <a:pos x="294" y="301"/>
              </a:cxn>
              <a:cxn ang="0">
                <a:pos x="301" y="301"/>
              </a:cxn>
              <a:cxn ang="0">
                <a:pos x="308" y="292"/>
              </a:cxn>
              <a:cxn ang="0">
                <a:pos x="310" y="62"/>
              </a:cxn>
              <a:cxn ang="0">
                <a:pos x="308" y="54"/>
              </a:cxn>
              <a:cxn ang="0">
                <a:pos x="301" y="47"/>
              </a:cxn>
              <a:cxn ang="0">
                <a:pos x="294" y="45"/>
              </a:cxn>
              <a:cxn ang="0">
                <a:pos x="145" y="156"/>
              </a:cxn>
              <a:cxn ang="0">
                <a:pos x="96" y="114"/>
              </a:cxn>
              <a:cxn ang="0">
                <a:pos x="165" y="114"/>
              </a:cxn>
              <a:cxn ang="0">
                <a:pos x="214" y="156"/>
              </a:cxn>
              <a:cxn ang="0">
                <a:pos x="165" y="114"/>
              </a:cxn>
              <a:cxn ang="0">
                <a:pos x="75" y="156"/>
              </a:cxn>
              <a:cxn ang="0">
                <a:pos x="31" y="114"/>
              </a:cxn>
              <a:cxn ang="0">
                <a:pos x="75" y="178"/>
              </a:cxn>
              <a:cxn ang="0">
                <a:pos x="31" y="209"/>
              </a:cxn>
              <a:cxn ang="0">
                <a:pos x="75" y="178"/>
              </a:cxn>
              <a:cxn ang="0">
                <a:pos x="145" y="178"/>
              </a:cxn>
              <a:cxn ang="0">
                <a:pos x="96" y="209"/>
              </a:cxn>
              <a:cxn ang="0">
                <a:pos x="145" y="229"/>
              </a:cxn>
              <a:cxn ang="0">
                <a:pos x="96" y="270"/>
              </a:cxn>
              <a:cxn ang="0">
                <a:pos x="145" y="229"/>
              </a:cxn>
              <a:cxn ang="0">
                <a:pos x="214" y="229"/>
              </a:cxn>
              <a:cxn ang="0">
                <a:pos x="165" y="270"/>
              </a:cxn>
              <a:cxn ang="0">
                <a:pos x="165" y="209"/>
              </a:cxn>
              <a:cxn ang="0">
                <a:pos x="214" y="178"/>
              </a:cxn>
              <a:cxn ang="0">
                <a:pos x="165" y="209"/>
              </a:cxn>
              <a:cxn ang="0">
                <a:pos x="279" y="178"/>
              </a:cxn>
              <a:cxn ang="0">
                <a:pos x="236" y="209"/>
              </a:cxn>
              <a:cxn ang="0">
                <a:pos x="236" y="156"/>
              </a:cxn>
              <a:cxn ang="0">
                <a:pos x="279" y="114"/>
              </a:cxn>
              <a:cxn ang="0">
                <a:pos x="236" y="156"/>
              </a:cxn>
              <a:cxn ang="0">
                <a:pos x="75" y="229"/>
              </a:cxn>
              <a:cxn ang="0">
                <a:pos x="31" y="270"/>
              </a:cxn>
              <a:cxn ang="0">
                <a:pos x="236" y="270"/>
              </a:cxn>
              <a:cxn ang="0">
                <a:pos x="279" y="229"/>
              </a:cxn>
              <a:cxn ang="0">
                <a:pos x="236" y="270"/>
              </a:cxn>
            </a:cxnLst>
            <a:rect l="0" t="0" r="r" b="b"/>
            <a:pathLst>
              <a:path w="310" h="301">
                <a:moveTo>
                  <a:pt x="294" y="45"/>
                </a:moveTo>
                <a:lnTo>
                  <a:pt x="243" y="45"/>
                </a:lnTo>
                <a:lnTo>
                  <a:pt x="243" y="20"/>
                </a:lnTo>
                <a:lnTo>
                  <a:pt x="243" y="20"/>
                </a:lnTo>
                <a:lnTo>
                  <a:pt x="241" y="13"/>
                </a:lnTo>
                <a:lnTo>
                  <a:pt x="238" y="6"/>
                </a:lnTo>
                <a:lnTo>
                  <a:pt x="231" y="2"/>
                </a:lnTo>
                <a:lnTo>
                  <a:pt x="221" y="0"/>
                </a:lnTo>
                <a:lnTo>
                  <a:pt x="221" y="0"/>
                </a:lnTo>
                <a:lnTo>
                  <a:pt x="214" y="2"/>
                </a:lnTo>
                <a:lnTo>
                  <a:pt x="207" y="6"/>
                </a:lnTo>
                <a:lnTo>
                  <a:pt x="203" y="13"/>
                </a:lnTo>
                <a:lnTo>
                  <a:pt x="202" y="20"/>
                </a:lnTo>
                <a:lnTo>
                  <a:pt x="202" y="45"/>
                </a:lnTo>
                <a:lnTo>
                  <a:pt x="109" y="45"/>
                </a:lnTo>
                <a:lnTo>
                  <a:pt x="109" y="20"/>
                </a:lnTo>
                <a:lnTo>
                  <a:pt x="109" y="20"/>
                </a:lnTo>
                <a:lnTo>
                  <a:pt x="107" y="13"/>
                </a:lnTo>
                <a:lnTo>
                  <a:pt x="102" y="6"/>
                </a:lnTo>
                <a:lnTo>
                  <a:pt x="96" y="2"/>
                </a:lnTo>
                <a:lnTo>
                  <a:pt x="87" y="0"/>
                </a:lnTo>
                <a:lnTo>
                  <a:pt x="87" y="0"/>
                </a:lnTo>
                <a:lnTo>
                  <a:pt x="80" y="2"/>
                </a:lnTo>
                <a:lnTo>
                  <a:pt x="73" y="6"/>
                </a:lnTo>
                <a:lnTo>
                  <a:pt x="69" y="13"/>
                </a:lnTo>
                <a:lnTo>
                  <a:pt x="67" y="20"/>
                </a:lnTo>
                <a:lnTo>
                  <a:pt x="67" y="45"/>
                </a:lnTo>
                <a:lnTo>
                  <a:pt x="17" y="45"/>
                </a:lnTo>
                <a:lnTo>
                  <a:pt x="17" y="45"/>
                </a:lnTo>
                <a:lnTo>
                  <a:pt x="9" y="47"/>
                </a:lnTo>
                <a:lnTo>
                  <a:pt x="4" y="51"/>
                </a:lnTo>
                <a:lnTo>
                  <a:pt x="2" y="54"/>
                </a:lnTo>
                <a:lnTo>
                  <a:pt x="0" y="62"/>
                </a:lnTo>
                <a:lnTo>
                  <a:pt x="0" y="287"/>
                </a:lnTo>
                <a:lnTo>
                  <a:pt x="0" y="287"/>
                </a:lnTo>
                <a:lnTo>
                  <a:pt x="2" y="292"/>
                </a:lnTo>
                <a:lnTo>
                  <a:pt x="4" y="297"/>
                </a:lnTo>
                <a:lnTo>
                  <a:pt x="9" y="301"/>
                </a:lnTo>
                <a:lnTo>
                  <a:pt x="17" y="301"/>
                </a:lnTo>
                <a:lnTo>
                  <a:pt x="294" y="301"/>
                </a:lnTo>
                <a:lnTo>
                  <a:pt x="294" y="301"/>
                </a:lnTo>
                <a:lnTo>
                  <a:pt x="301" y="301"/>
                </a:lnTo>
                <a:lnTo>
                  <a:pt x="305" y="297"/>
                </a:lnTo>
                <a:lnTo>
                  <a:pt x="308" y="292"/>
                </a:lnTo>
                <a:lnTo>
                  <a:pt x="310" y="287"/>
                </a:lnTo>
                <a:lnTo>
                  <a:pt x="310" y="62"/>
                </a:lnTo>
                <a:lnTo>
                  <a:pt x="310" y="62"/>
                </a:lnTo>
                <a:lnTo>
                  <a:pt x="308" y="54"/>
                </a:lnTo>
                <a:lnTo>
                  <a:pt x="305" y="51"/>
                </a:lnTo>
                <a:lnTo>
                  <a:pt x="301" y="47"/>
                </a:lnTo>
                <a:lnTo>
                  <a:pt x="294" y="45"/>
                </a:lnTo>
                <a:lnTo>
                  <a:pt x="294" y="45"/>
                </a:lnTo>
                <a:close/>
                <a:moveTo>
                  <a:pt x="145" y="114"/>
                </a:moveTo>
                <a:lnTo>
                  <a:pt x="145" y="156"/>
                </a:lnTo>
                <a:lnTo>
                  <a:pt x="96" y="156"/>
                </a:lnTo>
                <a:lnTo>
                  <a:pt x="96" y="114"/>
                </a:lnTo>
                <a:lnTo>
                  <a:pt x="145" y="114"/>
                </a:lnTo>
                <a:close/>
                <a:moveTo>
                  <a:pt x="165" y="114"/>
                </a:moveTo>
                <a:lnTo>
                  <a:pt x="214" y="114"/>
                </a:lnTo>
                <a:lnTo>
                  <a:pt x="214" y="156"/>
                </a:lnTo>
                <a:lnTo>
                  <a:pt x="165" y="156"/>
                </a:lnTo>
                <a:lnTo>
                  <a:pt x="165" y="114"/>
                </a:lnTo>
                <a:close/>
                <a:moveTo>
                  <a:pt x="75" y="114"/>
                </a:moveTo>
                <a:lnTo>
                  <a:pt x="75" y="156"/>
                </a:lnTo>
                <a:lnTo>
                  <a:pt x="31" y="156"/>
                </a:lnTo>
                <a:lnTo>
                  <a:pt x="31" y="114"/>
                </a:lnTo>
                <a:lnTo>
                  <a:pt x="75" y="114"/>
                </a:lnTo>
                <a:close/>
                <a:moveTo>
                  <a:pt x="75" y="178"/>
                </a:moveTo>
                <a:lnTo>
                  <a:pt x="75" y="209"/>
                </a:lnTo>
                <a:lnTo>
                  <a:pt x="31" y="209"/>
                </a:lnTo>
                <a:lnTo>
                  <a:pt x="31" y="178"/>
                </a:lnTo>
                <a:lnTo>
                  <a:pt x="75" y="178"/>
                </a:lnTo>
                <a:close/>
                <a:moveTo>
                  <a:pt x="96" y="178"/>
                </a:moveTo>
                <a:lnTo>
                  <a:pt x="145" y="178"/>
                </a:lnTo>
                <a:lnTo>
                  <a:pt x="145" y="209"/>
                </a:lnTo>
                <a:lnTo>
                  <a:pt x="96" y="209"/>
                </a:lnTo>
                <a:lnTo>
                  <a:pt x="96" y="178"/>
                </a:lnTo>
                <a:close/>
                <a:moveTo>
                  <a:pt x="145" y="229"/>
                </a:moveTo>
                <a:lnTo>
                  <a:pt x="145" y="270"/>
                </a:lnTo>
                <a:lnTo>
                  <a:pt x="96" y="270"/>
                </a:lnTo>
                <a:lnTo>
                  <a:pt x="96" y="229"/>
                </a:lnTo>
                <a:lnTo>
                  <a:pt x="145" y="229"/>
                </a:lnTo>
                <a:close/>
                <a:moveTo>
                  <a:pt x="165" y="229"/>
                </a:moveTo>
                <a:lnTo>
                  <a:pt x="214" y="229"/>
                </a:lnTo>
                <a:lnTo>
                  <a:pt x="214" y="270"/>
                </a:lnTo>
                <a:lnTo>
                  <a:pt x="165" y="270"/>
                </a:lnTo>
                <a:lnTo>
                  <a:pt x="165" y="229"/>
                </a:lnTo>
                <a:close/>
                <a:moveTo>
                  <a:pt x="165" y="209"/>
                </a:moveTo>
                <a:lnTo>
                  <a:pt x="165" y="178"/>
                </a:lnTo>
                <a:lnTo>
                  <a:pt x="214" y="178"/>
                </a:lnTo>
                <a:lnTo>
                  <a:pt x="214" y="209"/>
                </a:lnTo>
                <a:lnTo>
                  <a:pt x="165" y="209"/>
                </a:lnTo>
                <a:close/>
                <a:moveTo>
                  <a:pt x="236" y="178"/>
                </a:moveTo>
                <a:lnTo>
                  <a:pt x="279" y="178"/>
                </a:lnTo>
                <a:lnTo>
                  <a:pt x="279" y="209"/>
                </a:lnTo>
                <a:lnTo>
                  <a:pt x="236" y="209"/>
                </a:lnTo>
                <a:lnTo>
                  <a:pt x="236" y="178"/>
                </a:lnTo>
                <a:close/>
                <a:moveTo>
                  <a:pt x="236" y="156"/>
                </a:moveTo>
                <a:lnTo>
                  <a:pt x="236" y="114"/>
                </a:lnTo>
                <a:lnTo>
                  <a:pt x="279" y="114"/>
                </a:lnTo>
                <a:lnTo>
                  <a:pt x="279" y="156"/>
                </a:lnTo>
                <a:lnTo>
                  <a:pt x="236" y="156"/>
                </a:lnTo>
                <a:close/>
                <a:moveTo>
                  <a:pt x="31" y="229"/>
                </a:moveTo>
                <a:lnTo>
                  <a:pt x="75" y="229"/>
                </a:lnTo>
                <a:lnTo>
                  <a:pt x="75" y="270"/>
                </a:lnTo>
                <a:lnTo>
                  <a:pt x="31" y="270"/>
                </a:lnTo>
                <a:lnTo>
                  <a:pt x="31" y="229"/>
                </a:lnTo>
                <a:close/>
                <a:moveTo>
                  <a:pt x="236" y="270"/>
                </a:moveTo>
                <a:lnTo>
                  <a:pt x="236" y="229"/>
                </a:lnTo>
                <a:lnTo>
                  <a:pt x="279" y="229"/>
                </a:lnTo>
                <a:lnTo>
                  <a:pt x="279" y="270"/>
                </a:lnTo>
                <a:lnTo>
                  <a:pt x="236" y="27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41" name="Group 40"/>
          <p:cNvGrpSpPr/>
          <p:nvPr/>
        </p:nvGrpSpPr>
        <p:grpSpPr>
          <a:xfrm>
            <a:off x="1125637" y="3685792"/>
            <a:ext cx="684405" cy="539203"/>
            <a:chOff x="1058564" y="1781841"/>
            <a:chExt cx="649993" cy="512092"/>
          </a:xfrm>
          <a:solidFill>
            <a:schemeClr val="bg1"/>
          </a:solidFill>
        </p:grpSpPr>
        <p:sp>
          <p:nvSpPr>
            <p:cNvPr id="42" name="Freeform 31"/>
            <p:cNvSpPr>
              <a:spLocks/>
            </p:cNvSpPr>
            <p:nvPr/>
          </p:nvSpPr>
          <p:spPr bwMode="auto">
            <a:xfrm>
              <a:off x="1058564" y="1823776"/>
              <a:ext cx="457253" cy="470157"/>
            </a:xfrm>
            <a:custGeom>
              <a:avLst/>
              <a:gdLst>
                <a:gd name="T0" fmla="*/ 191 w 240"/>
                <a:gd name="T1" fmla="*/ 0 h 247"/>
                <a:gd name="T2" fmla="*/ 49 w 240"/>
                <a:gd name="T3" fmla="*/ 0 h 247"/>
                <a:gd name="T4" fmla="*/ 0 w 240"/>
                <a:gd name="T5" fmla="*/ 49 h 247"/>
                <a:gd name="T6" fmla="*/ 0 w 240"/>
                <a:gd name="T7" fmla="*/ 129 h 247"/>
                <a:gd name="T8" fmla="*/ 49 w 240"/>
                <a:gd name="T9" fmla="*/ 178 h 247"/>
                <a:gd name="T10" fmla="*/ 57 w 240"/>
                <a:gd name="T11" fmla="*/ 178 h 247"/>
                <a:gd name="T12" fmla="*/ 32 w 240"/>
                <a:gd name="T13" fmla="*/ 245 h 247"/>
                <a:gd name="T14" fmla="*/ 121 w 240"/>
                <a:gd name="T15" fmla="*/ 178 h 247"/>
                <a:gd name="T16" fmla="*/ 191 w 240"/>
                <a:gd name="T17" fmla="*/ 178 h 247"/>
                <a:gd name="T18" fmla="*/ 240 w 240"/>
                <a:gd name="T19" fmla="*/ 129 h 247"/>
                <a:gd name="T20" fmla="*/ 240 w 240"/>
                <a:gd name="T21" fmla="*/ 49 h 247"/>
                <a:gd name="T22" fmla="*/ 191 w 240"/>
                <a:gd name="T23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247">
                  <a:moveTo>
                    <a:pt x="191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2" y="178"/>
                    <a:pt x="49" y="178"/>
                  </a:cubicBezTo>
                  <a:cubicBezTo>
                    <a:pt x="57" y="178"/>
                    <a:pt x="57" y="178"/>
                    <a:pt x="57" y="178"/>
                  </a:cubicBezTo>
                  <a:cubicBezTo>
                    <a:pt x="49" y="198"/>
                    <a:pt x="31" y="247"/>
                    <a:pt x="32" y="245"/>
                  </a:cubicBezTo>
                  <a:cubicBezTo>
                    <a:pt x="32" y="244"/>
                    <a:pt x="97" y="196"/>
                    <a:pt x="121" y="178"/>
                  </a:cubicBezTo>
                  <a:cubicBezTo>
                    <a:pt x="191" y="178"/>
                    <a:pt x="191" y="178"/>
                    <a:pt x="191" y="178"/>
                  </a:cubicBezTo>
                  <a:cubicBezTo>
                    <a:pt x="218" y="178"/>
                    <a:pt x="240" y="156"/>
                    <a:pt x="240" y="129"/>
                  </a:cubicBezTo>
                  <a:cubicBezTo>
                    <a:pt x="240" y="49"/>
                    <a:pt x="240" y="49"/>
                    <a:pt x="240" y="49"/>
                  </a:cubicBezTo>
                  <a:cubicBezTo>
                    <a:pt x="240" y="22"/>
                    <a:pt x="218" y="0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3" name="Freeform 32"/>
            <p:cNvSpPr>
              <a:spLocks/>
            </p:cNvSpPr>
            <p:nvPr/>
          </p:nvSpPr>
          <p:spPr bwMode="auto">
            <a:xfrm>
              <a:off x="1378722" y="1781841"/>
              <a:ext cx="329835" cy="384674"/>
            </a:xfrm>
            <a:custGeom>
              <a:avLst/>
              <a:gdLst>
                <a:gd name="T0" fmla="*/ 133 w 173"/>
                <a:gd name="T1" fmla="*/ 0 h 202"/>
                <a:gd name="T2" fmla="*/ 18 w 173"/>
                <a:gd name="T3" fmla="*/ 0 h 202"/>
                <a:gd name="T4" fmla="*/ 0 w 173"/>
                <a:gd name="T5" fmla="*/ 5 h 202"/>
                <a:gd name="T6" fmla="*/ 33 w 173"/>
                <a:gd name="T7" fmla="*/ 5 h 202"/>
                <a:gd name="T8" fmla="*/ 89 w 173"/>
                <a:gd name="T9" fmla="*/ 61 h 202"/>
                <a:gd name="T10" fmla="*/ 89 w 173"/>
                <a:gd name="T11" fmla="*/ 151 h 202"/>
                <a:gd name="T12" fmla="*/ 89 w 173"/>
                <a:gd name="T13" fmla="*/ 156 h 202"/>
                <a:gd name="T14" fmla="*/ 148 w 173"/>
                <a:gd name="T15" fmla="*/ 201 h 202"/>
                <a:gd name="T16" fmla="*/ 127 w 173"/>
                <a:gd name="T17" fmla="*/ 145 h 202"/>
                <a:gd name="T18" fmla="*/ 133 w 173"/>
                <a:gd name="T19" fmla="*/ 145 h 202"/>
                <a:gd name="T20" fmla="*/ 173 w 173"/>
                <a:gd name="T21" fmla="*/ 105 h 202"/>
                <a:gd name="T22" fmla="*/ 173 w 173"/>
                <a:gd name="T23" fmla="*/ 41 h 202"/>
                <a:gd name="T24" fmla="*/ 133 w 173"/>
                <a:gd name="T2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202">
                  <a:moveTo>
                    <a:pt x="13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1" y="0"/>
                    <a:pt x="5" y="2"/>
                    <a:pt x="0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64" y="5"/>
                    <a:pt x="89" y="30"/>
                    <a:pt x="89" y="61"/>
                  </a:cubicBezTo>
                  <a:cubicBezTo>
                    <a:pt x="89" y="151"/>
                    <a:pt x="89" y="151"/>
                    <a:pt x="89" y="151"/>
                  </a:cubicBezTo>
                  <a:cubicBezTo>
                    <a:pt x="89" y="153"/>
                    <a:pt x="89" y="154"/>
                    <a:pt x="89" y="156"/>
                  </a:cubicBezTo>
                  <a:cubicBezTo>
                    <a:pt x="113" y="174"/>
                    <a:pt x="148" y="200"/>
                    <a:pt x="148" y="201"/>
                  </a:cubicBezTo>
                  <a:cubicBezTo>
                    <a:pt x="148" y="202"/>
                    <a:pt x="133" y="162"/>
                    <a:pt x="127" y="145"/>
                  </a:cubicBezTo>
                  <a:cubicBezTo>
                    <a:pt x="133" y="145"/>
                    <a:pt x="133" y="145"/>
                    <a:pt x="133" y="145"/>
                  </a:cubicBezTo>
                  <a:cubicBezTo>
                    <a:pt x="155" y="145"/>
                    <a:pt x="173" y="127"/>
                    <a:pt x="173" y="105"/>
                  </a:cubicBezTo>
                  <a:cubicBezTo>
                    <a:pt x="173" y="41"/>
                    <a:pt x="173" y="41"/>
                    <a:pt x="173" y="41"/>
                  </a:cubicBezTo>
                  <a:cubicBezTo>
                    <a:pt x="173" y="18"/>
                    <a:pt x="155" y="0"/>
                    <a:pt x="1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44" name="Freeform 147"/>
          <p:cNvSpPr>
            <a:spLocks noEditPoints="1"/>
          </p:cNvSpPr>
          <p:nvPr/>
        </p:nvSpPr>
        <p:spPr bwMode="auto">
          <a:xfrm>
            <a:off x="10545675" y="3593516"/>
            <a:ext cx="373320" cy="589590"/>
          </a:xfrm>
          <a:custGeom>
            <a:avLst/>
            <a:gdLst>
              <a:gd name="T0" fmla="*/ 57 w 67"/>
              <a:gd name="T1" fmla="*/ 10 h 106"/>
              <a:gd name="T2" fmla="*/ 62 w 67"/>
              <a:gd name="T3" fmla="*/ 51 h 106"/>
              <a:gd name="T4" fmla="*/ 51 w 67"/>
              <a:gd name="T5" fmla="*/ 66 h 106"/>
              <a:gd name="T6" fmla="*/ 55 w 67"/>
              <a:gd name="T7" fmla="*/ 65 h 106"/>
              <a:gd name="T8" fmla="*/ 57 w 67"/>
              <a:gd name="T9" fmla="*/ 73 h 106"/>
              <a:gd name="T10" fmla="*/ 56 w 67"/>
              <a:gd name="T11" fmla="*/ 80 h 106"/>
              <a:gd name="T12" fmla="*/ 57 w 67"/>
              <a:gd name="T13" fmla="*/ 86 h 106"/>
              <a:gd name="T14" fmla="*/ 55 w 67"/>
              <a:gd name="T15" fmla="*/ 93 h 106"/>
              <a:gd name="T16" fmla="*/ 15 w 67"/>
              <a:gd name="T17" fmla="*/ 97 h 106"/>
              <a:gd name="T18" fmla="*/ 12 w 67"/>
              <a:gd name="T19" fmla="*/ 95 h 106"/>
              <a:gd name="T20" fmla="*/ 12 w 67"/>
              <a:gd name="T21" fmla="*/ 83 h 106"/>
              <a:gd name="T22" fmla="*/ 12 w 67"/>
              <a:gd name="T23" fmla="*/ 82 h 106"/>
              <a:gd name="T24" fmla="*/ 12 w 67"/>
              <a:gd name="T25" fmla="*/ 71 h 106"/>
              <a:gd name="T26" fmla="*/ 15 w 67"/>
              <a:gd name="T27" fmla="*/ 69 h 106"/>
              <a:gd name="T28" fmla="*/ 16 w 67"/>
              <a:gd name="T29" fmla="*/ 63 h 106"/>
              <a:gd name="T30" fmla="*/ 0 w 67"/>
              <a:gd name="T31" fmla="*/ 34 h 106"/>
              <a:gd name="T32" fmla="*/ 33 w 67"/>
              <a:gd name="T33" fmla="*/ 0 h 106"/>
              <a:gd name="T34" fmla="*/ 28 w 67"/>
              <a:gd name="T35" fmla="*/ 41 h 106"/>
              <a:gd name="T36" fmla="*/ 30 w 67"/>
              <a:gd name="T37" fmla="*/ 39 h 106"/>
              <a:gd name="T38" fmla="*/ 33 w 67"/>
              <a:gd name="T39" fmla="*/ 41 h 106"/>
              <a:gd name="T40" fmla="*/ 36 w 67"/>
              <a:gd name="T41" fmla="*/ 39 h 106"/>
              <a:gd name="T42" fmla="*/ 39 w 67"/>
              <a:gd name="T43" fmla="*/ 41 h 106"/>
              <a:gd name="T44" fmla="*/ 43 w 67"/>
              <a:gd name="T45" fmla="*/ 38 h 106"/>
              <a:gd name="T46" fmla="*/ 39 w 67"/>
              <a:gd name="T47" fmla="*/ 52 h 106"/>
              <a:gd name="T48" fmla="*/ 44 w 67"/>
              <a:gd name="T49" fmla="*/ 66 h 106"/>
              <a:gd name="T50" fmla="*/ 44 w 67"/>
              <a:gd name="T51" fmla="*/ 58 h 106"/>
              <a:gd name="T52" fmla="*/ 56 w 67"/>
              <a:gd name="T53" fmla="*/ 47 h 106"/>
              <a:gd name="T54" fmla="*/ 52 w 67"/>
              <a:gd name="T55" fmla="*/ 15 h 106"/>
              <a:gd name="T56" fmla="*/ 15 w 67"/>
              <a:gd name="T57" fmla="*/ 15 h 106"/>
              <a:gd name="T58" fmla="*/ 11 w 67"/>
              <a:gd name="T59" fmla="*/ 48 h 106"/>
              <a:gd name="T60" fmla="*/ 23 w 67"/>
              <a:gd name="T61" fmla="*/ 59 h 106"/>
              <a:gd name="T62" fmla="*/ 23 w 67"/>
              <a:gd name="T63" fmla="*/ 67 h 106"/>
              <a:gd name="T64" fmla="*/ 29 w 67"/>
              <a:gd name="T65" fmla="*/ 52 h 106"/>
              <a:gd name="T66" fmla="*/ 25 w 67"/>
              <a:gd name="T67" fmla="*/ 38 h 106"/>
              <a:gd name="T68" fmla="*/ 40 w 67"/>
              <a:gd name="T69" fmla="*/ 43 h 106"/>
              <a:gd name="T70" fmla="*/ 36 w 67"/>
              <a:gd name="T71" fmla="*/ 42 h 106"/>
              <a:gd name="T72" fmla="*/ 30 w 67"/>
              <a:gd name="T73" fmla="*/ 42 h 106"/>
              <a:gd name="T74" fmla="*/ 27 w 67"/>
              <a:gd name="T75" fmla="*/ 42 h 106"/>
              <a:gd name="T76" fmla="*/ 32 w 67"/>
              <a:gd name="T77" fmla="*/ 51 h 106"/>
              <a:gd name="T78" fmla="*/ 32 w 67"/>
              <a:gd name="T79" fmla="*/ 67 h 106"/>
              <a:gd name="T80" fmla="*/ 35 w 67"/>
              <a:gd name="T81" fmla="*/ 51 h 106"/>
              <a:gd name="T82" fmla="*/ 35 w 67"/>
              <a:gd name="T83" fmla="*/ 50 h 106"/>
              <a:gd name="T84" fmla="*/ 43 w 67"/>
              <a:gd name="T85" fmla="*/ 96 h 106"/>
              <a:gd name="T86" fmla="*/ 34 w 67"/>
              <a:gd name="T87" fmla="*/ 106 h 106"/>
              <a:gd name="T88" fmla="*/ 43 w 67"/>
              <a:gd name="T89" fmla="*/ 96 h 106"/>
              <a:gd name="T90" fmla="*/ 17 w 67"/>
              <a:gd name="T91" fmla="*/ 88 h 106"/>
              <a:gd name="T92" fmla="*/ 17 w 67"/>
              <a:gd name="T93" fmla="*/ 90 h 106"/>
              <a:gd name="T94" fmla="*/ 50 w 67"/>
              <a:gd name="T95" fmla="*/ 86 h 106"/>
              <a:gd name="T96" fmla="*/ 50 w 67"/>
              <a:gd name="T97" fmla="*/ 73 h 106"/>
              <a:gd name="T98" fmla="*/ 17 w 67"/>
              <a:gd name="T99" fmla="*/ 77 h 106"/>
              <a:gd name="T100" fmla="*/ 50 w 67"/>
              <a:gd name="T101" fmla="*/ 74 h 106"/>
              <a:gd name="T102" fmla="*/ 50 w 67"/>
              <a:gd name="T103" fmla="*/ 73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7" h="106">
                <a:moveTo>
                  <a:pt x="33" y="0"/>
                </a:moveTo>
                <a:cubicBezTo>
                  <a:pt x="43" y="0"/>
                  <a:pt x="51" y="4"/>
                  <a:pt x="57" y="10"/>
                </a:cubicBezTo>
                <a:cubicBezTo>
                  <a:pt x="63" y="16"/>
                  <a:pt x="67" y="25"/>
                  <a:pt x="67" y="34"/>
                </a:cubicBezTo>
                <a:cubicBezTo>
                  <a:pt x="67" y="40"/>
                  <a:pt x="65" y="46"/>
                  <a:pt x="62" y="51"/>
                </a:cubicBezTo>
                <a:cubicBezTo>
                  <a:pt x="59" y="56"/>
                  <a:pt x="56" y="59"/>
                  <a:pt x="51" y="62"/>
                </a:cubicBezTo>
                <a:cubicBezTo>
                  <a:pt x="51" y="66"/>
                  <a:pt x="51" y="66"/>
                  <a:pt x="51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5" y="65"/>
                  <a:pt x="55" y="65"/>
                  <a:pt x="55" y="65"/>
                </a:cubicBezTo>
                <a:cubicBezTo>
                  <a:pt x="56" y="68"/>
                  <a:pt x="56" y="68"/>
                  <a:pt x="56" y="68"/>
                </a:cubicBezTo>
                <a:cubicBezTo>
                  <a:pt x="57" y="70"/>
                  <a:pt x="57" y="72"/>
                  <a:pt x="57" y="73"/>
                </a:cubicBezTo>
                <a:cubicBezTo>
                  <a:pt x="57" y="75"/>
                  <a:pt x="57" y="77"/>
                  <a:pt x="56" y="79"/>
                </a:cubicBezTo>
                <a:cubicBezTo>
                  <a:pt x="56" y="80"/>
                  <a:pt x="56" y="80"/>
                  <a:pt x="56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57" y="82"/>
                  <a:pt x="57" y="84"/>
                  <a:pt x="57" y="86"/>
                </a:cubicBezTo>
                <a:cubicBezTo>
                  <a:pt x="57" y="88"/>
                  <a:pt x="57" y="90"/>
                  <a:pt x="56" y="92"/>
                </a:cubicBezTo>
                <a:cubicBezTo>
                  <a:pt x="55" y="93"/>
                  <a:pt x="55" y="93"/>
                  <a:pt x="55" y="93"/>
                </a:cubicBezTo>
                <a:cubicBezTo>
                  <a:pt x="53" y="94"/>
                  <a:pt x="53" y="94"/>
                  <a:pt x="53" y="94"/>
                </a:cubicBezTo>
                <a:cubicBezTo>
                  <a:pt x="15" y="97"/>
                  <a:pt x="15" y="97"/>
                  <a:pt x="15" y="97"/>
                </a:cubicBezTo>
                <a:cubicBezTo>
                  <a:pt x="13" y="97"/>
                  <a:pt x="13" y="97"/>
                  <a:pt x="13" y="97"/>
                </a:cubicBezTo>
                <a:cubicBezTo>
                  <a:pt x="12" y="95"/>
                  <a:pt x="12" y="95"/>
                  <a:pt x="12" y="95"/>
                </a:cubicBezTo>
                <a:cubicBezTo>
                  <a:pt x="11" y="93"/>
                  <a:pt x="11" y="91"/>
                  <a:pt x="10" y="90"/>
                </a:cubicBezTo>
                <a:cubicBezTo>
                  <a:pt x="10" y="88"/>
                  <a:pt x="11" y="86"/>
                  <a:pt x="12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2" y="82"/>
                  <a:pt x="12" y="82"/>
                  <a:pt x="12" y="82"/>
                </a:cubicBezTo>
                <a:cubicBezTo>
                  <a:pt x="11" y="81"/>
                  <a:pt x="11" y="79"/>
                  <a:pt x="10" y="77"/>
                </a:cubicBezTo>
                <a:cubicBezTo>
                  <a:pt x="10" y="75"/>
                  <a:pt x="11" y="73"/>
                  <a:pt x="12" y="71"/>
                </a:cubicBezTo>
                <a:cubicBezTo>
                  <a:pt x="13" y="69"/>
                  <a:pt x="13" y="69"/>
                  <a:pt x="13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63"/>
                  <a:pt x="16" y="63"/>
                  <a:pt x="16" y="63"/>
                </a:cubicBezTo>
                <a:cubicBezTo>
                  <a:pt x="11" y="60"/>
                  <a:pt x="7" y="56"/>
                  <a:pt x="5" y="51"/>
                </a:cubicBezTo>
                <a:cubicBezTo>
                  <a:pt x="2" y="46"/>
                  <a:pt x="0" y="40"/>
                  <a:pt x="0" y="34"/>
                </a:cubicBezTo>
                <a:cubicBezTo>
                  <a:pt x="0" y="25"/>
                  <a:pt x="4" y="16"/>
                  <a:pt x="10" y="10"/>
                </a:cubicBezTo>
                <a:cubicBezTo>
                  <a:pt x="16" y="4"/>
                  <a:pt x="24" y="0"/>
                  <a:pt x="33" y="0"/>
                </a:cubicBezTo>
                <a:close/>
                <a:moveTo>
                  <a:pt x="26" y="40"/>
                </a:moveTo>
                <a:cubicBezTo>
                  <a:pt x="27" y="41"/>
                  <a:pt x="27" y="41"/>
                  <a:pt x="28" y="41"/>
                </a:cubicBezTo>
                <a:cubicBezTo>
                  <a:pt x="28" y="41"/>
                  <a:pt x="29" y="41"/>
                  <a:pt x="30" y="40"/>
                </a:cubicBezTo>
                <a:cubicBezTo>
                  <a:pt x="30" y="39"/>
                  <a:pt x="30" y="39"/>
                  <a:pt x="30" y="39"/>
                </a:cubicBezTo>
                <a:cubicBezTo>
                  <a:pt x="31" y="40"/>
                  <a:pt x="31" y="40"/>
                  <a:pt x="31" y="40"/>
                </a:cubicBezTo>
                <a:cubicBezTo>
                  <a:pt x="32" y="41"/>
                  <a:pt x="32" y="41"/>
                  <a:pt x="33" y="41"/>
                </a:cubicBezTo>
                <a:cubicBezTo>
                  <a:pt x="34" y="41"/>
                  <a:pt x="35" y="41"/>
                  <a:pt x="35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1"/>
                  <a:pt x="38" y="41"/>
                  <a:pt x="39" y="41"/>
                </a:cubicBezTo>
                <a:cubicBezTo>
                  <a:pt x="40" y="41"/>
                  <a:pt x="41" y="41"/>
                  <a:pt x="42" y="40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40"/>
                  <a:pt x="46" y="40"/>
                  <a:pt x="46" y="40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67"/>
                  <a:pt x="39" y="67"/>
                  <a:pt x="39" y="67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8"/>
                  <a:pt x="44" y="58"/>
                  <a:pt x="44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50" y="55"/>
                  <a:pt x="54" y="52"/>
                  <a:pt x="56" y="47"/>
                </a:cubicBezTo>
                <a:cubicBezTo>
                  <a:pt x="59" y="44"/>
                  <a:pt x="60" y="39"/>
                  <a:pt x="60" y="34"/>
                </a:cubicBezTo>
                <a:cubicBezTo>
                  <a:pt x="60" y="27"/>
                  <a:pt x="57" y="20"/>
                  <a:pt x="52" y="15"/>
                </a:cubicBezTo>
                <a:cubicBezTo>
                  <a:pt x="47" y="10"/>
                  <a:pt x="41" y="7"/>
                  <a:pt x="33" y="7"/>
                </a:cubicBezTo>
                <a:cubicBezTo>
                  <a:pt x="26" y="7"/>
                  <a:pt x="19" y="10"/>
                  <a:pt x="15" y="15"/>
                </a:cubicBezTo>
                <a:cubicBezTo>
                  <a:pt x="10" y="20"/>
                  <a:pt x="7" y="27"/>
                  <a:pt x="7" y="34"/>
                </a:cubicBezTo>
                <a:cubicBezTo>
                  <a:pt x="7" y="39"/>
                  <a:pt x="8" y="44"/>
                  <a:pt x="11" y="48"/>
                </a:cubicBezTo>
                <a:cubicBezTo>
                  <a:pt x="13" y="52"/>
                  <a:pt x="17" y="55"/>
                  <a:pt x="21" y="58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67"/>
                  <a:pt x="23" y="67"/>
                  <a:pt x="23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52"/>
                  <a:pt x="29" y="52"/>
                  <a:pt x="29" y="52"/>
                </a:cubicBezTo>
                <a:cubicBezTo>
                  <a:pt x="22" y="40"/>
                  <a:pt x="22" y="40"/>
                  <a:pt x="22" y="40"/>
                </a:cubicBezTo>
                <a:cubicBezTo>
                  <a:pt x="25" y="38"/>
                  <a:pt x="25" y="38"/>
                  <a:pt x="25" y="38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40" y="43"/>
                </a:moveTo>
                <a:cubicBezTo>
                  <a:pt x="40" y="43"/>
                  <a:pt x="40" y="43"/>
                  <a:pt x="39" y="43"/>
                </a:cubicBezTo>
                <a:cubicBezTo>
                  <a:pt x="38" y="43"/>
                  <a:pt x="37" y="43"/>
                  <a:pt x="36" y="42"/>
                </a:cubicBezTo>
                <a:cubicBezTo>
                  <a:pt x="35" y="42"/>
                  <a:pt x="34" y="43"/>
                  <a:pt x="33" y="43"/>
                </a:cubicBezTo>
                <a:cubicBezTo>
                  <a:pt x="32" y="43"/>
                  <a:pt x="31" y="42"/>
                  <a:pt x="30" y="42"/>
                </a:cubicBezTo>
                <a:cubicBezTo>
                  <a:pt x="29" y="42"/>
                  <a:pt x="28" y="43"/>
                  <a:pt x="28" y="43"/>
                </a:cubicBezTo>
                <a:cubicBezTo>
                  <a:pt x="27" y="43"/>
                  <a:pt x="27" y="43"/>
                  <a:pt x="27" y="42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67"/>
                  <a:pt x="32" y="67"/>
                  <a:pt x="32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40" y="43"/>
                  <a:pt x="40" y="43"/>
                  <a:pt x="40" y="43"/>
                </a:cubicBezTo>
                <a:close/>
                <a:moveTo>
                  <a:pt x="43" y="96"/>
                </a:moveTo>
                <a:cubicBezTo>
                  <a:pt x="24" y="98"/>
                  <a:pt x="24" y="98"/>
                  <a:pt x="24" y="98"/>
                </a:cubicBezTo>
                <a:cubicBezTo>
                  <a:pt x="25" y="103"/>
                  <a:pt x="29" y="106"/>
                  <a:pt x="34" y="106"/>
                </a:cubicBezTo>
                <a:cubicBezTo>
                  <a:pt x="39" y="106"/>
                  <a:pt x="43" y="102"/>
                  <a:pt x="43" y="97"/>
                </a:cubicBezTo>
                <a:cubicBezTo>
                  <a:pt x="43" y="97"/>
                  <a:pt x="43" y="97"/>
                  <a:pt x="43" y="96"/>
                </a:cubicBezTo>
                <a:close/>
                <a:moveTo>
                  <a:pt x="50" y="85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89"/>
                  <a:pt x="17" y="89"/>
                  <a:pt x="17" y="89"/>
                </a:cubicBezTo>
                <a:cubicBezTo>
                  <a:pt x="17" y="89"/>
                  <a:pt x="17" y="90"/>
                  <a:pt x="17" y="90"/>
                </a:cubicBezTo>
                <a:cubicBezTo>
                  <a:pt x="50" y="87"/>
                  <a:pt x="50" y="87"/>
                  <a:pt x="50" y="87"/>
                </a:cubicBezTo>
                <a:cubicBezTo>
                  <a:pt x="50" y="87"/>
                  <a:pt x="50" y="86"/>
                  <a:pt x="50" y="86"/>
                </a:cubicBezTo>
                <a:cubicBezTo>
                  <a:pt x="50" y="86"/>
                  <a:pt x="50" y="86"/>
                  <a:pt x="50" y="85"/>
                </a:cubicBezTo>
                <a:close/>
                <a:moveTo>
                  <a:pt x="50" y="73"/>
                </a:moveTo>
                <a:cubicBezTo>
                  <a:pt x="17" y="76"/>
                  <a:pt x="17" y="76"/>
                  <a:pt x="17" y="76"/>
                </a:cubicBezTo>
                <a:cubicBezTo>
                  <a:pt x="17" y="76"/>
                  <a:pt x="17" y="76"/>
                  <a:pt x="17" y="77"/>
                </a:cubicBezTo>
                <a:cubicBezTo>
                  <a:pt x="17" y="77"/>
                  <a:pt x="17" y="77"/>
                  <a:pt x="17" y="77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4"/>
                  <a:pt x="50" y="74"/>
                  <a:pt x="50" y="73"/>
                </a:cubicBezTo>
                <a:cubicBezTo>
                  <a:pt x="50" y="73"/>
                  <a:pt x="50" y="73"/>
                  <a:pt x="50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1366367" y="2882152"/>
            <a:ext cx="0" cy="54684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6005708" y="2882152"/>
            <a:ext cx="0" cy="54684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10645047" y="2882152"/>
            <a:ext cx="0" cy="54684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885450" y="4468840"/>
            <a:ext cx="0" cy="54684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8573419" y="4468840"/>
            <a:ext cx="0" cy="54684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4866804" y="1763599"/>
            <a:ext cx="2277807" cy="987536"/>
            <a:chOff x="8508023" y="2052255"/>
            <a:chExt cx="1920590" cy="987536"/>
          </a:xfrm>
        </p:grpSpPr>
        <p:sp>
          <p:nvSpPr>
            <p:cNvPr id="56" name="TextBox 55"/>
            <p:cNvSpPr txBox="1"/>
            <p:nvPr/>
          </p:nvSpPr>
          <p:spPr>
            <a:xfrm>
              <a:off x="8626132" y="2052255"/>
              <a:ext cx="1684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smtClean="0">
                  <a:solidFill>
                    <a:schemeClr val="accent3"/>
                  </a:solidFill>
                </a:rPr>
                <a:t>Education Option</a:t>
              </a:r>
              <a:endParaRPr lang="en-GB" b="1">
                <a:solidFill>
                  <a:schemeClr val="accent3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508023" y="2393460"/>
              <a:ext cx="19205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200">
                  <a:solidFill>
                    <a:schemeClr val="bg2">
                      <a:lumMod val="75000"/>
                    </a:schemeClr>
                  </a:solidFill>
                </a:rPr>
                <a:t>Lorem ipsum dolor sit </a:t>
              </a:r>
              <a:r>
                <a:rPr lang="en-GB" sz="1200" smtClean="0">
                  <a:solidFill>
                    <a:schemeClr val="bg2">
                      <a:lumMod val="75000"/>
                    </a:schemeClr>
                  </a:solidFill>
                </a:rPr>
                <a:t>consectetur </a:t>
              </a:r>
              <a:r>
                <a:rPr lang="en-GB" sz="1200">
                  <a:solidFill>
                    <a:schemeClr val="bg2">
                      <a:lumMod val="75000"/>
                    </a:schemeClr>
                  </a:solidFill>
                </a:rPr>
                <a:t>adipiscing </a:t>
              </a:r>
              <a:r>
                <a:rPr lang="en-GB" sz="1200" smtClean="0">
                  <a:solidFill>
                    <a:schemeClr val="bg2">
                      <a:lumMod val="75000"/>
                    </a:schemeClr>
                  </a:solidFill>
                </a:rPr>
                <a:t>elit khanh xam. </a:t>
              </a:r>
              <a:endParaRPr lang="en-GB" sz="120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506145" y="1764658"/>
            <a:ext cx="2277807" cy="987536"/>
            <a:chOff x="8508023" y="2052255"/>
            <a:chExt cx="1920590" cy="987536"/>
          </a:xfrm>
        </p:grpSpPr>
        <p:sp>
          <p:nvSpPr>
            <p:cNvPr id="59" name="TextBox 58"/>
            <p:cNvSpPr txBox="1"/>
            <p:nvPr/>
          </p:nvSpPr>
          <p:spPr>
            <a:xfrm>
              <a:off x="8508023" y="2052255"/>
              <a:ext cx="1920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smtClean="0">
                  <a:solidFill>
                    <a:schemeClr val="accent5"/>
                  </a:solidFill>
                </a:rPr>
                <a:t>Startup Option</a:t>
              </a:r>
              <a:endParaRPr lang="en-GB" b="1">
                <a:solidFill>
                  <a:schemeClr val="accent5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508023" y="2393460"/>
              <a:ext cx="19205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200">
                  <a:solidFill>
                    <a:schemeClr val="bg2">
                      <a:lumMod val="75000"/>
                    </a:schemeClr>
                  </a:solidFill>
                </a:rPr>
                <a:t>Lorem ipsum dolor sit </a:t>
              </a:r>
              <a:r>
                <a:rPr lang="en-GB" sz="1200" smtClean="0">
                  <a:solidFill>
                    <a:schemeClr val="bg2">
                      <a:lumMod val="75000"/>
                    </a:schemeClr>
                  </a:solidFill>
                </a:rPr>
                <a:t>consectetur </a:t>
              </a:r>
              <a:r>
                <a:rPr lang="en-GB" sz="1200">
                  <a:solidFill>
                    <a:schemeClr val="bg2">
                      <a:lumMod val="75000"/>
                    </a:schemeClr>
                  </a:solidFill>
                </a:rPr>
                <a:t>adipiscing </a:t>
              </a:r>
              <a:r>
                <a:rPr lang="en-GB" sz="1200" smtClean="0">
                  <a:solidFill>
                    <a:schemeClr val="bg2">
                      <a:lumMod val="75000"/>
                    </a:schemeClr>
                  </a:solidFill>
                </a:rPr>
                <a:t>elit khanh xam. </a:t>
              </a:r>
              <a:endParaRPr lang="en-GB" sz="120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27463" y="1763599"/>
            <a:ext cx="2277807" cy="987536"/>
            <a:chOff x="8508023" y="2052255"/>
            <a:chExt cx="1920590" cy="987536"/>
          </a:xfrm>
        </p:grpSpPr>
        <p:sp>
          <p:nvSpPr>
            <p:cNvPr id="62" name="TextBox 61"/>
            <p:cNvSpPr txBox="1"/>
            <p:nvPr/>
          </p:nvSpPr>
          <p:spPr>
            <a:xfrm>
              <a:off x="8678843" y="2052255"/>
              <a:ext cx="1578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smtClean="0">
                  <a:solidFill>
                    <a:schemeClr val="accent1"/>
                  </a:solidFill>
                </a:rPr>
                <a:t>Message Option</a:t>
              </a:r>
              <a:endParaRPr lang="en-GB" b="1">
                <a:solidFill>
                  <a:schemeClr val="accent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508023" y="2393460"/>
              <a:ext cx="19205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200">
                  <a:solidFill>
                    <a:schemeClr val="bg2">
                      <a:lumMod val="75000"/>
                    </a:schemeClr>
                  </a:solidFill>
                </a:rPr>
                <a:t>Lorem ipsum dolor sit </a:t>
              </a:r>
              <a:r>
                <a:rPr lang="en-GB" sz="1200" smtClean="0">
                  <a:solidFill>
                    <a:schemeClr val="bg2">
                      <a:lumMod val="75000"/>
                    </a:schemeClr>
                  </a:solidFill>
                </a:rPr>
                <a:t>consectetur </a:t>
              </a:r>
              <a:r>
                <a:rPr lang="en-GB" sz="1200">
                  <a:solidFill>
                    <a:schemeClr val="bg2">
                      <a:lumMod val="75000"/>
                    </a:schemeClr>
                  </a:solidFill>
                </a:rPr>
                <a:t>adipiscing </a:t>
              </a:r>
              <a:r>
                <a:rPr lang="en-GB" sz="1200" smtClean="0">
                  <a:solidFill>
                    <a:schemeClr val="bg2">
                      <a:lumMod val="75000"/>
                    </a:schemeClr>
                  </a:solidFill>
                </a:rPr>
                <a:t>elit khanh xam. </a:t>
              </a:r>
              <a:endParaRPr lang="en-GB" sz="120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746546" y="5146705"/>
            <a:ext cx="2277807" cy="987536"/>
            <a:chOff x="8508023" y="2052255"/>
            <a:chExt cx="1920590" cy="987536"/>
          </a:xfrm>
        </p:grpSpPr>
        <p:sp>
          <p:nvSpPr>
            <p:cNvPr id="65" name="TextBox 64"/>
            <p:cNvSpPr txBox="1"/>
            <p:nvPr/>
          </p:nvSpPr>
          <p:spPr>
            <a:xfrm>
              <a:off x="8769402" y="2052255"/>
              <a:ext cx="1397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smtClean="0">
                  <a:solidFill>
                    <a:schemeClr val="accent2"/>
                  </a:solidFill>
                </a:rPr>
                <a:t>Attach Option</a:t>
              </a:r>
              <a:endParaRPr lang="en-GB" b="1">
                <a:solidFill>
                  <a:schemeClr val="accent2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508023" y="2393460"/>
              <a:ext cx="19205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200">
                  <a:solidFill>
                    <a:schemeClr val="bg2">
                      <a:lumMod val="75000"/>
                    </a:schemeClr>
                  </a:solidFill>
                </a:rPr>
                <a:t>Lorem ipsum dolor sit </a:t>
              </a:r>
              <a:r>
                <a:rPr lang="en-GB" sz="1200" smtClean="0">
                  <a:solidFill>
                    <a:schemeClr val="bg2">
                      <a:lumMod val="75000"/>
                    </a:schemeClr>
                  </a:solidFill>
                </a:rPr>
                <a:t>consectetur </a:t>
              </a:r>
              <a:r>
                <a:rPr lang="en-GB" sz="1200">
                  <a:solidFill>
                    <a:schemeClr val="bg2">
                      <a:lumMod val="75000"/>
                    </a:schemeClr>
                  </a:solidFill>
                </a:rPr>
                <a:t>adipiscing </a:t>
              </a:r>
              <a:r>
                <a:rPr lang="en-GB" sz="1200" smtClean="0">
                  <a:solidFill>
                    <a:schemeClr val="bg2">
                      <a:lumMod val="75000"/>
                    </a:schemeClr>
                  </a:solidFill>
                </a:rPr>
                <a:t>elit khanh xam. </a:t>
              </a:r>
              <a:endParaRPr lang="en-GB" sz="120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434515" y="5145646"/>
            <a:ext cx="2277807" cy="987536"/>
            <a:chOff x="8508023" y="2052255"/>
            <a:chExt cx="1920590" cy="987536"/>
          </a:xfrm>
        </p:grpSpPr>
        <p:sp>
          <p:nvSpPr>
            <p:cNvPr id="68" name="TextBox 67"/>
            <p:cNvSpPr txBox="1"/>
            <p:nvPr/>
          </p:nvSpPr>
          <p:spPr>
            <a:xfrm>
              <a:off x="8872125" y="2052255"/>
              <a:ext cx="1192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smtClean="0">
                  <a:solidFill>
                    <a:schemeClr val="accent4"/>
                  </a:solidFill>
                </a:rPr>
                <a:t>Plan Option</a:t>
              </a:r>
              <a:endParaRPr lang="en-GB" b="1">
                <a:solidFill>
                  <a:schemeClr val="accent4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508023" y="2393460"/>
              <a:ext cx="19205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200">
                  <a:solidFill>
                    <a:schemeClr val="bg2">
                      <a:lumMod val="75000"/>
                    </a:schemeClr>
                  </a:solidFill>
                </a:rPr>
                <a:t>Lorem ipsum dolor sit </a:t>
              </a:r>
              <a:r>
                <a:rPr lang="en-GB" sz="1200" smtClean="0">
                  <a:solidFill>
                    <a:schemeClr val="bg2">
                      <a:lumMod val="75000"/>
                    </a:schemeClr>
                  </a:solidFill>
                </a:rPr>
                <a:t>consectetur </a:t>
              </a:r>
              <a:r>
                <a:rPr lang="en-GB" sz="1200">
                  <a:solidFill>
                    <a:schemeClr val="bg2">
                      <a:lumMod val="75000"/>
                    </a:schemeClr>
                  </a:solidFill>
                </a:rPr>
                <a:t>adipiscing </a:t>
              </a:r>
              <a:r>
                <a:rPr lang="en-GB" sz="1200" smtClean="0">
                  <a:solidFill>
                    <a:schemeClr val="bg2">
                      <a:lumMod val="75000"/>
                    </a:schemeClr>
                  </a:solidFill>
                </a:rPr>
                <a:t>elit khanh xam. </a:t>
              </a:r>
              <a:endParaRPr lang="en-GB" sz="120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070142" y="4509395"/>
            <a:ext cx="784436" cy="506293"/>
          </a:xfrm>
          <a:prstGeom prst="rect">
            <a:avLst/>
          </a:prstGeom>
          <a:noFill/>
        </p:spPr>
        <p:txBody>
          <a:bodyPr wrap="none" lIns="36000" tIns="46800" rIns="36000" bIns="4680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2400" b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2012</a:t>
            </a:r>
            <a:endParaRPr lang="en-US" sz="2400" b="1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88160" y="2800744"/>
            <a:ext cx="784436" cy="506293"/>
          </a:xfrm>
          <a:prstGeom prst="rect">
            <a:avLst/>
          </a:prstGeom>
          <a:noFill/>
        </p:spPr>
        <p:txBody>
          <a:bodyPr wrap="none" lIns="36000" tIns="46800" rIns="36000" bIns="4680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2400" b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2013</a:t>
            </a:r>
            <a:endParaRPr lang="en-US" sz="2400" b="1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023148" y="2800743"/>
            <a:ext cx="784436" cy="506293"/>
          </a:xfrm>
          <a:prstGeom prst="rect">
            <a:avLst/>
          </a:prstGeom>
          <a:noFill/>
        </p:spPr>
        <p:txBody>
          <a:bodyPr wrap="none" lIns="36000" tIns="46800" rIns="36000" bIns="4680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2400" b="1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2015</a:t>
            </a:r>
            <a:endParaRPr lang="en-US" sz="2400" b="1">
              <a:solidFill>
                <a:schemeClr val="accent4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714460" y="4509395"/>
            <a:ext cx="784436" cy="506293"/>
          </a:xfrm>
          <a:prstGeom prst="rect">
            <a:avLst/>
          </a:prstGeom>
          <a:noFill/>
        </p:spPr>
        <p:txBody>
          <a:bodyPr wrap="none" lIns="36000" tIns="46800" rIns="36000" bIns="4680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2400" b="1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2014</a:t>
            </a:r>
            <a:endParaRPr lang="en-US" sz="2400" b="1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340117" y="4509394"/>
            <a:ext cx="784436" cy="506293"/>
          </a:xfrm>
          <a:prstGeom prst="rect">
            <a:avLst/>
          </a:prstGeom>
          <a:noFill/>
        </p:spPr>
        <p:txBody>
          <a:bodyPr wrap="none" lIns="36000" tIns="46800" rIns="36000" bIns="4680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2400" b="1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2016</a:t>
            </a:r>
            <a:endParaRPr lang="en-US" sz="2400" b="1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993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000"/>
                            </p:stCondLst>
                            <p:childTnLst>
                              <p:par>
                                <p:cTn id="7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0"/>
                            </p:stCondLst>
                            <p:childTnLst>
                              <p:par>
                                <p:cTn id="8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500"/>
                            </p:stCondLst>
                            <p:childTnLst>
                              <p:par>
                                <p:cTn id="9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4" grpId="0" animBg="1"/>
      <p:bldP spid="39" grpId="0" animBg="1"/>
      <p:bldP spid="44" grpId="0" animBg="1"/>
      <p:bldP spid="70" grpId="0"/>
      <p:bldP spid="71" grpId="0"/>
      <p:bldP spid="72" grpId="0"/>
      <p:bldP spid="73" grpId="0"/>
      <p:bldP spid="7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Tree Layout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786179" y="1434761"/>
            <a:ext cx="4660351" cy="4885465"/>
            <a:chOff x="7070680" y="1485705"/>
            <a:chExt cx="4469276" cy="4685160"/>
          </a:xfrm>
        </p:grpSpPr>
        <p:grpSp>
          <p:nvGrpSpPr>
            <p:cNvPr id="5" name="Group 4"/>
            <p:cNvGrpSpPr/>
            <p:nvPr/>
          </p:nvGrpSpPr>
          <p:grpSpPr>
            <a:xfrm>
              <a:off x="7070680" y="1485705"/>
              <a:ext cx="4469276" cy="4020315"/>
              <a:chOff x="3472716" y="1692370"/>
              <a:chExt cx="5246568" cy="4719524"/>
            </a:xfrm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 flipH="1">
                <a:off x="5395367" y="4167630"/>
                <a:ext cx="1397174" cy="2244264"/>
              </a:xfrm>
              <a:custGeom>
                <a:avLst/>
                <a:gdLst>
                  <a:gd name="connsiteX0" fmla="*/ 759198 w 1653886"/>
                  <a:gd name="connsiteY0" fmla="*/ 850 h 2656618"/>
                  <a:gd name="connsiteX1" fmla="*/ 763881 w 1653886"/>
                  <a:gd name="connsiteY1" fmla="*/ 488839 h 2656618"/>
                  <a:gd name="connsiteX2" fmla="*/ 459348 w 1653886"/>
                  <a:gd name="connsiteY2" fmla="*/ 298375 h 2656618"/>
                  <a:gd name="connsiteX3" fmla="*/ 233486 w 1653886"/>
                  <a:gd name="connsiteY3" fmla="*/ 125688 h 2656618"/>
                  <a:gd name="connsiteX4" fmla="*/ 502490 w 1653886"/>
                  <a:gd name="connsiteY4" fmla="*/ 735172 h 2656618"/>
                  <a:gd name="connsiteX5" fmla="*/ 55842 w 1653886"/>
                  <a:gd name="connsiteY5" fmla="*/ 326310 h 2656618"/>
                  <a:gd name="connsiteX6" fmla="*/ 48228 w 1653886"/>
                  <a:gd name="connsiteY6" fmla="*/ 514234 h 2656618"/>
                  <a:gd name="connsiteX7" fmla="*/ 411130 w 1653886"/>
                  <a:gd name="connsiteY7" fmla="*/ 930715 h 2656618"/>
                  <a:gd name="connsiteX8" fmla="*/ 65993 w 1653886"/>
                  <a:gd name="connsiteY8" fmla="*/ 750409 h 2656618"/>
                  <a:gd name="connsiteX9" fmla="*/ 170042 w 1653886"/>
                  <a:gd name="connsiteY9" fmla="*/ 981505 h 2656618"/>
                  <a:gd name="connsiteX10" fmla="*/ 723277 w 1653886"/>
                  <a:gd name="connsiteY10" fmla="*/ 1641780 h 2656618"/>
                  <a:gd name="connsiteX11" fmla="*/ 671256 w 1653886"/>
                  <a:gd name="connsiteY11" fmla="*/ 2645894 h 2656618"/>
                  <a:gd name="connsiteX12" fmla="*/ 670238 w 1653886"/>
                  <a:gd name="connsiteY12" fmla="*/ 2656618 h 2656618"/>
                  <a:gd name="connsiteX13" fmla="*/ 1288826 w 1653886"/>
                  <a:gd name="connsiteY13" fmla="*/ 2656618 h 2656618"/>
                  <a:gd name="connsiteX14" fmla="*/ 1277268 w 1653886"/>
                  <a:gd name="connsiteY14" fmla="*/ 2583272 h 2656618"/>
                  <a:gd name="connsiteX15" fmla="*/ 1266361 w 1653886"/>
                  <a:gd name="connsiteY15" fmla="*/ 1331959 h 2656618"/>
                  <a:gd name="connsiteX16" fmla="*/ 1652103 w 1653886"/>
                  <a:gd name="connsiteY16" fmla="*/ 430430 h 2656618"/>
                  <a:gd name="connsiteX17" fmla="*/ 1459232 w 1653886"/>
                  <a:gd name="connsiteY17" fmla="*/ 471062 h 2656618"/>
                  <a:gd name="connsiteX18" fmla="*/ 1098868 w 1653886"/>
                  <a:gd name="connsiteY18" fmla="*/ 732633 h 2656618"/>
                  <a:gd name="connsiteX19" fmla="*/ 794335 w 1653886"/>
                  <a:gd name="connsiteY19" fmla="*/ 8870 h 2656618"/>
                  <a:gd name="connsiteX20" fmla="*/ 759198 w 1653886"/>
                  <a:gd name="connsiteY20" fmla="*/ 850 h 2656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53886" h="2656618">
                    <a:moveTo>
                      <a:pt x="759198" y="850"/>
                    </a:moveTo>
                    <a:cubicBezTo>
                      <a:pt x="692269" y="17203"/>
                      <a:pt x="726132" y="266631"/>
                      <a:pt x="763881" y="488839"/>
                    </a:cubicBezTo>
                    <a:cubicBezTo>
                      <a:pt x="807024" y="740251"/>
                      <a:pt x="593850" y="600578"/>
                      <a:pt x="459348" y="298375"/>
                    </a:cubicBezTo>
                    <a:cubicBezTo>
                      <a:pt x="324846" y="-3827"/>
                      <a:pt x="246175" y="82516"/>
                      <a:pt x="233486" y="125688"/>
                    </a:cubicBezTo>
                    <a:cubicBezTo>
                      <a:pt x="218259" y="168860"/>
                      <a:pt x="525330" y="707237"/>
                      <a:pt x="502490" y="735172"/>
                    </a:cubicBezTo>
                    <a:cubicBezTo>
                      <a:pt x="482188" y="760567"/>
                      <a:pt x="93908" y="313612"/>
                      <a:pt x="55842" y="326310"/>
                    </a:cubicBezTo>
                    <a:cubicBezTo>
                      <a:pt x="20313" y="339007"/>
                      <a:pt x="-45669" y="374561"/>
                      <a:pt x="48228" y="514234"/>
                    </a:cubicBezTo>
                    <a:cubicBezTo>
                      <a:pt x="139588" y="656447"/>
                      <a:pt x="428895" y="892622"/>
                      <a:pt x="411130" y="930715"/>
                    </a:cubicBezTo>
                    <a:cubicBezTo>
                      <a:pt x="393366" y="971347"/>
                      <a:pt x="152277" y="755488"/>
                      <a:pt x="65993" y="750409"/>
                    </a:cubicBezTo>
                    <a:cubicBezTo>
                      <a:pt x="-22829" y="745330"/>
                      <a:pt x="12700" y="869767"/>
                      <a:pt x="170042" y="981505"/>
                    </a:cubicBezTo>
                    <a:cubicBezTo>
                      <a:pt x="327384" y="1093244"/>
                      <a:pt x="710588" y="1217680"/>
                      <a:pt x="723277" y="1641780"/>
                    </a:cubicBezTo>
                    <a:cubicBezTo>
                      <a:pt x="732001" y="1933348"/>
                      <a:pt x="695144" y="2389360"/>
                      <a:pt x="671256" y="2645894"/>
                    </a:cubicBezTo>
                    <a:lnTo>
                      <a:pt x="670238" y="2656618"/>
                    </a:lnTo>
                    <a:lnTo>
                      <a:pt x="1288826" y="2656618"/>
                    </a:lnTo>
                    <a:lnTo>
                      <a:pt x="1277268" y="2583272"/>
                    </a:lnTo>
                    <a:cubicBezTo>
                      <a:pt x="1221841" y="2210562"/>
                      <a:pt x="1177856" y="1703363"/>
                      <a:pt x="1266361" y="1331959"/>
                    </a:cubicBezTo>
                    <a:cubicBezTo>
                      <a:pt x="1426241" y="669145"/>
                      <a:pt x="1677481" y="532011"/>
                      <a:pt x="1652103" y="430430"/>
                    </a:cubicBezTo>
                    <a:cubicBezTo>
                      <a:pt x="1629263" y="328849"/>
                      <a:pt x="1499836" y="377100"/>
                      <a:pt x="1459232" y="471062"/>
                    </a:cubicBezTo>
                    <a:cubicBezTo>
                      <a:pt x="1418628" y="562485"/>
                      <a:pt x="1253672" y="765646"/>
                      <a:pt x="1098868" y="732633"/>
                    </a:cubicBezTo>
                    <a:cubicBezTo>
                      <a:pt x="946601" y="699619"/>
                      <a:pt x="905997" y="69819"/>
                      <a:pt x="794335" y="8870"/>
                    </a:cubicBezTo>
                    <a:cubicBezTo>
                      <a:pt x="780377" y="934"/>
                      <a:pt x="768759" y="-1486"/>
                      <a:pt x="759198" y="85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8" name="Freeform 67"/>
              <p:cNvSpPr>
                <a:spLocks/>
              </p:cNvSpPr>
              <p:nvPr/>
            </p:nvSpPr>
            <p:spPr bwMode="auto">
              <a:xfrm rot="1883109">
                <a:off x="3472716" y="3077532"/>
                <a:ext cx="1975673" cy="1969537"/>
              </a:xfrm>
              <a:custGeom>
                <a:avLst/>
                <a:gdLst>
                  <a:gd name="T0" fmla="*/ 270 w 270"/>
                  <a:gd name="T1" fmla="*/ 138 h 269"/>
                  <a:gd name="T2" fmla="*/ 0 w 270"/>
                  <a:gd name="T3" fmla="*/ 187 h 269"/>
                  <a:gd name="T4" fmla="*/ 262 w 270"/>
                  <a:gd name="T5" fmla="*/ 117 h 269"/>
                  <a:gd name="T6" fmla="*/ 119 w 270"/>
                  <a:gd name="T7" fmla="*/ 152 h 269"/>
                  <a:gd name="T8" fmla="*/ 270 w 270"/>
                  <a:gd name="T9" fmla="*/ 138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" h="269">
                    <a:moveTo>
                      <a:pt x="270" y="138"/>
                    </a:moveTo>
                    <a:cubicBezTo>
                      <a:pt x="270" y="138"/>
                      <a:pt x="186" y="269"/>
                      <a:pt x="0" y="187"/>
                    </a:cubicBezTo>
                    <a:cubicBezTo>
                      <a:pt x="0" y="187"/>
                      <a:pt x="94" y="0"/>
                      <a:pt x="262" y="117"/>
                    </a:cubicBezTo>
                    <a:cubicBezTo>
                      <a:pt x="262" y="117"/>
                      <a:pt x="165" y="153"/>
                      <a:pt x="119" y="152"/>
                    </a:cubicBezTo>
                    <a:cubicBezTo>
                      <a:pt x="119" y="152"/>
                      <a:pt x="224" y="164"/>
                      <a:pt x="270" y="1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7"/>
              <p:cNvSpPr>
                <a:spLocks/>
              </p:cNvSpPr>
              <p:nvPr/>
            </p:nvSpPr>
            <p:spPr bwMode="auto">
              <a:xfrm rot="4961872">
                <a:off x="4339838" y="2042516"/>
                <a:ext cx="2397282" cy="2389837"/>
              </a:xfrm>
              <a:custGeom>
                <a:avLst/>
                <a:gdLst>
                  <a:gd name="T0" fmla="*/ 270 w 270"/>
                  <a:gd name="T1" fmla="*/ 138 h 269"/>
                  <a:gd name="T2" fmla="*/ 0 w 270"/>
                  <a:gd name="T3" fmla="*/ 187 h 269"/>
                  <a:gd name="T4" fmla="*/ 262 w 270"/>
                  <a:gd name="T5" fmla="*/ 117 h 269"/>
                  <a:gd name="T6" fmla="*/ 119 w 270"/>
                  <a:gd name="T7" fmla="*/ 152 h 269"/>
                  <a:gd name="T8" fmla="*/ 270 w 270"/>
                  <a:gd name="T9" fmla="*/ 138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" h="269">
                    <a:moveTo>
                      <a:pt x="270" y="138"/>
                    </a:moveTo>
                    <a:cubicBezTo>
                      <a:pt x="270" y="138"/>
                      <a:pt x="186" y="269"/>
                      <a:pt x="0" y="187"/>
                    </a:cubicBezTo>
                    <a:cubicBezTo>
                      <a:pt x="0" y="187"/>
                      <a:pt x="94" y="0"/>
                      <a:pt x="262" y="117"/>
                    </a:cubicBezTo>
                    <a:cubicBezTo>
                      <a:pt x="262" y="117"/>
                      <a:pt x="165" y="153"/>
                      <a:pt x="119" y="152"/>
                    </a:cubicBezTo>
                    <a:cubicBezTo>
                      <a:pt x="119" y="152"/>
                      <a:pt x="224" y="164"/>
                      <a:pt x="270" y="13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67"/>
              <p:cNvSpPr>
                <a:spLocks/>
              </p:cNvSpPr>
              <p:nvPr/>
            </p:nvSpPr>
            <p:spPr bwMode="auto">
              <a:xfrm rot="7696778">
                <a:off x="5819972" y="2184633"/>
                <a:ext cx="2112165" cy="2105606"/>
              </a:xfrm>
              <a:custGeom>
                <a:avLst/>
                <a:gdLst>
                  <a:gd name="T0" fmla="*/ 270 w 270"/>
                  <a:gd name="T1" fmla="*/ 138 h 269"/>
                  <a:gd name="T2" fmla="*/ 0 w 270"/>
                  <a:gd name="T3" fmla="*/ 187 h 269"/>
                  <a:gd name="T4" fmla="*/ 262 w 270"/>
                  <a:gd name="T5" fmla="*/ 117 h 269"/>
                  <a:gd name="T6" fmla="*/ 119 w 270"/>
                  <a:gd name="T7" fmla="*/ 152 h 269"/>
                  <a:gd name="T8" fmla="*/ 270 w 270"/>
                  <a:gd name="T9" fmla="*/ 138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" h="269">
                    <a:moveTo>
                      <a:pt x="270" y="138"/>
                    </a:moveTo>
                    <a:cubicBezTo>
                      <a:pt x="270" y="138"/>
                      <a:pt x="186" y="269"/>
                      <a:pt x="0" y="187"/>
                    </a:cubicBezTo>
                    <a:cubicBezTo>
                      <a:pt x="0" y="187"/>
                      <a:pt x="94" y="0"/>
                      <a:pt x="262" y="117"/>
                    </a:cubicBezTo>
                    <a:cubicBezTo>
                      <a:pt x="262" y="117"/>
                      <a:pt x="165" y="153"/>
                      <a:pt x="119" y="152"/>
                    </a:cubicBezTo>
                    <a:cubicBezTo>
                      <a:pt x="119" y="152"/>
                      <a:pt x="224" y="164"/>
                      <a:pt x="270" y="13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7"/>
              <p:cNvSpPr>
                <a:spLocks/>
              </p:cNvSpPr>
              <p:nvPr/>
            </p:nvSpPr>
            <p:spPr bwMode="auto">
              <a:xfrm rot="10345882">
                <a:off x="6798191" y="3266787"/>
                <a:ext cx="1921093" cy="1915127"/>
              </a:xfrm>
              <a:custGeom>
                <a:avLst/>
                <a:gdLst>
                  <a:gd name="T0" fmla="*/ 270 w 270"/>
                  <a:gd name="T1" fmla="*/ 138 h 269"/>
                  <a:gd name="T2" fmla="*/ 0 w 270"/>
                  <a:gd name="T3" fmla="*/ 187 h 269"/>
                  <a:gd name="T4" fmla="*/ 262 w 270"/>
                  <a:gd name="T5" fmla="*/ 117 h 269"/>
                  <a:gd name="T6" fmla="*/ 119 w 270"/>
                  <a:gd name="T7" fmla="*/ 152 h 269"/>
                  <a:gd name="T8" fmla="*/ 270 w 270"/>
                  <a:gd name="T9" fmla="*/ 138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" h="269">
                    <a:moveTo>
                      <a:pt x="270" y="138"/>
                    </a:moveTo>
                    <a:cubicBezTo>
                      <a:pt x="270" y="138"/>
                      <a:pt x="186" y="269"/>
                      <a:pt x="0" y="187"/>
                    </a:cubicBezTo>
                    <a:cubicBezTo>
                      <a:pt x="0" y="187"/>
                      <a:pt x="94" y="0"/>
                      <a:pt x="262" y="117"/>
                    </a:cubicBezTo>
                    <a:cubicBezTo>
                      <a:pt x="262" y="117"/>
                      <a:pt x="165" y="153"/>
                      <a:pt x="119" y="152"/>
                    </a:cubicBezTo>
                    <a:cubicBezTo>
                      <a:pt x="119" y="152"/>
                      <a:pt x="224" y="164"/>
                      <a:pt x="270" y="1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7"/>
              <p:cNvSpPr>
                <a:spLocks/>
              </p:cNvSpPr>
              <p:nvPr/>
            </p:nvSpPr>
            <p:spPr bwMode="auto">
              <a:xfrm rot="12440007">
                <a:off x="6858380" y="4596385"/>
                <a:ext cx="1424405" cy="1419981"/>
              </a:xfrm>
              <a:custGeom>
                <a:avLst/>
                <a:gdLst>
                  <a:gd name="T0" fmla="*/ 270 w 270"/>
                  <a:gd name="T1" fmla="*/ 138 h 269"/>
                  <a:gd name="T2" fmla="*/ 0 w 270"/>
                  <a:gd name="T3" fmla="*/ 187 h 269"/>
                  <a:gd name="T4" fmla="*/ 262 w 270"/>
                  <a:gd name="T5" fmla="*/ 117 h 269"/>
                  <a:gd name="T6" fmla="*/ 119 w 270"/>
                  <a:gd name="T7" fmla="*/ 152 h 269"/>
                  <a:gd name="T8" fmla="*/ 270 w 270"/>
                  <a:gd name="T9" fmla="*/ 138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" h="269">
                    <a:moveTo>
                      <a:pt x="270" y="138"/>
                    </a:moveTo>
                    <a:cubicBezTo>
                      <a:pt x="270" y="138"/>
                      <a:pt x="186" y="269"/>
                      <a:pt x="0" y="187"/>
                    </a:cubicBezTo>
                    <a:cubicBezTo>
                      <a:pt x="0" y="187"/>
                      <a:pt x="94" y="0"/>
                      <a:pt x="262" y="117"/>
                    </a:cubicBezTo>
                    <a:cubicBezTo>
                      <a:pt x="262" y="117"/>
                      <a:pt x="165" y="153"/>
                      <a:pt x="119" y="152"/>
                    </a:cubicBezTo>
                    <a:cubicBezTo>
                      <a:pt x="119" y="152"/>
                      <a:pt x="224" y="164"/>
                      <a:pt x="270" y="13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67"/>
              <p:cNvSpPr>
                <a:spLocks/>
              </p:cNvSpPr>
              <p:nvPr/>
            </p:nvSpPr>
            <p:spPr bwMode="auto">
              <a:xfrm rot="20954305">
                <a:off x="3963464" y="4429907"/>
                <a:ext cx="1424405" cy="1419981"/>
              </a:xfrm>
              <a:custGeom>
                <a:avLst/>
                <a:gdLst>
                  <a:gd name="T0" fmla="*/ 270 w 270"/>
                  <a:gd name="T1" fmla="*/ 138 h 269"/>
                  <a:gd name="T2" fmla="*/ 0 w 270"/>
                  <a:gd name="T3" fmla="*/ 187 h 269"/>
                  <a:gd name="T4" fmla="*/ 262 w 270"/>
                  <a:gd name="T5" fmla="*/ 117 h 269"/>
                  <a:gd name="T6" fmla="*/ 119 w 270"/>
                  <a:gd name="T7" fmla="*/ 152 h 269"/>
                  <a:gd name="T8" fmla="*/ 270 w 270"/>
                  <a:gd name="T9" fmla="*/ 138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" h="269">
                    <a:moveTo>
                      <a:pt x="270" y="138"/>
                    </a:moveTo>
                    <a:cubicBezTo>
                      <a:pt x="270" y="138"/>
                      <a:pt x="186" y="269"/>
                      <a:pt x="0" y="187"/>
                    </a:cubicBezTo>
                    <a:cubicBezTo>
                      <a:pt x="0" y="187"/>
                      <a:pt x="94" y="0"/>
                      <a:pt x="262" y="117"/>
                    </a:cubicBezTo>
                    <a:cubicBezTo>
                      <a:pt x="262" y="117"/>
                      <a:pt x="165" y="153"/>
                      <a:pt x="119" y="152"/>
                    </a:cubicBezTo>
                    <a:cubicBezTo>
                      <a:pt x="119" y="152"/>
                      <a:pt x="224" y="164"/>
                      <a:pt x="270" y="1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7"/>
              <p:cNvSpPr>
                <a:spLocks/>
              </p:cNvSpPr>
              <p:nvPr/>
            </p:nvSpPr>
            <p:spPr bwMode="auto">
              <a:xfrm rot="2241606">
                <a:off x="3489891" y="2406325"/>
                <a:ext cx="1187759" cy="1184070"/>
              </a:xfrm>
              <a:custGeom>
                <a:avLst/>
                <a:gdLst>
                  <a:gd name="T0" fmla="*/ 270 w 270"/>
                  <a:gd name="T1" fmla="*/ 138 h 269"/>
                  <a:gd name="T2" fmla="*/ 0 w 270"/>
                  <a:gd name="T3" fmla="*/ 187 h 269"/>
                  <a:gd name="T4" fmla="*/ 262 w 270"/>
                  <a:gd name="T5" fmla="*/ 117 h 269"/>
                  <a:gd name="T6" fmla="*/ 119 w 270"/>
                  <a:gd name="T7" fmla="*/ 152 h 269"/>
                  <a:gd name="T8" fmla="*/ 270 w 270"/>
                  <a:gd name="T9" fmla="*/ 138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" h="269">
                    <a:moveTo>
                      <a:pt x="270" y="138"/>
                    </a:moveTo>
                    <a:cubicBezTo>
                      <a:pt x="270" y="138"/>
                      <a:pt x="186" y="269"/>
                      <a:pt x="0" y="187"/>
                    </a:cubicBezTo>
                    <a:cubicBezTo>
                      <a:pt x="0" y="187"/>
                      <a:pt x="94" y="0"/>
                      <a:pt x="262" y="117"/>
                    </a:cubicBezTo>
                    <a:cubicBezTo>
                      <a:pt x="262" y="117"/>
                      <a:pt x="165" y="153"/>
                      <a:pt x="119" y="152"/>
                    </a:cubicBezTo>
                    <a:cubicBezTo>
                      <a:pt x="119" y="152"/>
                      <a:pt x="224" y="164"/>
                      <a:pt x="270" y="13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7"/>
              <p:cNvSpPr>
                <a:spLocks/>
              </p:cNvSpPr>
              <p:nvPr/>
            </p:nvSpPr>
            <p:spPr bwMode="auto">
              <a:xfrm rot="6355571">
                <a:off x="5654693" y="1694215"/>
                <a:ext cx="1187759" cy="1184070"/>
              </a:xfrm>
              <a:custGeom>
                <a:avLst/>
                <a:gdLst>
                  <a:gd name="T0" fmla="*/ 270 w 270"/>
                  <a:gd name="T1" fmla="*/ 138 h 269"/>
                  <a:gd name="T2" fmla="*/ 0 w 270"/>
                  <a:gd name="T3" fmla="*/ 187 h 269"/>
                  <a:gd name="T4" fmla="*/ 262 w 270"/>
                  <a:gd name="T5" fmla="*/ 117 h 269"/>
                  <a:gd name="T6" fmla="*/ 119 w 270"/>
                  <a:gd name="T7" fmla="*/ 152 h 269"/>
                  <a:gd name="T8" fmla="*/ 270 w 270"/>
                  <a:gd name="T9" fmla="*/ 138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" h="269">
                    <a:moveTo>
                      <a:pt x="270" y="138"/>
                    </a:moveTo>
                    <a:cubicBezTo>
                      <a:pt x="270" y="138"/>
                      <a:pt x="186" y="269"/>
                      <a:pt x="0" y="187"/>
                    </a:cubicBezTo>
                    <a:cubicBezTo>
                      <a:pt x="0" y="187"/>
                      <a:pt x="94" y="0"/>
                      <a:pt x="262" y="117"/>
                    </a:cubicBezTo>
                    <a:cubicBezTo>
                      <a:pt x="262" y="117"/>
                      <a:pt x="165" y="153"/>
                      <a:pt x="119" y="152"/>
                    </a:cubicBezTo>
                    <a:cubicBezTo>
                      <a:pt x="119" y="152"/>
                      <a:pt x="224" y="164"/>
                      <a:pt x="270" y="13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7"/>
              <p:cNvSpPr>
                <a:spLocks/>
              </p:cNvSpPr>
              <p:nvPr/>
            </p:nvSpPr>
            <p:spPr bwMode="auto">
              <a:xfrm rot="9774375">
                <a:off x="7378684" y="2652032"/>
                <a:ext cx="1187759" cy="1184070"/>
              </a:xfrm>
              <a:custGeom>
                <a:avLst/>
                <a:gdLst>
                  <a:gd name="T0" fmla="*/ 270 w 270"/>
                  <a:gd name="T1" fmla="*/ 138 h 269"/>
                  <a:gd name="T2" fmla="*/ 0 w 270"/>
                  <a:gd name="T3" fmla="*/ 187 h 269"/>
                  <a:gd name="T4" fmla="*/ 262 w 270"/>
                  <a:gd name="T5" fmla="*/ 117 h 269"/>
                  <a:gd name="T6" fmla="*/ 119 w 270"/>
                  <a:gd name="T7" fmla="*/ 152 h 269"/>
                  <a:gd name="T8" fmla="*/ 270 w 270"/>
                  <a:gd name="T9" fmla="*/ 138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" h="269">
                    <a:moveTo>
                      <a:pt x="270" y="138"/>
                    </a:moveTo>
                    <a:cubicBezTo>
                      <a:pt x="270" y="138"/>
                      <a:pt x="186" y="269"/>
                      <a:pt x="0" y="187"/>
                    </a:cubicBezTo>
                    <a:cubicBezTo>
                      <a:pt x="0" y="187"/>
                      <a:pt x="94" y="0"/>
                      <a:pt x="262" y="117"/>
                    </a:cubicBezTo>
                    <a:cubicBezTo>
                      <a:pt x="262" y="117"/>
                      <a:pt x="165" y="153"/>
                      <a:pt x="119" y="152"/>
                    </a:cubicBezTo>
                    <a:cubicBezTo>
                      <a:pt x="119" y="152"/>
                      <a:pt x="224" y="164"/>
                      <a:pt x="270" y="13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Freeform 5"/>
            <p:cNvSpPr/>
            <p:nvPr/>
          </p:nvSpPr>
          <p:spPr>
            <a:xfrm>
              <a:off x="7135090" y="5449748"/>
              <a:ext cx="4139963" cy="721117"/>
            </a:xfrm>
            <a:custGeom>
              <a:avLst/>
              <a:gdLst>
                <a:gd name="connsiteX0" fmla="*/ 2069981 w 4139963"/>
                <a:gd name="connsiteY0" fmla="*/ 0 h 721117"/>
                <a:gd name="connsiteX1" fmla="*/ 4041693 w 4139963"/>
                <a:gd name="connsiteY1" fmla="*/ 631822 h 721117"/>
                <a:gd name="connsiteX2" fmla="*/ 4139963 w 4139963"/>
                <a:gd name="connsiteY2" fmla="*/ 721117 h 721117"/>
                <a:gd name="connsiteX3" fmla="*/ 4029024 w 4139963"/>
                <a:gd name="connsiteY3" fmla="*/ 677936 h 721117"/>
                <a:gd name="connsiteX4" fmla="*/ 2069980 w 4139963"/>
                <a:gd name="connsiteY4" fmla="*/ 366464 h 721117"/>
                <a:gd name="connsiteX5" fmla="*/ 110936 w 4139963"/>
                <a:gd name="connsiteY5" fmla="*/ 677936 h 721117"/>
                <a:gd name="connsiteX6" fmla="*/ 0 w 4139963"/>
                <a:gd name="connsiteY6" fmla="*/ 721115 h 721117"/>
                <a:gd name="connsiteX7" fmla="*/ 98269 w 4139963"/>
                <a:gd name="connsiteY7" fmla="*/ 631822 h 721117"/>
                <a:gd name="connsiteX8" fmla="*/ 2069981 w 4139963"/>
                <a:gd name="connsiteY8" fmla="*/ 0 h 721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39963" h="721117">
                  <a:moveTo>
                    <a:pt x="2069981" y="0"/>
                  </a:moveTo>
                  <a:cubicBezTo>
                    <a:pt x="2863778" y="0"/>
                    <a:pt x="3573033" y="245952"/>
                    <a:pt x="4041693" y="631822"/>
                  </a:cubicBezTo>
                  <a:lnTo>
                    <a:pt x="4139963" y="721117"/>
                  </a:lnTo>
                  <a:lnTo>
                    <a:pt x="4029024" y="677936"/>
                  </a:lnTo>
                  <a:cubicBezTo>
                    <a:pt x="3469804" y="481289"/>
                    <a:pt x="2795654" y="366464"/>
                    <a:pt x="2069980" y="366464"/>
                  </a:cubicBezTo>
                  <a:cubicBezTo>
                    <a:pt x="1344306" y="366464"/>
                    <a:pt x="670157" y="481289"/>
                    <a:pt x="110936" y="677936"/>
                  </a:cubicBezTo>
                  <a:lnTo>
                    <a:pt x="0" y="721115"/>
                  </a:lnTo>
                  <a:lnTo>
                    <a:pt x="98269" y="631822"/>
                  </a:lnTo>
                  <a:cubicBezTo>
                    <a:pt x="566929" y="245952"/>
                    <a:pt x="1276184" y="0"/>
                    <a:pt x="2069981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90838" y="2598513"/>
            <a:ext cx="5337685" cy="2394452"/>
            <a:chOff x="917301" y="2218378"/>
            <a:chExt cx="5337685" cy="2394452"/>
          </a:xfrm>
        </p:grpSpPr>
        <p:grpSp>
          <p:nvGrpSpPr>
            <p:cNvPr id="18" name="Group 17"/>
            <p:cNvGrpSpPr/>
            <p:nvPr/>
          </p:nvGrpSpPr>
          <p:grpSpPr>
            <a:xfrm>
              <a:off x="1149503" y="2218378"/>
              <a:ext cx="4876800" cy="1952189"/>
              <a:chOff x="925512" y="2609123"/>
              <a:chExt cx="4876800" cy="1952189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706812" y="2609123"/>
                <a:ext cx="2095500" cy="1952189"/>
                <a:chOff x="3619500" y="2262255"/>
                <a:chExt cx="2095500" cy="1952189"/>
              </a:xfrm>
            </p:grpSpPr>
            <p:sp>
              <p:nvSpPr>
                <p:cNvPr id="44" name="Freeform 11"/>
                <p:cNvSpPr>
                  <a:spLocks/>
                </p:cNvSpPr>
                <p:nvPr/>
              </p:nvSpPr>
              <p:spPr bwMode="auto">
                <a:xfrm>
                  <a:off x="3619500" y="2262255"/>
                  <a:ext cx="2095500" cy="1952189"/>
                </a:xfrm>
                <a:custGeom>
                  <a:avLst/>
                  <a:gdLst/>
                  <a:ahLst/>
                  <a:cxnLst>
                    <a:cxn ang="0">
                      <a:pos x="0" y="1117"/>
                    </a:cxn>
                    <a:cxn ang="0">
                      <a:pos x="1199" y="1117"/>
                    </a:cxn>
                    <a:cxn ang="0">
                      <a:pos x="615" y="0"/>
                    </a:cxn>
                    <a:cxn ang="0">
                      <a:pos x="0" y="1117"/>
                    </a:cxn>
                  </a:cxnLst>
                  <a:rect l="0" t="0" r="r" b="b"/>
                  <a:pathLst>
                    <a:path w="1199" h="1117">
                      <a:moveTo>
                        <a:pt x="0" y="1117"/>
                      </a:moveTo>
                      <a:lnTo>
                        <a:pt x="1199" y="1117"/>
                      </a:lnTo>
                      <a:lnTo>
                        <a:pt x="615" y="0"/>
                      </a:lnTo>
                      <a:lnTo>
                        <a:pt x="0" y="1117"/>
                      </a:lnTo>
                      <a:close/>
                    </a:path>
                  </a:pathLst>
                </a:custGeom>
                <a:solidFill>
                  <a:schemeClr val="accent4">
                    <a:alpha val="9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ar-SA"/>
                </a:p>
              </p:txBody>
            </p:sp>
            <p:sp>
              <p:nvSpPr>
                <p:cNvPr id="45" name="Freeform 12"/>
                <p:cNvSpPr>
                  <a:spLocks/>
                </p:cNvSpPr>
                <p:nvPr/>
              </p:nvSpPr>
              <p:spPr bwMode="auto">
                <a:xfrm>
                  <a:off x="4446164" y="2262255"/>
                  <a:ext cx="400225" cy="571501"/>
                </a:xfrm>
                <a:custGeom>
                  <a:avLst/>
                  <a:gdLst/>
                  <a:ahLst/>
                  <a:cxnLst>
                    <a:cxn ang="0">
                      <a:pos x="229" y="166"/>
                    </a:cxn>
                    <a:cxn ang="0">
                      <a:pos x="142" y="0"/>
                    </a:cxn>
                    <a:cxn ang="0">
                      <a:pos x="0" y="260"/>
                    </a:cxn>
                    <a:cxn ang="0">
                      <a:pos x="70" y="202"/>
                    </a:cxn>
                    <a:cxn ang="0">
                      <a:pos x="108" y="327"/>
                    </a:cxn>
                    <a:cxn ang="0">
                      <a:pos x="146" y="184"/>
                    </a:cxn>
                    <a:cxn ang="0">
                      <a:pos x="195" y="254"/>
                    </a:cxn>
                    <a:cxn ang="0">
                      <a:pos x="229" y="166"/>
                    </a:cxn>
                  </a:cxnLst>
                  <a:rect l="0" t="0" r="r" b="b"/>
                  <a:pathLst>
                    <a:path w="229" h="327">
                      <a:moveTo>
                        <a:pt x="229" y="166"/>
                      </a:moveTo>
                      <a:lnTo>
                        <a:pt x="142" y="0"/>
                      </a:lnTo>
                      <a:lnTo>
                        <a:pt x="0" y="260"/>
                      </a:lnTo>
                      <a:lnTo>
                        <a:pt x="70" y="202"/>
                      </a:lnTo>
                      <a:lnTo>
                        <a:pt x="108" y="327"/>
                      </a:lnTo>
                      <a:lnTo>
                        <a:pt x="146" y="184"/>
                      </a:lnTo>
                      <a:lnTo>
                        <a:pt x="195" y="254"/>
                      </a:lnTo>
                      <a:lnTo>
                        <a:pt x="229" y="166"/>
                      </a:ln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ar-SA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2640013" y="2921424"/>
                <a:ext cx="1760272" cy="1639887"/>
                <a:chOff x="2552701" y="2574556"/>
                <a:chExt cx="1760272" cy="1639887"/>
              </a:xfrm>
            </p:grpSpPr>
            <p:sp>
              <p:nvSpPr>
                <p:cNvPr id="42" name="Freeform 11"/>
                <p:cNvSpPr>
                  <a:spLocks/>
                </p:cNvSpPr>
                <p:nvPr/>
              </p:nvSpPr>
              <p:spPr bwMode="auto">
                <a:xfrm>
                  <a:off x="2552701" y="2574556"/>
                  <a:ext cx="1760272" cy="1639887"/>
                </a:xfrm>
                <a:custGeom>
                  <a:avLst/>
                  <a:gdLst/>
                  <a:ahLst/>
                  <a:cxnLst>
                    <a:cxn ang="0">
                      <a:pos x="0" y="1117"/>
                    </a:cxn>
                    <a:cxn ang="0">
                      <a:pos x="1199" y="1117"/>
                    </a:cxn>
                    <a:cxn ang="0">
                      <a:pos x="615" y="0"/>
                    </a:cxn>
                    <a:cxn ang="0">
                      <a:pos x="0" y="1117"/>
                    </a:cxn>
                  </a:cxnLst>
                  <a:rect l="0" t="0" r="r" b="b"/>
                  <a:pathLst>
                    <a:path w="1199" h="1117">
                      <a:moveTo>
                        <a:pt x="0" y="1117"/>
                      </a:moveTo>
                      <a:lnTo>
                        <a:pt x="1199" y="1117"/>
                      </a:lnTo>
                      <a:lnTo>
                        <a:pt x="615" y="0"/>
                      </a:lnTo>
                      <a:lnTo>
                        <a:pt x="0" y="1117"/>
                      </a:lnTo>
                      <a:close/>
                    </a:path>
                  </a:pathLst>
                </a:custGeom>
                <a:solidFill>
                  <a:schemeClr val="accent3">
                    <a:alpha val="9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ar-SA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/>
              </p:nvSpPr>
              <p:spPr bwMode="auto">
                <a:xfrm>
                  <a:off x="3247120" y="2574556"/>
                  <a:ext cx="336199" cy="480075"/>
                </a:xfrm>
                <a:custGeom>
                  <a:avLst/>
                  <a:gdLst/>
                  <a:ahLst/>
                  <a:cxnLst>
                    <a:cxn ang="0">
                      <a:pos x="229" y="166"/>
                    </a:cxn>
                    <a:cxn ang="0">
                      <a:pos x="142" y="0"/>
                    </a:cxn>
                    <a:cxn ang="0">
                      <a:pos x="0" y="260"/>
                    </a:cxn>
                    <a:cxn ang="0">
                      <a:pos x="70" y="202"/>
                    </a:cxn>
                    <a:cxn ang="0">
                      <a:pos x="108" y="327"/>
                    </a:cxn>
                    <a:cxn ang="0">
                      <a:pos x="146" y="184"/>
                    </a:cxn>
                    <a:cxn ang="0">
                      <a:pos x="195" y="254"/>
                    </a:cxn>
                    <a:cxn ang="0">
                      <a:pos x="229" y="166"/>
                    </a:cxn>
                  </a:cxnLst>
                  <a:rect l="0" t="0" r="r" b="b"/>
                  <a:pathLst>
                    <a:path w="229" h="327">
                      <a:moveTo>
                        <a:pt x="229" y="166"/>
                      </a:moveTo>
                      <a:lnTo>
                        <a:pt x="142" y="0"/>
                      </a:lnTo>
                      <a:lnTo>
                        <a:pt x="0" y="260"/>
                      </a:lnTo>
                      <a:lnTo>
                        <a:pt x="70" y="202"/>
                      </a:lnTo>
                      <a:lnTo>
                        <a:pt x="108" y="327"/>
                      </a:lnTo>
                      <a:lnTo>
                        <a:pt x="146" y="184"/>
                      </a:lnTo>
                      <a:lnTo>
                        <a:pt x="195" y="254"/>
                      </a:lnTo>
                      <a:lnTo>
                        <a:pt x="229" y="166"/>
                      </a:ln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ar-SA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1687512" y="3302425"/>
                <a:ext cx="1351303" cy="1258887"/>
                <a:chOff x="1600200" y="2955557"/>
                <a:chExt cx="1351303" cy="1258887"/>
              </a:xfrm>
            </p:grpSpPr>
            <p:sp>
              <p:nvSpPr>
                <p:cNvPr id="40" name="Freeform 11"/>
                <p:cNvSpPr>
                  <a:spLocks/>
                </p:cNvSpPr>
                <p:nvPr/>
              </p:nvSpPr>
              <p:spPr bwMode="auto">
                <a:xfrm>
                  <a:off x="1600200" y="2955557"/>
                  <a:ext cx="1351303" cy="1258887"/>
                </a:xfrm>
                <a:custGeom>
                  <a:avLst/>
                  <a:gdLst/>
                  <a:ahLst/>
                  <a:cxnLst>
                    <a:cxn ang="0">
                      <a:pos x="0" y="1117"/>
                    </a:cxn>
                    <a:cxn ang="0">
                      <a:pos x="1199" y="1117"/>
                    </a:cxn>
                    <a:cxn ang="0">
                      <a:pos x="615" y="0"/>
                    </a:cxn>
                    <a:cxn ang="0">
                      <a:pos x="0" y="1117"/>
                    </a:cxn>
                  </a:cxnLst>
                  <a:rect l="0" t="0" r="r" b="b"/>
                  <a:pathLst>
                    <a:path w="1199" h="1117">
                      <a:moveTo>
                        <a:pt x="0" y="1117"/>
                      </a:moveTo>
                      <a:lnTo>
                        <a:pt x="1199" y="1117"/>
                      </a:lnTo>
                      <a:lnTo>
                        <a:pt x="615" y="0"/>
                      </a:lnTo>
                      <a:lnTo>
                        <a:pt x="0" y="1117"/>
                      </a:lnTo>
                      <a:close/>
                    </a:path>
                  </a:pathLst>
                </a:custGeom>
                <a:solidFill>
                  <a:schemeClr val="accent2">
                    <a:alpha val="9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ar-SA"/>
                </a:p>
              </p:txBody>
            </p:sp>
            <p:sp>
              <p:nvSpPr>
                <p:cNvPr id="41" name="Freeform 12"/>
                <p:cNvSpPr>
                  <a:spLocks/>
                </p:cNvSpPr>
                <p:nvPr/>
              </p:nvSpPr>
              <p:spPr bwMode="auto">
                <a:xfrm>
                  <a:off x="2133282" y="2955557"/>
                  <a:ext cx="258089" cy="368537"/>
                </a:xfrm>
                <a:custGeom>
                  <a:avLst/>
                  <a:gdLst/>
                  <a:ahLst/>
                  <a:cxnLst>
                    <a:cxn ang="0">
                      <a:pos x="229" y="166"/>
                    </a:cxn>
                    <a:cxn ang="0">
                      <a:pos x="142" y="0"/>
                    </a:cxn>
                    <a:cxn ang="0">
                      <a:pos x="0" y="260"/>
                    </a:cxn>
                    <a:cxn ang="0">
                      <a:pos x="70" y="202"/>
                    </a:cxn>
                    <a:cxn ang="0">
                      <a:pos x="108" y="327"/>
                    </a:cxn>
                    <a:cxn ang="0">
                      <a:pos x="146" y="184"/>
                    </a:cxn>
                    <a:cxn ang="0">
                      <a:pos x="195" y="254"/>
                    </a:cxn>
                    <a:cxn ang="0">
                      <a:pos x="229" y="166"/>
                    </a:cxn>
                  </a:cxnLst>
                  <a:rect l="0" t="0" r="r" b="b"/>
                  <a:pathLst>
                    <a:path w="229" h="327">
                      <a:moveTo>
                        <a:pt x="229" y="166"/>
                      </a:moveTo>
                      <a:lnTo>
                        <a:pt x="142" y="0"/>
                      </a:lnTo>
                      <a:lnTo>
                        <a:pt x="0" y="260"/>
                      </a:lnTo>
                      <a:lnTo>
                        <a:pt x="70" y="202"/>
                      </a:lnTo>
                      <a:lnTo>
                        <a:pt x="108" y="327"/>
                      </a:lnTo>
                      <a:lnTo>
                        <a:pt x="146" y="184"/>
                      </a:lnTo>
                      <a:lnTo>
                        <a:pt x="195" y="254"/>
                      </a:lnTo>
                      <a:lnTo>
                        <a:pt x="229" y="166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ar-SA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925512" y="3638460"/>
                <a:ext cx="990599" cy="922852"/>
                <a:chOff x="838200" y="3291592"/>
                <a:chExt cx="990599" cy="922852"/>
              </a:xfrm>
            </p:grpSpPr>
            <p:sp>
              <p:nvSpPr>
                <p:cNvPr id="38" name="Freeform 11"/>
                <p:cNvSpPr>
                  <a:spLocks/>
                </p:cNvSpPr>
                <p:nvPr/>
              </p:nvSpPr>
              <p:spPr bwMode="auto">
                <a:xfrm>
                  <a:off x="838200" y="3291592"/>
                  <a:ext cx="990599" cy="922852"/>
                </a:xfrm>
                <a:custGeom>
                  <a:avLst/>
                  <a:gdLst/>
                  <a:ahLst/>
                  <a:cxnLst>
                    <a:cxn ang="0">
                      <a:pos x="0" y="1117"/>
                    </a:cxn>
                    <a:cxn ang="0">
                      <a:pos x="1199" y="1117"/>
                    </a:cxn>
                    <a:cxn ang="0">
                      <a:pos x="615" y="0"/>
                    </a:cxn>
                    <a:cxn ang="0">
                      <a:pos x="0" y="1117"/>
                    </a:cxn>
                  </a:cxnLst>
                  <a:rect l="0" t="0" r="r" b="b"/>
                  <a:pathLst>
                    <a:path w="1199" h="1117">
                      <a:moveTo>
                        <a:pt x="0" y="1117"/>
                      </a:moveTo>
                      <a:lnTo>
                        <a:pt x="1199" y="1117"/>
                      </a:lnTo>
                      <a:lnTo>
                        <a:pt x="615" y="0"/>
                      </a:lnTo>
                      <a:lnTo>
                        <a:pt x="0" y="1117"/>
                      </a:lnTo>
                      <a:close/>
                    </a:path>
                  </a:pathLst>
                </a:custGeom>
                <a:solidFill>
                  <a:schemeClr val="accent1">
                    <a:alpha val="9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ar-SA"/>
                </a:p>
              </p:txBody>
            </p:sp>
            <p:sp>
              <p:nvSpPr>
                <p:cNvPr id="39" name="Freeform 12"/>
                <p:cNvSpPr>
                  <a:spLocks/>
                </p:cNvSpPr>
                <p:nvPr/>
              </p:nvSpPr>
              <p:spPr bwMode="auto">
                <a:xfrm>
                  <a:off x="1228986" y="3291592"/>
                  <a:ext cx="189197" cy="270164"/>
                </a:xfrm>
                <a:custGeom>
                  <a:avLst/>
                  <a:gdLst/>
                  <a:ahLst/>
                  <a:cxnLst>
                    <a:cxn ang="0">
                      <a:pos x="229" y="166"/>
                    </a:cxn>
                    <a:cxn ang="0">
                      <a:pos x="142" y="0"/>
                    </a:cxn>
                    <a:cxn ang="0">
                      <a:pos x="0" y="260"/>
                    </a:cxn>
                    <a:cxn ang="0">
                      <a:pos x="70" y="202"/>
                    </a:cxn>
                    <a:cxn ang="0">
                      <a:pos x="108" y="327"/>
                    </a:cxn>
                    <a:cxn ang="0">
                      <a:pos x="146" y="184"/>
                    </a:cxn>
                    <a:cxn ang="0">
                      <a:pos x="195" y="254"/>
                    </a:cxn>
                    <a:cxn ang="0">
                      <a:pos x="229" y="166"/>
                    </a:cxn>
                  </a:cxnLst>
                  <a:rect l="0" t="0" r="r" b="b"/>
                  <a:pathLst>
                    <a:path w="229" h="327">
                      <a:moveTo>
                        <a:pt x="229" y="166"/>
                      </a:moveTo>
                      <a:lnTo>
                        <a:pt x="142" y="0"/>
                      </a:lnTo>
                      <a:lnTo>
                        <a:pt x="0" y="260"/>
                      </a:lnTo>
                      <a:lnTo>
                        <a:pt x="70" y="202"/>
                      </a:lnTo>
                      <a:lnTo>
                        <a:pt x="108" y="327"/>
                      </a:lnTo>
                      <a:lnTo>
                        <a:pt x="146" y="184"/>
                      </a:lnTo>
                      <a:lnTo>
                        <a:pt x="195" y="254"/>
                      </a:lnTo>
                      <a:lnTo>
                        <a:pt x="229" y="166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ar-SA"/>
                </a:p>
              </p:txBody>
            </p:sp>
          </p:grpSp>
        </p:grpSp>
        <p:cxnSp>
          <p:nvCxnSpPr>
            <p:cNvPr id="19" name="Straight Connector 18"/>
            <p:cNvCxnSpPr/>
            <p:nvPr/>
          </p:nvCxnSpPr>
          <p:spPr>
            <a:xfrm flipV="1">
              <a:off x="1018562" y="4170566"/>
              <a:ext cx="5131139" cy="538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917301" y="4119105"/>
              <a:ext cx="109728" cy="1097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/>
            <p:cNvSpPr/>
            <p:nvPr/>
          </p:nvSpPr>
          <p:spPr>
            <a:xfrm>
              <a:off x="6145258" y="4121486"/>
              <a:ext cx="109728" cy="1097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Oval 21"/>
            <p:cNvSpPr/>
            <p:nvPr/>
          </p:nvSpPr>
          <p:spPr>
            <a:xfrm>
              <a:off x="1542451" y="4095476"/>
              <a:ext cx="158116" cy="15811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Oval 22"/>
            <p:cNvSpPr/>
            <p:nvPr/>
          </p:nvSpPr>
          <p:spPr>
            <a:xfrm>
              <a:off x="2478445" y="4095476"/>
              <a:ext cx="158116" cy="15811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/>
            <p:cNvSpPr/>
            <p:nvPr/>
          </p:nvSpPr>
          <p:spPr>
            <a:xfrm>
              <a:off x="3636673" y="4095476"/>
              <a:ext cx="158116" cy="158116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Oval 24"/>
            <p:cNvSpPr/>
            <p:nvPr/>
          </p:nvSpPr>
          <p:spPr>
            <a:xfrm>
              <a:off x="4929961" y="4090205"/>
              <a:ext cx="158116" cy="158116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12318" y="4305053"/>
              <a:ext cx="6014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schemeClr val="bg2">
                      <a:lumMod val="50000"/>
                    </a:schemeClr>
                  </a:solidFill>
                </a:rPr>
                <a:t>2013</a:t>
              </a:r>
              <a:endParaRPr lang="en-US" sz="140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47876" y="4305053"/>
              <a:ext cx="6014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schemeClr val="bg2">
                      <a:lumMod val="50000"/>
                    </a:schemeClr>
                  </a:solidFill>
                </a:rPr>
                <a:t>2014</a:t>
              </a:r>
              <a:endParaRPr lang="en-US" sz="140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6540" y="4305053"/>
              <a:ext cx="6014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schemeClr val="bg2">
                      <a:lumMod val="50000"/>
                    </a:schemeClr>
                  </a:solidFill>
                </a:rPr>
                <a:t>2015</a:t>
              </a:r>
              <a:endParaRPr lang="en-US" sz="140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99828" y="4305053"/>
              <a:ext cx="6014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schemeClr val="bg2">
                      <a:lumMod val="50000"/>
                    </a:schemeClr>
                  </a:solidFill>
                </a:rPr>
                <a:t>2016</a:t>
              </a:r>
              <a:endParaRPr lang="en-US" sz="140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59224" y="3687688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bg1"/>
                  </a:solidFill>
                </a:rPr>
                <a:t>39%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2530" y="3522829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bg1"/>
                  </a:solidFill>
                </a:rPr>
                <a:t>68%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52233" y="3343577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bg1"/>
                  </a:solidFill>
                </a:rPr>
                <a:t>79%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82112" y="2918979"/>
              <a:ext cx="6270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bg1"/>
                  </a:solidFill>
                </a:rPr>
                <a:t>86%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5319389" y="1143000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471789" y="1244600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760375" y="5104114"/>
            <a:ext cx="5368148" cy="1216112"/>
            <a:chOff x="760375" y="5104114"/>
            <a:chExt cx="5368148" cy="1216112"/>
          </a:xfrm>
        </p:grpSpPr>
        <p:sp>
          <p:nvSpPr>
            <p:cNvPr id="48" name="Rectangle 47"/>
            <p:cNvSpPr/>
            <p:nvPr/>
          </p:nvSpPr>
          <p:spPr>
            <a:xfrm>
              <a:off x="760377" y="5104114"/>
              <a:ext cx="5368146" cy="12161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87271" y="5462117"/>
              <a:ext cx="53412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>
                  <a:solidFill>
                    <a:schemeClr val="bg1"/>
                  </a:solidFill>
                </a:rPr>
                <a:t>Fusce a metus leo. Ut dapibus est quis arcu faucibus sagittis. Duis dapibus ac nulla vitae vestibulum. </a:t>
              </a:r>
              <a:r>
                <a:rPr lang="en-US" sz="1200" b="1" smtClean="0">
                  <a:solidFill>
                    <a:schemeClr val="bg1"/>
                  </a:solidFill>
                </a:rPr>
                <a:t>Phasellus </a:t>
              </a:r>
              <a:r>
                <a:rPr lang="pt-BR" sz="1200" b="1">
                  <a:solidFill>
                    <a:schemeClr val="bg1"/>
                  </a:solidFill>
                  <a:cs typeface="Lato Light"/>
                </a:rPr>
                <a:t>Lorem ipsum dolor sit </a:t>
              </a:r>
              <a:r>
                <a:rPr lang="pt-BR" sz="1200" b="1" smtClean="0">
                  <a:solidFill>
                    <a:schemeClr val="bg1"/>
                  </a:solidFill>
                  <a:cs typeface="Lato Light"/>
                </a:rPr>
                <a:t>at. </a:t>
              </a:r>
              <a:r>
                <a:rPr lang="en-US" sz="1200" b="1">
                  <a:solidFill>
                    <a:schemeClr val="bg1"/>
                  </a:solidFill>
                </a:rPr>
                <a:t>nulla vitae vestibulum. Phasellus </a:t>
              </a:r>
              <a:r>
                <a:rPr lang="pt-BR" sz="1200" b="1">
                  <a:solidFill>
                    <a:schemeClr val="bg1"/>
                  </a:solidFill>
                  <a:cs typeface="Lato Light"/>
                </a:rPr>
                <a:t>Lorem ipsum dolor sit at</a:t>
              </a:r>
              <a:r>
                <a:rPr lang="pt-BR" sz="1200" b="1" smtClean="0">
                  <a:solidFill>
                    <a:schemeClr val="bg1"/>
                  </a:solidFill>
                  <a:cs typeface="Lato Light"/>
                </a:rPr>
                <a:t>.</a:t>
              </a:r>
              <a:endParaRPr lang="en-US" sz="1200" b="1">
                <a:solidFill>
                  <a:schemeClr val="bg1"/>
                </a:solidFill>
                <a:cs typeface="Lato Ligh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39117" y="5152466"/>
              <a:ext cx="2486653" cy="402291"/>
            </a:xfrm>
            <a:prstGeom prst="rect">
              <a:avLst/>
            </a:prstGeom>
            <a:noFill/>
          </p:spPr>
          <p:txBody>
            <a:bodyPr wrap="square" lIns="36000" tIns="46800" rIns="36000" bIns="4680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600" b="1" smtClean="0">
                  <a:solidFill>
                    <a:schemeClr val="bg1"/>
                  </a:solidFill>
                  <a:latin typeface="+mj-lt"/>
                </a:rPr>
                <a:t>Why Do You Choose Us?</a:t>
              </a:r>
              <a:endParaRPr lang="en-US" sz="16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60375" y="6196234"/>
              <a:ext cx="5368147" cy="1239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494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Education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5319389" y="1143000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471789" y="1244600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-135720" y="2035253"/>
            <a:ext cx="3345880" cy="2500360"/>
            <a:chOff x="1710018" y="4651163"/>
            <a:chExt cx="5906198" cy="4413673"/>
          </a:xfrm>
        </p:grpSpPr>
        <p:sp>
          <p:nvSpPr>
            <p:cNvPr id="7" name="Freeform 6"/>
            <p:cNvSpPr/>
            <p:nvPr/>
          </p:nvSpPr>
          <p:spPr>
            <a:xfrm>
              <a:off x="1710018" y="6751569"/>
              <a:ext cx="1513822" cy="1832484"/>
            </a:xfrm>
            <a:custGeom>
              <a:avLst/>
              <a:gdLst>
                <a:gd name="connsiteX0" fmla="*/ 0 w 3319091"/>
                <a:gd name="connsiteY0" fmla="*/ 0 h 1832484"/>
                <a:gd name="connsiteX1" fmla="*/ 3319091 w 3319091"/>
                <a:gd name="connsiteY1" fmla="*/ 50446 h 1832484"/>
                <a:gd name="connsiteX2" fmla="*/ 2992014 w 3319091"/>
                <a:gd name="connsiteY2" fmla="*/ 582277 h 1832484"/>
                <a:gd name="connsiteX3" fmla="*/ 2943741 w 3319091"/>
                <a:gd name="connsiteY3" fmla="*/ 663426 h 1832484"/>
                <a:gd name="connsiteX4" fmla="*/ 2943741 w 3319091"/>
                <a:gd name="connsiteY4" fmla="*/ 1832484 h 1832484"/>
                <a:gd name="connsiteX5" fmla="*/ 2213452 w 3319091"/>
                <a:gd name="connsiteY5" fmla="*/ 1832484 h 1832484"/>
                <a:gd name="connsiteX6" fmla="*/ 2213452 w 3319091"/>
                <a:gd name="connsiteY6" fmla="*/ 1831533 h 1832484"/>
                <a:gd name="connsiteX7" fmla="*/ 2127463 w 3319091"/>
                <a:gd name="connsiteY7" fmla="*/ 1832357 h 1832484"/>
                <a:gd name="connsiteX8" fmla="*/ 0 w 3319091"/>
                <a:gd name="connsiteY8" fmla="*/ 1811866 h 1832484"/>
                <a:gd name="connsiteX9" fmla="*/ 0 w 3319091"/>
                <a:gd name="connsiteY9" fmla="*/ 0 h 1832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19091" h="1832484">
                  <a:moveTo>
                    <a:pt x="0" y="0"/>
                  </a:moveTo>
                  <a:cubicBezTo>
                    <a:pt x="0" y="0"/>
                    <a:pt x="0" y="0"/>
                    <a:pt x="3319091" y="50446"/>
                  </a:cubicBezTo>
                  <a:cubicBezTo>
                    <a:pt x="3319091" y="50446"/>
                    <a:pt x="3170581" y="284550"/>
                    <a:pt x="2992014" y="582277"/>
                  </a:cubicBezTo>
                  <a:lnTo>
                    <a:pt x="2943741" y="663426"/>
                  </a:lnTo>
                  <a:lnTo>
                    <a:pt x="2943741" y="1832484"/>
                  </a:lnTo>
                  <a:lnTo>
                    <a:pt x="2213452" y="1832484"/>
                  </a:lnTo>
                  <a:lnTo>
                    <a:pt x="2213452" y="1831533"/>
                  </a:lnTo>
                  <a:lnTo>
                    <a:pt x="2127463" y="1832357"/>
                  </a:lnTo>
                  <a:cubicBezTo>
                    <a:pt x="1712126" y="1833723"/>
                    <a:pt x="875871" y="1811866"/>
                    <a:pt x="0" y="1811866"/>
                  </a:cubicBezTo>
                  <a:cubicBezTo>
                    <a:pt x="0" y="1811866"/>
                    <a:pt x="0" y="1811866"/>
                    <a:pt x="0" y="0"/>
                  </a:cubicBezTo>
                  <a:close/>
                </a:path>
              </a:pathLst>
            </a:custGeom>
            <a:solidFill>
              <a:srgbClr val="0A2B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6771459" y="6211123"/>
              <a:ext cx="626469" cy="436576"/>
            </a:xfrm>
            <a:custGeom>
              <a:avLst/>
              <a:gdLst>
                <a:gd name="T0" fmla="*/ 348 w 353"/>
                <a:gd name="T1" fmla="*/ 209 h 246"/>
                <a:gd name="T2" fmla="*/ 0 w 353"/>
                <a:gd name="T3" fmla="*/ 246 h 246"/>
                <a:gd name="T4" fmla="*/ 140 w 353"/>
                <a:gd name="T5" fmla="*/ 33 h 246"/>
                <a:gd name="T6" fmla="*/ 353 w 353"/>
                <a:gd name="T7" fmla="*/ 0 h 246"/>
                <a:gd name="T8" fmla="*/ 348 w 353"/>
                <a:gd name="T9" fmla="*/ 20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46">
                  <a:moveTo>
                    <a:pt x="348" y="209"/>
                  </a:moveTo>
                  <a:lnTo>
                    <a:pt x="0" y="246"/>
                  </a:lnTo>
                  <a:lnTo>
                    <a:pt x="140" y="33"/>
                  </a:lnTo>
                  <a:lnTo>
                    <a:pt x="353" y="0"/>
                  </a:lnTo>
                  <a:lnTo>
                    <a:pt x="348" y="209"/>
                  </a:lnTo>
                  <a:close/>
                </a:path>
              </a:pathLst>
            </a:custGeom>
            <a:solidFill>
              <a:srgbClr val="DDA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966508" y="6708038"/>
              <a:ext cx="1114510" cy="1512042"/>
            </a:xfrm>
            <a:custGeom>
              <a:avLst/>
              <a:gdLst>
                <a:gd name="T0" fmla="*/ 231 w 265"/>
                <a:gd name="T1" fmla="*/ 0 h 360"/>
                <a:gd name="T2" fmla="*/ 99 w 265"/>
                <a:gd name="T3" fmla="*/ 33 h 360"/>
                <a:gd name="T4" fmla="*/ 0 w 265"/>
                <a:gd name="T5" fmla="*/ 349 h 360"/>
                <a:gd name="T6" fmla="*/ 209 w 265"/>
                <a:gd name="T7" fmla="*/ 353 h 360"/>
                <a:gd name="T8" fmla="*/ 231 w 265"/>
                <a:gd name="T9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360">
                  <a:moveTo>
                    <a:pt x="231" y="0"/>
                  </a:moveTo>
                  <a:cubicBezTo>
                    <a:pt x="231" y="0"/>
                    <a:pt x="130" y="36"/>
                    <a:pt x="99" y="33"/>
                  </a:cubicBezTo>
                  <a:cubicBezTo>
                    <a:pt x="68" y="31"/>
                    <a:pt x="0" y="349"/>
                    <a:pt x="0" y="349"/>
                  </a:cubicBezTo>
                  <a:cubicBezTo>
                    <a:pt x="0" y="349"/>
                    <a:pt x="185" y="347"/>
                    <a:pt x="209" y="353"/>
                  </a:cubicBezTo>
                  <a:cubicBezTo>
                    <a:pt x="233" y="360"/>
                    <a:pt x="265" y="21"/>
                    <a:pt x="231" y="0"/>
                  </a:cubicBezTo>
                  <a:close/>
                </a:path>
              </a:pathLst>
            </a:custGeom>
            <a:solidFill>
              <a:srgbClr val="FCC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644442" y="6093993"/>
              <a:ext cx="2697540" cy="2530718"/>
            </a:xfrm>
            <a:custGeom>
              <a:avLst/>
              <a:gdLst>
                <a:gd name="T0" fmla="*/ 42 w 642"/>
                <a:gd name="T1" fmla="*/ 494 h 602"/>
                <a:gd name="T2" fmla="*/ 18 w 642"/>
                <a:gd name="T3" fmla="*/ 247 h 602"/>
                <a:gd name="T4" fmla="*/ 251 w 642"/>
                <a:gd name="T5" fmla="*/ 20 h 602"/>
                <a:gd name="T6" fmla="*/ 589 w 642"/>
                <a:gd name="T7" fmla="*/ 4 h 602"/>
                <a:gd name="T8" fmla="*/ 570 w 642"/>
                <a:gd name="T9" fmla="*/ 463 h 602"/>
                <a:gd name="T10" fmla="*/ 42 w 642"/>
                <a:gd name="T11" fmla="*/ 494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2" h="602">
                  <a:moveTo>
                    <a:pt x="42" y="494"/>
                  </a:moveTo>
                  <a:cubicBezTo>
                    <a:pt x="0" y="477"/>
                    <a:pt x="18" y="247"/>
                    <a:pt x="18" y="247"/>
                  </a:cubicBezTo>
                  <a:cubicBezTo>
                    <a:pt x="26" y="199"/>
                    <a:pt x="112" y="51"/>
                    <a:pt x="251" y="20"/>
                  </a:cubicBezTo>
                  <a:cubicBezTo>
                    <a:pt x="262" y="18"/>
                    <a:pt x="536" y="7"/>
                    <a:pt x="589" y="4"/>
                  </a:cubicBezTo>
                  <a:cubicBezTo>
                    <a:pt x="642" y="0"/>
                    <a:pt x="570" y="463"/>
                    <a:pt x="570" y="463"/>
                  </a:cubicBezTo>
                  <a:cubicBezTo>
                    <a:pt x="570" y="463"/>
                    <a:pt x="306" y="602"/>
                    <a:pt x="42" y="494"/>
                  </a:cubicBezTo>
                  <a:close/>
                </a:path>
              </a:pathLst>
            </a:custGeom>
            <a:solidFill>
              <a:srgbClr val="FCC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832560" y="7586513"/>
              <a:ext cx="500465" cy="344291"/>
            </a:xfrm>
            <a:custGeom>
              <a:avLst/>
              <a:gdLst>
                <a:gd name="T0" fmla="*/ 119 w 119"/>
                <a:gd name="T1" fmla="*/ 8 h 82"/>
                <a:gd name="T2" fmla="*/ 22 w 119"/>
                <a:gd name="T3" fmla="*/ 22 h 82"/>
                <a:gd name="T4" fmla="*/ 119 w 119"/>
                <a:gd name="T5" fmla="*/ 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9" h="82">
                  <a:moveTo>
                    <a:pt x="119" y="8"/>
                  </a:moveTo>
                  <a:cubicBezTo>
                    <a:pt x="119" y="8"/>
                    <a:pt x="44" y="43"/>
                    <a:pt x="22" y="22"/>
                  </a:cubicBezTo>
                  <a:cubicBezTo>
                    <a:pt x="0" y="0"/>
                    <a:pt x="56" y="82"/>
                    <a:pt x="119" y="8"/>
                  </a:cubicBezTo>
                  <a:close/>
                </a:path>
              </a:pathLst>
            </a:custGeom>
            <a:solidFill>
              <a:srgbClr val="DDA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37268" y="4651163"/>
              <a:ext cx="2118989" cy="2236119"/>
            </a:xfrm>
            <a:custGeom>
              <a:avLst/>
              <a:gdLst>
                <a:gd name="T0" fmla="*/ 435 w 504"/>
                <a:gd name="T1" fmla="*/ 2 h 532"/>
                <a:gd name="T2" fmla="*/ 431 w 504"/>
                <a:gd name="T3" fmla="*/ 0 h 532"/>
                <a:gd name="T4" fmla="*/ 388 w 504"/>
                <a:gd name="T5" fmla="*/ 69 h 532"/>
                <a:gd name="T6" fmla="*/ 297 w 504"/>
                <a:gd name="T7" fmla="*/ 120 h 532"/>
                <a:gd name="T8" fmla="*/ 132 w 504"/>
                <a:gd name="T9" fmla="*/ 251 h 532"/>
                <a:gd name="T10" fmla="*/ 0 w 504"/>
                <a:gd name="T11" fmla="*/ 489 h 532"/>
                <a:gd name="T12" fmla="*/ 68 w 504"/>
                <a:gd name="T13" fmla="*/ 532 h 532"/>
                <a:gd name="T14" fmla="*/ 234 w 504"/>
                <a:gd name="T15" fmla="*/ 417 h 532"/>
                <a:gd name="T16" fmla="*/ 275 w 504"/>
                <a:gd name="T17" fmla="*/ 281 h 532"/>
                <a:gd name="T18" fmla="*/ 360 w 504"/>
                <a:gd name="T19" fmla="*/ 192 h 532"/>
                <a:gd name="T20" fmla="*/ 465 w 504"/>
                <a:gd name="T21" fmla="*/ 106 h 532"/>
                <a:gd name="T22" fmla="*/ 435 w 504"/>
                <a:gd name="T23" fmla="*/ 2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4" h="532">
                  <a:moveTo>
                    <a:pt x="435" y="2"/>
                  </a:moveTo>
                  <a:cubicBezTo>
                    <a:pt x="433" y="1"/>
                    <a:pt x="431" y="0"/>
                    <a:pt x="431" y="0"/>
                  </a:cubicBezTo>
                  <a:cubicBezTo>
                    <a:pt x="388" y="69"/>
                    <a:pt x="388" y="69"/>
                    <a:pt x="388" y="69"/>
                  </a:cubicBezTo>
                  <a:cubicBezTo>
                    <a:pt x="297" y="120"/>
                    <a:pt x="297" y="120"/>
                    <a:pt x="297" y="120"/>
                  </a:cubicBezTo>
                  <a:cubicBezTo>
                    <a:pt x="297" y="120"/>
                    <a:pt x="151" y="224"/>
                    <a:pt x="132" y="251"/>
                  </a:cubicBezTo>
                  <a:cubicBezTo>
                    <a:pt x="113" y="277"/>
                    <a:pt x="0" y="489"/>
                    <a:pt x="0" y="489"/>
                  </a:cubicBezTo>
                  <a:cubicBezTo>
                    <a:pt x="68" y="532"/>
                    <a:pt x="68" y="532"/>
                    <a:pt x="68" y="532"/>
                  </a:cubicBezTo>
                  <a:cubicBezTo>
                    <a:pt x="68" y="532"/>
                    <a:pt x="228" y="445"/>
                    <a:pt x="234" y="417"/>
                  </a:cubicBezTo>
                  <a:cubicBezTo>
                    <a:pt x="240" y="390"/>
                    <a:pt x="260" y="293"/>
                    <a:pt x="275" y="281"/>
                  </a:cubicBezTo>
                  <a:cubicBezTo>
                    <a:pt x="289" y="269"/>
                    <a:pt x="340" y="195"/>
                    <a:pt x="360" y="192"/>
                  </a:cubicBezTo>
                  <a:cubicBezTo>
                    <a:pt x="381" y="189"/>
                    <a:pt x="420" y="177"/>
                    <a:pt x="465" y="106"/>
                  </a:cubicBezTo>
                  <a:cubicBezTo>
                    <a:pt x="504" y="43"/>
                    <a:pt x="450" y="10"/>
                    <a:pt x="435" y="2"/>
                  </a:cubicBezTo>
                  <a:close/>
                </a:path>
              </a:pathLst>
            </a:custGeom>
            <a:solidFill>
              <a:srgbClr val="FCC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592977" y="5676938"/>
              <a:ext cx="1403786" cy="1984112"/>
            </a:xfrm>
            <a:custGeom>
              <a:avLst/>
              <a:gdLst>
                <a:gd name="T0" fmla="*/ 330 w 334"/>
                <a:gd name="T1" fmla="*/ 145 h 472"/>
                <a:gd name="T2" fmla="*/ 150 w 334"/>
                <a:gd name="T3" fmla="*/ 444 h 472"/>
                <a:gd name="T4" fmla="*/ 330 w 334"/>
                <a:gd name="T5" fmla="*/ 145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4" h="472">
                  <a:moveTo>
                    <a:pt x="330" y="145"/>
                  </a:moveTo>
                  <a:cubicBezTo>
                    <a:pt x="334" y="150"/>
                    <a:pt x="299" y="416"/>
                    <a:pt x="150" y="444"/>
                  </a:cubicBezTo>
                  <a:cubicBezTo>
                    <a:pt x="0" y="472"/>
                    <a:pt x="230" y="0"/>
                    <a:pt x="330" y="145"/>
                  </a:cubicBezTo>
                  <a:close/>
                </a:path>
              </a:pathLst>
            </a:custGeom>
            <a:solidFill>
              <a:srgbClr val="FCC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569989" y="4706179"/>
              <a:ext cx="205865" cy="285727"/>
            </a:xfrm>
            <a:custGeom>
              <a:avLst/>
              <a:gdLst>
                <a:gd name="T0" fmla="*/ 38 w 49"/>
                <a:gd name="T1" fmla="*/ 0 h 68"/>
                <a:gd name="T2" fmla="*/ 47 w 49"/>
                <a:gd name="T3" fmla="*/ 12 h 68"/>
                <a:gd name="T4" fmla="*/ 12 w 49"/>
                <a:gd name="T5" fmla="*/ 68 h 68"/>
                <a:gd name="T6" fmla="*/ 0 w 49"/>
                <a:gd name="T7" fmla="*/ 60 h 68"/>
                <a:gd name="T8" fmla="*/ 38 w 49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68">
                  <a:moveTo>
                    <a:pt x="38" y="0"/>
                  </a:moveTo>
                  <a:cubicBezTo>
                    <a:pt x="38" y="0"/>
                    <a:pt x="49" y="1"/>
                    <a:pt x="47" y="12"/>
                  </a:cubicBezTo>
                  <a:cubicBezTo>
                    <a:pt x="45" y="23"/>
                    <a:pt x="12" y="68"/>
                    <a:pt x="12" y="68"/>
                  </a:cubicBezTo>
                  <a:cubicBezTo>
                    <a:pt x="0" y="60"/>
                    <a:pt x="0" y="60"/>
                    <a:pt x="0" y="60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FBE1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5321532" y="5290054"/>
              <a:ext cx="129553" cy="168597"/>
            </a:xfrm>
            <a:custGeom>
              <a:avLst/>
              <a:gdLst>
                <a:gd name="T0" fmla="*/ 9 w 31"/>
                <a:gd name="T1" fmla="*/ 0 h 40"/>
                <a:gd name="T2" fmla="*/ 31 w 31"/>
                <a:gd name="T3" fmla="*/ 40 h 40"/>
                <a:gd name="T4" fmla="*/ 9 w 31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40">
                  <a:moveTo>
                    <a:pt x="9" y="0"/>
                  </a:move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0" y="16"/>
                    <a:pt x="9" y="0"/>
                  </a:cubicBezTo>
                  <a:close/>
                </a:path>
              </a:pathLst>
            </a:custGeom>
            <a:solidFill>
              <a:srgbClr val="DDA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876082" y="5698234"/>
              <a:ext cx="175696" cy="147300"/>
            </a:xfrm>
            <a:custGeom>
              <a:avLst/>
              <a:gdLst>
                <a:gd name="T0" fmla="*/ 0 w 42"/>
                <a:gd name="T1" fmla="*/ 0 h 35"/>
                <a:gd name="T2" fmla="*/ 42 w 42"/>
                <a:gd name="T3" fmla="*/ 35 h 35"/>
                <a:gd name="T4" fmla="*/ 0 w 42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5">
                  <a:moveTo>
                    <a:pt x="0" y="0"/>
                  </a:moveTo>
                  <a:cubicBezTo>
                    <a:pt x="42" y="35"/>
                    <a:pt x="42" y="35"/>
                    <a:pt x="42" y="35"/>
                  </a:cubicBezTo>
                  <a:cubicBezTo>
                    <a:pt x="42" y="35"/>
                    <a:pt x="11" y="17"/>
                    <a:pt x="0" y="0"/>
                  </a:cubicBezTo>
                  <a:close/>
                </a:path>
              </a:pathLst>
            </a:custGeom>
            <a:solidFill>
              <a:srgbClr val="DDA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804165" y="7387746"/>
              <a:ext cx="672611" cy="193443"/>
            </a:xfrm>
            <a:custGeom>
              <a:avLst/>
              <a:gdLst>
                <a:gd name="T0" fmla="*/ 0 w 160"/>
                <a:gd name="T1" fmla="*/ 2 h 46"/>
                <a:gd name="T2" fmla="*/ 154 w 160"/>
                <a:gd name="T3" fmla="*/ 11 h 46"/>
                <a:gd name="T4" fmla="*/ 0 w 160"/>
                <a:gd name="T5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" h="46">
                  <a:moveTo>
                    <a:pt x="0" y="2"/>
                  </a:moveTo>
                  <a:cubicBezTo>
                    <a:pt x="0" y="2"/>
                    <a:pt x="148" y="22"/>
                    <a:pt x="154" y="11"/>
                  </a:cubicBezTo>
                  <a:cubicBezTo>
                    <a:pt x="160" y="0"/>
                    <a:pt x="92" y="46"/>
                    <a:pt x="0" y="2"/>
                  </a:cubicBezTo>
                  <a:close/>
                </a:path>
              </a:pathLst>
            </a:custGeom>
            <a:solidFill>
              <a:srgbClr val="DDA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5220373" y="5126782"/>
              <a:ext cx="46142" cy="58566"/>
            </a:xfrm>
            <a:custGeom>
              <a:avLst/>
              <a:gdLst>
                <a:gd name="T0" fmla="*/ 9 w 26"/>
                <a:gd name="T1" fmla="*/ 0 h 33"/>
                <a:gd name="T2" fmla="*/ 26 w 26"/>
                <a:gd name="T3" fmla="*/ 33 h 33"/>
                <a:gd name="T4" fmla="*/ 0 w 26"/>
                <a:gd name="T5" fmla="*/ 5 h 33"/>
                <a:gd name="T6" fmla="*/ 9 w 26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3">
                  <a:moveTo>
                    <a:pt x="9" y="0"/>
                  </a:moveTo>
                  <a:lnTo>
                    <a:pt x="26" y="33"/>
                  </a:lnTo>
                  <a:lnTo>
                    <a:pt x="0" y="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DA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149386" y="5155177"/>
              <a:ext cx="108257" cy="47917"/>
            </a:xfrm>
            <a:custGeom>
              <a:avLst/>
              <a:gdLst>
                <a:gd name="T0" fmla="*/ 21 w 61"/>
                <a:gd name="T1" fmla="*/ 0 h 27"/>
                <a:gd name="T2" fmla="*/ 61 w 61"/>
                <a:gd name="T3" fmla="*/ 27 h 27"/>
                <a:gd name="T4" fmla="*/ 0 w 61"/>
                <a:gd name="T5" fmla="*/ 15 h 27"/>
                <a:gd name="T6" fmla="*/ 21 w 61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7">
                  <a:moveTo>
                    <a:pt x="21" y="0"/>
                  </a:moveTo>
                  <a:lnTo>
                    <a:pt x="61" y="2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DDA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4530017" y="6101091"/>
              <a:ext cx="303474" cy="168597"/>
            </a:xfrm>
            <a:custGeom>
              <a:avLst/>
              <a:gdLst>
                <a:gd name="T0" fmla="*/ 0 w 72"/>
                <a:gd name="T1" fmla="*/ 14 h 40"/>
                <a:gd name="T2" fmla="*/ 68 w 72"/>
                <a:gd name="T3" fmla="*/ 10 h 40"/>
                <a:gd name="T4" fmla="*/ 0 w 72"/>
                <a:gd name="T5" fmla="*/ 1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40">
                  <a:moveTo>
                    <a:pt x="0" y="14"/>
                  </a:moveTo>
                  <a:cubicBezTo>
                    <a:pt x="0" y="14"/>
                    <a:pt x="64" y="20"/>
                    <a:pt x="68" y="10"/>
                  </a:cubicBezTo>
                  <a:cubicBezTo>
                    <a:pt x="72" y="0"/>
                    <a:pt x="57" y="40"/>
                    <a:pt x="0" y="14"/>
                  </a:cubicBezTo>
                  <a:close/>
                </a:path>
              </a:pathLst>
            </a:custGeom>
            <a:solidFill>
              <a:srgbClr val="DDA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3632020" y="7274166"/>
              <a:ext cx="104708" cy="732951"/>
            </a:xfrm>
            <a:custGeom>
              <a:avLst/>
              <a:gdLst>
                <a:gd name="T0" fmla="*/ 14 w 25"/>
                <a:gd name="T1" fmla="*/ 0 h 174"/>
                <a:gd name="T2" fmla="*/ 22 w 25"/>
                <a:gd name="T3" fmla="*/ 160 h 174"/>
                <a:gd name="T4" fmla="*/ 14 w 25"/>
                <a:gd name="T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74">
                  <a:moveTo>
                    <a:pt x="14" y="0"/>
                  </a:moveTo>
                  <a:cubicBezTo>
                    <a:pt x="14" y="0"/>
                    <a:pt x="20" y="145"/>
                    <a:pt x="22" y="160"/>
                  </a:cubicBezTo>
                  <a:cubicBezTo>
                    <a:pt x="25" y="174"/>
                    <a:pt x="0" y="54"/>
                    <a:pt x="14" y="0"/>
                  </a:cubicBezTo>
                  <a:close/>
                </a:path>
              </a:pathLst>
            </a:custGeom>
            <a:solidFill>
              <a:srgbClr val="DDA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739347" y="6766602"/>
              <a:ext cx="832334" cy="1858109"/>
            </a:xfrm>
            <a:custGeom>
              <a:avLst/>
              <a:gdLst>
                <a:gd name="T0" fmla="*/ 198 w 198"/>
                <a:gd name="T1" fmla="*/ 12 h 442"/>
                <a:gd name="T2" fmla="*/ 0 w 198"/>
                <a:gd name="T3" fmla="*/ 0 h 442"/>
                <a:gd name="T4" fmla="*/ 0 w 198"/>
                <a:gd name="T5" fmla="*/ 431 h 442"/>
                <a:gd name="T6" fmla="*/ 143 w 198"/>
                <a:gd name="T7" fmla="*/ 431 h 442"/>
                <a:gd name="T8" fmla="*/ 198 w 198"/>
                <a:gd name="T9" fmla="*/ 1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442">
                  <a:moveTo>
                    <a:pt x="198" y="1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76" y="431"/>
                    <a:pt x="147" y="442"/>
                    <a:pt x="143" y="431"/>
                  </a:cubicBezTo>
                  <a:cubicBezTo>
                    <a:pt x="135" y="408"/>
                    <a:pt x="198" y="12"/>
                    <a:pt x="198" y="1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3963888" y="4915593"/>
              <a:ext cx="3652327" cy="4149243"/>
            </a:xfrm>
            <a:custGeom>
              <a:avLst/>
              <a:gdLst>
                <a:gd name="T0" fmla="*/ 604 w 869"/>
                <a:gd name="T1" fmla="*/ 939 h 987"/>
                <a:gd name="T2" fmla="*/ 672 w 869"/>
                <a:gd name="T3" fmla="*/ 396 h 987"/>
                <a:gd name="T4" fmla="*/ 798 w 869"/>
                <a:gd name="T5" fmla="*/ 199 h 987"/>
                <a:gd name="T6" fmla="*/ 802 w 869"/>
                <a:gd name="T7" fmla="*/ 202 h 987"/>
                <a:gd name="T8" fmla="*/ 830 w 869"/>
                <a:gd name="T9" fmla="*/ 205 h 987"/>
                <a:gd name="T10" fmla="*/ 865 w 869"/>
                <a:gd name="T11" fmla="*/ 152 h 987"/>
                <a:gd name="T12" fmla="*/ 850 w 869"/>
                <a:gd name="T13" fmla="*/ 127 h 987"/>
                <a:gd name="T14" fmla="*/ 666 w 869"/>
                <a:gd name="T15" fmla="*/ 9 h 987"/>
                <a:gd name="T16" fmla="*/ 638 w 869"/>
                <a:gd name="T17" fmla="*/ 6 h 987"/>
                <a:gd name="T18" fmla="*/ 603 w 869"/>
                <a:gd name="T19" fmla="*/ 59 h 987"/>
                <a:gd name="T20" fmla="*/ 619 w 869"/>
                <a:gd name="T21" fmla="*/ 84 h 987"/>
                <a:gd name="T22" fmla="*/ 626 w 869"/>
                <a:gd name="T23" fmla="*/ 88 h 987"/>
                <a:gd name="T24" fmla="*/ 503 w 869"/>
                <a:gd name="T25" fmla="*/ 279 h 987"/>
                <a:gd name="T26" fmla="*/ 30 w 869"/>
                <a:gd name="T27" fmla="*/ 570 h 987"/>
                <a:gd name="T28" fmla="*/ 13 w 869"/>
                <a:gd name="T29" fmla="*/ 585 h 987"/>
                <a:gd name="T30" fmla="*/ 26 w 869"/>
                <a:gd name="T31" fmla="*/ 645 h 987"/>
                <a:gd name="T32" fmla="*/ 538 w 869"/>
                <a:gd name="T33" fmla="*/ 974 h 987"/>
                <a:gd name="T34" fmla="*/ 598 w 869"/>
                <a:gd name="T35" fmla="*/ 960 h 987"/>
                <a:gd name="T36" fmla="*/ 604 w 869"/>
                <a:gd name="T37" fmla="*/ 939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9" h="987">
                  <a:moveTo>
                    <a:pt x="604" y="939"/>
                  </a:moveTo>
                  <a:cubicBezTo>
                    <a:pt x="672" y="396"/>
                    <a:pt x="672" y="396"/>
                    <a:pt x="672" y="396"/>
                  </a:cubicBezTo>
                  <a:cubicBezTo>
                    <a:pt x="798" y="199"/>
                    <a:pt x="798" y="199"/>
                    <a:pt x="798" y="199"/>
                  </a:cubicBezTo>
                  <a:cubicBezTo>
                    <a:pt x="802" y="202"/>
                    <a:pt x="802" y="202"/>
                    <a:pt x="802" y="202"/>
                  </a:cubicBezTo>
                  <a:cubicBezTo>
                    <a:pt x="814" y="209"/>
                    <a:pt x="827" y="211"/>
                    <a:pt x="830" y="205"/>
                  </a:cubicBezTo>
                  <a:cubicBezTo>
                    <a:pt x="865" y="152"/>
                    <a:pt x="865" y="152"/>
                    <a:pt x="865" y="152"/>
                  </a:cubicBezTo>
                  <a:cubicBezTo>
                    <a:pt x="869" y="146"/>
                    <a:pt x="862" y="135"/>
                    <a:pt x="850" y="127"/>
                  </a:cubicBezTo>
                  <a:cubicBezTo>
                    <a:pt x="666" y="9"/>
                    <a:pt x="666" y="9"/>
                    <a:pt x="666" y="9"/>
                  </a:cubicBezTo>
                  <a:cubicBezTo>
                    <a:pt x="654" y="2"/>
                    <a:pt x="642" y="0"/>
                    <a:pt x="638" y="6"/>
                  </a:cubicBezTo>
                  <a:cubicBezTo>
                    <a:pt x="603" y="59"/>
                    <a:pt x="603" y="59"/>
                    <a:pt x="603" y="59"/>
                  </a:cubicBezTo>
                  <a:cubicBezTo>
                    <a:pt x="600" y="65"/>
                    <a:pt x="607" y="76"/>
                    <a:pt x="619" y="84"/>
                  </a:cubicBezTo>
                  <a:cubicBezTo>
                    <a:pt x="626" y="88"/>
                    <a:pt x="626" y="88"/>
                    <a:pt x="626" y="88"/>
                  </a:cubicBezTo>
                  <a:cubicBezTo>
                    <a:pt x="503" y="279"/>
                    <a:pt x="503" y="279"/>
                    <a:pt x="503" y="279"/>
                  </a:cubicBezTo>
                  <a:cubicBezTo>
                    <a:pt x="30" y="570"/>
                    <a:pt x="30" y="570"/>
                    <a:pt x="30" y="570"/>
                  </a:cubicBezTo>
                  <a:cubicBezTo>
                    <a:pt x="24" y="573"/>
                    <a:pt x="18" y="578"/>
                    <a:pt x="13" y="585"/>
                  </a:cubicBezTo>
                  <a:cubicBezTo>
                    <a:pt x="0" y="605"/>
                    <a:pt x="6" y="632"/>
                    <a:pt x="26" y="645"/>
                  </a:cubicBezTo>
                  <a:cubicBezTo>
                    <a:pt x="538" y="974"/>
                    <a:pt x="538" y="974"/>
                    <a:pt x="538" y="974"/>
                  </a:cubicBezTo>
                  <a:cubicBezTo>
                    <a:pt x="558" y="987"/>
                    <a:pt x="585" y="981"/>
                    <a:pt x="598" y="960"/>
                  </a:cubicBezTo>
                  <a:cubicBezTo>
                    <a:pt x="602" y="954"/>
                    <a:pt x="604" y="946"/>
                    <a:pt x="604" y="939"/>
                  </a:cubicBezTo>
                  <a:close/>
                </a:path>
              </a:pathLst>
            </a:custGeom>
            <a:solidFill>
              <a:srgbClr val="D8EF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5236346" y="5215517"/>
              <a:ext cx="2379870" cy="3849319"/>
            </a:xfrm>
            <a:custGeom>
              <a:avLst/>
              <a:gdLst>
                <a:gd name="T0" fmla="*/ 301 w 566"/>
                <a:gd name="T1" fmla="*/ 868 h 916"/>
                <a:gd name="T2" fmla="*/ 369 w 566"/>
                <a:gd name="T3" fmla="*/ 325 h 916"/>
                <a:gd name="T4" fmla="*/ 495 w 566"/>
                <a:gd name="T5" fmla="*/ 128 h 916"/>
                <a:gd name="T6" fmla="*/ 499 w 566"/>
                <a:gd name="T7" fmla="*/ 131 h 916"/>
                <a:gd name="T8" fmla="*/ 527 w 566"/>
                <a:gd name="T9" fmla="*/ 134 h 916"/>
                <a:gd name="T10" fmla="*/ 562 w 566"/>
                <a:gd name="T11" fmla="*/ 81 h 916"/>
                <a:gd name="T12" fmla="*/ 547 w 566"/>
                <a:gd name="T13" fmla="*/ 56 h 916"/>
                <a:gd name="T14" fmla="*/ 460 w 566"/>
                <a:gd name="T15" fmla="*/ 0 h 916"/>
                <a:gd name="T16" fmla="*/ 417 w 566"/>
                <a:gd name="T17" fmla="*/ 67 h 916"/>
                <a:gd name="T18" fmla="*/ 395 w 566"/>
                <a:gd name="T19" fmla="*/ 54 h 916"/>
                <a:gd name="T20" fmla="*/ 264 w 566"/>
                <a:gd name="T21" fmla="*/ 259 h 916"/>
                <a:gd name="T22" fmla="*/ 92 w 566"/>
                <a:gd name="T23" fmla="*/ 590 h 916"/>
                <a:gd name="T24" fmla="*/ 0 w 566"/>
                <a:gd name="T25" fmla="*/ 752 h 916"/>
                <a:gd name="T26" fmla="*/ 235 w 566"/>
                <a:gd name="T27" fmla="*/ 903 h 916"/>
                <a:gd name="T28" fmla="*/ 295 w 566"/>
                <a:gd name="T29" fmla="*/ 889 h 916"/>
                <a:gd name="T30" fmla="*/ 301 w 566"/>
                <a:gd name="T31" fmla="*/ 868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6" h="916">
                  <a:moveTo>
                    <a:pt x="301" y="868"/>
                  </a:moveTo>
                  <a:cubicBezTo>
                    <a:pt x="369" y="325"/>
                    <a:pt x="369" y="325"/>
                    <a:pt x="369" y="325"/>
                  </a:cubicBezTo>
                  <a:cubicBezTo>
                    <a:pt x="495" y="128"/>
                    <a:pt x="495" y="128"/>
                    <a:pt x="495" y="128"/>
                  </a:cubicBezTo>
                  <a:cubicBezTo>
                    <a:pt x="499" y="131"/>
                    <a:pt x="499" y="131"/>
                    <a:pt x="499" y="131"/>
                  </a:cubicBezTo>
                  <a:cubicBezTo>
                    <a:pt x="511" y="138"/>
                    <a:pt x="524" y="140"/>
                    <a:pt x="527" y="134"/>
                  </a:cubicBezTo>
                  <a:cubicBezTo>
                    <a:pt x="562" y="81"/>
                    <a:pt x="562" y="81"/>
                    <a:pt x="562" y="81"/>
                  </a:cubicBezTo>
                  <a:cubicBezTo>
                    <a:pt x="566" y="75"/>
                    <a:pt x="559" y="64"/>
                    <a:pt x="547" y="56"/>
                  </a:cubicBezTo>
                  <a:cubicBezTo>
                    <a:pt x="460" y="0"/>
                    <a:pt x="460" y="0"/>
                    <a:pt x="460" y="0"/>
                  </a:cubicBezTo>
                  <a:cubicBezTo>
                    <a:pt x="417" y="67"/>
                    <a:pt x="417" y="67"/>
                    <a:pt x="417" y="67"/>
                  </a:cubicBezTo>
                  <a:cubicBezTo>
                    <a:pt x="395" y="54"/>
                    <a:pt x="395" y="54"/>
                    <a:pt x="395" y="54"/>
                  </a:cubicBezTo>
                  <a:cubicBezTo>
                    <a:pt x="264" y="259"/>
                    <a:pt x="264" y="259"/>
                    <a:pt x="264" y="259"/>
                  </a:cubicBezTo>
                  <a:cubicBezTo>
                    <a:pt x="92" y="590"/>
                    <a:pt x="92" y="590"/>
                    <a:pt x="92" y="590"/>
                  </a:cubicBezTo>
                  <a:cubicBezTo>
                    <a:pt x="0" y="752"/>
                    <a:pt x="0" y="752"/>
                    <a:pt x="0" y="752"/>
                  </a:cubicBezTo>
                  <a:cubicBezTo>
                    <a:pt x="235" y="903"/>
                    <a:pt x="235" y="903"/>
                    <a:pt x="235" y="903"/>
                  </a:cubicBezTo>
                  <a:cubicBezTo>
                    <a:pt x="255" y="916"/>
                    <a:pt x="282" y="910"/>
                    <a:pt x="295" y="889"/>
                  </a:cubicBezTo>
                  <a:cubicBezTo>
                    <a:pt x="299" y="883"/>
                    <a:pt x="301" y="875"/>
                    <a:pt x="301" y="868"/>
                  </a:cubicBezTo>
                  <a:close/>
                </a:path>
              </a:pathLst>
            </a:custGeom>
            <a:solidFill>
              <a:srgbClr val="85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5896534" y="5316675"/>
              <a:ext cx="1719682" cy="3748161"/>
            </a:xfrm>
            <a:custGeom>
              <a:avLst/>
              <a:gdLst>
                <a:gd name="T0" fmla="*/ 144 w 409"/>
                <a:gd name="T1" fmla="*/ 844 h 892"/>
                <a:gd name="T2" fmla="*/ 212 w 409"/>
                <a:gd name="T3" fmla="*/ 301 h 892"/>
                <a:gd name="T4" fmla="*/ 338 w 409"/>
                <a:gd name="T5" fmla="*/ 104 h 892"/>
                <a:gd name="T6" fmla="*/ 342 w 409"/>
                <a:gd name="T7" fmla="*/ 107 h 892"/>
                <a:gd name="T8" fmla="*/ 370 w 409"/>
                <a:gd name="T9" fmla="*/ 110 h 892"/>
                <a:gd name="T10" fmla="*/ 405 w 409"/>
                <a:gd name="T11" fmla="*/ 57 h 892"/>
                <a:gd name="T12" fmla="*/ 390 w 409"/>
                <a:gd name="T13" fmla="*/ 32 h 892"/>
                <a:gd name="T14" fmla="*/ 339 w 409"/>
                <a:gd name="T15" fmla="*/ 0 h 892"/>
                <a:gd name="T16" fmla="*/ 293 w 409"/>
                <a:gd name="T17" fmla="*/ 73 h 892"/>
                <a:gd name="T18" fmla="*/ 272 w 409"/>
                <a:gd name="T19" fmla="*/ 59 h 892"/>
                <a:gd name="T20" fmla="*/ 144 w 409"/>
                <a:gd name="T21" fmla="*/ 258 h 892"/>
                <a:gd name="T22" fmla="*/ 91 w 409"/>
                <a:gd name="T23" fmla="*/ 484 h 892"/>
                <a:gd name="T24" fmla="*/ 0 w 409"/>
                <a:gd name="T25" fmla="*/ 829 h 892"/>
                <a:gd name="T26" fmla="*/ 78 w 409"/>
                <a:gd name="T27" fmla="*/ 879 h 892"/>
                <a:gd name="T28" fmla="*/ 138 w 409"/>
                <a:gd name="T29" fmla="*/ 865 h 892"/>
                <a:gd name="T30" fmla="*/ 144 w 409"/>
                <a:gd name="T31" fmla="*/ 844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9" h="892">
                  <a:moveTo>
                    <a:pt x="144" y="844"/>
                  </a:moveTo>
                  <a:cubicBezTo>
                    <a:pt x="212" y="301"/>
                    <a:pt x="212" y="301"/>
                    <a:pt x="212" y="301"/>
                  </a:cubicBezTo>
                  <a:cubicBezTo>
                    <a:pt x="338" y="104"/>
                    <a:pt x="338" y="104"/>
                    <a:pt x="338" y="104"/>
                  </a:cubicBezTo>
                  <a:cubicBezTo>
                    <a:pt x="342" y="107"/>
                    <a:pt x="342" y="107"/>
                    <a:pt x="342" y="107"/>
                  </a:cubicBezTo>
                  <a:cubicBezTo>
                    <a:pt x="354" y="114"/>
                    <a:pt x="367" y="116"/>
                    <a:pt x="370" y="110"/>
                  </a:cubicBezTo>
                  <a:cubicBezTo>
                    <a:pt x="405" y="57"/>
                    <a:pt x="405" y="57"/>
                    <a:pt x="405" y="57"/>
                  </a:cubicBezTo>
                  <a:cubicBezTo>
                    <a:pt x="409" y="51"/>
                    <a:pt x="402" y="40"/>
                    <a:pt x="390" y="32"/>
                  </a:cubicBezTo>
                  <a:cubicBezTo>
                    <a:pt x="339" y="0"/>
                    <a:pt x="339" y="0"/>
                    <a:pt x="339" y="0"/>
                  </a:cubicBezTo>
                  <a:cubicBezTo>
                    <a:pt x="293" y="73"/>
                    <a:pt x="293" y="73"/>
                    <a:pt x="293" y="73"/>
                  </a:cubicBezTo>
                  <a:cubicBezTo>
                    <a:pt x="272" y="59"/>
                    <a:pt x="272" y="59"/>
                    <a:pt x="272" y="59"/>
                  </a:cubicBezTo>
                  <a:cubicBezTo>
                    <a:pt x="144" y="258"/>
                    <a:pt x="144" y="258"/>
                    <a:pt x="144" y="258"/>
                  </a:cubicBezTo>
                  <a:cubicBezTo>
                    <a:pt x="91" y="484"/>
                    <a:pt x="91" y="484"/>
                    <a:pt x="91" y="484"/>
                  </a:cubicBezTo>
                  <a:cubicBezTo>
                    <a:pt x="0" y="829"/>
                    <a:pt x="0" y="829"/>
                    <a:pt x="0" y="829"/>
                  </a:cubicBezTo>
                  <a:cubicBezTo>
                    <a:pt x="78" y="879"/>
                    <a:pt x="78" y="879"/>
                    <a:pt x="78" y="879"/>
                  </a:cubicBezTo>
                  <a:cubicBezTo>
                    <a:pt x="98" y="892"/>
                    <a:pt x="125" y="886"/>
                    <a:pt x="138" y="865"/>
                  </a:cubicBezTo>
                  <a:cubicBezTo>
                    <a:pt x="142" y="859"/>
                    <a:pt x="144" y="851"/>
                    <a:pt x="144" y="844"/>
                  </a:cubicBezTo>
                  <a:close/>
                </a:path>
              </a:pathLst>
            </a:custGeom>
            <a:solidFill>
              <a:srgbClr val="AFD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4102314" y="6812744"/>
              <a:ext cx="2484576" cy="2134962"/>
            </a:xfrm>
            <a:custGeom>
              <a:avLst/>
              <a:gdLst>
                <a:gd name="T0" fmla="*/ 591 w 591"/>
                <a:gd name="T1" fmla="*/ 95 h 508"/>
                <a:gd name="T2" fmla="*/ 229 w 591"/>
                <a:gd name="T3" fmla="*/ 0 h 508"/>
                <a:gd name="T4" fmla="*/ 28 w 591"/>
                <a:gd name="T5" fmla="*/ 124 h 508"/>
                <a:gd name="T6" fmla="*/ 12 w 591"/>
                <a:gd name="T7" fmla="*/ 138 h 508"/>
                <a:gd name="T8" fmla="*/ 24 w 591"/>
                <a:gd name="T9" fmla="*/ 194 h 508"/>
                <a:gd name="T10" fmla="*/ 494 w 591"/>
                <a:gd name="T11" fmla="*/ 496 h 508"/>
                <a:gd name="T12" fmla="*/ 550 w 591"/>
                <a:gd name="T13" fmla="*/ 484 h 508"/>
                <a:gd name="T14" fmla="*/ 556 w 591"/>
                <a:gd name="T15" fmla="*/ 464 h 508"/>
                <a:gd name="T16" fmla="*/ 591 w 591"/>
                <a:gd name="T17" fmla="*/ 9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1" h="508">
                  <a:moveTo>
                    <a:pt x="591" y="95"/>
                  </a:moveTo>
                  <a:cubicBezTo>
                    <a:pt x="229" y="0"/>
                    <a:pt x="229" y="0"/>
                    <a:pt x="229" y="0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21" y="128"/>
                    <a:pt x="16" y="132"/>
                    <a:pt x="12" y="138"/>
                  </a:cubicBezTo>
                  <a:cubicBezTo>
                    <a:pt x="0" y="157"/>
                    <a:pt x="5" y="182"/>
                    <a:pt x="24" y="194"/>
                  </a:cubicBezTo>
                  <a:cubicBezTo>
                    <a:pt x="494" y="496"/>
                    <a:pt x="494" y="496"/>
                    <a:pt x="494" y="496"/>
                  </a:cubicBezTo>
                  <a:cubicBezTo>
                    <a:pt x="513" y="508"/>
                    <a:pt x="538" y="502"/>
                    <a:pt x="550" y="484"/>
                  </a:cubicBezTo>
                  <a:cubicBezTo>
                    <a:pt x="554" y="478"/>
                    <a:pt x="556" y="471"/>
                    <a:pt x="556" y="464"/>
                  </a:cubicBezTo>
                  <a:lnTo>
                    <a:pt x="591" y="9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5447535" y="7460510"/>
              <a:ext cx="1114510" cy="1487196"/>
            </a:xfrm>
            <a:custGeom>
              <a:avLst/>
              <a:gdLst>
                <a:gd name="T0" fmla="*/ 236 w 265"/>
                <a:gd name="T1" fmla="*/ 310 h 354"/>
                <a:gd name="T2" fmla="*/ 265 w 265"/>
                <a:gd name="T3" fmla="*/ 75 h 354"/>
                <a:gd name="T4" fmla="*/ 148 w 265"/>
                <a:gd name="T5" fmla="*/ 0 h 354"/>
                <a:gd name="T6" fmla="*/ 0 w 265"/>
                <a:gd name="T7" fmla="*/ 230 h 354"/>
                <a:gd name="T8" fmla="*/ 174 w 265"/>
                <a:gd name="T9" fmla="*/ 342 h 354"/>
                <a:gd name="T10" fmla="*/ 230 w 265"/>
                <a:gd name="T11" fmla="*/ 330 h 354"/>
                <a:gd name="T12" fmla="*/ 236 w 265"/>
                <a:gd name="T13" fmla="*/ 31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354">
                  <a:moveTo>
                    <a:pt x="236" y="310"/>
                  </a:moveTo>
                  <a:cubicBezTo>
                    <a:pt x="265" y="75"/>
                    <a:pt x="265" y="75"/>
                    <a:pt x="265" y="7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74" y="342"/>
                    <a:pt x="174" y="342"/>
                    <a:pt x="174" y="342"/>
                  </a:cubicBezTo>
                  <a:cubicBezTo>
                    <a:pt x="193" y="354"/>
                    <a:pt x="218" y="348"/>
                    <a:pt x="230" y="330"/>
                  </a:cubicBezTo>
                  <a:cubicBezTo>
                    <a:pt x="234" y="324"/>
                    <a:pt x="236" y="317"/>
                    <a:pt x="236" y="3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6182259" y="5302478"/>
              <a:ext cx="635342" cy="899772"/>
            </a:xfrm>
            <a:custGeom>
              <a:avLst/>
              <a:gdLst>
                <a:gd name="T0" fmla="*/ 57 w 358"/>
                <a:gd name="T1" fmla="*/ 507 h 507"/>
                <a:gd name="T2" fmla="*/ 0 w 358"/>
                <a:gd name="T3" fmla="*/ 469 h 507"/>
                <a:gd name="T4" fmla="*/ 301 w 358"/>
                <a:gd name="T5" fmla="*/ 0 h 507"/>
                <a:gd name="T6" fmla="*/ 358 w 358"/>
                <a:gd name="T7" fmla="*/ 38 h 507"/>
                <a:gd name="T8" fmla="*/ 57 w 358"/>
                <a:gd name="T9" fmla="*/ 507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507">
                  <a:moveTo>
                    <a:pt x="57" y="507"/>
                  </a:moveTo>
                  <a:lnTo>
                    <a:pt x="0" y="469"/>
                  </a:lnTo>
                  <a:lnTo>
                    <a:pt x="301" y="0"/>
                  </a:lnTo>
                  <a:lnTo>
                    <a:pt x="358" y="38"/>
                  </a:lnTo>
                  <a:lnTo>
                    <a:pt x="57" y="5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6586890" y="5235039"/>
              <a:ext cx="635342" cy="429477"/>
            </a:xfrm>
            <a:custGeom>
              <a:avLst/>
              <a:gdLst>
                <a:gd name="T0" fmla="*/ 343 w 358"/>
                <a:gd name="T1" fmla="*/ 242 h 242"/>
                <a:gd name="T2" fmla="*/ 0 w 358"/>
                <a:gd name="T3" fmla="*/ 22 h 242"/>
                <a:gd name="T4" fmla="*/ 12 w 358"/>
                <a:gd name="T5" fmla="*/ 0 h 242"/>
                <a:gd name="T6" fmla="*/ 358 w 358"/>
                <a:gd name="T7" fmla="*/ 221 h 242"/>
                <a:gd name="T8" fmla="*/ 343 w 358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242">
                  <a:moveTo>
                    <a:pt x="343" y="242"/>
                  </a:moveTo>
                  <a:lnTo>
                    <a:pt x="0" y="22"/>
                  </a:lnTo>
                  <a:lnTo>
                    <a:pt x="12" y="0"/>
                  </a:lnTo>
                  <a:lnTo>
                    <a:pt x="358" y="221"/>
                  </a:lnTo>
                  <a:lnTo>
                    <a:pt x="343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5030481" y="6287434"/>
              <a:ext cx="1157103" cy="1038199"/>
            </a:xfrm>
            <a:custGeom>
              <a:avLst/>
              <a:gdLst>
                <a:gd name="T0" fmla="*/ 595 w 652"/>
                <a:gd name="T1" fmla="*/ 0 h 585"/>
                <a:gd name="T2" fmla="*/ 0 w 652"/>
                <a:gd name="T3" fmla="*/ 443 h 585"/>
                <a:gd name="T4" fmla="*/ 218 w 652"/>
                <a:gd name="T5" fmla="*/ 585 h 585"/>
                <a:gd name="T6" fmla="*/ 652 w 652"/>
                <a:gd name="T7" fmla="*/ 35 h 585"/>
                <a:gd name="T8" fmla="*/ 595 w 652"/>
                <a:gd name="T9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2" h="585">
                  <a:moveTo>
                    <a:pt x="595" y="0"/>
                  </a:moveTo>
                  <a:lnTo>
                    <a:pt x="0" y="443"/>
                  </a:lnTo>
                  <a:lnTo>
                    <a:pt x="218" y="585"/>
                  </a:lnTo>
                  <a:lnTo>
                    <a:pt x="652" y="35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FFFFFF">
                <a:alpha val="619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5270065" y="7061202"/>
              <a:ext cx="1102088" cy="1664666"/>
            </a:xfrm>
            <a:custGeom>
              <a:avLst/>
              <a:gdLst>
                <a:gd name="T0" fmla="*/ 384 w 621"/>
                <a:gd name="T1" fmla="*/ 0 h 938"/>
                <a:gd name="T2" fmla="*/ 0 w 621"/>
                <a:gd name="T3" fmla="*/ 705 h 938"/>
                <a:gd name="T4" fmla="*/ 363 w 621"/>
                <a:gd name="T5" fmla="*/ 938 h 938"/>
                <a:gd name="T6" fmla="*/ 621 w 621"/>
                <a:gd name="T7" fmla="*/ 66 h 938"/>
                <a:gd name="T8" fmla="*/ 384 w 621"/>
                <a:gd name="T9" fmla="*/ 0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1" h="938">
                  <a:moveTo>
                    <a:pt x="384" y="0"/>
                  </a:moveTo>
                  <a:lnTo>
                    <a:pt x="0" y="705"/>
                  </a:lnTo>
                  <a:lnTo>
                    <a:pt x="363" y="938"/>
                  </a:lnTo>
                  <a:lnTo>
                    <a:pt x="621" y="66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5195528" y="8035512"/>
              <a:ext cx="457872" cy="331869"/>
            </a:xfrm>
            <a:custGeom>
              <a:avLst/>
              <a:gdLst>
                <a:gd name="T0" fmla="*/ 237 w 258"/>
                <a:gd name="T1" fmla="*/ 187 h 187"/>
                <a:gd name="T2" fmla="*/ 0 w 258"/>
                <a:gd name="T3" fmla="*/ 36 h 187"/>
                <a:gd name="T4" fmla="*/ 21 w 258"/>
                <a:gd name="T5" fmla="*/ 0 h 187"/>
                <a:gd name="T6" fmla="*/ 258 w 258"/>
                <a:gd name="T7" fmla="*/ 152 h 187"/>
                <a:gd name="T8" fmla="*/ 237 w 258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87">
                  <a:moveTo>
                    <a:pt x="237" y="187"/>
                  </a:moveTo>
                  <a:lnTo>
                    <a:pt x="0" y="36"/>
                  </a:lnTo>
                  <a:lnTo>
                    <a:pt x="21" y="0"/>
                  </a:lnTo>
                  <a:lnTo>
                    <a:pt x="258" y="152"/>
                  </a:lnTo>
                  <a:lnTo>
                    <a:pt x="237" y="187"/>
                  </a:lnTo>
                  <a:close/>
                </a:path>
              </a:pathLst>
            </a:custGeom>
            <a:solidFill>
              <a:srgbClr val="EEF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auto">
            <a:xfrm>
              <a:off x="5278939" y="7900635"/>
              <a:ext cx="337192" cy="248458"/>
            </a:xfrm>
            <a:custGeom>
              <a:avLst/>
              <a:gdLst>
                <a:gd name="T0" fmla="*/ 166 w 190"/>
                <a:gd name="T1" fmla="*/ 140 h 140"/>
                <a:gd name="T2" fmla="*/ 0 w 190"/>
                <a:gd name="T3" fmla="*/ 33 h 140"/>
                <a:gd name="T4" fmla="*/ 21 w 190"/>
                <a:gd name="T5" fmla="*/ 0 h 140"/>
                <a:gd name="T6" fmla="*/ 190 w 190"/>
                <a:gd name="T7" fmla="*/ 107 h 140"/>
                <a:gd name="T8" fmla="*/ 166 w 190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40">
                  <a:moveTo>
                    <a:pt x="166" y="140"/>
                  </a:moveTo>
                  <a:lnTo>
                    <a:pt x="0" y="33"/>
                  </a:lnTo>
                  <a:lnTo>
                    <a:pt x="21" y="0"/>
                  </a:lnTo>
                  <a:lnTo>
                    <a:pt x="190" y="107"/>
                  </a:lnTo>
                  <a:lnTo>
                    <a:pt x="166" y="140"/>
                  </a:lnTo>
                  <a:close/>
                </a:path>
              </a:pathLst>
            </a:custGeom>
            <a:solidFill>
              <a:srgbClr val="EEF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5367674" y="7767532"/>
              <a:ext cx="331869" cy="246683"/>
            </a:xfrm>
            <a:custGeom>
              <a:avLst/>
              <a:gdLst>
                <a:gd name="T0" fmla="*/ 166 w 187"/>
                <a:gd name="T1" fmla="*/ 139 h 139"/>
                <a:gd name="T2" fmla="*/ 0 w 187"/>
                <a:gd name="T3" fmla="*/ 33 h 139"/>
                <a:gd name="T4" fmla="*/ 21 w 187"/>
                <a:gd name="T5" fmla="*/ 0 h 139"/>
                <a:gd name="T6" fmla="*/ 187 w 187"/>
                <a:gd name="T7" fmla="*/ 106 h 139"/>
                <a:gd name="T8" fmla="*/ 166 w 187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9">
                  <a:moveTo>
                    <a:pt x="166" y="139"/>
                  </a:moveTo>
                  <a:lnTo>
                    <a:pt x="0" y="33"/>
                  </a:lnTo>
                  <a:lnTo>
                    <a:pt x="21" y="0"/>
                  </a:lnTo>
                  <a:lnTo>
                    <a:pt x="187" y="106"/>
                  </a:lnTo>
                  <a:lnTo>
                    <a:pt x="166" y="139"/>
                  </a:lnTo>
                  <a:close/>
                </a:path>
              </a:pathLst>
            </a:custGeom>
            <a:solidFill>
              <a:srgbClr val="EEF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5456409" y="7632655"/>
              <a:ext cx="331869" cy="246683"/>
            </a:xfrm>
            <a:custGeom>
              <a:avLst/>
              <a:gdLst>
                <a:gd name="T0" fmla="*/ 165 w 187"/>
                <a:gd name="T1" fmla="*/ 139 h 139"/>
                <a:gd name="T2" fmla="*/ 0 w 187"/>
                <a:gd name="T3" fmla="*/ 33 h 139"/>
                <a:gd name="T4" fmla="*/ 21 w 187"/>
                <a:gd name="T5" fmla="*/ 0 h 139"/>
                <a:gd name="T6" fmla="*/ 187 w 187"/>
                <a:gd name="T7" fmla="*/ 106 h 139"/>
                <a:gd name="T8" fmla="*/ 165 w 187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9">
                  <a:moveTo>
                    <a:pt x="165" y="139"/>
                  </a:moveTo>
                  <a:lnTo>
                    <a:pt x="0" y="33"/>
                  </a:lnTo>
                  <a:lnTo>
                    <a:pt x="21" y="0"/>
                  </a:lnTo>
                  <a:lnTo>
                    <a:pt x="187" y="106"/>
                  </a:lnTo>
                  <a:lnTo>
                    <a:pt x="165" y="139"/>
                  </a:lnTo>
                  <a:close/>
                </a:path>
              </a:pathLst>
            </a:custGeom>
            <a:solidFill>
              <a:srgbClr val="EEF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5539819" y="7497778"/>
              <a:ext cx="457872" cy="328320"/>
            </a:xfrm>
            <a:custGeom>
              <a:avLst/>
              <a:gdLst>
                <a:gd name="T0" fmla="*/ 237 w 258"/>
                <a:gd name="T1" fmla="*/ 185 h 185"/>
                <a:gd name="T2" fmla="*/ 0 w 258"/>
                <a:gd name="T3" fmla="*/ 33 h 185"/>
                <a:gd name="T4" fmla="*/ 21 w 258"/>
                <a:gd name="T5" fmla="*/ 0 h 185"/>
                <a:gd name="T6" fmla="*/ 258 w 258"/>
                <a:gd name="T7" fmla="*/ 152 h 185"/>
                <a:gd name="T8" fmla="*/ 237 w 258"/>
                <a:gd name="T9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85">
                  <a:moveTo>
                    <a:pt x="237" y="185"/>
                  </a:moveTo>
                  <a:lnTo>
                    <a:pt x="0" y="33"/>
                  </a:lnTo>
                  <a:lnTo>
                    <a:pt x="21" y="0"/>
                  </a:lnTo>
                  <a:lnTo>
                    <a:pt x="258" y="152"/>
                  </a:lnTo>
                  <a:lnTo>
                    <a:pt x="237" y="185"/>
                  </a:lnTo>
                  <a:close/>
                </a:path>
              </a:pathLst>
            </a:custGeom>
            <a:solidFill>
              <a:srgbClr val="EEF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4"/>
            <p:cNvSpPr>
              <a:spLocks/>
            </p:cNvSpPr>
            <p:nvPr/>
          </p:nvSpPr>
          <p:spPr bwMode="auto">
            <a:xfrm>
              <a:off x="5539819" y="7497778"/>
              <a:ext cx="457872" cy="328320"/>
            </a:xfrm>
            <a:custGeom>
              <a:avLst/>
              <a:gdLst>
                <a:gd name="T0" fmla="*/ 237 w 258"/>
                <a:gd name="T1" fmla="*/ 185 h 185"/>
                <a:gd name="T2" fmla="*/ 0 w 258"/>
                <a:gd name="T3" fmla="*/ 33 h 185"/>
                <a:gd name="T4" fmla="*/ 21 w 258"/>
                <a:gd name="T5" fmla="*/ 0 h 185"/>
                <a:gd name="T6" fmla="*/ 258 w 258"/>
                <a:gd name="T7" fmla="*/ 152 h 185"/>
                <a:gd name="T8" fmla="*/ 237 w 258"/>
                <a:gd name="T9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85">
                  <a:moveTo>
                    <a:pt x="237" y="185"/>
                  </a:moveTo>
                  <a:lnTo>
                    <a:pt x="0" y="33"/>
                  </a:lnTo>
                  <a:lnTo>
                    <a:pt x="21" y="0"/>
                  </a:lnTo>
                  <a:lnTo>
                    <a:pt x="258" y="152"/>
                  </a:lnTo>
                  <a:lnTo>
                    <a:pt x="237" y="185"/>
                  </a:lnTo>
                  <a:close/>
                </a:path>
              </a:pathLst>
            </a:custGeom>
            <a:solidFill>
              <a:srgbClr val="EEF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5628554" y="7362901"/>
              <a:ext cx="331869" cy="248458"/>
            </a:xfrm>
            <a:custGeom>
              <a:avLst/>
              <a:gdLst>
                <a:gd name="T0" fmla="*/ 166 w 187"/>
                <a:gd name="T1" fmla="*/ 140 h 140"/>
                <a:gd name="T2" fmla="*/ 0 w 187"/>
                <a:gd name="T3" fmla="*/ 33 h 140"/>
                <a:gd name="T4" fmla="*/ 21 w 187"/>
                <a:gd name="T5" fmla="*/ 0 h 140"/>
                <a:gd name="T6" fmla="*/ 187 w 187"/>
                <a:gd name="T7" fmla="*/ 107 h 140"/>
                <a:gd name="T8" fmla="*/ 166 w 187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40">
                  <a:moveTo>
                    <a:pt x="166" y="140"/>
                  </a:moveTo>
                  <a:lnTo>
                    <a:pt x="0" y="33"/>
                  </a:lnTo>
                  <a:lnTo>
                    <a:pt x="21" y="0"/>
                  </a:lnTo>
                  <a:lnTo>
                    <a:pt x="187" y="107"/>
                  </a:lnTo>
                  <a:lnTo>
                    <a:pt x="166" y="140"/>
                  </a:lnTo>
                  <a:close/>
                </a:path>
              </a:pathLst>
            </a:custGeom>
            <a:solidFill>
              <a:srgbClr val="EEF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5711965" y="7228024"/>
              <a:ext cx="337192" cy="248458"/>
            </a:xfrm>
            <a:custGeom>
              <a:avLst/>
              <a:gdLst>
                <a:gd name="T0" fmla="*/ 168 w 190"/>
                <a:gd name="T1" fmla="*/ 140 h 140"/>
                <a:gd name="T2" fmla="*/ 0 w 190"/>
                <a:gd name="T3" fmla="*/ 33 h 140"/>
                <a:gd name="T4" fmla="*/ 24 w 190"/>
                <a:gd name="T5" fmla="*/ 0 h 140"/>
                <a:gd name="T6" fmla="*/ 190 w 190"/>
                <a:gd name="T7" fmla="*/ 107 h 140"/>
                <a:gd name="T8" fmla="*/ 168 w 190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40">
                  <a:moveTo>
                    <a:pt x="168" y="140"/>
                  </a:moveTo>
                  <a:lnTo>
                    <a:pt x="0" y="33"/>
                  </a:lnTo>
                  <a:lnTo>
                    <a:pt x="24" y="0"/>
                  </a:lnTo>
                  <a:lnTo>
                    <a:pt x="190" y="107"/>
                  </a:lnTo>
                  <a:lnTo>
                    <a:pt x="168" y="140"/>
                  </a:lnTo>
                  <a:close/>
                </a:path>
              </a:pathLst>
            </a:custGeom>
            <a:solidFill>
              <a:srgbClr val="EEF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5800700" y="7093147"/>
              <a:ext cx="331869" cy="248458"/>
            </a:xfrm>
            <a:custGeom>
              <a:avLst/>
              <a:gdLst>
                <a:gd name="T0" fmla="*/ 166 w 187"/>
                <a:gd name="T1" fmla="*/ 140 h 140"/>
                <a:gd name="T2" fmla="*/ 0 w 187"/>
                <a:gd name="T3" fmla="*/ 34 h 140"/>
                <a:gd name="T4" fmla="*/ 21 w 187"/>
                <a:gd name="T5" fmla="*/ 0 h 140"/>
                <a:gd name="T6" fmla="*/ 187 w 187"/>
                <a:gd name="T7" fmla="*/ 107 h 140"/>
                <a:gd name="T8" fmla="*/ 166 w 187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40">
                  <a:moveTo>
                    <a:pt x="166" y="140"/>
                  </a:moveTo>
                  <a:lnTo>
                    <a:pt x="0" y="34"/>
                  </a:lnTo>
                  <a:lnTo>
                    <a:pt x="21" y="0"/>
                  </a:lnTo>
                  <a:lnTo>
                    <a:pt x="187" y="107"/>
                  </a:lnTo>
                  <a:lnTo>
                    <a:pt x="166" y="140"/>
                  </a:lnTo>
                  <a:close/>
                </a:path>
              </a:pathLst>
            </a:custGeom>
            <a:solidFill>
              <a:srgbClr val="EEF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8"/>
            <p:cNvSpPr>
              <a:spLocks/>
            </p:cNvSpPr>
            <p:nvPr/>
          </p:nvSpPr>
          <p:spPr bwMode="auto">
            <a:xfrm>
              <a:off x="5889435" y="6954720"/>
              <a:ext cx="457872" cy="331869"/>
            </a:xfrm>
            <a:custGeom>
              <a:avLst/>
              <a:gdLst>
                <a:gd name="T0" fmla="*/ 234 w 258"/>
                <a:gd name="T1" fmla="*/ 187 h 187"/>
                <a:gd name="T2" fmla="*/ 0 w 258"/>
                <a:gd name="T3" fmla="*/ 36 h 187"/>
                <a:gd name="T4" fmla="*/ 21 w 258"/>
                <a:gd name="T5" fmla="*/ 0 h 187"/>
                <a:gd name="T6" fmla="*/ 258 w 258"/>
                <a:gd name="T7" fmla="*/ 154 h 187"/>
                <a:gd name="T8" fmla="*/ 234 w 258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87">
                  <a:moveTo>
                    <a:pt x="234" y="187"/>
                  </a:moveTo>
                  <a:lnTo>
                    <a:pt x="0" y="36"/>
                  </a:lnTo>
                  <a:lnTo>
                    <a:pt x="21" y="0"/>
                  </a:lnTo>
                  <a:lnTo>
                    <a:pt x="258" y="154"/>
                  </a:lnTo>
                  <a:lnTo>
                    <a:pt x="234" y="187"/>
                  </a:lnTo>
                  <a:close/>
                </a:path>
              </a:pathLst>
            </a:custGeom>
            <a:solidFill>
              <a:srgbClr val="EEF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7296769" y="4979483"/>
              <a:ext cx="184569" cy="184569"/>
            </a:xfrm>
            <a:custGeom>
              <a:avLst/>
              <a:gdLst>
                <a:gd name="T0" fmla="*/ 38 w 44"/>
                <a:gd name="T1" fmla="*/ 32 h 44"/>
                <a:gd name="T2" fmla="*/ 12 w 44"/>
                <a:gd name="T3" fmla="*/ 38 h 44"/>
                <a:gd name="T4" fmla="*/ 6 w 44"/>
                <a:gd name="T5" fmla="*/ 12 h 44"/>
                <a:gd name="T6" fmla="*/ 32 w 44"/>
                <a:gd name="T7" fmla="*/ 6 h 44"/>
                <a:gd name="T8" fmla="*/ 38 w 44"/>
                <a:gd name="T9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4">
                  <a:moveTo>
                    <a:pt x="38" y="32"/>
                  </a:moveTo>
                  <a:cubicBezTo>
                    <a:pt x="32" y="41"/>
                    <a:pt x="21" y="44"/>
                    <a:pt x="12" y="38"/>
                  </a:cubicBezTo>
                  <a:cubicBezTo>
                    <a:pt x="3" y="32"/>
                    <a:pt x="0" y="21"/>
                    <a:pt x="6" y="12"/>
                  </a:cubicBezTo>
                  <a:cubicBezTo>
                    <a:pt x="12" y="3"/>
                    <a:pt x="23" y="0"/>
                    <a:pt x="32" y="6"/>
                  </a:cubicBezTo>
                  <a:cubicBezTo>
                    <a:pt x="41" y="12"/>
                    <a:pt x="44" y="24"/>
                    <a:pt x="38" y="32"/>
                  </a:cubicBezTo>
                  <a:close/>
                </a:path>
              </a:pathLst>
            </a:custGeom>
            <a:solidFill>
              <a:srgbClr val="D8EF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7222232" y="4755871"/>
              <a:ext cx="159723" cy="159723"/>
            </a:xfrm>
            <a:custGeom>
              <a:avLst/>
              <a:gdLst>
                <a:gd name="T0" fmla="*/ 33 w 38"/>
                <a:gd name="T1" fmla="*/ 28 h 38"/>
                <a:gd name="T2" fmla="*/ 10 w 38"/>
                <a:gd name="T3" fmla="*/ 33 h 38"/>
                <a:gd name="T4" fmla="*/ 5 w 38"/>
                <a:gd name="T5" fmla="*/ 10 h 38"/>
                <a:gd name="T6" fmla="*/ 28 w 38"/>
                <a:gd name="T7" fmla="*/ 5 h 38"/>
                <a:gd name="T8" fmla="*/ 33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3" y="28"/>
                  </a:moveTo>
                  <a:cubicBezTo>
                    <a:pt x="28" y="36"/>
                    <a:pt x="18" y="38"/>
                    <a:pt x="10" y="33"/>
                  </a:cubicBezTo>
                  <a:cubicBezTo>
                    <a:pt x="2" y="28"/>
                    <a:pt x="0" y="18"/>
                    <a:pt x="5" y="10"/>
                  </a:cubicBezTo>
                  <a:cubicBezTo>
                    <a:pt x="10" y="3"/>
                    <a:pt x="20" y="0"/>
                    <a:pt x="28" y="5"/>
                  </a:cubicBezTo>
                  <a:cubicBezTo>
                    <a:pt x="36" y="10"/>
                    <a:pt x="38" y="20"/>
                    <a:pt x="33" y="28"/>
                  </a:cubicBezTo>
                  <a:close/>
                </a:path>
              </a:pathLst>
            </a:custGeom>
            <a:solidFill>
              <a:srgbClr val="D8EF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auto">
            <a:xfrm>
              <a:off x="6927632" y="4896071"/>
              <a:ext cx="101158" cy="99383"/>
            </a:xfrm>
            <a:custGeom>
              <a:avLst/>
              <a:gdLst>
                <a:gd name="T0" fmla="*/ 21 w 24"/>
                <a:gd name="T1" fmla="*/ 18 h 24"/>
                <a:gd name="T2" fmla="*/ 6 w 24"/>
                <a:gd name="T3" fmla="*/ 21 h 24"/>
                <a:gd name="T4" fmla="*/ 3 w 24"/>
                <a:gd name="T5" fmla="*/ 6 h 24"/>
                <a:gd name="T6" fmla="*/ 17 w 24"/>
                <a:gd name="T7" fmla="*/ 3 h 24"/>
                <a:gd name="T8" fmla="*/ 21 w 24"/>
                <a:gd name="T9" fmla="*/ 1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1" y="18"/>
                  </a:moveTo>
                  <a:cubicBezTo>
                    <a:pt x="17" y="23"/>
                    <a:pt x="11" y="24"/>
                    <a:pt x="6" y="21"/>
                  </a:cubicBezTo>
                  <a:cubicBezTo>
                    <a:pt x="1" y="18"/>
                    <a:pt x="0" y="11"/>
                    <a:pt x="3" y="6"/>
                  </a:cubicBezTo>
                  <a:cubicBezTo>
                    <a:pt x="6" y="1"/>
                    <a:pt x="12" y="0"/>
                    <a:pt x="17" y="3"/>
                  </a:cubicBezTo>
                  <a:cubicBezTo>
                    <a:pt x="22" y="6"/>
                    <a:pt x="24" y="13"/>
                    <a:pt x="21" y="18"/>
                  </a:cubicBezTo>
                  <a:close/>
                </a:path>
              </a:pathLst>
            </a:custGeom>
            <a:solidFill>
              <a:srgbClr val="D8EF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2"/>
            <p:cNvSpPr>
              <a:spLocks/>
            </p:cNvSpPr>
            <p:nvPr/>
          </p:nvSpPr>
          <p:spPr bwMode="auto">
            <a:xfrm>
              <a:off x="6338433" y="7451636"/>
              <a:ext cx="147300" cy="141976"/>
            </a:xfrm>
            <a:custGeom>
              <a:avLst/>
              <a:gdLst>
                <a:gd name="T0" fmla="*/ 30 w 35"/>
                <a:gd name="T1" fmla="*/ 25 h 34"/>
                <a:gd name="T2" fmla="*/ 9 w 35"/>
                <a:gd name="T3" fmla="*/ 30 h 34"/>
                <a:gd name="T4" fmla="*/ 5 w 35"/>
                <a:gd name="T5" fmla="*/ 9 h 34"/>
                <a:gd name="T6" fmla="*/ 26 w 35"/>
                <a:gd name="T7" fmla="*/ 4 h 34"/>
                <a:gd name="T8" fmla="*/ 30 w 35"/>
                <a:gd name="T9" fmla="*/ 2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4">
                  <a:moveTo>
                    <a:pt x="30" y="25"/>
                  </a:moveTo>
                  <a:cubicBezTo>
                    <a:pt x="26" y="32"/>
                    <a:pt x="16" y="34"/>
                    <a:pt x="9" y="30"/>
                  </a:cubicBezTo>
                  <a:cubicBezTo>
                    <a:pt x="2" y="25"/>
                    <a:pt x="0" y="16"/>
                    <a:pt x="5" y="9"/>
                  </a:cubicBezTo>
                  <a:cubicBezTo>
                    <a:pt x="9" y="2"/>
                    <a:pt x="19" y="0"/>
                    <a:pt x="26" y="4"/>
                  </a:cubicBezTo>
                  <a:cubicBezTo>
                    <a:pt x="33" y="9"/>
                    <a:pt x="35" y="18"/>
                    <a:pt x="30" y="25"/>
                  </a:cubicBezTo>
                  <a:close/>
                </a:path>
              </a:pathLst>
            </a:custGeom>
            <a:solidFill>
              <a:srgbClr val="D8EF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3"/>
            <p:cNvSpPr>
              <a:spLocks/>
            </p:cNvSpPr>
            <p:nvPr/>
          </p:nvSpPr>
          <p:spPr bwMode="auto">
            <a:xfrm>
              <a:off x="6166288" y="6779026"/>
              <a:ext cx="141976" cy="141976"/>
            </a:xfrm>
            <a:custGeom>
              <a:avLst/>
              <a:gdLst>
                <a:gd name="T0" fmla="*/ 30 w 34"/>
                <a:gd name="T1" fmla="*/ 25 h 34"/>
                <a:gd name="T2" fmla="*/ 9 w 34"/>
                <a:gd name="T3" fmla="*/ 29 h 34"/>
                <a:gd name="T4" fmla="*/ 5 w 34"/>
                <a:gd name="T5" fmla="*/ 9 h 34"/>
                <a:gd name="T6" fmla="*/ 25 w 34"/>
                <a:gd name="T7" fmla="*/ 4 h 34"/>
                <a:gd name="T8" fmla="*/ 30 w 34"/>
                <a:gd name="T9" fmla="*/ 2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30" y="25"/>
                  </a:moveTo>
                  <a:cubicBezTo>
                    <a:pt x="25" y="32"/>
                    <a:pt x="16" y="34"/>
                    <a:pt x="9" y="29"/>
                  </a:cubicBezTo>
                  <a:cubicBezTo>
                    <a:pt x="2" y="25"/>
                    <a:pt x="0" y="16"/>
                    <a:pt x="5" y="9"/>
                  </a:cubicBezTo>
                  <a:cubicBezTo>
                    <a:pt x="9" y="2"/>
                    <a:pt x="18" y="0"/>
                    <a:pt x="25" y="4"/>
                  </a:cubicBezTo>
                  <a:cubicBezTo>
                    <a:pt x="32" y="9"/>
                    <a:pt x="34" y="18"/>
                    <a:pt x="30" y="25"/>
                  </a:cubicBezTo>
                  <a:close/>
                </a:path>
              </a:pathLst>
            </a:custGeom>
            <a:solidFill>
              <a:srgbClr val="AFD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auto">
            <a:xfrm>
              <a:off x="6510579" y="6459580"/>
              <a:ext cx="101158" cy="101158"/>
            </a:xfrm>
            <a:custGeom>
              <a:avLst/>
              <a:gdLst>
                <a:gd name="T0" fmla="*/ 21 w 24"/>
                <a:gd name="T1" fmla="*/ 17 h 24"/>
                <a:gd name="T2" fmla="*/ 7 w 24"/>
                <a:gd name="T3" fmla="*/ 21 h 24"/>
                <a:gd name="T4" fmla="*/ 3 w 24"/>
                <a:gd name="T5" fmla="*/ 6 h 24"/>
                <a:gd name="T6" fmla="*/ 18 w 24"/>
                <a:gd name="T7" fmla="*/ 3 h 24"/>
                <a:gd name="T8" fmla="*/ 21 w 24"/>
                <a:gd name="T9" fmla="*/ 1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1" y="17"/>
                  </a:moveTo>
                  <a:cubicBezTo>
                    <a:pt x="18" y="22"/>
                    <a:pt x="11" y="24"/>
                    <a:pt x="7" y="21"/>
                  </a:cubicBezTo>
                  <a:cubicBezTo>
                    <a:pt x="2" y="18"/>
                    <a:pt x="0" y="11"/>
                    <a:pt x="3" y="6"/>
                  </a:cubicBezTo>
                  <a:cubicBezTo>
                    <a:pt x="6" y="2"/>
                    <a:pt x="13" y="0"/>
                    <a:pt x="18" y="3"/>
                  </a:cubicBezTo>
                  <a:cubicBezTo>
                    <a:pt x="22" y="6"/>
                    <a:pt x="24" y="13"/>
                    <a:pt x="21" y="17"/>
                  </a:cubicBezTo>
                  <a:close/>
                </a:path>
              </a:pathLst>
            </a:custGeom>
            <a:solidFill>
              <a:srgbClr val="85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5"/>
            <p:cNvSpPr>
              <a:spLocks/>
            </p:cNvSpPr>
            <p:nvPr/>
          </p:nvSpPr>
          <p:spPr bwMode="auto">
            <a:xfrm>
              <a:off x="5829095" y="6837590"/>
              <a:ext cx="94060" cy="92284"/>
            </a:xfrm>
            <a:custGeom>
              <a:avLst/>
              <a:gdLst>
                <a:gd name="T0" fmla="*/ 19 w 22"/>
                <a:gd name="T1" fmla="*/ 16 h 22"/>
                <a:gd name="T2" fmla="*/ 6 w 22"/>
                <a:gd name="T3" fmla="*/ 19 h 22"/>
                <a:gd name="T4" fmla="*/ 3 w 22"/>
                <a:gd name="T5" fmla="*/ 6 h 22"/>
                <a:gd name="T6" fmla="*/ 16 w 22"/>
                <a:gd name="T7" fmla="*/ 3 h 22"/>
                <a:gd name="T8" fmla="*/ 19 w 22"/>
                <a:gd name="T9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19" y="16"/>
                  </a:moveTo>
                  <a:cubicBezTo>
                    <a:pt x="16" y="21"/>
                    <a:pt x="10" y="22"/>
                    <a:pt x="6" y="19"/>
                  </a:cubicBezTo>
                  <a:cubicBezTo>
                    <a:pt x="1" y="16"/>
                    <a:pt x="0" y="11"/>
                    <a:pt x="3" y="6"/>
                  </a:cubicBezTo>
                  <a:cubicBezTo>
                    <a:pt x="6" y="2"/>
                    <a:pt x="12" y="0"/>
                    <a:pt x="16" y="3"/>
                  </a:cubicBezTo>
                  <a:cubicBezTo>
                    <a:pt x="21" y="6"/>
                    <a:pt x="22" y="12"/>
                    <a:pt x="19" y="16"/>
                  </a:cubicBezTo>
                  <a:close/>
                </a:path>
              </a:pathLst>
            </a:custGeom>
            <a:solidFill>
              <a:srgbClr val="AFD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6"/>
            <p:cNvSpPr>
              <a:spLocks/>
            </p:cNvSpPr>
            <p:nvPr/>
          </p:nvSpPr>
          <p:spPr bwMode="auto">
            <a:xfrm>
              <a:off x="5889435" y="7611358"/>
              <a:ext cx="786191" cy="454323"/>
            </a:xfrm>
            <a:custGeom>
              <a:avLst/>
              <a:gdLst>
                <a:gd name="T0" fmla="*/ 186 w 187"/>
                <a:gd name="T1" fmla="*/ 38 h 108"/>
                <a:gd name="T2" fmla="*/ 154 w 187"/>
                <a:gd name="T3" fmla="*/ 99 h 108"/>
                <a:gd name="T4" fmla="*/ 33 w 187"/>
                <a:gd name="T5" fmla="*/ 82 h 108"/>
                <a:gd name="T6" fmla="*/ 26 w 187"/>
                <a:gd name="T7" fmla="*/ 35 h 108"/>
                <a:gd name="T8" fmla="*/ 186 w 187"/>
                <a:gd name="T9" fmla="*/ 3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08">
                  <a:moveTo>
                    <a:pt x="186" y="38"/>
                  </a:moveTo>
                  <a:cubicBezTo>
                    <a:pt x="186" y="38"/>
                    <a:pt x="180" y="80"/>
                    <a:pt x="154" y="99"/>
                  </a:cubicBezTo>
                  <a:cubicBezTo>
                    <a:pt x="142" y="108"/>
                    <a:pt x="65" y="96"/>
                    <a:pt x="33" y="82"/>
                  </a:cubicBezTo>
                  <a:cubicBezTo>
                    <a:pt x="0" y="68"/>
                    <a:pt x="5" y="63"/>
                    <a:pt x="26" y="35"/>
                  </a:cubicBezTo>
                  <a:cubicBezTo>
                    <a:pt x="46" y="6"/>
                    <a:pt x="187" y="0"/>
                    <a:pt x="186" y="38"/>
                  </a:cubicBezTo>
                  <a:close/>
                </a:path>
              </a:pathLst>
            </a:custGeom>
            <a:solidFill>
              <a:srgbClr val="FCC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7"/>
            <p:cNvSpPr>
              <a:spLocks/>
            </p:cNvSpPr>
            <p:nvPr/>
          </p:nvSpPr>
          <p:spPr bwMode="auto">
            <a:xfrm>
              <a:off x="5947999" y="7077175"/>
              <a:ext cx="974309" cy="479168"/>
            </a:xfrm>
            <a:custGeom>
              <a:avLst/>
              <a:gdLst>
                <a:gd name="T0" fmla="*/ 200 w 232"/>
                <a:gd name="T1" fmla="*/ 23 h 114"/>
                <a:gd name="T2" fmla="*/ 223 w 232"/>
                <a:gd name="T3" fmla="*/ 66 h 114"/>
                <a:gd name="T4" fmla="*/ 161 w 232"/>
                <a:gd name="T5" fmla="*/ 113 h 114"/>
                <a:gd name="T6" fmla="*/ 16 w 232"/>
                <a:gd name="T7" fmla="*/ 79 h 114"/>
                <a:gd name="T8" fmla="*/ 39 w 232"/>
                <a:gd name="T9" fmla="*/ 13 h 114"/>
                <a:gd name="T10" fmla="*/ 200 w 232"/>
                <a:gd name="T11" fmla="*/ 2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" h="114">
                  <a:moveTo>
                    <a:pt x="200" y="23"/>
                  </a:moveTo>
                  <a:cubicBezTo>
                    <a:pt x="200" y="23"/>
                    <a:pt x="232" y="34"/>
                    <a:pt x="223" y="66"/>
                  </a:cubicBezTo>
                  <a:cubicBezTo>
                    <a:pt x="211" y="112"/>
                    <a:pt x="188" y="110"/>
                    <a:pt x="161" y="113"/>
                  </a:cubicBezTo>
                  <a:cubicBezTo>
                    <a:pt x="153" y="114"/>
                    <a:pt x="33" y="87"/>
                    <a:pt x="16" y="79"/>
                  </a:cubicBezTo>
                  <a:cubicBezTo>
                    <a:pt x="0" y="72"/>
                    <a:pt x="1" y="26"/>
                    <a:pt x="39" y="13"/>
                  </a:cubicBezTo>
                  <a:cubicBezTo>
                    <a:pt x="78" y="0"/>
                    <a:pt x="200" y="23"/>
                    <a:pt x="200" y="23"/>
                  </a:cubicBezTo>
                  <a:close/>
                </a:path>
              </a:pathLst>
            </a:custGeom>
            <a:solidFill>
              <a:srgbClr val="FCC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8"/>
            <p:cNvSpPr>
              <a:spLocks/>
            </p:cNvSpPr>
            <p:nvPr/>
          </p:nvSpPr>
          <p:spPr bwMode="auto">
            <a:xfrm>
              <a:off x="6326010" y="6613978"/>
              <a:ext cx="882025" cy="484493"/>
            </a:xfrm>
            <a:custGeom>
              <a:avLst/>
              <a:gdLst>
                <a:gd name="T0" fmla="*/ 151 w 210"/>
                <a:gd name="T1" fmla="*/ 8 h 115"/>
                <a:gd name="T2" fmla="*/ 209 w 210"/>
                <a:gd name="T3" fmla="*/ 22 h 115"/>
                <a:gd name="T4" fmla="*/ 190 w 210"/>
                <a:gd name="T5" fmla="*/ 89 h 115"/>
                <a:gd name="T6" fmla="*/ 54 w 210"/>
                <a:gd name="T7" fmla="*/ 104 h 115"/>
                <a:gd name="T8" fmla="*/ 29 w 210"/>
                <a:gd name="T9" fmla="*/ 44 h 115"/>
                <a:gd name="T10" fmla="*/ 151 w 210"/>
                <a:gd name="T11" fmla="*/ 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15">
                  <a:moveTo>
                    <a:pt x="151" y="8"/>
                  </a:moveTo>
                  <a:cubicBezTo>
                    <a:pt x="151" y="8"/>
                    <a:pt x="210" y="6"/>
                    <a:pt x="209" y="22"/>
                  </a:cubicBezTo>
                  <a:cubicBezTo>
                    <a:pt x="209" y="39"/>
                    <a:pt x="198" y="76"/>
                    <a:pt x="190" y="89"/>
                  </a:cubicBezTo>
                  <a:cubicBezTo>
                    <a:pt x="175" y="115"/>
                    <a:pt x="72" y="106"/>
                    <a:pt x="54" y="104"/>
                  </a:cubicBezTo>
                  <a:cubicBezTo>
                    <a:pt x="36" y="102"/>
                    <a:pt x="0" y="89"/>
                    <a:pt x="29" y="44"/>
                  </a:cubicBezTo>
                  <a:cubicBezTo>
                    <a:pt x="58" y="0"/>
                    <a:pt x="151" y="8"/>
                    <a:pt x="151" y="8"/>
                  </a:cubicBezTo>
                  <a:close/>
                </a:path>
              </a:pathLst>
            </a:custGeom>
            <a:solidFill>
              <a:srgbClr val="FCC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6956027" y="6177403"/>
              <a:ext cx="534184" cy="475619"/>
            </a:xfrm>
            <a:custGeom>
              <a:avLst/>
              <a:gdLst>
                <a:gd name="T0" fmla="*/ 52 w 127"/>
                <a:gd name="T1" fmla="*/ 18 h 113"/>
                <a:gd name="T2" fmla="*/ 38 w 127"/>
                <a:gd name="T3" fmla="*/ 84 h 113"/>
                <a:gd name="T4" fmla="*/ 103 w 127"/>
                <a:gd name="T5" fmla="*/ 96 h 113"/>
                <a:gd name="T6" fmla="*/ 120 w 127"/>
                <a:gd name="T7" fmla="*/ 21 h 113"/>
                <a:gd name="T8" fmla="*/ 52 w 127"/>
                <a:gd name="T9" fmla="*/ 1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13">
                  <a:moveTo>
                    <a:pt x="52" y="18"/>
                  </a:moveTo>
                  <a:cubicBezTo>
                    <a:pt x="52" y="18"/>
                    <a:pt x="0" y="56"/>
                    <a:pt x="38" y="84"/>
                  </a:cubicBezTo>
                  <a:cubicBezTo>
                    <a:pt x="77" y="113"/>
                    <a:pt x="90" y="101"/>
                    <a:pt x="103" y="96"/>
                  </a:cubicBezTo>
                  <a:cubicBezTo>
                    <a:pt x="122" y="91"/>
                    <a:pt x="127" y="35"/>
                    <a:pt x="120" y="21"/>
                  </a:cubicBezTo>
                  <a:cubicBezTo>
                    <a:pt x="110" y="1"/>
                    <a:pt x="78" y="0"/>
                    <a:pt x="52" y="18"/>
                  </a:cubicBezTo>
                  <a:close/>
                </a:path>
              </a:pathLst>
            </a:custGeom>
            <a:solidFill>
              <a:srgbClr val="FCC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0"/>
            <p:cNvSpPr>
              <a:spLocks/>
            </p:cNvSpPr>
            <p:nvPr/>
          </p:nvSpPr>
          <p:spPr bwMode="auto">
            <a:xfrm>
              <a:off x="7263051" y="6290983"/>
              <a:ext cx="328320" cy="315896"/>
            </a:xfrm>
            <a:custGeom>
              <a:avLst/>
              <a:gdLst>
                <a:gd name="T0" fmla="*/ 10 w 78"/>
                <a:gd name="T1" fmla="*/ 0 h 75"/>
                <a:gd name="T2" fmla="*/ 22 w 78"/>
                <a:gd name="T3" fmla="*/ 33 h 75"/>
                <a:gd name="T4" fmla="*/ 6 w 78"/>
                <a:gd name="T5" fmla="*/ 67 h 75"/>
                <a:gd name="T6" fmla="*/ 10 w 78"/>
                <a:gd name="T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75">
                  <a:moveTo>
                    <a:pt x="10" y="0"/>
                  </a:moveTo>
                  <a:cubicBezTo>
                    <a:pt x="10" y="0"/>
                    <a:pt x="21" y="21"/>
                    <a:pt x="22" y="33"/>
                  </a:cubicBezTo>
                  <a:cubicBezTo>
                    <a:pt x="22" y="45"/>
                    <a:pt x="12" y="59"/>
                    <a:pt x="6" y="67"/>
                  </a:cubicBezTo>
                  <a:cubicBezTo>
                    <a:pt x="0" y="75"/>
                    <a:pt x="78" y="40"/>
                    <a:pt x="10" y="0"/>
                  </a:cubicBezTo>
                  <a:close/>
                </a:path>
              </a:pathLst>
            </a:custGeom>
            <a:solidFill>
              <a:srgbClr val="FBE1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auto">
            <a:xfrm>
              <a:off x="6507030" y="6757729"/>
              <a:ext cx="390433" cy="298149"/>
            </a:xfrm>
            <a:custGeom>
              <a:avLst/>
              <a:gdLst>
                <a:gd name="T0" fmla="*/ 19 w 93"/>
                <a:gd name="T1" fmla="*/ 9 h 71"/>
                <a:gd name="T2" fmla="*/ 11 w 93"/>
                <a:gd name="T3" fmla="*/ 59 h 71"/>
                <a:gd name="T4" fmla="*/ 72 w 93"/>
                <a:gd name="T5" fmla="*/ 57 h 71"/>
                <a:gd name="T6" fmla="*/ 81 w 93"/>
                <a:gd name="T7" fmla="*/ 9 h 71"/>
                <a:gd name="T8" fmla="*/ 19 w 93"/>
                <a:gd name="T9" fmla="*/ 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71">
                  <a:moveTo>
                    <a:pt x="19" y="9"/>
                  </a:moveTo>
                  <a:cubicBezTo>
                    <a:pt x="19" y="9"/>
                    <a:pt x="0" y="47"/>
                    <a:pt x="11" y="59"/>
                  </a:cubicBezTo>
                  <a:cubicBezTo>
                    <a:pt x="23" y="71"/>
                    <a:pt x="72" y="57"/>
                    <a:pt x="72" y="57"/>
                  </a:cubicBezTo>
                  <a:cubicBezTo>
                    <a:pt x="72" y="57"/>
                    <a:pt x="93" y="17"/>
                    <a:pt x="81" y="9"/>
                  </a:cubicBezTo>
                  <a:cubicBezTo>
                    <a:pt x="68" y="0"/>
                    <a:pt x="19" y="9"/>
                    <a:pt x="19" y="9"/>
                  </a:cubicBezTo>
                  <a:close/>
                </a:path>
              </a:pathLst>
            </a:custGeom>
            <a:solidFill>
              <a:srgbClr val="FBE1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2"/>
            <p:cNvSpPr>
              <a:spLocks/>
            </p:cNvSpPr>
            <p:nvPr/>
          </p:nvSpPr>
          <p:spPr bwMode="auto">
            <a:xfrm>
              <a:off x="6065129" y="7194305"/>
              <a:ext cx="386884" cy="236035"/>
            </a:xfrm>
            <a:custGeom>
              <a:avLst/>
              <a:gdLst>
                <a:gd name="T0" fmla="*/ 22 w 92"/>
                <a:gd name="T1" fmla="*/ 0 h 56"/>
                <a:gd name="T2" fmla="*/ 7 w 92"/>
                <a:gd name="T3" fmla="*/ 45 h 56"/>
                <a:gd name="T4" fmla="*/ 75 w 92"/>
                <a:gd name="T5" fmla="*/ 56 h 56"/>
                <a:gd name="T6" fmla="*/ 87 w 92"/>
                <a:gd name="T7" fmla="*/ 13 h 56"/>
                <a:gd name="T8" fmla="*/ 22 w 92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56">
                  <a:moveTo>
                    <a:pt x="22" y="0"/>
                  </a:moveTo>
                  <a:cubicBezTo>
                    <a:pt x="22" y="0"/>
                    <a:pt x="0" y="26"/>
                    <a:pt x="7" y="45"/>
                  </a:cubicBezTo>
                  <a:cubicBezTo>
                    <a:pt x="10" y="53"/>
                    <a:pt x="75" y="56"/>
                    <a:pt x="75" y="56"/>
                  </a:cubicBezTo>
                  <a:cubicBezTo>
                    <a:pt x="75" y="56"/>
                    <a:pt x="92" y="21"/>
                    <a:pt x="87" y="13"/>
                  </a:cubicBezTo>
                  <a:cubicBezTo>
                    <a:pt x="83" y="5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FBE1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3"/>
            <p:cNvSpPr>
              <a:spLocks/>
            </p:cNvSpPr>
            <p:nvPr/>
          </p:nvSpPr>
          <p:spPr bwMode="auto">
            <a:xfrm>
              <a:off x="6031411" y="7774630"/>
              <a:ext cx="445450" cy="172146"/>
            </a:xfrm>
            <a:custGeom>
              <a:avLst/>
              <a:gdLst>
                <a:gd name="T0" fmla="*/ 17 w 106"/>
                <a:gd name="T1" fmla="*/ 0 h 41"/>
                <a:gd name="T2" fmla="*/ 10 w 106"/>
                <a:gd name="T3" fmla="*/ 35 h 41"/>
                <a:gd name="T4" fmla="*/ 70 w 106"/>
                <a:gd name="T5" fmla="*/ 36 h 41"/>
                <a:gd name="T6" fmla="*/ 17 w 106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" h="41">
                  <a:moveTo>
                    <a:pt x="17" y="0"/>
                  </a:moveTo>
                  <a:cubicBezTo>
                    <a:pt x="17" y="0"/>
                    <a:pt x="0" y="29"/>
                    <a:pt x="10" y="35"/>
                  </a:cubicBezTo>
                  <a:cubicBezTo>
                    <a:pt x="20" y="41"/>
                    <a:pt x="70" y="36"/>
                    <a:pt x="70" y="36"/>
                  </a:cubicBezTo>
                  <a:cubicBezTo>
                    <a:pt x="70" y="36"/>
                    <a:pt x="106" y="3"/>
                    <a:pt x="17" y="0"/>
                  </a:cubicBezTo>
                  <a:close/>
                </a:path>
              </a:pathLst>
            </a:custGeom>
            <a:solidFill>
              <a:srgbClr val="FBE1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4"/>
            <p:cNvSpPr>
              <a:spLocks/>
            </p:cNvSpPr>
            <p:nvPr/>
          </p:nvSpPr>
          <p:spPr bwMode="auto">
            <a:xfrm>
              <a:off x="6771459" y="6787899"/>
              <a:ext cx="205865" cy="230711"/>
            </a:xfrm>
            <a:custGeom>
              <a:avLst/>
              <a:gdLst>
                <a:gd name="T0" fmla="*/ 15 w 49"/>
                <a:gd name="T1" fmla="*/ 0 h 55"/>
                <a:gd name="T2" fmla="*/ 14 w 49"/>
                <a:gd name="T3" fmla="*/ 42 h 55"/>
                <a:gd name="T4" fmla="*/ 15 w 49"/>
                <a:gd name="T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" h="55">
                  <a:moveTo>
                    <a:pt x="15" y="0"/>
                  </a:moveTo>
                  <a:cubicBezTo>
                    <a:pt x="15" y="0"/>
                    <a:pt x="28" y="28"/>
                    <a:pt x="14" y="42"/>
                  </a:cubicBezTo>
                  <a:cubicBezTo>
                    <a:pt x="0" y="55"/>
                    <a:pt x="49" y="30"/>
                    <a:pt x="15" y="0"/>
                  </a:cubicBezTo>
                  <a:close/>
                </a:path>
              </a:pathLst>
            </a:custGeom>
            <a:solidFill>
              <a:srgbClr val="DDA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auto">
            <a:xfrm>
              <a:off x="6317136" y="7249320"/>
              <a:ext cx="232486" cy="211190"/>
            </a:xfrm>
            <a:custGeom>
              <a:avLst/>
              <a:gdLst>
                <a:gd name="T0" fmla="*/ 27 w 55"/>
                <a:gd name="T1" fmla="*/ 0 h 50"/>
                <a:gd name="T2" fmla="*/ 15 w 55"/>
                <a:gd name="T3" fmla="*/ 43 h 50"/>
                <a:gd name="T4" fmla="*/ 27 w 55"/>
                <a:gd name="T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" h="50">
                  <a:moveTo>
                    <a:pt x="27" y="0"/>
                  </a:moveTo>
                  <a:cubicBezTo>
                    <a:pt x="27" y="0"/>
                    <a:pt x="29" y="44"/>
                    <a:pt x="15" y="43"/>
                  </a:cubicBezTo>
                  <a:cubicBezTo>
                    <a:pt x="0" y="42"/>
                    <a:pt x="55" y="50"/>
                    <a:pt x="27" y="0"/>
                  </a:cubicBezTo>
                  <a:close/>
                </a:path>
              </a:pathLst>
            </a:custGeom>
            <a:solidFill>
              <a:srgbClr val="DDA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6"/>
            <p:cNvSpPr>
              <a:spLocks/>
            </p:cNvSpPr>
            <p:nvPr/>
          </p:nvSpPr>
          <p:spPr bwMode="auto">
            <a:xfrm>
              <a:off x="6304714" y="7804801"/>
              <a:ext cx="101158" cy="122455"/>
            </a:xfrm>
            <a:custGeom>
              <a:avLst/>
              <a:gdLst>
                <a:gd name="T0" fmla="*/ 0 w 24"/>
                <a:gd name="T1" fmla="*/ 0 h 29"/>
                <a:gd name="T2" fmla="*/ 7 w 24"/>
                <a:gd name="T3" fmla="*/ 27 h 29"/>
                <a:gd name="T4" fmla="*/ 0 w 24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9">
                  <a:moveTo>
                    <a:pt x="0" y="0"/>
                  </a:moveTo>
                  <a:cubicBezTo>
                    <a:pt x="0" y="0"/>
                    <a:pt x="9" y="25"/>
                    <a:pt x="7" y="27"/>
                  </a:cubicBezTo>
                  <a:cubicBezTo>
                    <a:pt x="5" y="29"/>
                    <a:pt x="24" y="11"/>
                    <a:pt x="0" y="0"/>
                  </a:cubicBezTo>
                  <a:close/>
                </a:path>
              </a:pathLst>
            </a:custGeom>
            <a:solidFill>
              <a:srgbClr val="DDA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626744" y="1428222"/>
            <a:ext cx="3470002" cy="4803772"/>
            <a:chOff x="1300889" y="2334458"/>
            <a:chExt cx="2743201" cy="3797609"/>
          </a:xfrm>
        </p:grpSpPr>
        <p:grpSp>
          <p:nvGrpSpPr>
            <p:cNvPr id="61" name="Group 12"/>
            <p:cNvGrpSpPr>
              <a:grpSpLocks noChangeAspect="1"/>
            </p:cNvGrpSpPr>
            <p:nvPr/>
          </p:nvGrpSpPr>
          <p:grpSpPr bwMode="auto">
            <a:xfrm>
              <a:off x="1300889" y="2887970"/>
              <a:ext cx="2743201" cy="3244097"/>
              <a:chOff x="3139" y="1331"/>
              <a:chExt cx="1402" cy="1658"/>
            </a:xfrm>
          </p:grpSpPr>
          <p:sp>
            <p:nvSpPr>
              <p:cNvPr id="69" name="Freeform 13"/>
              <p:cNvSpPr>
                <a:spLocks/>
              </p:cNvSpPr>
              <p:nvPr/>
            </p:nvSpPr>
            <p:spPr bwMode="auto">
              <a:xfrm>
                <a:off x="3139" y="1331"/>
                <a:ext cx="1402" cy="1658"/>
              </a:xfrm>
              <a:custGeom>
                <a:avLst/>
                <a:gdLst>
                  <a:gd name="T0" fmla="*/ 85 w 590"/>
                  <a:gd name="T1" fmla="*/ 699 h 699"/>
                  <a:gd name="T2" fmla="*/ 12 w 590"/>
                  <a:gd name="T3" fmla="*/ 664 h 699"/>
                  <a:gd name="T4" fmla="*/ 23 w 590"/>
                  <a:gd name="T5" fmla="*/ 585 h 699"/>
                  <a:gd name="T6" fmla="*/ 212 w 590"/>
                  <a:gd name="T7" fmla="*/ 300 h 699"/>
                  <a:gd name="T8" fmla="*/ 212 w 590"/>
                  <a:gd name="T9" fmla="*/ 77 h 699"/>
                  <a:gd name="T10" fmla="*/ 187 w 590"/>
                  <a:gd name="T11" fmla="*/ 40 h 699"/>
                  <a:gd name="T12" fmla="*/ 227 w 590"/>
                  <a:gd name="T13" fmla="*/ 0 h 699"/>
                  <a:gd name="T14" fmla="*/ 363 w 590"/>
                  <a:gd name="T15" fmla="*/ 0 h 699"/>
                  <a:gd name="T16" fmla="*/ 403 w 590"/>
                  <a:gd name="T17" fmla="*/ 40 h 699"/>
                  <a:gd name="T18" fmla="*/ 378 w 590"/>
                  <a:gd name="T19" fmla="*/ 77 h 699"/>
                  <a:gd name="T20" fmla="*/ 378 w 590"/>
                  <a:gd name="T21" fmla="*/ 300 h 699"/>
                  <a:gd name="T22" fmla="*/ 567 w 590"/>
                  <a:gd name="T23" fmla="*/ 585 h 699"/>
                  <a:gd name="T24" fmla="*/ 578 w 590"/>
                  <a:gd name="T25" fmla="*/ 664 h 699"/>
                  <a:gd name="T26" fmla="*/ 505 w 590"/>
                  <a:gd name="T27" fmla="*/ 699 h 699"/>
                  <a:gd name="T28" fmla="*/ 85 w 590"/>
                  <a:gd name="T29" fmla="*/ 699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90" h="699">
                    <a:moveTo>
                      <a:pt x="85" y="699"/>
                    </a:moveTo>
                    <a:cubicBezTo>
                      <a:pt x="50" y="699"/>
                      <a:pt x="24" y="687"/>
                      <a:pt x="12" y="664"/>
                    </a:cubicBezTo>
                    <a:cubicBezTo>
                      <a:pt x="0" y="642"/>
                      <a:pt x="4" y="614"/>
                      <a:pt x="23" y="585"/>
                    </a:cubicBezTo>
                    <a:cubicBezTo>
                      <a:pt x="212" y="300"/>
                      <a:pt x="212" y="300"/>
                      <a:pt x="212" y="300"/>
                    </a:cubicBezTo>
                    <a:cubicBezTo>
                      <a:pt x="212" y="77"/>
                      <a:pt x="212" y="77"/>
                      <a:pt x="212" y="77"/>
                    </a:cubicBezTo>
                    <a:cubicBezTo>
                      <a:pt x="197" y="71"/>
                      <a:pt x="187" y="57"/>
                      <a:pt x="187" y="40"/>
                    </a:cubicBezTo>
                    <a:cubicBezTo>
                      <a:pt x="187" y="18"/>
                      <a:pt x="205" y="0"/>
                      <a:pt x="227" y="0"/>
                    </a:cubicBezTo>
                    <a:cubicBezTo>
                      <a:pt x="363" y="0"/>
                      <a:pt x="363" y="0"/>
                      <a:pt x="363" y="0"/>
                    </a:cubicBezTo>
                    <a:cubicBezTo>
                      <a:pt x="385" y="0"/>
                      <a:pt x="403" y="18"/>
                      <a:pt x="403" y="40"/>
                    </a:cubicBezTo>
                    <a:cubicBezTo>
                      <a:pt x="403" y="57"/>
                      <a:pt x="393" y="71"/>
                      <a:pt x="378" y="77"/>
                    </a:cubicBezTo>
                    <a:cubicBezTo>
                      <a:pt x="378" y="300"/>
                      <a:pt x="378" y="300"/>
                      <a:pt x="378" y="300"/>
                    </a:cubicBezTo>
                    <a:cubicBezTo>
                      <a:pt x="567" y="585"/>
                      <a:pt x="567" y="585"/>
                      <a:pt x="567" y="585"/>
                    </a:cubicBezTo>
                    <a:cubicBezTo>
                      <a:pt x="586" y="614"/>
                      <a:pt x="590" y="642"/>
                      <a:pt x="578" y="664"/>
                    </a:cubicBezTo>
                    <a:cubicBezTo>
                      <a:pt x="566" y="687"/>
                      <a:pt x="540" y="699"/>
                      <a:pt x="505" y="699"/>
                    </a:cubicBezTo>
                    <a:lnTo>
                      <a:pt x="85" y="699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Freeform 14"/>
              <p:cNvSpPr>
                <a:spLocks/>
              </p:cNvSpPr>
              <p:nvPr/>
            </p:nvSpPr>
            <p:spPr bwMode="auto">
              <a:xfrm>
                <a:off x="3149" y="1369"/>
                <a:ext cx="1382" cy="1582"/>
              </a:xfrm>
              <a:custGeom>
                <a:avLst/>
                <a:gdLst>
                  <a:gd name="T0" fmla="*/ 549 w 582"/>
                  <a:gd name="T1" fmla="*/ 578 h 667"/>
                  <a:gd name="T2" fmla="*/ 358 w 582"/>
                  <a:gd name="T3" fmla="*/ 289 h 667"/>
                  <a:gd name="T4" fmla="*/ 358 w 582"/>
                  <a:gd name="T5" fmla="*/ 48 h 667"/>
                  <a:gd name="T6" fmla="*/ 359 w 582"/>
                  <a:gd name="T7" fmla="*/ 48 h 667"/>
                  <a:gd name="T8" fmla="*/ 383 w 582"/>
                  <a:gd name="T9" fmla="*/ 24 h 667"/>
                  <a:gd name="T10" fmla="*/ 359 w 582"/>
                  <a:gd name="T11" fmla="*/ 0 h 667"/>
                  <a:gd name="T12" fmla="*/ 223 w 582"/>
                  <a:gd name="T13" fmla="*/ 0 h 667"/>
                  <a:gd name="T14" fmla="*/ 199 w 582"/>
                  <a:gd name="T15" fmla="*/ 24 h 667"/>
                  <a:gd name="T16" fmla="*/ 223 w 582"/>
                  <a:gd name="T17" fmla="*/ 48 h 667"/>
                  <a:gd name="T18" fmla="*/ 224 w 582"/>
                  <a:gd name="T19" fmla="*/ 48 h 667"/>
                  <a:gd name="T20" fmla="*/ 224 w 582"/>
                  <a:gd name="T21" fmla="*/ 289 h 667"/>
                  <a:gd name="T22" fmla="*/ 33 w 582"/>
                  <a:gd name="T23" fmla="*/ 578 h 667"/>
                  <a:gd name="T24" fmla="*/ 81 w 582"/>
                  <a:gd name="T25" fmla="*/ 667 h 667"/>
                  <a:gd name="T26" fmla="*/ 501 w 582"/>
                  <a:gd name="T27" fmla="*/ 667 h 667"/>
                  <a:gd name="T28" fmla="*/ 549 w 582"/>
                  <a:gd name="T29" fmla="*/ 578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2" h="667">
                    <a:moveTo>
                      <a:pt x="549" y="578"/>
                    </a:moveTo>
                    <a:cubicBezTo>
                      <a:pt x="358" y="289"/>
                      <a:pt x="358" y="289"/>
                      <a:pt x="358" y="289"/>
                    </a:cubicBezTo>
                    <a:cubicBezTo>
                      <a:pt x="358" y="48"/>
                      <a:pt x="358" y="48"/>
                      <a:pt x="358" y="48"/>
                    </a:cubicBezTo>
                    <a:cubicBezTo>
                      <a:pt x="359" y="48"/>
                      <a:pt x="359" y="48"/>
                      <a:pt x="359" y="48"/>
                    </a:cubicBezTo>
                    <a:cubicBezTo>
                      <a:pt x="372" y="48"/>
                      <a:pt x="383" y="38"/>
                      <a:pt x="383" y="24"/>
                    </a:cubicBezTo>
                    <a:cubicBezTo>
                      <a:pt x="383" y="11"/>
                      <a:pt x="372" y="0"/>
                      <a:pt x="359" y="0"/>
                    </a:cubicBezTo>
                    <a:cubicBezTo>
                      <a:pt x="223" y="0"/>
                      <a:pt x="223" y="0"/>
                      <a:pt x="223" y="0"/>
                    </a:cubicBezTo>
                    <a:cubicBezTo>
                      <a:pt x="210" y="0"/>
                      <a:pt x="199" y="11"/>
                      <a:pt x="199" y="24"/>
                    </a:cubicBezTo>
                    <a:cubicBezTo>
                      <a:pt x="199" y="38"/>
                      <a:pt x="210" y="48"/>
                      <a:pt x="223" y="48"/>
                    </a:cubicBezTo>
                    <a:cubicBezTo>
                      <a:pt x="224" y="48"/>
                      <a:pt x="224" y="48"/>
                      <a:pt x="224" y="48"/>
                    </a:cubicBezTo>
                    <a:cubicBezTo>
                      <a:pt x="224" y="289"/>
                      <a:pt x="224" y="289"/>
                      <a:pt x="224" y="289"/>
                    </a:cubicBezTo>
                    <a:cubicBezTo>
                      <a:pt x="33" y="578"/>
                      <a:pt x="33" y="578"/>
                      <a:pt x="33" y="578"/>
                    </a:cubicBezTo>
                    <a:cubicBezTo>
                      <a:pt x="0" y="627"/>
                      <a:pt x="22" y="667"/>
                      <a:pt x="81" y="667"/>
                    </a:cubicBezTo>
                    <a:cubicBezTo>
                      <a:pt x="501" y="667"/>
                      <a:pt x="501" y="667"/>
                      <a:pt x="501" y="667"/>
                    </a:cubicBezTo>
                    <a:cubicBezTo>
                      <a:pt x="560" y="667"/>
                      <a:pt x="582" y="627"/>
                      <a:pt x="549" y="578"/>
                    </a:cubicBezTo>
                    <a:close/>
                  </a:path>
                </a:pathLst>
              </a:custGeom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" name="Freeform 15"/>
              <p:cNvSpPr>
                <a:spLocks/>
              </p:cNvSpPr>
              <p:nvPr/>
            </p:nvSpPr>
            <p:spPr bwMode="auto">
              <a:xfrm>
                <a:off x="3149" y="2655"/>
                <a:ext cx="1382" cy="296"/>
              </a:xfrm>
              <a:custGeom>
                <a:avLst/>
                <a:gdLst>
                  <a:gd name="T0" fmla="*/ 549 w 582"/>
                  <a:gd name="T1" fmla="*/ 36 h 125"/>
                  <a:gd name="T2" fmla="*/ 525 w 582"/>
                  <a:gd name="T3" fmla="*/ 0 h 125"/>
                  <a:gd name="T4" fmla="*/ 57 w 582"/>
                  <a:gd name="T5" fmla="*/ 0 h 125"/>
                  <a:gd name="T6" fmla="*/ 33 w 582"/>
                  <a:gd name="T7" fmla="*/ 36 h 125"/>
                  <a:gd name="T8" fmla="*/ 81 w 582"/>
                  <a:gd name="T9" fmla="*/ 125 h 125"/>
                  <a:gd name="T10" fmla="*/ 501 w 582"/>
                  <a:gd name="T11" fmla="*/ 125 h 125"/>
                  <a:gd name="T12" fmla="*/ 549 w 582"/>
                  <a:gd name="T13" fmla="*/ 3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2" h="125">
                    <a:moveTo>
                      <a:pt x="549" y="36"/>
                    </a:moveTo>
                    <a:cubicBezTo>
                      <a:pt x="525" y="0"/>
                      <a:pt x="525" y="0"/>
                      <a:pt x="525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0" y="85"/>
                      <a:pt x="22" y="125"/>
                      <a:pt x="81" y="125"/>
                    </a:cubicBezTo>
                    <a:cubicBezTo>
                      <a:pt x="501" y="125"/>
                      <a:pt x="501" y="125"/>
                      <a:pt x="501" y="125"/>
                    </a:cubicBezTo>
                    <a:cubicBezTo>
                      <a:pt x="560" y="125"/>
                      <a:pt x="582" y="85"/>
                      <a:pt x="549" y="3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72" name="Freeform 16"/>
              <p:cNvSpPr>
                <a:spLocks/>
              </p:cNvSpPr>
              <p:nvPr/>
            </p:nvSpPr>
            <p:spPr bwMode="auto">
              <a:xfrm>
                <a:off x="3284" y="2356"/>
                <a:ext cx="1112" cy="299"/>
              </a:xfrm>
              <a:custGeom>
                <a:avLst/>
                <a:gdLst>
                  <a:gd name="T0" fmla="*/ 0 w 1112"/>
                  <a:gd name="T1" fmla="*/ 299 h 299"/>
                  <a:gd name="T2" fmla="*/ 1112 w 1112"/>
                  <a:gd name="T3" fmla="*/ 299 h 299"/>
                  <a:gd name="T4" fmla="*/ 915 w 1112"/>
                  <a:gd name="T5" fmla="*/ 0 h 299"/>
                  <a:gd name="T6" fmla="*/ 197 w 1112"/>
                  <a:gd name="T7" fmla="*/ 0 h 299"/>
                  <a:gd name="T8" fmla="*/ 0 w 1112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2" h="299">
                    <a:moveTo>
                      <a:pt x="0" y="299"/>
                    </a:moveTo>
                    <a:lnTo>
                      <a:pt x="1112" y="299"/>
                    </a:lnTo>
                    <a:lnTo>
                      <a:pt x="915" y="0"/>
                    </a:lnTo>
                    <a:lnTo>
                      <a:pt x="197" y="0"/>
                    </a:lnTo>
                    <a:lnTo>
                      <a:pt x="0" y="29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Freeform 17"/>
              <p:cNvSpPr>
                <a:spLocks/>
              </p:cNvSpPr>
              <p:nvPr/>
            </p:nvSpPr>
            <p:spPr bwMode="auto">
              <a:xfrm>
                <a:off x="3481" y="2057"/>
                <a:ext cx="718" cy="299"/>
              </a:xfrm>
              <a:custGeom>
                <a:avLst/>
                <a:gdLst>
                  <a:gd name="T0" fmla="*/ 718 w 718"/>
                  <a:gd name="T1" fmla="*/ 299 h 299"/>
                  <a:gd name="T2" fmla="*/ 520 w 718"/>
                  <a:gd name="T3" fmla="*/ 0 h 299"/>
                  <a:gd name="T4" fmla="*/ 197 w 718"/>
                  <a:gd name="T5" fmla="*/ 0 h 299"/>
                  <a:gd name="T6" fmla="*/ 0 w 718"/>
                  <a:gd name="T7" fmla="*/ 299 h 299"/>
                  <a:gd name="T8" fmla="*/ 718 w 718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8" h="299">
                    <a:moveTo>
                      <a:pt x="718" y="299"/>
                    </a:moveTo>
                    <a:lnTo>
                      <a:pt x="520" y="0"/>
                    </a:lnTo>
                    <a:lnTo>
                      <a:pt x="197" y="0"/>
                    </a:lnTo>
                    <a:lnTo>
                      <a:pt x="0" y="299"/>
                    </a:lnTo>
                    <a:lnTo>
                      <a:pt x="718" y="29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</p:grpSp>
        <p:sp>
          <p:nvSpPr>
            <p:cNvPr id="62" name="Oval 61"/>
            <p:cNvSpPr/>
            <p:nvPr/>
          </p:nvSpPr>
          <p:spPr>
            <a:xfrm>
              <a:off x="2671470" y="3534185"/>
              <a:ext cx="241856" cy="24185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38100"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2548964" y="4029032"/>
              <a:ext cx="122506" cy="12250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38100"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767001" y="2579805"/>
              <a:ext cx="122506" cy="12250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38100"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2428036" y="2731022"/>
              <a:ext cx="205211" cy="205211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38100"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2559411" y="2334458"/>
              <a:ext cx="170143" cy="170143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38100"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2521976" y="3292322"/>
              <a:ext cx="122506" cy="12250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38100"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743183" y="3039855"/>
              <a:ext cx="170143" cy="170143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38100"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2591588" y="558261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bg2">
                    <a:lumMod val="50000"/>
                  </a:schemeClr>
                </a:solidFill>
              </a:rPr>
              <a:t>Option 1</a:t>
            </a:r>
            <a:endParaRPr lang="en-US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936554" y="485000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bg2">
                    <a:lumMod val="50000"/>
                  </a:schemeClr>
                </a:solidFill>
              </a:rPr>
              <a:t>Option 2</a:t>
            </a:r>
            <a:endParaRPr lang="en-US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408580" y="4069379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bg2">
                    <a:lumMod val="50000"/>
                  </a:schemeClr>
                </a:solidFill>
              </a:rPr>
              <a:t>Option 3</a:t>
            </a:r>
            <a:endParaRPr lang="en-US" b="1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6270064" y="4196044"/>
            <a:ext cx="167575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726728" y="4963145"/>
            <a:ext cx="120795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209008" y="5800728"/>
            <a:ext cx="73681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itle 20"/>
          <p:cNvSpPr txBox="1">
            <a:spLocks/>
          </p:cNvSpPr>
          <p:nvPr/>
        </p:nvSpPr>
        <p:spPr>
          <a:xfrm>
            <a:off x="8806357" y="3843458"/>
            <a:ext cx="2444129" cy="246221"/>
          </a:xfrm>
          <a:prstGeom prst="rect">
            <a:avLst/>
          </a:prstGeom>
        </p:spPr>
        <p:txBody>
          <a:bodyPr vert="horz" wrap="squar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600" b="1" smtClean="0">
                <a:solidFill>
                  <a:schemeClr val="bg2">
                    <a:lumMod val="50000"/>
                  </a:schemeClr>
                </a:solidFill>
                <a:latin typeface="+mn-lt"/>
                <a:cs typeface="Lato Regular"/>
              </a:rPr>
              <a:t>Message Option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+mn-lt"/>
              <a:cs typeface="Lato Regular"/>
            </a:endParaRPr>
          </a:p>
        </p:txBody>
      </p:sp>
      <p:sp>
        <p:nvSpPr>
          <p:cNvPr id="81" name="Title 20"/>
          <p:cNvSpPr txBox="1">
            <a:spLocks/>
          </p:cNvSpPr>
          <p:nvPr/>
        </p:nvSpPr>
        <p:spPr>
          <a:xfrm>
            <a:off x="8817495" y="4036015"/>
            <a:ext cx="2815703" cy="543647"/>
          </a:xfrm>
          <a:prstGeom prst="rect">
            <a:avLst/>
          </a:prstGeom>
        </p:spPr>
        <p:txBody>
          <a:bodyPr vert="horz" wrap="square" lIns="121893" tIns="60946" rIns="121893" bIns="60946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pt-BR" sz="1200" dirty="0">
                <a:solidFill>
                  <a:schemeClr val="bg2">
                    <a:lumMod val="75000"/>
                  </a:schemeClr>
                </a:solidFill>
                <a:latin typeface="Lato Light"/>
                <a:cs typeface="Lato Light"/>
              </a:rPr>
              <a:t>Lorem ipsum dolor sit amet</a:t>
            </a:r>
            <a:r>
              <a:rPr lang="pt-BR" sz="1200">
                <a:solidFill>
                  <a:schemeClr val="bg2">
                    <a:lumMod val="75000"/>
                  </a:schemeClr>
                </a:solidFill>
                <a:latin typeface="Lato Light"/>
                <a:cs typeface="Lato Light"/>
              </a:rPr>
              <a:t>, </a:t>
            </a:r>
            <a:r>
              <a:rPr lang="pt-BR" sz="1200" smtClean="0">
                <a:solidFill>
                  <a:schemeClr val="bg2">
                    <a:lumMod val="75000"/>
                  </a:schemeClr>
                </a:solidFill>
                <a:latin typeface="Lato Light"/>
                <a:cs typeface="Lato Light"/>
              </a:rPr>
              <a:t>alo consectetur </a:t>
            </a:r>
            <a:r>
              <a:rPr lang="pt-BR" sz="1200">
                <a:solidFill>
                  <a:schemeClr val="bg2">
                    <a:lumMod val="75000"/>
                  </a:schemeClr>
                </a:solidFill>
                <a:latin typeface="Lato Light"/>
                <a:cs typeface="Lato Light"/>
              </a:rPr>
              <a:t>adipiscing </a:t>
            </a:r>
            <a:r>
              <a:rPr lang="pt-BR" sz="1200" smtClean="0">
                <a:solidFill>
                  <a:schemeClr val="bg2">
                    <a:lumMod val="75000"/>
                  </a:schemeClr>
                </a:solidFill>
                <a:latin typeface="Lato Light"/>
                <a:cs typeface="Lato Light"/>
              </a:rPr>
              <a:t>elit aliquam.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Lato Light"/>
              <a:cs typeface="Lato Light"/>
            </a:endParaRPr>
          </a:p>
        </p:txBody>
      </p:sp>
      <p:sp>
        <p:nvSpPr>
          <p:cNvPr id="82" name="Freeform 106"/>
          <p:cNvSpPr>
            <a:spLocks noChangeAspect="1" noChangeArrowheads="1"/>
          </p:cNvSpPr>
          <p:nvPr/>
        </p:nvSpPr>
        <p:spPr bwMode="auto">
          <a:xfrm>
            <a:off x="8131902" y="3958244"/>
            <a:ext cx="555172" cy="480467"/>
          </a:xfrm>
          <a:custGeom>
            <a:avLst/>
            <a:gdLst>
              <a:gd name="T0" fmla="*/ 502 w 1013"/>
              <a:gd name="T1" fmla="*/ 0 h 879"/>
              <a:gd name="T2" fmla="*/ 0 w 1013"/>
              <a:gd name="T3" fmla="*/ 351 h 879"/>
              <a:gd name="T4" fmla="*/ 193 w 1013"/>
              <a:gd name="T5" fmla="*/ 636 h 879"/>
              <a:gd name="T6" fmla="*/ 92 w 1013"/>
              <a:gd name="T7" fmla="*/ 862 h 879"/>
              <a:gd name="T8" fmla="*/ 92 w 1013"/>
              <a:gd name="T9" fmla="*/ 878 h 879"/>
              <a:gd name="T10" fmla="*/ 101 w 1013"/>
              <a:gd name="T11" fmla="*/ 878 h 879"/>
              <a:gd name="T12" fmla="*/ 109 w 1013"/>
              <a:gd name="T13" fmla="*/ 878 h 879"/>
              <a:gd name="T14" fmla="*/ 485 w 1013"/>
              <a:gd name="T15" fmla="*/ 711 h 879"/>
              <a:gd name="T16" fmla="*/ 502 w 1013"/>
              <a:gd name="T17" fmla="*/ 711 h 879"/>
              <a:gd name="T18" fmla="*/ 1012 w 1013"/>
              <a:gd name="T19" fmla="*/ 351 h 879"/>
              <a:gd name="T20" fmla="*/ 502 w 1013"/>
              <a:gd name="T21" fmla="*/ 0 h 879"/>
              <a:gd name="T22" fmla="*/ 502 w 1013"/>
              <a:gd name="T23" fmla="*/ 0 h 879"/>
              <a:gd name="T24" fmla="*/ 502 w 1013"/>
              <a:gd name="T25" fmla="*/ 0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13" h="879">
                <a:moveTo>
                  <a:pt x="502" y="0"/>
                </a:moveTo>
                <a:cubicBezTo>
                  <a:pt x="226" y="0"/>
                  <a:pt x="0" y="159"/>
                  <a:pt x="0" y="351"/>
                </a:cubicBezTo>
                <a:cubicBezTo>
                  <a:pt x="0" y="469"/>
                  <a:pt x="67" y="569"/>
                  <a:pt x="193" y="636"/>
                </a:cubicBezTo>
                <a:cubicBezTo>
                  <a:pt x="176" y="711"/>
                  <a:pt x="142" y="811"/>
                  <a:pt x="92" y="862"/>
                </a:cubicBezTo>
                <a:cubicBezTo>
                  <a:pt x="92" y="870"/>
                  <a:pt x="92" y="870"/>
                  <a:pt x="92" y="878"/>
                </a:cubicBezTo>
                <a:lnTo>
                  <a:pt x="101" y="878"/>
                </a:lnTo>
                <a:lnTo>
                  <a:pt x="109" y="878"/>
                </a:lnTo>
                <a:cubicBezTo>
                  <a:pt x="118" y="878"/>
                  <a:pt x="335" y="862"/>
                  <a:pt x="485" y="711"/>
                </a:cubicBezTo>
                <a:cubicBezTo>
                  <a:pt x="485" y="711"/>
                  <a:pt x="494" y="711"/>
                  <a:pt x="502" y="711"/>
                </a:cubicBezTo>
                <a:cubicBezTo>
                  <a:pt x="786" y="711"/>
                  <a:pt x="1012" y="552"/>
                  <a:pt x="1012" y="351"/>
                </a:cubicBezTo>
                <a:cubicBezTo>
                  <a:pt x="1012" y="159"/>
                  <a:pt x="786" y="0"/>
                  <a:pt x="502" y="0"/>
                </a:cubicBezTo>
                <a:close/>
                <a:moveTo>
                  <a:pt x="502" y="0"/>
                </a:moveTo>
                <a:lnTo>
                  <a:pt x="5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lIns="243785" tIns="121892" rIns="243785" bIns="121892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83" name="Freeform 237"/>
          <p:cNvSpPr>
            <a:spLocks noChangeAspect="1" noChangeArrowheads="1"/>
          </p:cNvSpPr>
          <p:nvPr/>
        </p:nvSpPr>
        <p:spPr bwMode="auto">
          <a:xfrm>
            <a:off x="8141756" y="4774646"/>
            <a:ext cx="513189" cy="376998"/>
          </a:xfrm>
          <a:custGeom>
            <a:avLst/>
            <a:gdLst>
              <a:gd name="T0" fmla="*/ 586 w 1347"/>
              <a:gd name="T1" fmla="*/ 602 h 987"/>
              <a:gd name="T2" fmla="*/ 502 w 1347"/>
              <a:gd name="T3" fmla="*/ 535 h 987"/>
              <a:gd name="T4" fmla="*/ 42 w 1347"/>
              <a:gd name="T5" fmla="*/ 117 h 987"/>
              <a:gd name="T6" fmla="*/ 17 w 1347"/>
              <a:gd name="T7" fmla="*/ 33 h 987"/>
              <a:gd name="T8" fmla="*/ 92 w 1347"/>
              <a:gd name="T9" fmla="*/ 0 h 987"/>
              <a:gd name="T10" fmla="*/ 1255 w 1347"/>
              <a:gd name="T11" fmla="*/ 0 h 987"/>
              <a:gd name="T12" fmla="*/ 1330 w 1347"/>
              <a:gd name="T13" fmla="*/ 41 h 987"/>
              <a:gd name="T14" fmla="*/ 1305 w 1347"/>
              <a:gd name="T15" fmla="*/ 125 h 987"/>
              <a:gd name="T16" fmla="*/ 803 w 1347"/>
              <a:gd name="T17" fmla="*/ 576 h 987"/>
              <a:gd name="T18" fmla="*/ 586 w 1347"/>
              <a:gd name="T19" fmla="*/ 602 h 987"/>
              <a:gd name="T20" fmla="*/ 92 w 1347"/>
              <a:gd name="T21" fmla="*/ 986 h 987"/>
              <a:gd name="T22" fmla="*/ 0 w 1347"/>
              <a:gd name="T23" fmla="*/ 894 h 987"/>
              <a:gd name="T24" fmla="*/ 0 w 1347"/>
              <a:gd name="T25" fmla="*/ 225 h 987"/>
              <a:gd name="T26" fmla="*/ 42 w 1347"/>
              <a:gd name="T27" fmla="*/ 217 h 987"/>
              <a:gd name="T28" fmla="*/ 234 w 1347"/>
              <a:gd name="T29" fmla="*/ 409 h 987"/>
              <a:gd name="T30" fmla="*/ 251 w 1347"/>
              <a:gd name="T31" fmla="*/ 493 h 987"/>
              <a:gd name="T32" fmla="*/ 109 w 1347"/>
              <a:gd name="T33" fmla="*/ 827 h 987"/>
              <a:gd name="T34" fmla="*/ 126 w 1347"/>
              <a:gd name="T35" fmla="*/ 827 h 987"/>
              <a:gd name="T36" fmla="*/ 318 w 1347"/>
              <a:gd name="T37" fmla="*/ 576 h 987"/>
              <a:gd name="T38" fmla="*/ 393 w 1347"/>
              <a:gd name="T39" fmla="*/ 568 h 987"/>
              <a:gd name="T40" fmla="*/ 477 w 1347"/>
              <a:gd name="T41" fmla="*/ 643 h 987"/>
              <a:gd name="T42" fmla="*/ 569 w 1347"/>
              <a:gd name="T43" fmla="*/ 694 h 987"/>
              <a:gd name="T44" fmla="*/ 820 w 1347"/>
              <a:gd name="T45" fmla="*/ 677 h 987"/>
              <a:gd name="T46" fmla="*/ 945 w 1347"/>
              <a:gd name="T47" fmla="*/ 568 h 987"/>
              <a:gd name="T48" fmla="*/ 1020 w 1347"/>
              <a:gd name="T49" fmla="*/ 576 h 987"/>
              <a:gd name="T50" fmla="*/ 1229 w 1347"/>
              <a:gd name="T51" fmla="*/ 853 h 987"/>
              <a:gd name="T52" fmla="*/ 1238 w 1347"/>
              <a:gd name="T53" fmla="*/ 844 h 987"/>
              <a:gd name="T54" fmla="*/ 1096 w 1347"/>
              <a:gd name="T55" fmla="*/ 493 h 987"/>
              <a:gd name="T56" fmla="*/ 1112 w 1347"/>
              <a:gd name="T57" fmla="*/ 409 h 987"/>
              <a:gd name="T58" fmla="*/ 1313 w 1347"/>
              <a:gd name="T59" fmla="*/ 217 h 987"/>
              <a:gd name="T60" fmla="*/ 1346 w 1347"/>
              <a:gd name="T61" fmla="*/ 225 h 987"/>
              <a:gd name="T62" fmla="*/ 1346 w 1347"/>
              <a:gd name="T63" fmla="*/ 903 h 987"/>
              <a:gd name="T64" fmla="*/ 1246 w 1347"/>
              <a:gd name="T65" fmla="*/ 986 h 987"/>
              <a:gd name="T66" fmla="*/ 92 w 1347"/>
              <a:gd name="T67" fmla="*/ 986 h 987"/>
              <a:gd name="T68" fmla="*/ 92 w 1347"/>
              <a:gd name="T69" fmla="*/ 986 h 987"/>
              <a:gd name="T70" fmla="*/ 92 w 1347"/>
              <a:gd name="T71" fmla="*/ 986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47" h="987">
                <a:moveTo>
                  <a:pt x="586" y="602"/>
                </a:moveTo>
                <a:cubicBezTo>
                  <a:pt x="561" y="585"/>
                  <a:pt x="519" y="560"/>
                  <a:pt x="502" y="535"/>
                </a:cubicBezTo>
                <a:cubicBezTo>
                  <a:pt x="42" y="117"/>
                  <a:pt x="42" y="117"/>
                  <a:pt x="42" y="117"/>
                </a:cubicBezTo>
                <a:cubicBezTo>
                  <a:pt x="26" y="100"/>
                  <a:pt x="9" y="58"/>
                  <a:pt x="17" y="33"/>
                </a:cubicBezTo>
                <a:cubicBezTo>
                  <a:pt x="34" y="17"/>
                  <a:pt x="51" y="0"/>
                  <a:pt x="92" y="0"/>
                </a:cubicBezTo>
                <a:cubicBezTo>
                  <a:pt x="1255" y="0"/>
                  <a:pt x="1255" y="0"/>
                  <a:pt x="1255" y="0"/>
                </a:cubicBezTo>
                <a:cubicBezTo>
                  <a:pt x="1255" y="0"/>
                  <a:pt x="1305" y="0"/>
                  <a:pt x="1330" y="41"/>
                </a:cubicBezTo>
                <a:cubicBezTo>
                  <a:pt x="1346" y="67"/>
                  <a:pt x="1330" y="108"/>
                  <a:pt x="1305" y="125"/>
                </a:cubicBezTo>
                <a:cubicBezTo>
                  <a:pt x="803" y="576"/>
                  <a:pt x="803" y="576"/>
                  <a:pt x="803" y="576"/>
                </a:cubicBezTo>
                <a:cubicBezTo>
                  <a:pt x="803" y="576"/>
                  <a:pt x="711" y="652"/>
                  <a:pt x="586" y="602"/>
                </a:cubicBezTo>
                <a:close/>
                <a:moveTo>
                  <a:pt x="92" y="986"/>
                </a:moveTo>
                <a:cubicBezTo>
                  <a:pt x="92" y="986"/>
                  <a:pt x="0" y="978"/>
                  <a:pt x="0" y="894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00"/>
                  <a:pt x="17" y="192"/>
                  <a:pt x="42" y="217"/>
                </a:cubicBezTo>
                <a:cubicBezTo>
                  <a:pt x="234" y="409"/>
                  <a:pt x="234" y="409"/>
                  <a:pt x="234" y="409"/>
                </a:cubicBezTo>
                <a:cubicBezTo>
                  <a:pt x="260" y="426"/>
                  <a:pt x="268" y="468"/>
                  <a:pt x="251" y="493"/>
                </a:cubicBezTo>
                <a:cubicBezTo>
                  <a:pt x="109" y="827"/>
                  <a:pt x="109" y="827"/>
                  <a:pt x="109" y="827"/>
                </a:cubicBezTo>
                <a:cubicBezTo>
                  <a:pt x="101" y="853"/>
                  <a:pt x="109" y="853"/>
                  <a:pt x="126" y="827"/>
                </a:cubicBezTo>
                <a:cubicBezTo>
                  <a:pt x="318" y="576"/>
                  <a:pt x="318" y="576"/>
                  <a:pt x="318" y="576"/>
                </a:cubicBezTo>
                <a:cubicBezTo>
                  <a:pt x="343" y="552"/>
                  <a:pt x="368" y="552"/>
                  <a:pt x="393" y="568"/>
                </a:cubicBezTo>
                <a:cubicBezTo>
                  <a:pt x="477" y="643"/>
                  <a:pt x="477" y="643"/>
                  <a:pt x="477" y="643"/>
                </a:cubicBezTo>
                <a:cubicBezTo>
                  <a:pt x="502" y="660"/>
                  <a:pt x="544" y="685"/>
                  <a:pt x="569" y="694"/>
                </a:cubicBezTo>
                <a:cubicBezTo>
                  <a:pt x="636" y="710"/>
                  <a:pt x="744" y="735"/>
                  <a:pt x="820" y="677"/>
                </a:cubicBezTo>
                <a:cubicBezTo>
                  <a:pt x="945" y="568"/>
                  <a:pt x="945" y="568"/>
                  <a:pt x="945" y="568"/>
                </a:cubicBezTo>
                <a:cubicBezTo>
                  <a:pt x="970" y="552"/>
                  <a:pt x="1004" y="552"/>
                  <a:pt x="1020" y="576"/>
                </a:cubicBezTo>
                <a:cubicBezTo>
                  <a:pt x="1229" y="853"/>
                  <a:pt x="1229" y="853"/>
                  <a:pt x="1229" y="853"/>
                </a:cubicBezTo>
                <a:cubicBezTo>
                  <a:pt x="1246" y="877"/>
                  <a:pt x="1246" y="869"/>
                  <a:pt x="1238" y="844"/>
                </a:cubicBezTo>
                <a:cubicBezTo>
                  <a:pt x="1096" y="493"/>
                  <a:pt x="1096" y="493"/>
                  <a:pt x="1096" y="493"/>
                </a:cubicBezTo>
                <a:cubicBezTo>
                  <a:pt x="1079" y="468"/>
                  <a:pt x="1087" y="434"/>
                  <a:pt x="1112" y="409"/>
                </a:cubicBezTo>
                <a:cubicBezTo>
                  <a:pt x="1313" y="217"/>
                  <a:pt x="1313" y="217"/>
                  <a:pt x="1313" y="217"/>
                </a:cubicBezTo>
                <a:cubicBezTo>
                  <a:pt x="1330" y="192"/>
                  <a:pt x="1346" y="200"/>
                  <a:pt x="1346" y="225"/>
                </a:cubicBezTo>
                <a:cubicBezTo>
                  <a:pt x="1346" y="903"/>
                  <a:pt x="1346" y="903"/>
                  <a:pt x="1346" y="903"/>
                </a:cubicBezTo>
                <a:cubicBezTo>
                  <a:pt x="1346" y="903"/>
                  <a:pt x="1338" y="986"/>
                  <a:pt x="1246" y="986"/>
                </a:cubicBezTo>
                <a:cubicBezTo>
                  <a:pt x="92" y="986"/>
                  <a:pt x="92" y="986"/>
                  <a:pt x="92" y="986"/>
                </a:cubicBezTo>
                <a:close/>
                <a:moveTo>
                  <a:pt x="92" y="986"/>
                </a:moveTo>
                <a:lnTo>
                  <a:pt x="92" y="98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lIns="121893" tIns="60946" rIns="121893" bIns="60946" anchor="ctr"/>
          <a:lstStyle/>
          <a:p>
            <a:pPr>
              <a:defRPr/>
            </a:pPr>
            <a:endParaRPr lang="en-US" sz="1050" dirty="0">
              <a:ea typeface="SimSun" charset="0"/>
            </a:endParaRPr>
          </a:p>
        </p:txBody>
      </p:sp>
      <p:sp>
        <p:nvSpPr>
          <p:cNvPr id="84" name="Title 20"/>
          <p:cNvSpPr txBox="1">
            <a:spLocks/>
          </p:cNvSpPr>
          <p:nvPr/>
        </p:nvSpPr>
        <p:spPr>
          <a:xfrm>
            <a:off x="8806358" y="4663045"/>
            <a:ext cx="2444129" cy="246221"/>
          </a:xfrm>
          <a:prstGeom prst="rect">
            <a:avLst/>
          </a:prstGeom>
        </p:spPr>
        <p:txBody>
          <a:bodyPr vert="horz" wrap="squar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600" b="1" smtClean="0">
                <a:solidFill>
                  <a:schemeClr val="bg2">
                    <a:lumMod val="50000"/>
                  </a:schemeClr>
                </a:solidFill>
                <a:latin typeface="+mn-lt"/>
                <a:cs typeface="Lato Regular"/>
              </a:rPr>
              <a:t>Mail Option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+mn-lt"/>
              <a:cs typeface="Lato Regular"/>
            </a:endParaRPr>
          </a:p>
        </p:txBody>
      </p:sp>
      <p:sp>
        <p:nvSpPr>
          <p:cNvPr id="85" name="Title 20"/>
          <p:cNvSpPr txBox="1">
            <a:spLocks/>
          </p:cNvSpPr>
          <p:nvPr/>
        </p:nvSpPr>
        <p:spPr>
          <a:xfrm>
            <a:off x="8817496" y="4855602"/>
            <a:ext cx="2815703" cy="543647"/>
          </a:xfrm>
          <a:prstGeom prst="rect">
            <a:avLst/>
          </a:prstGeom>
        </p:spPr>
        <p:txBody>
          <a:bodyPr vert="horz" wrap="square" lIns="121893" tIns="60946" rIns="121893" bIns="60946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pt-BR" sz="1200" dirty="0">
                <a:solidFill>
                  <a:schemeClr val="bg2">
                    <a:lumMod val="75000"/>
                  </a:schemeClr>
                </a:solidFill>
                <a:latin typeface="Lato Light"/>
                <a:cs typeface="Lato Light"/>
              </a:rPr>
              <a:t>Lorem ipsum dolor sit amet</a:t>
            </a:r>
            <a:r>
              <a:rPr lang="pt-BR" sz="1200">
                <a:solidFill>
                  <a:schemeClr val="bg2">
                    <a:lumMod val="75000"/>
                  </a:schemeClr>
                </a:solidFill>
                <a:latin typeface="Lato Light"/>
                <a:cs typeface="Lato Light"/>
              </a:rPr>
              <a:t>, </a:t>
            </a:r>
            <a:r>
              <a:rPr lang="pt-BR" sz="1200" smtClean="0">
                <a:solidFill>
                  <a:schemeClr val="bg2">
                    <a:lumMod val="75000"/>
                  </a:schemeClr>
                </a:solidFill>
                <a:latin typeface="Lato Light"/>
                <a:cs typeface="Lato Light"/>
              </a:rPr>
              <a:t>alo consectetur </a:t>
            </a:r>
            <a:r>
              <a:rPr lang="pt-BR" sz="1200">
                <a:solidFill>
                  <a:schemeClr val="bg2">
                    <a:lumMod val="75000"/>
                  </a:schemeClr>
                </a:solidFill>
                <a:latin typeface="Lato Light"/>
                <a:cs typeface="Lato Light"/>
              </a:rPr>
              <a:t>adipiscing </a:t>
            </a:r>
            <a:r>
              <a:rPr lang="pt-BR" sz="1200" smtClean="0">
                <a:solidFill>
                  <a:schemeClr val="bg2">
                    <a:lumMod val="75000"/>
                  </a:schemeClr>
                </a:solidFill>
                <a:latin typeface="Lato Light"/>
                <a:cs typeface="Lato Light"/>
              </a:rPr>
              <a:t>elit aliquam.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Lato Light"/>
              <a:cs typeface="Lato Light"/>
            </a:endParaRPr>
          </a:p>
        </p:txBody>
      </p:sp>
      <p:sp>
        <p:nvSpPr>
          <p:cNvPr id="86" name="Freeform 290"/>
          <p:cNvSpPr>
            <a:spLocks noChangeAspect="1" noChangeArrowheads="1"/>
          </p:cNvSpPr>
          <p:nvPr/>
        </p:nvSpPr>
        <p:spPr bwMode="auto">
          <a:xfrm>
            <a:off x="8096184" y="5582615"/>
            <a:ext cx="626606" cy="485329"/>
          </a:xfrm>
          <a:custGeom>
            <a:avLst/>
            <a:gdLst>
              <a:gd name="T0" fmla="*/ 995 w 996"/>
              <a:gd name="T1" fmla="*/ 409 h 770"/>
              <a:gd name="T2" fmla="*/ 836 w 996"/>
              <a:gd name="T3" fmla="*/ 409 h 770"/>
              <a:gd name="T4" fmla="*/ 543 w 996"/>
              <a:gd name="T5" fmla="*/ 192 h 770"/>
              <a:gd name="T6" fmla="*/ 384 w 996"/>
              <a:gd name="T7" fmla="*/ 275 h 770"/>
              <a:gd name="T8" fmla="*/ 360 w 996"/>
              <a:gd name="T9" fmla="*/ 158 h 770"/>
              <a:gd name="T10" fmla="*/ 702 w 996"/>
              <a:gd name="T11" fmla="*/ 33 h 770"/>
              <a:gd name="T12" fmla="*/ 836 w 996"/>
              <a:gd name="T13" fmla="*/ 133 h 770"/>
              <a:gd name="T14" fmla="*/ 334 w 996"/>
              <a:gd name="T15" fmla="*/ 626 h 770"/>
              <a:gd name="T16" fmla="*/ 276 w 996"/>
              <a:gd name="T17" fmla="*/ 551 h 770"/>
              <a:gd name="T18" fmla="*/ 209 w 996"/>
              <a:gd name="T19" fmla="*/ 484 h 770"/>
              <a:gd name="T20" fmla="*/ 109 w 996"/>
              <a:gd name="T21" fmla="*/ 434 h 770"/>
              <a:gd name="T22" fmla="*/ 159 w 996"/>
              <a:gd name="T23" fmla="*/ 535 h 770"/>
              <a:gd name="T24" fmla="*/ 226 w 996"/>
              <a:gd name="T25" fmla="*/ 602 h 770"/>
              <a:gd name="T26" fmla="*/ 293 w 996"/>
              <a:gd name="T27" fmla="*/ 668 h 770"/>
              <a:gd name="T28" fmla="*/ 393 w 996"/>
              <a:gd name="T29" fmla="*/ 727 h 770"/>
              <a:gd name="T30" fmla="*/ 334 w 996"/>
              <a:gd name="T31" fmla="*/ 626 h 770"/>
              <a:gd name="T32" fmla="*/ 594 w 996"/>
              <a:gd name="T33" fmla="*/ 267 h 770"/>
              <a:gd name="T34" fmla="*/ 443 w 996"/>
              <a:gd name="T35" fmla="*/ 301 h 770"/>
              <a:gd name="T36" fmla="*/ 284 w 996"/>
              <a:gd name="T37" fmla="*/ 217 h 770"/>
              <a:gd name="T38" fmla="*/ 460 w 996"/>
              <a:gd name="T39" fmla="*/ 50 h 770"/>
              <a:gd name="T40" fmla="*/ 184 w 996"/>
              <a:gd name="T41" fmla="*/ 100 h 770"/>
              <a:gd name="T42" fmla="*/ 0 w 996"/>
              <a:gd name="T43" fmla="*/ 66 h 770"/>
              <a:gd name="T44" fmla="*/ 50 w 996"/>
              <a:gd name="T45" fmla="*/ 443 h 770"/>
              <a:gd name="T46" fmla="*/ 234 w 996"/>
              <a:gd name="T47" fmla="*/ 392 h 770"/>
              <a:gd name="T48" fmla="*/ 293 w 996"/>
              <a:gd name="T49" fmla="*/ 468 h 770"/>
              <a:gd name="T50" fmla="*/ 360 w 996"/>
              <a:gd name="T51" fmla="*/ 535 h 770"/>
              <a:gd name="T52" fmla="*/ 426 w 996"/>
              <a:gd name="T53" fmla="*/ 610 h 770"/>
              <a:gd name="T54" fmla="*/ 477 w 996"/>
              <a:gd name="T55" fmla="*/ 727 h 770"/>
              <a:gd name="T56" fmla="*/ 543 w 996"/>
              <a:gd name="T57" fmla="*/ 660 h 770"/>
              <a:gd name="T58" fmla="*/ 485 w 996"/>
              <a:gd name="T59" fmla="*/ 585 h 770"/>
              <a:gd name="T60" fmla="*/ 569 w 996"/>
              <a:gd name="T61" fmla="*/ 668 h 770"/>
              <a:gd name="T62" fmla="*/ 627 w 996"/>
              <a:gd name="T63" fmla="*/ 602 h 770"/>
              <a:gd name="T64" fmla="*/ 652 w 996"/>
              <a:gd name="T65" fmla="*/ 610 h 770"/>
              <a:gd name="T66" fmla="*/ 719 w 996"/>
              <a:gd name="T67" fmla="*/ 543 h 770"/>
              <a:gd name="T68" fmla="*/ 727 w 996"/>
              <a:gd name="T69" fmla="*/ 526 h 770"/>
              <a:gd name="T70" fmla="*/ 786 w 996"/>
              <a:gd name="T71" fmla="*/ 535 h 770"/>
              <a:gd name="T72" fmla="*/ 786 w 996"/>
              <a:gd name="T73" fmla="*/ 468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6" h="770">
                <a:moveTo>
                  <a:pt x="995" y="100"/>
                </a:moveTo>
                <a:cubicBezTo>
                  <a:pt x="995" y="409"/>
                  <a:pt x="995" y="409"/>
                  <a:pt x="995" y="409"/>
                </a:cubicBezTo>
                <a:cubicBezTo>
                  <a:pt x="995" y="409"/>
                  <a:pt x="928" y="426"/>
                  <a:pt x="920" y="426"/>
                </a:cubicBezTo>
                <a:cubicBezTo>
                  <a:pt x="903" y="426"/>
                  <a:pt x="861" y="443"/>
                  <a:pt x="836" y="409"/>
                </a:cubicBezTo>
                <a:cubicBezTo>
                  <a:pt x="786" y="367"/>
                  <a:pt x="619" y="192"/>
                  <a:pt x="619" y="192"/>
                </a:cubicBezTo>
                <a:cubicBezTo>
                  <a:pt x="619" y="192"/>
                  <a:pt x="594" y="167"/>
                  <a:pt x="543" y="192"/>
                </a:cubicBezTo>
                <a:cubicBezTo>
                  <a:pt x="502" y="217"/>
                  <a:pt x="443" y="250"/>
                  <a:pt x="418" y="259"/>
                </a:cubicBezTo>
                <a:cubicBezTo>
                  <a:pt x="410" y="267"/>
                  <a:pt x="393" y="275"/>
                  <a:pt x="384" y="275"/>
                </a:cubicBezTo>
                <a:cubicBezTo>
                  <a:pt x="351" y="275"/>
                  <a:pt x="326" y="242"/>
                  <a:pt x="326" y="209"/>
                </a:cubicBezTo>
                <a:cubicBezTo>
                  <a:pt x="326" y="183"/>
                  <a:pt x="343" y="167"/>
                  <a:pt x="360" y="158"/>
                </a:cubicBezTo>
                <a:cubicBezTo>
                  <a:pt x="426" y="116"/>
                  <a:pt x="552" y="50"/>
                  <a:pt x="602" y="16"/>
                </a:cubicBezTo>
                <a:cubicBezTo>
                  <a:pt x="635" y="0"/>
                  <a:pt x="652" y="0"/>
                  <a:pt x="702" y="33"/>
                </a:cubicBezTo>
                <a:cubicBezTo>
                  <a:pt x="752" y="83"/>
                  <a:pt x="803" y="125"/>
                  <a:pt x="803" y="125"/>
                </a:cubicBezTo>
                <a:cubicBezTo>
                  <a:pt x="803" y="125"/>
                  <a:pt x="819" y="133"/>
                  <a:pt x="836" y="133"/>
                </a:cubicBezTo>
                <a:cubicBezTo>
                  <a:pt x="878" y="125"/>
                  <a:pt x="995" y="100"/>
                  <a:pt x="995" y="100"/>
                </a:cubicBezTo>
                <a:close/>
                <a:moveTo>
                  <a:pt x="334" y="626"/>
                </a:moveTo>
                <a:cubicBezTo>
                  <a:pt x="343" y="610"/>
                  <a:pt x="343" y="585"/>
                  <a:pt x="326" y="568"/>
                </a:cubicBezTo>
                <a:cubicBezTo>
                  <a:pt x="309" y="551"/>
                  <a:pt x="293" y="551"/>
                  <a:pt x="276" y="551"/>
                </a:cubicBezTo>
                <a:cubicBezTo>
                  <a:pt x="276" y="535"/>
                  <a:pt x="276" y="510"/>
                  <a:pt x="259" y="501"/>
                </a:cubicBezTo>
                <a:cubicBezTo>
                  <a:pt x="251" y="484"/>
                  <a:pt x="226" y="476"/>
                  <a:pt x="209" y="484"/>
                </a:cubicBezTo>
                <a:cubicBezTo>
                  <a:pt x="217" y="468"/>
                  <a:pt x="209" y="443"/>
                  <a:pt x="201" y="426"/>
                </a:cubicBezTo>
                <a:cubicBezTo>
                  <a:pt x="176" y="401"/>
                  <a:pt x="134" y="409"/>
                  <a:pt x="109" y="434"/>
                </a:cubicBezTo>
                <a:cubicBezTo>
                  <a:pt x="92" y="451"/>
                  <a:pt x="75" y="501"/>
                  <a:pt x="92" y="526"/>
                </a:cubicBezTo>
                <a:cubicBezTo>
                  <a:pt x="117" y="551"/>
                  <a:pt x="142" y="535"/>
                  <a:pt x="159" y="535"/>
                </a:cubicBezTo>
                <a:cubicBezTo>
                  <a:pt x="159" y="551"/>
                  <a:pt x="142" y="568"/>
                  <a:pt x="159" y="593"/>
                </a:cubicBezTo>
                <a:cubicBezTo>
                  <a:pt x="176" y="618"/>
                  <a:pt x="209" y="602"/>
                  <a:pt x="226" y="602"/>
                </a:cubicBezTo>
                <a:cubicBezTo>
                  <a:pt x="217" y="618"/>
                  <a:pt x="201" y="643"/>
                  <a:pt x="226" y="668"/>
                </a:cubicBezTo>
                <a:cubicBezTo>
                  <a:pt x="242" y="685"/>
                  <a:pt x="276" y="677"/>
                  <a:pt x="293" y="668"/>
                </a:cubicBezTo>
                <a:cubicBezTo>
                  <a:pt x="284" y="693"/>
                  <a:pt x="268" y="710"/>
                  <a:pt x="293" y="744"/>
                </a:cubicBezTo>
                <a:cubicBezTo>
                  <a:pt x="318" y="769"/>
                  <a:pt x="368" y="752"/>
                  <a:pt x="393" y="727"/>
                </a:cubicBezTo>
                <a:cubicBezTo>
                  <a:pt x="418" y="702"/>
                  <a:pt x="418" y="668"/>
                  <a:pt x="393" y="643"/>
                </a:cubicBezTo>
                <a:cubicBezTo>
                  <a:pt x="376" y="626"/>
                  <a:pt x="360" y="626"/>
                  <a:pt x="334" y="626"/>
                </a:cubicBezTo>
                <a:close/>
                <a:moveTo>
                  <a:pt x="786" y="468"/>
                </a:moveTo>
                <a:cubicBezTo>
                  <a:pt x="610" y="284"/>
                  <a:pt x="694" y="367"/>
                  <a:pt x="594" y="267"/>
                </a:cubicBezTo>
                <a:cubicBezTo>
                  <a:pt x="594" y="267"/>
                  <a:pt x="569" y="234"/>
                  <a:pt x="527" y="259"/>
                </a:cubicBezTo>
                <a:cubicBezTo>
                  <a:pt x="502" y="267"/>
                  <a:pt x="468" y="284"/>
                  <a:pt x="443" y="301"/>
                </a:cubicBezTo>
                <a:cubicBezTo>
                  <a:pt x="418" y="309"/>
                  <a:pt x="393" y="317"/>
                  <a:pt x="384" y="317"/>
                </a:cubicBezTo>
                <a:cubicBezTo>
                  <a:pt x="326" y="317"/>
                  <a:pt x="284" y="267"/>
                  <a:pt x="284" y="217"/>
                </a:cubicBezTo>
                <a:cubicBezTo>
                  <a:pt x="284" y="175"/>
                  <a:pt x="301" y="142"/>
                  <a:pt x="334" y="125"/>
                </a:cubicBezTo>
                <a:cubicBezTo>
                  <a:pt x="368" y="100"/>
                  <a:pt x="460" y="50"/>
                  <a:pt x="460" y="50"/>
                </a:cubicBezTo>
                <a:cubicBezTo>
                  <a:pt x="460" y="50"/>
                  <a:pt x="435" y="8"/>
                  <a:pt x="376" y="8"/>
                </a:cubicBezTo>
                <a:cubicBezTo>
                  <a:pt x="309" y="8"/>
                  <a:pt x="184" y="100"/>
                  <a:pt x="184" y="100"/>
                </a:cubicBezTo>
                <a:cubicBezTo>
                  <a:pt x="184" y="100"/>
                  <a:pt x="150" y="116"/>
                  <a:pt x="100" y="10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6"/>
                  <a:pt x="25" y="434"/>
                  <a:pt x="50" y="443"/>
                </a:cubicBezTo>
                <a:cubicBezTo>
                  <a:pt x="59" y="426"/>
                  <a:pt x="67" y="409"/>
                  <a:pt x="83" y="392"/>
                </a:cubicBezTo>
                <a:cubicBezTo>
                  <a:pt x="125" y="351"/>
                  <a:pt x="192" y="351"/>
                  <a:pt x="234" y="392"/>
                </a:cubicBezTo>
                <a:cubicBezTo>
                  <a:pt x="242" y="409"/>
                  <a:pt x="251" y="417"/>
                  <a:pt x="251" y="434"/>
                </a:cubicBezTo>
                <a:cubicBezTo>
                  <a:pt x="268" y="443"/>
                  <a:pt x="284" y="451"/>
                  <a:pt x="293" y="468"/>
                </a:cubicBezTo>
                <a:cubicBezTo>
                  <a:pt x="309" y="476"/>
                  <a:pt x="318" y="493"/>
                  <a:pt x="318" y="510"/>
                </a:cubicBezTo>
                <a:cubicBezTo>
                  <a:pt x="334" y="510"/>
                  <a:pt x="351" y="518"/>
                  <a:pt x="360" y="535"/>
                </a:cubicBezTo>
                <a:cubicBezTo>
                  <a:pt x="376" y="551"/>
                  <a:pt x="384" y="568"/>
                  <a:pt x="384" y="585"/>
                </a:cubicBezTo>
                <a:cubicBezTo>
                  <a:pt x="401" y="585"/>
                  <a:pt x="418" y="593"/>
                  <a:pt x="426" y="610"/>
                </a:cubicBezTo>
                <a:cubicBezTo>
                  <a:pt x="451" y="635"/>
                  <a:pt x="460" y="668"/>
                  <a:pt x="451" y="702"/>
                </a:cubicBezTo>
                <a:cubicBezTo>
                  <a:pt x="460" y="702"/>
                  <a:pt x="468" y="718"/>
                  <a:pt x="477" y="727"/>
                </a:cubicBezTo>
                <a:cubicBezTo>
                  <a:pt x="493" y="744"/>
                  <a:pt x="527" y="744"/>
                  <a:pt x="543" y="727"/>
                </a:cubicBezTo>
                <a:cubicBezTo>
                  <a:pt x="560" y="710"/>
                  <a:pt x="560" y="677"/>
                  <a:pt x="543" y="660"/>
                </a:cubicBezTo>
                <a:lnTo>
                  <a:pt x="535" y="660"/>
                </a:lnTo>
                <a:cubicBezTo>
                  <a:pt x="485" y="602"/>
                  <a:pt x="477" y="593"/>
                  <a:pt x="485" y="585"/>
                </a:cubicBezTo>
                <a:cubicBezTo>
                  <a:pt x="493" y="585"/>
                  <a:pt x="502" y="593"/>
                  <a:pt x="560" y="660"/>
                </a:cubicBezTo>
                <a:cubicBezTo>
                  <a:pt x="569" y="668"/>
                  <a:pt x="569" y="668"/>
                  <a:pt x="569" y="668"/>
                </a:cubicBezTo>
                <a:cubicBezTo>
                  <a:pt x="585" y="685"/>
                  <a:pt x="610" y="685"/>
                  <a:pt x="627" y="668"/>
                </a:cubicBezTo>
                <a:cubicBezTo>
                  <a:pt x="644" y="652"/>
                  <a:pt x="644" y="618"/>
                  <a:pt x="627" y="602"/>
                </a:cubicBezTo>
                <a:cubicBezTo>
                  <a:pt x="569" y="535"/>
                  <a:pt x="560" y="526"/>
                  <a:pt x="560" y="518"/>
                </a:cubicBezTo>
                <a:cubicBezTo>
                  <a:pt x="569" y="518"/>
                  <a:pt x="594" y="551"/>
                  <a:pt x="652" y="610"/>
                </a:cubicBezTo>
                <a:cubicBezTo>
                  <a:pt x="669" y="626"/>
                  <a:pt x="702" y="626"/>
                  <a:pt x="719" y="610"/>
                </a:cubicBezTo>
                <a:cubicBezTo>
                  <a:pt x="727" y="593"/>
                  <a:pt x="736" y="568"/>
                  <a:pt x="719" y="543"/>
                </a:cubicBezTo>
                <a:cubicBezTo>
                  <a:pt x="644" y="468"/>
                  <a:pt x="644" y="468"/>
                  <a:pt x="652" y="459"/>
                </a:cubicBezTo>
                <a:lnTo>
                  <a:pt x="727" y="526"/>
                </a:lnTo>
                <a:cubicBezTo>
                  <a:pt x="727" y="535"/>
                  <a:pt x="727" y="535"/>
                  <a:pt x="727" y="535"/>
                </a:cubicBezTo>
                <a:cubicBezTo>
                  <a:pt x="744" y="551"/>
                  <a:pt x="769" y="551"/>
                  <a:pt x="786" y="535"/>
                </a:cubicBezTo>
                <a:cubicBezTo>
                  <a:pt x="803" y="510"/>
                  <a:pt x="803" y="484"/>
                  <a:pt x="786" y="468"/>
                </a:cubicBezTo>
                <a:close/>
                <a:moveTo>
                  <a:pt x="786" y="468"/>
                </a:moveTo>
                <a:lnTo>
                  <a:pt x="786" y="46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  <p:sp>
        <p:nvSpPr>
          <p:cNvPr id="87" name="Title 20"/>
          <p:cNvSpPr txBox="1">
            <a:spLocks/>
          </p:cNvSpPr>
          <p:nvPr/>
        </p:nvSpPr>
        <p:spPr>
          <a:xfrm>
            <a:off x="8806357" y="5458691"/>
            <a:ext cx="2444129" cy="246221"/>
          </a:xfrm>
          <a:prstGeom prst="rect">
            <a:avLst/>
          </a:prstGeom>
        </p:spPr>
        <p:txBody>
          <a:bodyPr vert="horz" wrap="squar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600" b="1" smtClean="0">
                <a:solidFill>
                  <a:schemeClr val="bg2">
                    <a:lumMod val="50000"/>
                  </a:schemeClr>
                </a:solidFill>
                <a:latin typeface="+mn-lt"/>
                <a:cs typeface="Lato Regular"/>
              </a:rPr>
              <a:t>Copperate Option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+mn-lt"/>
              <a:cs typeface="Lato Regular"/>
            </a:endParaRPr>
          </a:p>
        </p:txBody>
      </p:sp>
      <p:sp>
        <p:nvSpPr>
          <p:cNvPr id="88" name="Title 20"/>
          <p:cNvSpPr txBox="1">
            <a:spLocks/>
          </p:cNvSpPr>
          <p:nvPr/>
        </p:nvSpPr>
        <p:spPr>
          <a:xfrm>
            <a:off x="8817495" y="5651248"/>
            <a:ext cx="2815703" cy="543647"/>
          </a:xfrm>
          <a:prstGeom prst="rect">
            <a:avLst/>
          </a:prstGeom>
        </p:spPr>
        <p:txBody>
          <a:bodyPr vert="horz" wrap="square" lIns="121893" tIns="60946" rIns="121893" bIns="60946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pt-BR" sz="1200" dirty="0">
                <a:solidFill>
                  <a:schemeClr val="bg2">
                    <a:lumMod val="75000"/>
                  </a:schemeClr>
                </a:solidFill>
                <a:latin typeface="Lato Light"/>
                <a:cs typeface="Lato Light"/>
              </a:rPr>
              <a:t>Lorem ipsum dolor sit amet</a:t>
            </a:r>
            <a:r>
              <a:rPr lang="pt-BR" sz="1200">
                <a:solidFill>
                  <a:schemeClr val="bg2">
                    <a:lumMod val="75000"/>
                  </a:schemeClr>
                </a:solidFill>
                <a:latin typeface="Lato Light"/>
                <a:cs typeface="Lato Light"/>
              </a:rPr>
              <a:t>, </a:t>
            </a:r>
            <a:r>
              <a:rPr lang="pt-BR" sz="1200" smtClean="0">
                <a:solidFill>
                  <a:schemeClr val="bg2">
                    <a:lumMod val="75000"/>
                  </a:schemeClr>
                </a:solidFill>
                <a:latin typeface="Lato Light"/>
                <a:cs typeface="Lato Light"/>
              </a:rPr>
              <a:t>alo consectetur </a:t>
            </a:r>
            <a:r>
              <a:rPr lang="pt-BR" sz="1200">
                <a:solidFill>
                  <a:schemeClr val="bg2">
                    <a:lumMod val="75000"/>
                  </a:schemeClr>
                </a:solidFill>
                <a:latin typeface="Lato Light"/>
                <a:cs typeface="Lato Light"/>
              </a:rPr>
              <a:t>adipiscing </a:t>
            </a:r>
            <a:r>
              <a:rPr lang="pt-BR" sz="1200" smtClean="0">
                <a:solidFill>
                  <a:schemeClr val="bg2">
                    <a:lumMod val="75000"/>
                  </a:schemeClr>
                </a:solidFill>
                <a:latin typeface="Lato Light"/>
                <a:cs typeface="Lato Light"/>
              </a:rPr>
              <a:t>elit aliquam.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34994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80" grpId="0"/>
      <p:bldP spid="81" grpId="0"/>
      <p:bldP spid="82" grpId="0" animBg="1"/>
      <p:bldP spid="83" grpId="0" animBg="1"/>
      <p:bldP spid="84" grpId="0"/>
      <p:bldP spid="85" grpId="0"/>
      <p:bldP spid="86" grpId="0" animBg="1"/>
      <p:bldP spid="87" grpId="0"/>
      <p:bldP spid="8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Circle Diagram Layout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5319389" y="1143000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471789" y="1244600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250764" y="1969884"/>
            <a:ext cx="3690472" cy="3715717"/>
            <a:chOff x="4250764" y="1958124"/>
            <a:chExt cx="3690472" cy="3715717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 rot="21562516">
              <a:off x="4890461" y="1964899"/>
              <a:ext cx="2377801" cy="649507"/>
            </a:xfrm>
            <a:custGeom>
              <a:avLst/>
              <a:gdLst/>
              <a:ahLst/>
              <a:cxnLst>
                <a:cxn ang="0">
                  <a:pos x="688" y="47"/>
                </a:cxn>
                <a:cxn ang="0">
                  <a:pos x="735" y="160"/>
                </a:cxn>
                <a:cxn ang="0">
                  <a:pos x="735" y="201"/>
                </a:cxn>
                <a:cxn ang="0">
                  <a:pos x="0" y="201"/>
                </a:cxn>
                <a:cxn ang="0">
                  <a:pos x="0" y="160"/>
                </a:cxn>
                <a:cxn ang="0">
                  <a:pos x="47" y="47"/>
                </a:cxn>
                <a:cxn ang="0">
                  <a:pos x="160" y="0"/>
                </a:cxn>
                <a:cxn ang="0">
                  <a:pos x="575" y="0"/>
                </a:cxn>
                <a:cxn ang="0">
                  <a:pos x="688" y="47"/>
                </a:cxn>
              </a:cxnLst>
              <a:rect l="0" t="0" r="r" b="b"/>
              <a:pathLst>
                <a:path w="735" h="201">
                  <a:moveTo>
                    <a:pt x="688" y="47"/>
                  </a:moveTo>
                  <a:cubicBezTo>
                    <a:pt x="720" y="78"/>
                    <a:pt x="735" y="116"/>
                    <a:pt x="735" y="160"/>
                  </a:cubicBezTo>
                  <a:cubicBezTo>
                    <a:pt x="735" y="201"/>
                    <a:pt x="735" y="201"/>
                    <a:pt x="735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16"/>
                    <a:pt x="16" y="78"/>
                    <a:pt x="47" y="47"/>
                  </a:cubicBezTo>
                  <a:cubicBezTo>
                    <a:pt x="78" y="16"/>
                    <a:pt x="116" y="0"/>
                    <a:pt x="160" y="0"/>
                  </a:cubicBezTo>
                  <a:cubicBezTo>
                    <a:pt x="575" y="0"/>
                    <a:pt x="575" y="0"/>
                    <a:pt x="575" y="0"/>
                  </a:cubicBezTo>
                  <a:cubicBezTo>
                    <a:pt x="619" y="0"/>
                    <a:pt x="657" y="16"/>
                    <a:pt x="688" y="47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 Condensed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 rot="21562516">
              <a:off x="7284955" y="2623344"/>
              <a:ext cx="649507" cy="2377801"/>
            </a:xfrm>
            <a:custGeom>
              <a:avLst/>
              <a:gdLst/>
              <a:ahLst/>
              <a:cxnLst>
                <a:cxn ang="0">
                  <a:pos x="154" y="688"/>
                </a:cxn>
                <a:cxn ang="0">
                  <a:pos x="41" y="735"/>
                </a:cxn>
                <a:cxn ang="0">
                  <a:pos x="0" y="735"/>
                </a:cxn>
                <a:cxn ang="0">
                  <a:pos x="0" y="0"/>
                </a:cxn>
                <a:cxn ang="0">
                  <a:pos x="41" y="0"/>
                </a:cxn>
                <a:cxn ang="0">
                  <a:pos x="154" y="47"/>
                </a:cxn>
                <a:cxn ang="0">
                  <a:pos x="201" y="160"/>
                </a:cxn>
                <a:cxn ang="0">
                  <a:pos x="201" y="575"/>
                </a:cxn>
                <a:cxn ang="0">
                  <a:pos x="154" y="688"/>
                </a:cxn>
              </a:cxnLst>
              <a:rect l="0" t="0" r="r" b="b"/>
              <a:pathLst>
                <a:path w="201" h="735">
                  <a:moveTo>
                    <a:pt x="154" y="688"/>
                  </a:moveTo>
                  <a:cubicBezTo>
                    <a:pt x="123" y="720"/>
                    <a:pt x="85" y="735"/>
                    <a:pt x="41" y="735"/>
                  </a:cubicBezTo>
                  <a:cubicBezTo>
                    <a:pt x="0" y="735"/>
                    <a:pt x="0" y="735"/>
                    <a:pt x="0" y="73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85" y="0"/>
                    <a:pt x="123" y="16"/>
                    <a:pt x="154" y="47"/>
                  </a:cubicBezTo>
                  <a:cubicBezTo>
                    <a:pt x="186" y="78"/>
                    <a:pt x="201" y="116"/>
                    <a:pt x="201" y="160"/>
                  </a:cubicBezTo>
                  <a:cubicBezTo>
                    <a:pt x="201" y="575"/>
                    <a:pt x="201" y="575"/>
                    <a:pt x="201" y="575"/>
                  </a:cubicBezTo>
                  <a:cubicBezTo>
                    <a:pt x="201" y="619"/>
                    <a:pt x="186" y="657"/>
                    <a:pt x="154" y="68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 Condensed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 rot="21562516">
              <a:off x="4923747" y="5017560"/>
              <a:ext cx="2377801" cy="649507"/>
            </a:xfrm>
            <a:custGeom>
              <a:avLst/>
              <a:gdLst/>
              <a:ahLst/>
              <a:cxnLst>
                <a:cxn ang="0">
                  <a:pos x="735" y="41"/>
                </a:cxn>
                <a:cxn ang="0">
                  <a:pos x="688" y="154"/>
                </a:cxn>
                <a:cxn ang="0">
                  <a:pos x="575" y="201"/>
                </a:cxn>
                <a:cxn ang="0">
                  <a:pos x="160" y="201"/>
                </a:cxn>
                <a:cxn ang="0">
                  <a:pos x="47" y="154"/>
                </a:cxn>
                <a:cxn ang="0">
                  <a:pos x="0" y="41"/>
                </a:cxn>
                <a:cxn ang="0">
                  <a:pos x="0" y="0"/>
                </a:cxn>
                <a:cxn ang="0">
                  <a:pos x="735" y="0"/>
                </a:cxn>
                <a:cxn ang="0">
                  <a:pos x="735" y="41"/>
                </a:cxn>
              </a:cxnLst>
              <a:rect l="0" t="0" r="r" b="b"/>
              <a:pathLst>
                <a:path w="735" h="201">
                  <a:moveTo>
                    <a:pt x="735" y="41"/>
                  </a:moveTo>
                  <a:cubicBezTo>
                    <a:pt x="735" y="85"/>
                    <a:pt x="720" y="123"/>
                    <a:pt x="688" y="154"/>
                  </a:cubicBezTo>
                  <a:cubicBezTo>
                    <a:pt x="657" y="186"/>
                    <a:pt x="619" y="201"/>
                    <a:pt x="575" y="201"/>
                  </a:cubicBezTo>
                  <a:cubicBezTo>
                    <a:pt x="160" y="201"/>
                    <a:pt x="160" y="201"/>
                    <a:pt x="160" y="201"/>
                  </a:cubicBezTo>
                  <a:cubicBezTo>
                    <a:pt x="116" y="201"/>
                    <a:pt x="78" y="186"/>
                    <a:pt x="47" y="154"/>
                  </a:cubicBezTo>
                  <a:cubicBezTo>
                    <a:pt x="16" y="123"/>
                    <a:pt x="0" y="85"/>
                    <a:pt x="0" y="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35" y="0"/>
                    <a:pt x="735" y="0"/>
                    <a:pt x="735" y="0"/>
                  </a:cubicBezTo>
                  <a:lnTo>
                    <a:pt x="735" y="41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 Condensed"/>
              </a:endParaRPr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 rot="21562516">
              <a:off x="4257548" y="2630821"/>
              <a:ext cx="649507" cy="2377801"/>
            </a:xfrm>
            <a:custGeom>
              <a:avLst/>
              <a:gdLst/>
              <a:ahLst/>
              <a:cxnLst>
                <a:cxn ang="0">
                  <a:pos x="160" y="735"/>
                </a:cxn>
                <a:cxn ang="0">
                  <a:pos x="47" y="688"/>
                </a:cxn>
                <a:cxn ang="0">
                  <a:pos x="0" y="575"/>
                </a:cxn>
                <a:cxn ang="0">
                  <a:pos x="0" y="160"/>
                </a:cxn>
                <a:cxn ang="0">
                  <a:pos x="47" y="47"/>
                </a:cxn>
                <a:cxn ang="0">
                  <a:pos x="160" y="0"/>
                </a:cxn>
                <a:cxn ang="0">
                  <a:pos x="201" y="0"/>
                </a:cxn>
                <a:cxn ang="0">
                  <a:pos x="201" y="735"/>
                </a:cxn>
                <a:cxn ang="0">
                  <a:pos x="160" y="735"/>
                </a:cxn>
              </a:cxnLst>
              <a:rect l="0" t="0" r="r" b="b"/>
              <a:pathLst>
                <a:path w="201" h="735">
                  <a:moveTo>
                    <a:pt x="160" y="735"/>
                  </a:moveTo>
                  <a:cubicBezTo>
                    <a:pt x="116" y="735"/>
                    <a:pt x="78" y="720"/>
                    <a:pt x="47" y="688"/>
                  </a:cubicBezTo>
                  <a:cubicBezTo>
                    <a:pt x="15" y="657"/>
                    <a:pt x="0" y="619"/>
                    <a:pt x="0" y="575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16"/>
                    <a:pt x="15" y="78"/>
                    <a:pt x="47" y="47"/>
                  </a:cubicBezTo>
                  <a:cubicBezTo>
                    <a:pt x="78" y="16"/>
                    <a:pt x="116" y="0"/>
                    <a:pt x="160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1" y="735"/>
                    <a:pt x="201" y="735"/>
                    <a:pt x="201" y="735"/>
                  </a:cubicBezTo>
                  <a:lnTo>
                    <a:pt x="160" y="735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 Condensed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21562516">
              <a:off x="6089734" y="1958598"/>
              <a:ext cx="1139430" cy="1458597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305" y="47"/>
                </a:cxn>
                <a:cxn ang="0">
                  <a:pos x="352" y="160"/>
                </a:cxn>
                <a:cxn ang="0">
                  <a:pos x="352" y="451"/>
                </a:cxn>
                <a:cxn ang="0">
                  <a:pos x="108" y="451"/>
                </a:cxn>
                <a:cxn ang="0">
                  <a:pos x="108" y="152"/>
                </a:cxn>
                <a:cxn ang="0">
                  <a:pos x="61" y="39"/>
                </a:cxn>
                <a:cxn ang="0">
                  <a:pos x="0" y="0"/>
                </a:cxn>
                <a:cxn ang="0">
                  <a:pos x="192" y="0"/>
                </a:cxn>
              </a:cxnLst>
              <a:rect l="0" t="0" r="r" b="b"/>
              <a:pathLst>
                <a:path w="352" h="451">
                  <a:moveTo>
                    <a:pt x="192" y="0"/>
                  </a:moveTo>
                  <a:cubicBezTo>
                    <a:pt x="236" y="0"/>
                    <a:pt x="274" y="16"/>
                    <a:pt x="305" y="47"/>
                  </a:cubicBezTo>
                  <a:cubicBezTo>
                    <a:pt x="337" y="78"/>
                    <a:pt x="352" y="116"/>
                    <a:pt x="352" y="160"/>
                  </a:cubicBezTo>
                  <a:cubicBezTo>
                    <a:pt x="352" y="451"/>
                    <a:pt x="352" y="451"/>
                    <a:pt x="352" y="451"/>
                  </a:cubicBezTo>
                  <a:cubicBezTo>
                    <a:pt x="108" y="451"/>
                    <a:pt x="108" y="451"/>
                    <a:pt x="108" y="451"/>
                  </a:cubicBezTo>
                  <a:cubicBezTo>
                    <a:pt x="108" y="152"/>
                    <a:pt x="108" y="152"/>
                    <a:pt x="108" y="152"/>
                  </a:cubicBezTo>
                  <a:cubicBezTo>
                    <a:pt x="108" y="108"/>
                    <a:pt x="93" y="70"/>
                    <a:pt x="61" y="39"/>
                  </a:cubicBezTo>
                  <a:cubicBezTo>
                    <a:pt x="43" y="21"/>
                    <a:pt x="23" y="8"/>
                    <a:pt x="0" y="0"/>
                  </a:cubicBezTo>
                  <a:lnTo>
                    <a:pt x="192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 Condensed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 rot="21562516">
              <a:off x="6133207" y="1958124"/>
              <a:ext cx="1139430" cy="1458597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305" y="47"/>
                </a:cxn>
                <a:cxn ang="0">
                  <a:pos x="352" y="160"/>
                </a:cxn>
                <a:cxn ang="0">
                  <a:pos x="352" y="451"/>
                </a:cxn>
                <a:cxn ang="0">
                  <a:pos x="108" y="451"/>
                </a:cxn>
                <a:cxn ang="0">
                  <a:pos x="108" y="152"/>
                </a:cxn>
                <a:cxn ang="0">
                  <a:pos x="61" y="39"/>
                </a:cxn>
                <a:cxn ang="0">
                  <a:pos x="0" y="0"/>
                </a:cxn>
                <a:cxn ang="0">
                  <a:pos x="192" y="0"/>
                </a:cxn>
              </a:cxnLst>
              <a:rect l="0" t="0" r="r" b="b"/>
              <a:pathLst>
                <a:path w="352" h="451">
                  <a:moveTo>
                    <a:pt x="192" y="0"/>
                  </a:moveTo>
                  <a:cubicBezTo>
                    <a:pt x="236" y="0"/>
                    <a:pt x="274" y="16"/>
                    <a:pt x="305" y="47"/>
                  </a:cubicBezTo>
                  <a:cubicBezTo>
                    <a:pt x="337" y="78"/>
                    <a:pt x="352" y="116"/>
                    <a:pt x="352" y="160"/>
                  </a:cubicBezTo>
                  <a:cubicBezTo>
                    <a:pt x="352" y="451"/>
                    <a:pt x="352" y="451"/>
                    <a:pt x="352" y="451"/>
                  </a:cubicBezTo>
                  <a:cubicBezTo>
                    <a:pt x="108" y="451"/>
                    <a:pt x="108" y="451"/>
                    <a:pt x="108" y="451"/>
                  </a:cubicBezTo>
                  <a:cubicBezTo>
                    <a:pt x="108" y="152"/>
                    <a:pt x="108" y="152"/>
                    <a:pt x="108" y="152"/>
                  </a:cubicBezTo>
                  <a:cubicBezTo>
                    <a:pt x="108" y="108"/>
                    <a:pt x="93" y="70"/>
                    <a:pt x="61" y="39"/>
                  </a:cubicBezTo>
                  <a:cubicBezTo>
                    <a:pt x="43" y="21"/>
                    <a:pt x="23" y="8"/>
                    <a:pt x="0" y="0"/>
                  </a:cubicBezTo>
                  <a:lnTo>
                    <a:pt x="192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 Condensed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 rot="21562516">
              <a:off x="6482197" y="3825516"/>
              <a:ext cx="1458597" cy="1139430"/>
            </a:xfrm>
            <a:custGeom>
              <a:avLst/>
              <a:gdLst/>
              <a:ahLst/>
              <a:cxnLst>
                <a:cxn ang="0">
                  <a:pos x="451" y="192"/>
                </a:cxn>
                <a:cxn ang="0">
                  <a:pos x="404" y="305"/>
                </a:cxn>
                <a:cxn ang="0">
                  <a:pos x="291" y="352"/>
                </a:cxn>
                <a:cxn ang="0">
                  <a:pos x="0" y="352"/>
                </a:cxn>
                <a:cxn ang="0">
                  <a:pos x="0" y="108"/>
                </a:cxn>
                <a:cxn ang="0">
                  <a:pos x="299" y="108"/>
                </a:cxn>
                <a:cxn ang="0">
                  <a:pos x="412" y="61"/>
                </a:cxn>
                <a:cxn ang="0">
                  <a:pos x="451" y="0"/>
                </a:cxn>
                <a:cxn ang="0">
                  <a:pos x="451" y="192"/>
                </a:cxn>
              </a:cxnLst>
              <a:rect l="0" t="0" r="r" b="b"/>
              <a:pathLst>
                <a:path w="451" h="352">
                  <a:moveTo>
                    <a:pt x="451" y="192"/>
                  </a:moveTo>
                  <a:cubicBezTo>
                    <a:pt x="451" y="236"/>
                    <a:pt x="436" y="274"/>
                    <a:pt x="404" y="305"/>
                  </a:cubicBezTo>
                  <a:cubicBezTo>
                    <a:pt x="373" y="337"/>
                    <a:pt x="335" y="352"/>
                    <a:pt x="291" y="352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299" y="108"/>
                    <a:pt x="299" y="108"/>
                    <a:pt x="299" y="108"/>
                  </a:cubicBezTo>
                  <a:cubicBezTo>
                    <a:pt x="344" y="108"/>
                    <a:pt x="381" y="93"/>
                    <a:pt x="412" y="61"/>
                  </a:cubicBezTo>
                  <a:cubicBezTo>
                    <a:pt x="431" y="43"/>
                    <a:pt x="444" y="23"/>
                    <a:pt x="451" y="0"/>
                  </a:cubicBezTo>
                  <a:lnTo>
                    <a:pt x="451" y="192"/>
                  </a:lnTo>
                  <a:close/>
                </a:path>
              </a:pathLst>
            </a:custGeom>
            <a:solidFill>
              <a:schemeClr val="accent2">
                <a:lumMod val="50000"/>
                <a:alpha val="82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 Condensed"/>
              </a:endParaRPr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 rot="21562516">
              <a:off x="6482639" y="3866090"/>
              <a:ext cx="1458597" cy="1139430"/>
            </a:xfrm>
            <a:custGeom>
              <a:avLst/>
              <a:gdLst/>
              <a:ahLst/>
              <a:cxnLst>
                <a:cxn ang="0">
                  <a:pos x="451" y="192"/>
                </a:cxn>
                <a:cxn ang="0">
                  <a:pos x="404" y="305"/>
                </a:cxn>
                <a:cxn ang="0">
                  <a:pos x="291" y="352"/>
                </a:cxn>
                <a:cxn ang="0">
                  <a:pos x="0" y="352"/>
                </a:cxn>
                <a:cxn ang="0">
                  <a:pos x="0" y="108"/>
                </a:cxn>
                <a:cxn ang="0">
                  <a:pos x="299" y="108"/>
                </a:cxn>
                <a:cxn ang="0">
                  <a:pos x="412" y="61"/>
                </a:cxn>
                <a:cxn ang="0">
                  <a:pos x="451" y="0"/>
                </a:cxn>
                <a:cxn ang="0">
                  <a:pos x="451" y="192"/>
                </a:cxn>
              </a:cxnLst>
              <a:rect l="0" t="0" r="r" b="b"/>
              <a:pathLst>
                <a:path w="451" h="352">
                  <a:moveTo>
                    <a:pt x="451" y="192"/>
                  </a:moveTo>
                  <a:cubicBezTo>
                    <a:pt x="451" y="236"/>
                    <a:pt x="436" y="274"/>
                    <a:pt x="404" y="305"/>
                  </a:cubicBezTo>
                  <a:cubicBezTo>
                    <a:pt x="373" y="337"/>
                    <a:pt x="335" y="352"/>
                    <a:pt x="291" y="352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299" y="108"/>
                    <a:pt x="299" y="108"/>
                    <a:pt x="299" y="108"/>
                  </a:cubicBezTo>
                  <a:cubicBezTo>
                    <a:pt x="344" y="108"/>
                    <a:pt x="381" y="93"/>
                    <a:pt x="412" y="61"/>
                  </a:cubicBezTo>
                  <a:cubicBezTo>
                    <a:pt x="431" y="43"/>
                    <a:pt x="444" y="23"/>
                    <a:pt x="451" y="0"/>
                  </a:cubicBezTo>
                  <a:lnTo>
                    <a:pt x="451" y="19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 Condensed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 rot="21562516">
              <a:off x="4974906" y="4214638"/>
              <a:ext cx="1139430" cy="1458597"/>
            </a:xfrm>
            <a:custGeom>
              <a:avLst/>
              <a:gdLst/>
              <a:ahLst/>
              <a:cxnLst>
                <a:cxn ang="0">
                  <a:pos x="291" y="412"/>
                </a:cxn>
                <a:cxn ang="0">
                  <a:pos x="352" y="451"/>
                </a:cxn>
                <a:cxn ang="0">
                  <a:pos x="160" y="451"/>
                </a:cxn>
                <a:cxn ang="0">
                  <a:pos x="47" y="404"/>
                </a:cxn>
                <a:cxn ang="0">
                  <a:pos x="0" y="291"/>
                </a:cxn>
                <a:cxn ang="0">
                  <a:pos x="0" y="0"/>
                </a:cxn>
                <a:cxn ang="0">
                  <a:pos x="244" y="0"/>
                </a:cxn>
                <a:cxn ang="0">
                  <a:pos x="244" y="299"/>
                </a:cxn>
                <a:cxn ang="0">
                  <a:pos x="291" y="412"/>
                </a:cxn>
              </a:cxnLst>
              <a:rect l="0" t="0" r="r" b="b"/>
              <a:pathLst>
                <a:path w="352" h="451">
                  <a:moveTo>
                    <a:pt x="291" y="412"/>
                  </a:moveTo>
                  <a:cubicBezTo>
                    <a:pt x="309" y="431"/>
                    <a:pt x="329" y="444"/>
                    <a:pt x="352" y="451"/>
                  </a:cubicBezTo>
                  <a:cubicBezTo>
                    <a:pt x="160" y="451"/>
                    <a:pt x="160" y="451"/>
                    <a:pt x="160" y="451"/>
                  </a:cubicBezTo>
                  <a:cubicBezTo>
                    <a:pt x="116" y="451"/>
                    <a:pt x="78" y="436"/>
                    <a:pt x="47" y="404"/>
                  </a:cubicBezTo>
                  <a:cubicBezTo>
                    <a:pt x="16" y="373"/>
                    <a:pt x="0" y="335"/>
                    <a:pt x="0" y="29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4" y="299"/>
                    <a:pt x="244" y="299"/>
                    <a:pt x="244" y="299"/>
                  </a:cubicBezTo>
                  <a:cubicBezTo>
                    <a:pt x="244" y="344"/>
                    <a:pt x="260" y="381"/>
                    <a:pt x="291" y="412"/>
                  </a:cubicBezTo>
                  <a:close/>
                </a:path>
              </a:pathLst>
            </a:custGeom>
            <a:solidFill>
              <a:schemeClr val="accent5">
                <a:lumMod val="50000"/>
                <a:alpha val="82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 Condensed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 rot="21562516">
              <a:off x="4919375" y="4215244"/>
              <a:ext cx="1139430" cy="1458597"/>
            </a:xfrm>
            <a:custGeom>
              <a:avLst/>
              <a:gdLst/>
              <a:ahLst/>
              <a:cxnLst>
                <a:cxn ang="0">
                  <a:pos x="291" y="412"/>
                </a:cxn>
                <a:cxn ang="0">
                  <a:pos x="352" y="451"/>
                </a:cxn>
                <a:cxn ang="0">
                  <a:pos x="160" y="451"/>
                </a:cxn>
                <a:cxn ang="0">
                  <a:pos x="47" y="404"/>
                </a:cxn>
                <a:cxn ang="0">
                  <a:pos x="0" y="291"/>
                </a:cxn>
                <a:cxn ang="0">
                  <a:pos x="0" y="0"/>
                </a:cxn>
                <a:cxn ang="0">
                  <a:pos x="244" y="0"/>
                </a:cxn>
                <a:cxn ang="0">
                  <a:pos x="244" y="299"/>
                </a:cxn>
                <a:cxn ang="0">
                  <a:pos x="291" y="412"/>
                </a:cxn>
              </a:cxnLst>
              <a:rect l="0" t="0" r="r" b="b"/>
              <a:pathLst>
                <a:path w="352" h="451">
                  <a:moveTo>
                    <a:pt x="291" y="412"/>
                  </a:moveTo>
                  <a:cubicBezTo>
                    <a:pt x="309" y="431"/>
                    <a:pt x="329" y="444"/>
                    <a:pt x="352" y="451"/>
                  </a:cubicBezTo>
                  <a:cubicBezTo>
                    <a:pt x="160" y="451"/>
                    <a:pt x="160" y="451"/>
                    <a:pt x="160" y="451"/>
                  </a:cubicBezTo>
                  <a:cubicBezTo>
                    <a:pt x="116" y="451"/>
                    <a:pt x="78" y="436"/>
                    <a:pt x="47" y="404"/>
                  </a:cubicBezTo>
                  <a:cubicBezTo>
                    <a:pt x="16" y="373"/>
                    <a:pt x="0" y="335"/>
                    <a:pt x="0" y="29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4" y="299"/>
                    <a:pt x="244" y="299"/>
                    <a:pt x="244" y="299"/>
                  </a:cubicBezTo>
                  <a:cubicBezTo>
                    <a:pt x="244" y="344"/>
                    <a:pt x="260" y="381"/>
                    <a:pt x="291" y="412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 Condensed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 rot="21562516">
              <a:off x="4251931" y="2676677"/>
              <a:ext cx="1458598" cy="1137834"/>
            </a:xfrm>
            <a:custGeom>
              <a:avLst/>
              <a:gdLst/>
              <a:ahLst/>
              <a:cxnLst>
                <a:cxn ang="0">
                  <a:pos x="47" y="47"/>
                </a:cxn>
                <a:cxn ang="0">
                  <a:pos x="160" y="0"/>
                </a:cxn>
                <a:cxn ang="0">
                  <a:pos x="451" y="0"/>
                </a:cxn>
                <a:cxn ang="0">
                  <a:pos x="451" y="244"/>
                </a:cxn>
                <a:cxn ang="0">
                  <a:pos x="152" y="244"/>
                </a:cxn>
                <a:cxn ang="0">
                  <a:pos x="39" y="291"/>
                </a:cxn>
                <a:cxn ang="0">
                  <a:pos x="0" y="352"/>
                </a:cxn>
                <a:cxn ang="0">
                  <a:pos x="0" y="160"/>
                </a:cxn>
                <a:cxn ang="0">
                  <a:pos x="47" y="47"/>
                </a:cxn>
              </a:cxnLst>
              <a:rect l="0" t="0" r="r" b="b"/>
              <a:pathLst>
                <a:path w="451" h="352">
                  <a:moveTo>
                    <a:pt x="47" y="47"/>
                  </a:moveTo>
                  <a:cubicBezTo>
                    <a:pt x="78" y="16"/>
                    <a:pt x="116" y="0"/>
                    <a:pt x="160" y="0"/>
                  </a:cubicBezTo>
                  <a:cubicBezTo>
                    <a:pt x="451" y="0"/>
                    <a:pt x="451" y="0"/>
                    <a:pt x="451" y="0"/>
                  </a:cubicBezTo>
                  <a:cubicBezTo>
                    <a:pt x="451" y="244"/>
                    <a:pt x="451" y="244"/>
                    <a:pt x="451" y="244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07" y="244"/>
                    <a:pt x="70" y="260"/>
                    <a:pt x="39" y="291"/>
                  </a:cubicBezTo>
                  <a:cubicBezTo>
                    <a:pt x="20" y="309"/>
                    <a:pt x="7" y="329"/>
                    <a:pt x="0" y="35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16"/>
                    <a:pt x="15" y="78"/>
                    <a:pt x="47" y="47"/>
                  </a:cubicBezTo>
                  <a:close/>
                </a:path>
              </a:pathLst>
            </a:custGeom>
            <a:solidFill>
              <a:schemeClr val="accent1">
                <a:lumMod val="50000"/>
                <a:alpha val="82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 Condensed"/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 rot="21562516">
              <a:off x="4250764" y="2626447"/>
              <a:ext cx="1458599" cy="1137834"/>
            </a:xfrm>
            <a:custGeom>
              <a:avLst/>
              <a:gdLst/>
              <a:ahLst/>
              <a:cxnLst>
                <a:cxn ang="0">
                  <a:pos x="47" y="47"/>
                </a:cxn>
                <a:cxn ang="0">
                  <a:pos x="160" y="0"/>
                </a:cxn>
                <a:cxn ang="0">
                  <a:pos x="451" y="0"/>
                </a:cxn>
                <a:cxn ang="0">
                  <a:pos x="451" y="244"/>
                </a:cxn>
                <a:cxn ang="0">
                  <a:pos x="152" y="244"/>
                </a:cxn>
                <a:cxn ang="0">
                  <a:pos x="39" y="291"/>
                </a:cxn>
                <a:cxn ang="0">
                  <a:pos x="0" y="352"/>
                </a:cxn>
                <a:cxn ang="0">
                  <a:pos x="0" y="160"/>
                </a:cxn>
                <a:cxn ang="0">
                  <a:pos x="47" y="47"/>
                </a:cxn>
              </a:cxnLst>
              <a:rect l="0" t="0" r="r" b="b"/>
              <a:pathLst>
                <a:path w="451" h="352">
                  <a:moveTo>
                    <a:pt x="47" y="47"/>
                  </a:moveTo>
                  <a:cubicBezTo>
                    <a:pt x="78" y="16"/>
                    <a:pt x="116" y="0"/>
                    <a:pt x="160" y="0"/>
                  </a:cubicBezTo>
                  <a:cubicBezTo>
                    <a:pt x="451" y="0"/>
                    <a:pt x="451" y="0"/>
                    <a:pt x="451" y="0"/>
                  </a:cubicBezTo>
                  <a:cubicBezTo>
                    <a:pt x="451" y="244"/>
                    <a:pt x="451" y="244"/>
                    <a:pt x="451" y="244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07" y="244"/>
                    <a:pt x="70" y="260"/>
                    <a:pt x="39" y="291"/>
                  </a:cubicBezTo>
                  <a:cubicBezTo>
                    <a:pt x="20" y="309"/>
                    <a:pt x="7" y="329"/>
                    <a:pt x="0" y="35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16"/>
                    <a:pt x="15" y="78"/>
                    <a:pt x="47" y="47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 Condensed"/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 rot="21562516">
              <a:off x="6659289" y="2811843"/>
              <a:ext cx="416781" cy="430887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b="0" smtClean="0">
                  <a:solidFill>
                    <a:schemeClr val="bg1"/>
                  </a:solidFill>
                  <a:latin typeface="Lato Black" panose="020F0A02020204030203" pitchFamily="34" charset="0"/>
                </a:rPr>
                <a:t>02</a:t>
              </a:r>
              <a:endParaRPr lang="en-US" b="0">
                <a:solidFill>
                  <a:schemeClr val="bg1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20" name="Text Placeholder 3"/>
            <p:cNvSpPr txBox="1">
              <a:spLocks/>
            </p:cNvSpPr>
            <p:nvPr/>
          </p:nvSpPr>
          <p:spPr>
            <a:xfrm rot="21562516">
              <a:off x="6751304" y="4377905"/>
              <a:ext cx="416781" cy="430887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b="0" smtClean="0">
                  <a:solidFill>
                    <a:schemeClr val="bg1"/>
                  </a:solidFill>
                  <a:latin typeface="Lato Black" panose="020F0A02020204030203" pitchFamily="34" charset="0"/>
                </a:rPr>
                <a:t>03</a:t>
              </a:r>
              <a:endParaRPr lang="en-US" b="0">
                <a:solidFill>
                  <a:schemeClr val="bg1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21" name="Text Placeholder 3"/>
            <p:cNvSpPr txBox="1">
              <a:spLocks/>
            </p:cNvSpPr>
            <p:nvPr/>
          </p:nvSpPr>
          <p:spPr>
            <a:xfrm rot="21562516">
              <a:off x="5037979" y="2807928"/>
              <a:ext cx="416781" cy="430887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en-US" b="0" smtClean="0">
                  <a:solidFill>
                    <a:schemeClr val="bg1"/>
                  </a:solidFill>
                  <a:latin typeface="Lato Black" panose="020F0A02020204030203" pitchFamily="34" charset="0"/>
                </a:rPr>
                <a:t>01</a:t>
              </a: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 rot="21562516">
              <a:off x="5115842" y="4423756"/>
              <a:ext cx="416781" cy="430887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b="0">
                  <a:solidFill>
                    <a:schemeClr val="bg1"/>
                  </a:solidFill>
                  <a:latin typeface="Lato Black" panose="020F0A02020204030203" pitchFamily="34" charset="0"/>
                </a:rPr>
                <a:t>04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73296" y="2140302"/>
              <a:ext cx="1544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smtClean="0">
                  <a:solidFill>
                    <a:schemeClr val="bg1"/>
                  </a:solidFill>
                </a:rPr>
                <a:t>Mobile Design </a:t>
              </a:r>
              <a:endParaRPr 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32172" y="5161151"/>
              <a:ext cx="13372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smtClean="0">
                  <a:solidFill>
                    <a:schemeClr val="bg1"/>
                  </a:solidFill>
                </a:rPr>
                <a:t>Web Design </a:t>
              </a:r>
              <a:endParaRPr 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16200000">
              <a:off x="6820626" y="3253613"/>
              <a:ext cx="14622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smtClean="0">
                  <a:solidFill>
                    <a:schemeClr val="bg1"/>
                  </a:solidFill>
                </a:rPr>
                <a:t>Tablet Design </a:t>
              </a:r>
              <a:endParaRPr 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3876286" y="4009552"/>
              <a:ext cx="14622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smtClean="0">
                  <a:solidFill>
                    <a:schemeClr val="bg1"/>
                  </a:solidFill>
                </a:rPr>
                <a:t>Tablet Design </a:t>
              </a:r>
              <a:endParaRPr 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7" name="Freeform 27"/>
            <p:cNvSpPr>
              <a:spLocks noChangeArrowheads="1"/>
            </p:cNvSpPr>
            <p:nvPr/>
          </p:nvSpPr>
          <p:spPr bwMode="auto">
            <a:xfrm>
              <a:off x="7360400" y="4443591"/>
              <a:ext cx="382712" cy="299513"/>
            </a:xfrm>
            <a:custGeom>
              <a:avLst/>
              <a:gdLst>
                <a:gd name="T0" fmla="*/ 434 w 506"/>
                <a:gd name="T1" fmla="*/ 70 h 399"/>
                <a:gd name="T2" fmla="*/ 434 w 506"/>
                <a:gd name="T3" fmla="*/ 70 h 399"/>
                <a:gd name="T4" fmla="*/ 168 w 506"/>
                <a:gd name="T5" fmla="*/ 35 h 399"/>
                <a:gd name="T6" fmla="*/ 9 w 506"/>
                <a:gd name="T7" fmla="*/ 221 h 399"/>
                <a:gd name="T8" fmla="*/ 195 w 506"/>
                <a:gd name="T9" fmla="*/ 398 h 399"/>
                <a:gd name="T10" fmla="*/ 381 w 506"/>
                <a:gd name="T11" fmla="*/ 310 h 399"/>
                <a:gd name="T12" fmla="*/ 363 w 506"/>
                <a:gd name="T13" fmla="*/ 212 h 399"/>
                <a:gd name="T14" fmla="*/ 469 w 506"/>
                <a:gd name="T15" fmla="*/ 203 h 399"/>
                <a:gd name="T16" fmla="*/ 434 w 506"/>
                <a:gd name="T17" fmla="*/ 70 h 399"/>
                <a:gd name="T18" fmla="*/ 274 w 506"/>
                <a:gd name="T19" fmla="*/ 301 h 399"/>
                <a:gd name="T20" fmla="*/ 274 w 506"/>
                <a:gd name="T21" fmla="*/ 301 h 399"/>
                <a:gd name="T22" fmla="*/ 239 w 506"/>
                <a:gd name="T23" fmla="*/ 265 h 399"/>
                <a:gd name="T24" fmla="*/ 274 w 506"/>
                <a:gd name="T25" fmla="*/ 230 h 399"/>
                <a:gd name="T26" fmla="*/ 309 w 506"/>
                <a:gd name="T27" fmla="*/ 265 h 399"/>
                <a:gd name="T28" fmla="*/ 274 w 506"/>
                <a:gd name="T29" fmla="*/ 301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6" h="399">
                  <a:moveTo>
                    <a:pt x="434" y="70"/>
                  </a:moveTo>
                  <a:lnTo>
                    <a:pt x="434" y="70"/>
                  </a:lnTo>
                  <a:cubicBezTo>
                    <a:pt x="354" y="17"/>
                    <a:pt x="265" y="0"/>
                    <a:pt x="168" y="35"/>
                  </a:cubicBezTo>
                  <a:cubicBezTo>
                    <a:pt x="89" y="53"/>
                    <a:pt x="9" y="141"/>
                    <a:pt x="9" y="221"/>
                  </a:cubicBezTo>
                  <a:cubicBezTo>
                    <a:pt x="0" y="319"/>
                    <a:pt x="71" y="398"/>
                    <a:pt x="195" y="398"/>
                  </a:cubicBezTo>
                  <a:cubicBezTo>
                    <a:pt x="337" y="398"/>
                    <a:pt x="381" y="328"/>
                    <a:pt x="381" y="310"/>
                  </a:cubicBezTo>
                  <a:cubicBezTo>
                    <a:pt x="390" y="292"/>
                    <a:pt x="328" y="248"/>
                    <a:pt x="363" y="212"/>
                  </a:cubicBezTo>
                  <a:cubicBezTo>
                    <a:pt x="408" y="168"/>
                    <a:pt x="452" y="203"/>
                    <a:pt x="469" y="203"/>
                  </a:cubicBezTo>
                  <a:cubicBezTo>
                    <a:pt x="496" y="194"/>
                    <a:pt x="505" y="124"/>
                    <a:pt x="434" y="70"/>
                  </a:cubicBezTo>
                  <a:close/>
                  <a:moveTo>
                    <a:pt x="274" y="301"/>
                  </a:moveTo>
                  <a:lnTo>
                    <a:pt x="274" y="301"/>
                  </a:lnTo>
                  <a:cubicBezTo>
                    <a:pt x="248" y="301"/>
                    <a:pt x="239" y="283"/>
                    <a:pt x="239" y="265"/>
                  </a:cubicBezTo>
                  <a:cubicBezTo>
                    <a:pt x="239" y="248"/>
                    <a:pt x="248" y="230"/>
                    <a:pt x="274" y="230"/>
                  </a:cubicBezTo>
                  <a:cubicBezTo>
                    <a:pt x="293" y="230"/>
                    <a:pt x="309" y="248"/>
                    <a:pt x="309" y="265"/>
                  </a:cubicBezTo>
                  <a:cubicBezTo>
                    <a:pt x="309" y="283"/>
                    <a:pt x="293" y="301"/>
                    <a:pt x="274" y="3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8" name="Freeform 28"/>
            <p:cNvSpPr>
              <a:spLocks noChangeArrowheads="1"/>
            </p:cNvSpPr>
            <p:nvPr/>
          </p:nvSpPr>
          <p:spPr bwMode="auto">
            <a:xfrm>
              <a:off x="4505630" y="2865295"/>
              <a:ext cx="376056" cy="316152"/>
            </a:xfrm>
            <a:custGeom>
              <a:avLst/>
              <a:gdLst>
                <a:gd name="T0" fmla="*/ 124 w 498"/>
                <a:gd name="T1" fmla="*/ 81 h 418"/>
                <a:gd name="T2" fmla="*/ 124 w 498"/>
                <a:gd name="T3" fmla="*/ 81 h 418"/>
                <a:gd name="T4" fmla="*/ 36 w 498"/>
                <a:gd name="T5" fmla="*/ 258 h 418"/>
                <a:gd name="T6" fmla="*/ 346 w 498"/>
                <a:gd name="T7" fmla="*/ 116 h 418"/>
                <a:gd name="T8" fmla="*/ 9 w 498"/>
                <a:gd name="T9" fmla="*/ 382 h 418"/>
                <a:gd name="T10" fmla="*/ 44 w 498"/>
                <a:gd name="T11" fmla="*/ 400 h 418"/>
                <a:gd name="T12" fmla="*/ 97 w 498"/>
                <a:gd name="T13" fmla="*/ 311 h 418"/>
                <a:gd name="T14" fmla="*/ 293 w 498"/>
                <a:gd name="T15" fmla="*/ 311 h 418"/>
                <a:gd name="T16" fmla="*/ 469 w 498"/>
                <a:gd name="T17" fmla="*/ 72 h 418"/>
                <a:gd name="T18" fmla="*/ 124 w 498"/>
                <a:gd name="T19" fmla="*/ 81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8" h="418">
                  <a:moveTo>
                    <a:pt x="124" y="81"/>
                  </a:moveTo>
                  <a:lnTo>
                    <a:pt x="124" y="81"/>
                  </a:lnTo>
                  <a:cubicBezTo>
                    <a:pt x="27" y="134"/>
                    <a:pt x="36" y="222"/>
                    <a:pt x="36" y="258"/>
                  </a:cubicBezTo>
                  <a:cubicBezTo>
                    <a:pt x="159" y="107"/>
                    <a:pt x="346" y="116"/>
                    <a:pt x="346" y="116"/>
                  </a:cubicBezTo>
                  <a:cubicBezTo>
                    <a:pt x="346" y="116"/>
                    <a:pt x="80" y="204"/>
                    <a:pt x="9" y="382"/>
                  </a:cubicBezTo>
                  <a:cubicBezTo>
                    <a:pt x="0" y="400"/>
                    <a:pt x="36" y="417"/>
                    <a:pt x="44" y="400"/>
                  </a:cubicBezTo>
                  <a:cubicBezTo>
                    <a:pt x="62" y="355"/>
                    <a:pt x="97" y="311"/>
                    <a:pt x="97" y="311"/>
                  </a:cubicBezTo>
                  <a:cubicBezTo>
                    <a:pt x="151" y="329"/>
                    <a:pt x="230" y="355"/>
                    <a:pt x="293" y="311"/>
                  </a:cubicBezTo>
                  <a:cubicBezTo>
                    <a:pt x="363" y="258"/>
                    <a:pt x="363" y="134"/>
                    <a:pt x="469" y="72"/>
                  </a:cubicBezTo>
                  <a:cubicBezTo>
                    <a:pt x="497" y="63"/>
                    <a:pt x="249" y="0"/>
                    <a:pt x="124" y="8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9" name="Freeform 100"/>
            <p:cNvSpPr>
              <a:spLocks noChangeArrowheads="1"/>
            </p:cNvSpPr>
            <p:nvPr/>
          </p:nvSpPr>
          <p:spPr bwMode="auto">
            <a:xfrm>
              <a:off x="5136204" y="4956712"/>
              <a:ext cx="376055" cy="242941"/>
            </a:xfrm>
            <a:custGeom>
              <a:avLst/>
              <a:gdLst>
                <a:gd name="T0" fmla="*/ 381 w 498"/>
                <a:gd name="T1" fmla="*/ 89 h 320"/>
                <a:gd name="T2" fmla="*/ 381 w 498"/>
                <a:gd name="T3" fmla="*/ 89 h 320"/>
                <a:gd name="T4" fmla="*/ 355 w 498"/>
                <a:gd name="T5" fmla="*/ 89 h 320"/>
                <a:gd name="T6" fmla="*/ 231 w 498"/>
                <a:gd name="T7" fmla="*/ 0 h 320"/>
                <a:gd name="T8" fmla="*/ 98 w 498"/>
                <a:gd name="T9" fmla="*/ 134 h 320"/>
                <a:gd name="T10" fmla="*/ 98 w 498"/>
                <a:gd name="T11" fmla="*/ 150 h 320"/>
                <a:gd name="T12" fmla="*/ 89 w 498"/>
                <a:gd name="T13" fmla="*/ 150 h 320"/>
                <a:gd name="T14" fmla="*/ 0 w 498"/>
                <a:gd name="T15" fmla="*/ 240 h 320"/>
                <a:gd name="T16" fmla="*/ 89 w 498"/>
                <a:gd name="T17" fmla="*/ 319 h 320"/>
                <a:gd name="T18" fmla="*/ 381 w 498"/>
                <a:gd name="T19" fmla="*/ 319 h 320"/>
                <a:gd name="T20" fmla="*/ 497 w 498"/>
                <a:gd name="T21" fmla="*/ 204 h 320"/>
                <a:gd name="T22" fmla="*/ 381 w 498"/>
                <a:gd name="T23" fmla="*/ 89 h 320"/>
                <a:gd name="T24" fmla="*/ 284 w 498"/>
                <a:gd name="T25" fmla="*/ 195 h 320"/>
                <a:gd name="T26" fmla="*/ 284 w 498"/>
                <a:gd name="T27" fmla="*/ 195 h 320"/>
                <a:gd name="T28" fmla="*/ 213 w 498"/>
                <a:gd name="T29" fmla="*/ 275 h 320"/>
                <a:gd name="T30" fmla="*/ 195 w 498"/>
                <a:gd name="T31" fmla="*/ 275 h 320"/>
                <a:gd name="T32" fmla="*/ 195 w 498"/>
                <a:gd name="T33" fmla="*/ 266 h 320"/>
                <a:gd name="T34" fmla="*/ 195 w 498"/>
                <a:gd name="T35" fmla="*/ 257 h 320"/>
                <a:gd name="T36" fmla="*/ 222 w 498"/>
                <a:gd name="T37" fmla="*/ 204 h 320"/>
                <a:gd name="T38" fmla="*/ 204 w 498"/>
                <a:gd name="T39" fmla="*/ 195 h 320"/>
                <a:gd name="T40" fmla="*/ 204 w 498"/>
                <a:gd name="T41" fmla="*/ 195 h 320"/>
                <a:gd name="T42" fmla="*/ 186 w 498"/>
                <a:gd name="T43" fmla="*/ 178 h 320"/>
                <a:gd name="T44" fmla="*/ 195 w 498"/>
                <a:gd name="T45" fmla="*/ 160 h 320"/>
                <a:gd name="T46" fmla="*/ 258 w 498"/>
                <a:gd name="T47" fmla="*/ 89 h 320"/>
                <a:gd name="T48" fmla="*/ 275 w 498"/>
                <a:gd name="T49" fmla="*/ 80 h 320"/>
                <a:gd name="T50" fmla="*/ 284 w 498"/>
                <a:gd name="T51" fmla="*/ 89 h 320"/>
                <a:gd name="T52" fmla="*/ 275 w 498"/>
                <a:gd name="T53" fmla="*/ 106 h 320"/>
                <a:gd name="T54" fmla="*/ 249 w 498"/>
                <a:gd name="T55" fmla="*/ 160 h 320"/>
                <a:gd name="T56" fmla="*/ 275 w 498"/>
                <a:gd name="T57" fmla="*/ 169 h 320"/>
                <a:gd name="T58" fmla="*/ 275 w 498"/>
                <a:gd name="T59" fmla="*/ 169 h 320"/>
                <a:gd name="T60" fmla="*/ 293 w 498"/>
                <a:gd name="T61" fmla="*/ 187 h 320"/>
                <a:gd name="T62" fmla="*/ 284 w 498"/>
                <a:gd name="T63" fmla="*/ 19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8" h="320">
                  <a:moveTo>
                    <a:pt x="381" y="89"/>
                  </a:moveTo>
                  <a:lnTo>
                    <a:pt x="381" y="89"/>
                  </a:lnTo>
                  <a:cubicBezTo>
                    <a:pt x="372" y="89"/>
                    <a:pt x="364" y="89"/>
                    <a:pt x="355" y="89"/>
                  </a:cubicBezTo>
                  <a:cubicBezTo>
                    <a:pt x="337" y="36"/>
                    <a:pt x="293" y="0"/>
                    <a:pt x="231" y="0"/>
                  </a:cubicBezTo>
                  <a:cubicBezTo>
                    <a:pt x="160" y="0"/>
                    <a:pt x="98" y="62"/>
                    <a:pt x="98" y="134"/>
                  </a:cubicBezTo>
                  <a:cubicBezTo>
                    <a:pt x="98" y="134"/>
                    <a:pt x="98" y="142"/>
                    <a:pt x="98" y="150"/>
                  </a:cubicBezTo>
                  <a:cubicBezTo>
                    <a:pt x="98" y="150"/>
                    <a:pt x="98" y="150"/>
                    <a:pt x="89" y="150"/>
                  </a:cubicBezTo>
                  <a:cubicBezTo>
                    <a:pt x="45" y="150"/>
                    <a:pt x="0" y="187"/>
                    <a:pt x="0" y="240"/>
                  </a:cubicBezTo>
                  <a:cubicBezTo>
                    <a:pt x="0" y="284"/>
                    <a:pt x="45" y="319"/>
                    <a:pt x="89" y="319"/>
                  </a:cubicBezTo>
                  <a:cubicBezTo>
                    <a:pt x="381" y="319"/>
                    <a:pt x="381" y="319"/>
                    <a:pt x="381" y="319"/>
                  </a:cubicBezTo>
                  <a:cubicBezTo>
                    <a:pt x="443" y="319"/>
                    <a:pt x="497" y="275"/>
                    <a:pt x="497" y="204"/>
                  </a:cubicBezTo>
                  <a:cubicBezTo>
                    <a:pt x="497" y="142"/>
                    <a:pt x="443" y="89"/>
                    <a:pt x="381" y="89"/>
                  </a:cubicBezTo>
                  <a:close/>
                  <a:moveTo>
                    <a:pt x="284" y="195"/>
                  </a:moveTo>
                  <a:lnTo>
                    <a:pt x="284" y="195"/>
                  </a:lnTo>
                  <a:cubicBezTo>
                    <a:pt x="266" y="213"/>
                    <a:pt x="222" y="266"/>
                    <a:pt x="213" y="275"/>
                  </a:cubicBezTo>
                  <a:cubicBezTo>
                    <a:pt x="213" y="275"/>
                    <a:pt x="204" y="284"/>
                    <a:pt x="195" y="275"/>
                  </a:cubicBezTo>
                  <a:cubicBezTo>
                    <a:pt x="195" y="275"/>
                    <a:pt x="195" y="275"/>
                    <a:pt x="195" y="266"/>
                  </a:cubicBezTo>
                  <a:lnTo>
                    <a:pt x="195" y="257"/>
                  </a:lnTo>
                  <a:cubicBezTo>
                    <a:pt x="222" y="204"/>
                    <a:pt x="222" y="204"/>
                    <a:pt x="222" y="204"/>
                  </a:cubicBezTo>
                  <a:cubicBezTo>
                    <a:pt x="222" y="195"/>
                    <a:pt x="213" y="195"/>
                    <a:pt x="204" y="195"/>
                  </a:cubicBezTo>
                  <a:lnTo>
                    <a:pt x="204" y="195"/>
                  </a:lnTo>
                  <a:cubicBezTo>
                    <a:pt x="195" y="187"/>
                    <a:pt x="186" y="187"/>
                    <a:pt x="186" y="178"/>
                  </a:cubicBezTo>
                  <a:cubicBezTo>
                    <a:pt x="186" y="169"/>
                    <a:pt x="186" y="169"/>
                    <a:pt x="195" y="160"/>
                  </a:cubicBezTo>
                  <a:cubicBezTo>
                    <a:pt x="204" y="142"/>
                    <a:pt x="258" y="89"/>
                    <a:pt x="258" y="89"/>
                  </a:cubicBezTo>
                  <a:cubicBezTo>
                    <a:pt x="266" y="80"/>
                    <a:pt x="266" y="80"/>
                    <a:pt x="275" y="80"/>
                  </a:cubicBezTo>
                  <a:cubicBezTo>
                    <a:pt x="275" y="89"/>
                    <a:pt x="284" y="89"/>
                    <a:pt x="284" y="89"/>
                  </a:cubicBezTo>
                  <a:cubicBezTo>
                    <a:pt x="284" y="97"/>
                    <a:pt x="275" y="97"/>
                    <a:pt x="275" y="106"/>
                  </a:cubicBezTo>
                  <a:cubicBezTo>
                    <a:pt x="249" y="160"/>
                    <a:pt x="249" y="160"/>
                    <a:pt x="249" y="160"/>
                  </a:cubicBezTo>
                  <a:cubicBezTo>
                    <a:pt x="258" y="160"/>
                    <a:pt x="266" y="169"/>
                    <a:pt x="275" y="169"/>
                  </a:cubicBezTo>
                  <a:lnTo>
                    <a:pt x="275" y="169"/>
                  </a:lnTo>
                  <a:cubicBezTo>
                    <a:pt x="284" y="169"/>
                    <a:pt x="293" y="178"/>
                    <a:pt x="293" y="187"/>
                  </a:cubicBezTo>
                  <a:lnTo>
                    <a:pt x="284" y="1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0" name="Freeform 104"/>
            <p:cNvSpPr>
              <a:spLocks noChangeArrowheads="1"/>
            </p:cNvSpPr>
            <p:nvPr/>
          </p:nvSpPr>
          <p:spPr bwMode="auto">
            <a:xfrm>
              <a:off x="6677406" y="2508641"/>
              <a:ext cx="376058" cy="252923"/>
            </a:xfrm>
            <a:custGeom>
              <a:avLst/>
              <a:gdLst>
                <a:gd name="T0" fmla="*/ 203 w 497"/>
                <a:gd name="T1" fmla="*/ 257 h 337"/>
                <a:gd name="T2" fmla="*/ 203 w 497"/>
                <a:gd name="T3" fmla="*/ 257 h 337"/>
                <a:gd name="T4" fmla="*/ 221 w 497"/>
                <a:gd name="T5" fmla="*/ 327 h 337"/>
                <a:gd name="T6" fmla="*/ 283 w 497"/>
                <a:gd name="T7" fmla="*/ 310 h 337"/>
                <a:gd name="T8" fmla="*/ 398 w 497"/>
                <a:gd name="T9" fmla="*/ 9 h 337"/>
                <a:gd name="T10" fmla="*/ 203 w 497"/>
                <a:gd name="T11" fmla="*/ 257 h 337"/>
                <a:gd name="T12" fmla="*/ 248 w 497"/>
                <a:gd name="T13" fmla="*/ 71 h 337"/>
                <a:gd name="T14" fmla="*/ 248 w 497"/>
                <a:gd name="T15" fmla="*/ 71 h 337"/>
                <a:gd name="T16" fmla="*/ 274 w 497"/>
                <a:gd name="T17" fmla="*/ 71 h 337"/>
                <a:gd name="T18" fmla="*/ 310 w 497"/>
                <a:gd name="T19" fmla="*/ 26 h 337"/>
                <a:gd name="T20" fmla="*/ 248 w 497"/>
                <a:gd name="T21" fmla="*/ 17 h 337"/>
                <a:gd name="T22" fmla="*/ 0 w 497"/>
                <a:gd name="T23" fmla="*/ 283 h 337"/>
                <a:gd name="T24" fmla="*/ 0 w 497"/>
                <a:gd name="T25" fmla="*/ 310 h 337"/>
                <a:gd name="T26" fmla="*/ 26 w 497"/>
                <a:gd name="T27" fmla="*/ 336 h 337"/>
                <a:gd name="T28" fmla="*/ 53 w 497"/>
                <a:gd name="T29" fmla="*/ 310 h 337"/>
                <a:gd name="T30" fmla="*/ 53 w 497"/>
                <a:gd name="T31" fmla="*/ 283 h 337"/>
                <a:gd name="T32" fmla="*/ 248 w 497"/>
                <a:gd name="T33" fmla="*/ 71 h 337"/>
                <a:gd name="T34" fmla="*/ 425 w 497"/>
                <a:gd name="T35" fmla="*/ 98 h 337"/>
                <a:gd name="T36" fmla="*/ 425 w 497"/>
                <a:gd name="T37" fmla="*/ 98 h 337"/>
                <a:gd name="T38" fmla="*/ 407 w 497"/>
                <a:gd name="T39" fmla="*/ 151 h 337"/>
                <a:gd name="T40" fmla="*/ 442 w 497"/>
                <a:gd name="T41" fmla="*/ 283 h 337"/>
                <a:gd name="T42" fmla="*/ 442 w 497"/>
                <a:gd name="T43" fmla="*/ 310 h 337"/>
                <a:gd name="T44" fmla="*/ 469 w 497"/>
                <a:gd name="T45" fmla="*/ 336 h 337"/>
                <a:gd name="T46" fmla="*/ 469 w 497"/>
                <a:gd name="T47" fmla="*/ 336 h 337"/>
                <a:gd name="T48" fmla="*/ 496 w 497"/>
                <a:gd name="T49" fmla="*/ 310 h 337"/>
                <a:gd name="T50" fmla="*/ 496 w 497"/>
                <a:gd name="T51" fmla="*/ 283 h 337"/>
                <a:gd name="T52" fmla="*/ 425 w 497"/>
                <a:gd name="T53" fmla="*/ 9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7" h="337">
                  <a:moveTo>
                    <a:pt x="203" y="257"/>
                  </a:moveTo>
                  <a:lnTo>
                    <a:pt x="203" y="257"/>
                  </a:lnTo>
                  <a:cubicBezTo>
                    <a:pt x="186" y="283"/>
                    <a:pt x="194" y="310"/>
                    <a:pt x="221" y="327"/>
                  </a:cubicBezTo>
                  <a:cubicBezTo>
                    <a:pt x="239" y="336"/>
                    <a:pt x="266" y="336"/>
                    <a:pt x="283" y="310"/>
                  </a:cubicBezTo>
                  <a:cubicBezTo>
                    <a:pt x="301" y="274"/>
                    <a:pt x="407" y="9"/>
                    <a:pt x="398" y="9"/>
                  </a:cubicBezTo>
                  <a:cubicBezTo>
                    <a:pt x="389" y="0"/>
                    <a:pt x="221" y="230"/>
                    <a:pt x="203" y="257"/>
                  </a:cubicBezTo>
                  <a:close/>
                  <a:moveTo>
                    <a:pt x="248" y="71"/>
                  </a:moveTo>
                  <a:lnTo>
                    <a:pt x="248" y="71"/>
                  </a:lnTo>
                  <a:cubicBezTo>
                    <a:pt x="257" y="71"/>
                    <a:pt x="266" y="71"/>
                    <a:pt x="274" y="71"/>
                  </a:cubicBezTo>
                  <a:cubicBezTo>
                    <a:pt x="292" y="53"/>
                    <a:pt x="301" y="44"/>
                    <a:pt x="310" y="26"/>
                  </a:cubicBezTo>
                  <a:cubicBezTo>
                    <a:pt x="292" y="17"/>
                    <a:pt x="274" y="17"/>
                    <a:pt x="248" y="17"/>
                  </a:cubicBezTo>
                  <a:cubicBezTo>
                    <a:pt x="106" y="17"/>
                    <a:pt x="0" y="133"/>
                    <a:pt x="0" y="283"/>
                  </a:cubicBezTo>
                  <a:cubicBezTo>
                    <a:pt x="0" y="292"/>
                    <a:pt x="0" y="301"/>
                    <a:pt x="0" y="310"/>
                  </a:cubicBezTo>
                  <a:cubicBezTo>
                    <a:pt x="0" y="327"/>
                    <a:pt x="17" y="336"/>
                    <a:pt x="26" y="336"/>
                  </a:cubicBezTo>
                  <a:cubicBezTo>
                    <a:pt x="44" y="336"/>
                    <a:pt x="53" y="319"/>
                    <a:pt x="53" y="310"/>
                  </a:cubicBezTo>
                  <a:cubicBezTo>
                    <a:pt x="53" y="301"/>
                    <a:pt x="53" y="292"/>
                    <a:pt x="53" y="283"/>
                  </a:cubicBezTo>
                  <a:cubicBezTo>
                    <a:pt x="53" y="160"/>
                    <a:pt x="132" y="71"/>
                    <a:pt x="248" y="71"/>
                  </a:cubicBezTo>
                  <a:close/>
                  <a:moveTo>
                    <a:pt x="425" y="98"/>
                  </a:moveTo>
                  <a:lnTo>
                    <a:pt x="425" y="98"/>
                  </a:lnTo>
                  <a:cubicBezTo>
                    <a:pt x="416" y="115"/>
                    <a:pt x="416" y="133"/>
                    <a:pt x="407" y="151"/>
                  </a:cubicBezTo>
                  <a:cubicBezTo>
                    <a:pt x="433" y="186"/>
                    <a:pt x="442" y="239"/>
                    <a:pt x="442" y="283"/>
                  </a:cubicBezTo>
                  <a:cubicBezTo>
                    <a:pt x="442" y="292"/>
                    <a:pt x="442" y="301"/>
                    <a:pt x="442" y="310"/>
                  </a:cubicBezTo>
                  <a:cubicBezTo>
                    <a:pt x="442" y="319"/>
                    <a:pt x="451" y="336"/>
                    <a:pt x="469" y="336"/>
                  </a:cubicBezTo>
                  <a:lnTo>
                    <a:pt x="469" y="336"/>
                  </a:lnTo>
                  <a:cubicBezTo>
                    <a:pt x="478" y="336"/>
                    <a:pt x="496" y="327"/>
                    <a:pt x="496" y="310"/>
                  </a:cubicBezTo>
                  <a:cubicBezTo>
                    <a:pt x="496" y="301"/>
                    <a:pt x="496" y="292"/>
                    <a:pt x="496" y="283"/>
                  </a:cubicBezTo>
                  <a:cubicBezTo>
                    <a:pt x="496" y="213"/>
                    <a:pt x="469" y="151"/>
                    <a:pt x="425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38718" y="2545618"/>
            <a:ext cx="2994966" cy="1256755"/>
            <a:chOff x="1010890" y="2160794"/>
            <a:chExt cx="2994966" cy="1256755"/>
          </a:xfrm>
        </p:grpSpPr>
        <p:sp>
          <p:nvSpPr>
            <p:cNvPr id="32" name="Rectangle 31"/>
            <p:cNvSpPr/>
            <p:nvPr/>
          </p:nvSpPr>
          <p:spPr>
            <a:xfrm>
              <a:off x="3443571" y="2160794"/>
              <a:ext cx="507127" cy="5071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chemeClr val="bg1"/>
                  </a:solidFill>
                  <a:latin typeface="+mj-lt"/>
                </a:rPr>
                <a:t>01</a:t>
              </a:r>
              <a:endParaRPr lang="en-US" sz="2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10890" y="2725052"/>
              <a:ext cx="2994966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1" i="1" dirty="0">
                  <a:solidFill>
                    <a:schemeClr val="accent1"/>
                  </a:solidFill>
                </a:rPr>
                <a:t>Lorem ipsum dolor sit </a:t>
              </a:r>
              <a:r>
                <a:rPr lang="en-US" sz="1300" b="1" i="1" dirty="0" err="1" smtClean="0">
                  <a:solidFill>
                    <a:schemeClr val="accent1"/>
                  </a:solidFill>
                </a:rPr>
                <a:t>amet</a:t>
              </a:r>
              <a:r>
                <a:rPr lang="en-US" sz="1300" b="1" i="1" dirty="0" smtClean="0">
                  <a:solidFill>
                    <a:schemeClr val="accent1"/>
                  </a:solidFill>
                </a:rPr>
                <a:t> </a:t>
              </a:r>
              <a:r>
                <a:rPr lang="en-US" sz="1300" b="1" i="1" dirty="0" err="1">
                  <a:solidFill>
                    <a:schemeClr val="accent1"/>
                  </a:solidFill>
                </a:rPr>
                <a:t>consectetur</a:t>
              </a:r>
              <a:r>
                <a:rPr lang="en-US" sz="1300" b="1" i="1" dirty="0">
                  <a:solidFill>
                    <a:schemeClr val="accent1"/>
                  </a:solidFill>
                </a:rPr>
                <a:t> </a:t>
              </a:r>
              <a:r>
                <a:rPr lang="en-US" sz="1300" b="1" i="1" dirty="0" err="1">
                  <a:solidFill>
                    <a:schemeClr val="accent1"/>
                  </a:solidFill>
                </a:rPr>
                <a:t>adipiscing</a:t>
              </a:r>
              <a:r>
                <a:rPr lang="en-US" sz="1300" b="1" i="1" dirty="0">
                  <a:solidFill>
                    <a:schemeClr val="accent1"/>
                  </a:solidFill>
                </a:rPr>
                <a:t> </a:t>
              </a:r>
              <a:r>
                <a:rPr lang="en-US" sz="1300" b="1" i="1" dirty="0" err="1" smtClean="0">
                  <a:solidFill>
                    <a:schemeClr val="accent1"/>
                  </a:solidFill>
                </a:rPr>
                <a:t>elit</a:t>
              </a:r>
              <a:r>
                <a:rPr lang="en-US" sz="1300" b="1" i="1" dirty="0" smtClean="0">
                  <a:solidFill>
                    <a:schemeClr val="accent1"/>
                  </a:solidFill>
                </a:rPr>
                <a:t> </a:t>
              </a:r>
              <a:r>
                <a:rPr lang="en-US" sz="1300" dirty="0" err="1" smtClean="0">
                  <a:solidFill>
                    <a:schemeClr val="bg2">
                      <a:lumMod val="50000"/>
                    </a:schemeClr>
                  </a:solidFill>
                </a:rPr>
                <a:t>Vestibulum</a:t>
              </a:r>
              <a:r>
                <a:rPr lang="en-US" sz="1300" dirty="0" smtClean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sz="1300" dirty="0" err="1" smtClean="0">
                  <a:solidFill>
                    <a:schemeClr val="bg2">
                      <a:lumMod val="50000"/>
                    </a:schemeClr>
                  </a:solidFill>
                </a:rPr>
                <a:t>dignissim</a:t>
              </a:r>
              <a:r>
                <a:rPr lang="en-US" sz="1300" dirty="0" smtClean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sz="1300" dirty="0" err="1" smtClean="0">
                  <a:solidFill>
                    <a:schemeClr val="bg2">
                      <a:lumMod val="50000"/>
                    </a:schemeClr>
                  </a:solidFill>
                </a:rPr>
                <a:t>nunc</a:t>
              </a:r>
              <a:r>
                <a:rPr lang="en-US" sz="1300" dirty="0" smtClean="0">
                  <a:solidFill>
                    <a:schemeClr val="bg2">
                      <a:lumMod val="50000"/>
                    </a:schemeClr>
                  </a:solidFill>
                </a:rPr>
                <a:t> nisi, ac </a:t>
              </a:r>
              <a:r>
                <a:rPr lang="en-US" sz="1300" dirty="0" err="1" smtClean="0">
                  <a:solidFill>
                    <a:schemeClr val="bg2">
                      <a:lumMod val="50000"/>
                    </a:schemeClr>
                  </a:solidFill>
                </a:rPr>
                <a:t>scelerisque</a:t>
              </a:r>
              <a:endParaRPr lang="en-US" sz="13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39520" y="4220229"/>
            <a:ext cx="2994966" cy="1256755"/>
            <a:chOff x="1013560" y="2160794"/>
            <a:chExt cx="2994966" cy="1256755"/>
          </a:xfrm>
        </p:grpSpPr>
        <p:sp>
          <p:nvSpPr>
            <p:cNvPr id="35" name="Rectangle 34"/>
            <p:cNvSpPr/>
            <p:nvPr/>
          </p:nvSpPr>
          <p:spPr>
            <a:xfrm>
              <a:off x="3443571" y="2160794"/>
              <a:ext cx="507127" cy="5071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chemeClr val="bg1"/>
                  </a:solidFill>
                  <a:latin typeface="+mj-lt"/>
                </a:rPr>
                <a:t>04</a:t>
              </a:r>
              <a:endParaRPr lang="en-US" sz="2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13560" y="2725052"/>
              <a:ext cx="2994966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1" i="1" dirty="0">
                  <a:solidFill>
                    <a:schemeClr val="accent5"/>
                  </a:solidFill>
                </a:rPr>
                <a:t>Lorem ipsum dolor sit </a:t>
              </a:r>
              <a:r>
                <a:rPr lang="en-US" sz="1300" b="1" i="1" dirty="0" err="1" smtClean="0">
                  <a:solidFill>
                    <a:schemeClr val="accent5"/>
                  </a:solidFill>
                </a:rPr>
                <a:t>amet</a:t>
              </a:r>
              <a:r>
                <a:rPr lang="en-US" sz="1300" b="1" i="1" dirty="0" smtClean="0">
                  <a:solidFill>
                    <a:schemeClr val="accent5"/>
                  </a:solidFill>
                </a:rPr>
                <a:t> </a:t>
              </a:r>
              <a:r>
                <a:rPr lang="en-US" sz="1300" b="1" i="1" dirty="0" err="1">
                  <a:solidFill>
                    <a:schemeClr val="accent5"/>
                  </a:solidFill>
                </a:rPr>
                <a:t>consectetur</a:t>
              </a:r>
              <a:r>
                <a:rPr lang="en-US" sz="1300" b="1" i="1" dirty="0">
                  <a:solidFill>
                    <a:schemeClr val="accent5"/>
                  </a:solidFill>
                </a:rPr>
                <a:t> </a:t>
              </a:r>
              <a:r>
                <a:rPr lang="en-US" sz="1300" b="1" i="1" dirty="0" err="1">
                  <a:solidFill>
                    <a:schemeClr val="accent5"/>
                  </a:solidFill>
                </a:rPr>
                <a:t>adipiscing</a:t>
              </a:r>
              <a:r>
                <a:rPr lang="en-US" sz="1300" b="1" i="1" dirty="0">
                  <a:solidFill>
                    <a:schemeClr val="accent5"/>
                  </a:solidFill>
                </a:rPr>
                <a:t> </a:t>
              </a:r>
              <a:r>
                <a:rPr lang="en-US" sz="1300" b="1" i="1" dirty="0" err="1" smtClean="0">
                  <a:solidFill>
                    <a:schemeClr val="accent5"/>
                  </a:solidFill>
                </a:rPr>
                <a:t>elit</a:t>
              </a:r>
              <a:r>
                <a:rPr lang="en-US" sz="1300" b="1" i="1" dirty="0" smtClean="0">
                  <a:solidFill>
                    <a:schemeClr val="accent5"/>
                  </a:solidFill>
                </a:rPr>
                <a:t> </a:t>
              </a:r>
              <a:r>
                <a:rPr lang="en-US" sz="1300" dirty="0" err="1" smtClean="0">
                  <a:solidFill>
                    <a:schemeClr val="bg2">
                      <a:lumMod val="50000"/>
                    </a:schemeClr>
                  </a:solidFill>
                </a:rPr>
                <a:t>Vestibulum</a:t>
              </a:r>
              <a:r>
                <a:rPr lang="en-US" sz="1300" dirty="0" smtClean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sz="1300" dirty="0" err="1" smtClean="0">
                  <a:solidFill>
                    <a:schemeClr val="bg2">
                      <a:lumMod val="50000"/>
                    </a:schemeClr>
                  </a:solidFill>
                </a:rPr>
                <a:t>dignissim</a:t>
              </a:r>
              <a:r>
                <a:rPr lang="en-US" sz="1300" dirty="0" smtClean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sz="1300" dirty="0" err="1" smtClean="0">
                  <a:solidFill>
                    <a:schemeClr val="bg2">
                      <a:lumMod val="50000"/>
                    </a:schemeClr>
                  </a:solidFill>
                </a:rPr>
                <a:t>nunc</a:t>
              </a:r>
              <a:r>
                <a:rPr lang="en-US" sz="1300" dirty="0" smtClean="0">
                  <a:solidFill>
                    <a:schemeClr val="bg2">
                      <a:lumMod val="50000"/>
                    </a:schemeClr>
                  </a:solidFill>
                </a:rPr>
                <a:t> nisi, ac </a:t>
              </a:r>
              <a:r>
                <a:rPr lang="en-US" sz="1300" dirty="0" err="1" smtClean="0">
                  <a:solidFill>
                    <a:schemeClr val="bg2">
                      <a:lumMod val="50000"/>
                    </a:schemeClr>
                  </a:solidFill>
                </a:rPr>
                <a:t>scelerisque</a:t>
              </a:r>
              <a:endParaRPr lang="en-US" sz="13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598670" y="2544264"/>
            <a:ext cx="2994966" cy="1256755"/>
            <a:chOff x="8200738" y="2679522"/>
            <a:chExt cx="2994966" cy="1256755"/>
          </a:xfrm>
        </p:grpSpPr>
        <p:sp>
          <p:nvSpPr>
            <p:cNvPr id="38" name="Rectangle 37"/>
            <p:cNvSpPr/>
            <p:nvPr/>
          </p:nvSpPr>
          <p:spPr>
            <a:xfrm>
              <a:off x="8311128" y="2679522"/>
              <a:ext cx="507127" cy="50712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chemeClr val="bg1"/>
                  </a:solidFill>
                  <a:latin typeface="+mj-lt"/>
                </a:rPr>
                <a:t>02</a:t>
              </a:r>
              <a:endParaRPr lang="en-US" sz="2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200738" y="3243780"/>
              <a:ext cx="2994966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i="1" dirty="0">
                  <a:solidFill>
                    <a:schemeClr val="accent4"/>
                  </a:solidFill>
                </a:rPr>
                <a:t>Lorem ipsum dolor sit </a:t>
              </a:r>
              <a:r>
                <a:rPr lang="en-US" sz="1300" b="1" i="1" dirty="0" err="1" smtClean="0">
                  <a:solidFill>
                    <a:schemeClr val="accent4"/>
                  </a:solidFill>
                </a:rPr>
                <a:t>amet</a:t>
              </a:r>
              <a:r>
                <a:rPr lang="en-US" sz="1300" b="1" i="1" dirty="0" smtClean="0">
                  <a:solidFill>
                    <a:schemeClr val="accent4"/>
                  </a:solidFill>
                </a:rPr>
                <a:t> </a:t>
              </a:r>
              <a:r>
                <a:rPr lang="en-US" sz="1300" b="1" i="1" dirty="0" err="1">
                  <a:solidFill>
                    <a:schemeClr val="accent4"/>
                  </a:solidFill>
                </a:rPr>
                <a:t>consectetur</a:t>
              </a:r>
              <a:r>
                <a:rPr lang="en-US" sz="1300" b="1" i="1" dirty="0">
                  <a:solidFill>
                    <a:schemeClr val="accent4"/>
                  </a:solidFill>
                </a:rPr>
                <a:t> </a:t>
              </a:r>
              <a:r>
                <a:rPr lang="en-US" sz="1300" b="1" i="1" dirty="0" err="1">
                  <a:solidFill>
                    <a:schemeClr val="accent4"/>
                  </a:solidFill>
                </a:rPr>
                <a:t>adipiscing</a:t>
              </a:r>
              <a:r>
                <a:rPr lang="en-US" sz="1300" b="1" i="1" dirty="0">
                  <a:solidFill>
                    <a:schemeClr val="accent4"/>
                  </a:solidFill>
                </a:rPr>
                <a:t> </a:t>
              </a:r>
              <a:r>
                <a:rPr lang="en-US" sz="1300" b="1" i="1" err="1" smtClean="0">
                  <a:solidFill>
                    <a:schemeClr val="accent4"/>
                  </a:solidFill>
                </a:rPr>
                <a:t>elit</a:t>
              </a:r>
              <a:r>
                <a:rPr lang="en-US" sz="1300" b="1" i="1" smtClean="0">
                  <a:solidFill>
                    <a:schemeClr val="accent4"/>
                  </a:solidFill>
                </a:rPr>
                <a:t>  </a:t>
              </a:r>
              <a:r>
                <a:rPr lang="en-US" sz="1300" smtClean="0">
                  <a:solidFill>
                    <a:schemeClr val="bg2">
                      <a:lumMod val="50000"/>
                    </a:schemeClr>
                  </a:solidFill>
                </a:rPr>
                <a:t>Vestibulum </a:t>
              </a:r>
              <a:r>
                <a:rPr lang="en-US" sz="1300" dirty="0" err="1" smtClean="0">
                  <a:solidFill>
                    <a:schemeClr val="bg2">
                      <a:lumMod val="50000"/>
                    </a:schemeClr>
                  </a:solidFill>
                </a:rPr>
                <a:t>dignissim</a:t>
              </a:r>
              <a:r>
                <a:rPr lang="en-US" sz="1300" dirty="0" smtClean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sz="1300" dirty="0" err="1" smtClean="0">
                  <a:solidFill>
                    <a:schemeClr val="bg2">
                      <a:lumMod val="50000"/>
                    </a:schemeClr>
                  </a:solidFill>
                </a:rPr>
                <a:t>nunc</a:t>
              </a:r>
              <a:r>
                <a:rPr lang="en-US" sz="1300" dirty="0" smtClean="0">
                  <a:solidFill>
                    <a:schemeClr val="bg2">
                      <a:lumMod val="50000"/>
                    </a:schemeClr>
                  </a:solidFill>
                </a:rPr>
                <a:t> nisi, ac </a:t>
              </a:r>
              <a:r>
                <a:rPr lang="en-US" sz="1300" dirty="0" err="1" smtClean="0">
                  <a:solidFill>
                    <a:schemeClr val="bg2">
                      <a:lumMod val="50000"/>
                    </a:schemeClr>
                  </a:solidFill>
                </a:rPr>
                <a:t>scelerisque</a:t>
              </a:r>
              <a:endParaRPr lang="en-US" sz="13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598670" y="4220229"/>
            <a:ext cx="2994966" cy="1256755"/>
            <a:chOff x="8200738" y="2482093"/>
            <a:chExt cx="2994966" cy="1256755"/>
          </a:xfrm>
        </p:grpSpPr>
        <p:sp>
          <p:nvSpPr>
            <p:cNvPr id="41" name="Rectangle 40"/>
            <p:cNvSpPr/>
            <p:nvPr/>
          </p:nvSpPr>
          <p:spPr>
            <a:xfrm>
              <a:off x="8311128" y="2482093"/>
              <a:ext cx="507127" cy="5071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chemeClr val="bg1"/>
                  </a:solidFill>
                  <a:latin typeface="+mj-lt"/>
                </a:rPr>
                <a:t>03</a:t>
              </a:r>
              <a:endParaRPr lang="en-US" sz="2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200738" y="3046351"/>
              <a:ext cx="2994966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i="1" dirty="0">
                  <a:solidFill>
                    <a:schemeClr val="accent2"/>
                  </a:solidFill>
                </a:rPr>
                <a:t>Lorem ipsum dolor sit </a:t>
              </a:r>
              <a:r>
                <a:rPr lang="en-US" sz="1300" b="1" i="1" dirty="0" err="1" smtClean="0">
                  <a:solidFill>
                    <a:schemeClr val="accent2"/>
                  </a:solidFill>
                </a:rPr>
                <a:t>amet</a:t>
              </a:r>
              <a:r>
                <a:rPr lang="en-US" sz="1300" b="1" i="1" dirty="0" smtClean="0">
                  <a:solidFill>
                    <a:schemeClr val="accent2"/>
                  </a:solidFill>
                </a:rPr>
                <a:t> </a:t>
              </a:r>
              <a:r>
                <a:rPr lang="en-US" sz="1300" b="1" i="1" dirty="0" err="1">
                  <a:solidFill>
                    <a:schemeClr val="accent2"/>
                  </a:solidFill>
                </a:rPr>
                <a:t>consectetur</a:t>
              </a:r>
              <a:r>
                <a:rPr lang="en-US" sz="1300" b="1" i="1" dirty="0">
                  <a:solidFill>
                    <a:schemeClr val="accent2"/>
                  </a:solidFill>
                </a:rPr>
                <a:t> </a:t>
              </a:r>
              <a:r>
                <a:rPr lang="en-US" sz="1300" b="1" i="1" dirty="0" err="1">
                  <a:solidFill>
                    <a:schemeClr val="accent2"/>
                  </a:solidFill>
                </a:rPr>
                <a:t>adipiscing</a:t>
              </a:r>
              <a:r>
                <a:rPr lang="en-US" sz="1300" b="1" i="1" dirty="0">
                  <a:solidFill>
                    <a:schemeClr val="accent2"/>
                  </a:solidFill>
                </a:rPr>
                <a:t> </a:t>
              </a:r>
              <a:r>
                <a:rPr lang="en-US" sz="1300" b="1" i="1" dirty="0" err="1" smtClean="0">
                  <a:solidFill>
                    <a:schemeClr val="accent2"/>
                  </a:solidFill>
                </a:rPr>
                <a:t>elit</a:t>
              </a:r>
              <a:r>
                <a:rPr lang="en-US" sz="1300" b="1" i="1" dirty="0" smtClean="0">
                  <a:solidFill>
                    <a:schemeClr val="accent2"/>
                  </a:solidFill>
                </a:rPr>
                <a:t> </a:t>
              </a:r>
              <a:r>
                <a:rPr lang="en-US" sz="1300" dirty="0" err="1" smtClean="0">
                  <a:solidFill>
                    <a:schemeClr val="bg2">
                      <a:lumMod val="50000"/>
                    </a:schemeClr>
                  </a:solidFill>
                </a:rPr>
                <a:t>Vestibulum</a:t>
              </a:r>
              <a:r>
                <a:rPr lang="en-US" sz="1300" dirty="0" smtClean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sz="1300" dirty="0" err="1" smtClean="0">
                  <a:solidFill>
                    <a:schemeClr val="bg2">
                      <a:lumMod val="50000"/>
                    </a:schemeClr>
                  </a:solidFill>
                </a:rPr>
                <a:t>dignissim</a:t>
              </a:r>
              <a:r>
                <a:rPr lang="en-US" sz="1300" dirty="0" smtClean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sz="1300" dirty="0" err="1" smtClean="0">
                  <a:solidFill>
                    <a:schemeClr val="bg2">
                      <a:lumMod val="50000"/>
                    </a:schemeClr>
                  </a:solidFill>
                </a:rPr>
                <a:t>nunc</a:t>
              </a:r>
              <a:r>
                <a:rPr lang="en-US" sz="1300" dirty="0" smtClean="0">
                  <a:solidFill>
                    <a:schemeClr val="bg2">
                      <a:lumMod val="50000"/>
                    </a:schemeClr>
                  </a:solidFill>
                </a:rPr>
                <a:t> nisi, ac </a:t>
              </a:r>
              <a:r>
                <a:rPr lang="en-US" sz="1300" dirty="0" err="1" smtClean="0">
                  <a:solidFill>
                    <a:schemeClr val="bg2">
                      <a:lumMod val="50000"/>
                    </a:schemeClr>
                  </a:solidFill>
                </a:rPr>
                <a:t>scelerisque</a:t>
              </a:r>
              <a:endParaRPr lang="en-US" sz="13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962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Paramid Graphics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103689" y="1650251"/>
            <a:ext cx="4629765" cy="5057807"/>
            <a:chOff x="6979423" y="1778918"/>
            <a:chExt cx="4384673" cy="4790055"/>
          </a:xfrm>
        </p:grpSpPr>
        <p:sp>
          <p:nvSpPr>
            <p:cNvPr id="5" name="Freeform 21"/>
            <p:cNvSpPr>
              <a:spLocks/>
            </p:cNvSpPr>
            <p:nvPr/>
          </p:nvSpPr>
          <p:spPr bwMode="auto">
            <a:xfrm rot="10800000">
              <a:off x="7988043" y="5236670"/>
              <a:ext cx="2228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8627459" y="1778918"/>
              <a:ext cx="810968" cy="839931"/>
              <a:chOff x="1998028" y="1265209"/>
              <a:chExt cx="608226" cy="629948"/>
            </a:xfrm>
          </p:grpSpPr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 rot="10800000">
                <a:off x="1998028" y="1265210"/>
                <a:ext cx="275707" cy="511310"/>
              </a:xfrm>
              <a:custGeom>
                <a:avLst/>
                <a:gdLst>
                  <a:gd name="T0" fmla="*/ 0 w 165"/>
                  <a:gd name="T1" fmla="*/ 306 h 306"/>
                  <a:gd name="T2" fmla="*/ 0 w 165"/>
                  <a:gd name="T3" fmla="*/ 306 h 306"/>
                  <a:gd name="T4" fmla="*/ 165 w 165"/>
                  <a:gd name="T5" fmla="*/ 0 h 306"/>
                  <a:gd name="T6" fmla="*/ 83 w 165"/>
                  <a:gd name="T7" fmla="*/ 21 h 306"/>
                  <a:gd name="T8" fmla="*/ 0 w 165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5" h="306">
                    <a:moveTo>
                      <a:pt x="0" y="306"/>
                    </a:moveTo>
                    <a:lnTo>
                      <a:pt x="0" y="306"/>
                    </a:lnTo>
                    <a:lnTo>
                      <a:pt x="165" y="0"/>
                    </a:lnTo>
                    <a:lnTo>
                      <a:pt x="83" y="21"/>
                    </a:lnTo>
                    <a:lnTo>
                      <a:pt x="0" y="306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" name="Freeform 14"/>
              <p:cNvSpPr>
                <a:spLocks/>
              </p:cNvSpPr>
              <p:nvPr/>
            </p:nvSpPr>
            <p:spPr bwMode="auto">
              <a:xfrm rot="10800000">
                <a:off x="2135046" y="1265209"/>
                <a:ext cx="471208" cy="616581"/>
              </a:xfrm>
              <a:custGeom>
                <a:avLst/>
                <a:gdLst>
                  <a:gd name="T0" fmla="*/ 339 w 340"/>
                  <a:gd name="T1" fmla="*/ 102 h 446"/>
                  <a:gd name="T2" fmla="*/ 0 w 340"/>
                  <a:gd name="T3" fmla="*/ 21 h 446"/>
                  <a:gd name="T4" fmla="*/ 240 w 340"/>
                  <a:gd name="T5" fmla="*/ 446 h 446"/>
                  <a:gd name="T6" fmla="*/ 340 w 340"/>
                  <a:gd name="T7" fmla="*/ 102 h 446"/>
                  <a:gd name="T8" fmla="*/ 339 w 340"/>
                  <a:gd name="T9" fmla="*/ 10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46">
                    <a:moveTo>
                      <a:pt x="339" y="102"/>
                    </a:moveTo>
                    <a:cubicBezTo>
                      <a:pt x="222" y="22"/>
                      <a:pt x="108" y="0"/>
                      <a:pt x="0" y="21"/>
                    </a:cubicBezTo>
                    <a:cubicBezTo>
                      <a:pt x="240" y="446"/>
                      <a:pt x="240" y="446"/>
                      <a:pt x="240" y="446"/>
                    </a:cubicBezTo>
                    <a:cubicBezTo>
                      <a:pt x="340" y="102"/>
                      <a:pt x="340" y="102"/>
                      <a:pt x="340" y="102"/>
                    </a:cubicBezTo>
                    <a:lnTo>
                      <a:pt x="339" y="102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" name="Freeform 25"/>
              <p:cNvSpPr>
                <a:spLocks/>
              </p:cNvSpPr>
              <p:nvPr/>
            </p:nvSpPr>
            <p:spPr bwMode="auto">
              <a:xfrm rot="10800000">
                <a:off x="2123350" y="1741430"/>
                <a:ext cx="467866" cy="153727"/>
              </a:xfrm>
              <a:custGeom>
                <a:avLst/>
                <a:gdLst>
                  <a:gd name="T0" fmla="*/ 339 w 339"/>
                  <a:gd name="T1" fmla="*/ 78 h 111"/>
                  <a:gd name="T2" fmla="*/ 175 w 339"/>
                  <a:gd name="T3" fmla="*/ 1 h 111"/>
                  <a:gd name="T4" fmla="*/ 0 w 339"/>
                  <a:gd name="T5" fmla="*/ 28 h 111"/>
                  <a:gd name="T6" fmla="*/ 329 w 339"/>
                  <a:gd name="T7" fmla="*/ 111 h 111"/>
                  <a:gd name="T8" fmla="*/ 330 w 339"/>
                  <a:gd name="T9" fmla="*/ 111 h 111"/>
                  <a:gd name="T10" fmla="*/ 339 w 339"/>
                  <a:gd name="T11" fmla="*/ 78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9" h="111">
                    <a:moveTo>
                      <a:pt x="339" y="78"/>
                    </a:moveTo>
                    <a:cubicBezTo>
                      <a:pt x="283" y="41"/>
                      <a:pt x="228" y="15"/>
                      <a:pt x="175" y="1"/>
                    </a:cubicBezTo>
                    <a:cubicBezTo>
                      <a:pt x="95" y="0"/>
                      <a:pt x="38" y="14"/>
                      <a:pt x="0" y="28"/>
                    </a:cubicBezTo>
                    <a:cubicBezTo>
                      <a:pt x="105" y="10"/>
                      <a:pt x="216" y="34"/>
                      <a:pt x="329" y="111"/>
                    </a:cubicBezTo>
                    <a:cubicBezTo>
                      <a:pt x="330" y="111"/>
                      <a:pt x="330" y="111"/>
                      <a:pt x="330" y="111"/>
                    </a:cubicBezTo>
                    <a:cubicBezTo>
                      <a:pt x="339" y="78"/>
                      <a:pt x="339" y="78"/>
                      <a:pt x="339" y="78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 rot="10800000">
                <a:off x="1999698" y="1741430"/>
                <a:ext cx="135347" cy="63496"/>
              </a:xfrm>
              <a:custGeom>
                <a:avLst/>
                <a:gdLst>
                  <a:gd name="T0" fmla="*/ 9 w 98"/>
                  <a:gd name="T1" fmla="*/ 13 h 46"/>
                  <a:gd name="T2" fmla="*/ 0 w 98"/>
                  <a:gd name="T3" fmla="*/ 46 h 46"/>
                  <a:gd name="T4" fmla="*/ 98 w 98"/>
                  <a:gd name="T5" fmla="*/ 20 h 46"/>
                  <a:gd name="T6" fmla="*/ 53 w 98"/>
                  <a:gd name="T7" fmla="*/ 0 h 46"/>
                  <a:gd name="T8" fmla="*/ 9 w 98"/>
                  <a:gd name="T9" fmla="*/ 1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46">
                    <a:moveTo>
                      <a:pt x="9" y="13"/>
                    </a:moveTo>
                    <a:cubicBezTo>
                      <a:pt x="0" y="46"/>
                      <a:pt x="0" y="46"/>
                      <a:pt x="0" y="46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86" y="14"/>
                      <a:pt x="62" y="4"/>
                      <a:pt x="53" y="0"/>
                    </a:cubicBezTo>
                    <a:lnTo>
                      <a:pt x="9" y="13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979423" y="4574973"/>
              <a:ext cx="4384673" cy="1994000"/>
              <a:chOff x="762000" y="3362250"/>
              <a:chExt cx="3288505" cy="1495500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2000" y="4095750"/>
                <a:ext cx="3288505" cy="719208"/>
              </a:xfrm>
              <a:prstGeom prst="rect">
                <a:avLst/>
              </a:prstGeom>
            </p:spPr>
          </p:pic>
          <p:sp>
            <p:nvSpPr>
              <p:cNvPr id="24" name="Freeform 20"/>
              <p:cNvSpPr>
                <a:spLocks/>
              </p:cNvSpPr>
              <p:nvPr/>
            </p:nvSpPr>
            <p:spPr bwMode="auto">
              <a:xfrm rot="10800000">
                <a:off x="764868" y="3858523"/>
                <a:ext cx="3121332" cy="999227"/>
              </a:xfrm>
              <a:custGeom>
                <a:avLst/>
                <a:gdLst>
                  <a:gd name="T0" fmla="*/ 1710 w 2255"/>
                  <a:gd name="T1" fmla="*/ 722 h 722"/>
                  <a:gd name="T2" fmla="*/ 1711 w 2255"/>
                  <a:gd name="T3" fmla="*/ 722 h 722"/>
                  <a:gd name="T4" fmla="*/ 2255 w 2255"/>
                  <a:gd name="T5" fmla="*/ 571 h 722"/>
                  <a:gd name="T6" fmla="*/ 2255 w 2255"/>
                  <a:gd name="T7" fmla="*/ 571 h 722"/>
                  <a:gd name="T8" fmla="*/ 0 w 2255"/>
                  <a:gd name="T9" fmla="*/ 526 h 722"/>
                  <a:gd name="T10" fmla="*/ 2 w 2255"/>
                  <a:gd name="T11" fmla="*/ 530 h 722"/>
                  <a:gd name="T12" fmla="*/ 1710 w 2255"/>
                  <a:gd name="T13" fmla="*/ 722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55" h="722">
                    <a:moveTo>
                      <a:pt x="1710" y="722"/>
                    </a:moveTo>
                    <a:cubicBezTo>
                      <a:pt x="1711" y="722"/>
                      <a:pt x="1711" y="722"/>
                      <a:pt x="1711" y="722"/>
                    </a:cubicBezTo>
                    <a:cubicBezTo>
                      <a:pt x="2255" y="571"/>
                      <a:pt x="2255" y="571"/>
                      <a:pt x="2255" y="571"/>
                    </a:cubicBezTo>
                    <a:cubicBezTo>
                      <a:pt x="2255" y="571"/>
                      <a:pt x="2255" y="571"/>
                      <a:pt x="2255" y="571"/>
                    </a:cubicBezTo>
                    <a:cubicBezTo>
                      <a:pt x="1140" y="0"/>
                      <a:pt x="0" y="526"/>
                      <a:pt x="0" y="526"/>
                    </a:cubicBezTo>
                    <a:cubicBezTo>
                      <a:pt x="2" y="530"/>
                      <a:pt x="2" y="530"/>
                      <a:pt x="2" y="530"/>
                    </a:cubicBezTo>
                    <a:cubicBezTo>
                      <a:pt x="799" y="190"/>
                      <a:pt x="1646" y="683"/>
                      <a:pt x="1710" y="722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" name="Freeform 6"/>
              <p:cNvSpPr>
                <a:spLocks/>
              </p:cNvSpPr>
              <p:nvPr/>
            </p:nvSpPr>
            <p:spPr bwMode="auto">
              <a:xfrm rot="10800000">
                <a:off x="764868" y="3362250"/>
                <a:ext cx="898970" cy="705140"/>
              </a:xfrm>
              <a:custGeom>
                <a:avLst/>
                <a:gdLst>
                  <a:gd name="T0" fmla="*/ 105 w 649"/>
                  <a:gd name="T1" fmla="*/ 151 h 509"/>
                  <a:gd name="T2" fmla="*/ 104 w 649"/>
                  <a:gd name="T3" fmla="*/ 151 h 509"/>
                  <a:gd name="T4" fmla="*/ 0 w 649"/>
                  <a:gd name="T5" fmla="*/ 509 h 509"/>
                  <a:gd name="T6" fmla="*/ 1 w 649"/>
                  <a:gd name="T7" fmla="*/ 509 h 509"/>
                  <a:gd name="T8" fmla="*/ 447 w 649"/>
                  <a:gd name="T9" fmla="*/ 375 h 509"/>
                  <a:gd name="T10" fmla="*/ 649 w 649"/>
                  <a:gd name="T11" fmla="*/ 0 h 509"/>
                  <a:gd name="T12" fmla="*/ 105 w 649"/>
                  <a:gd name="T13" fmla="*/ 151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9" h="509">
                    <a:moveTo>
                      <a:pt x="105" y="151"/>
                    </a:moveTo>
                    <a:cubicBezTo>
                      <a:pt x="104" y="151"/>
                      <a:pt x="104" y="151"/>
                      <a:pt x="104" y="151"/>
                    </a:cubicBezTo>
                    <a:cubicBezTo>
                      <a:pt x="0" y="509"/>
                      <a:pt x="0" y="509"/>
                      <a:pt x="0" y="509"/>
                    </a:cubicBezTo>
                    <a:cubicBezTo>
                      <a:pt x="0" y="509"/>
                      <a:pt x="0" y="509"/>
                      <a:pt x="1" y="509"/>
                    </a:cubicBezTo>
                    <a:cubicBezTo>
                      <a:pt x="447" y="375"/>
                      <a:pt x="447" y="375"/>
                      <a:pt x="447" y="375"/>
                    </a:cubicBezTo>
                    <a:cubicBezTo>
                      <a:pt x="649" y="0"/>
                      <a:pt x="649" y="0"/>
                      <a:pt x="649" y="0"/>
                    </a:cubicBezTo>
                    <a:lnTo>
                      <a:pt x="105" y="15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" name="Freeform 12"/>
              <p:cNvSpPr>
                <a:spLocks/>
              </p:cNvSpPr>
              <p:nvPr/>
            </p:nvSpPr>
            <p:spPr bwMode="auto">
              <a:xfrm rot="10800000">
                <a:off x="1520137" y="3362250"/>
                <a:ext cx="2362721" cy="1231490"/>
              </a:xfrm>
              <a:custGeom>
                <a:avLst/>
                <a:gdLst>
                  <a:gd name="T0" fmla="*/ 1604 w 1708"/>
                  <a:gd name="T1" fmla="*/ 890 h 890"/>
                  <a:gd name="T2" fmla="*/ 1708 w 1708"/>
                  <a:gd name="T3" fmla="*/ 532 h 890"/>
                  <a:gd name="T4" fmla="*/ 0 w 1708"/>
                  <a:gd name="T5" fmla="*/ 340 h 890"/>
                  <a:gd name="T6" fmla="*/ 198 w 1708"/>
                  <a:gd name="T7" fmla="*/ 691 h 890"/>
                  <a:gd name="T8" fmla="*/ 1604 w 1708"/>
                  <a:gd name="T9" fmla="*/ 890 h 8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8" h="890">
                    <a:moveTo>
                      <a:pt x="1604" y="890"/>
                    </a:moveTo>
                    <a:cubicBezTo>
                      <a:pt x="1708" y="532"/>
                      <a:pt x="1708" y="532"/>
                      <a:pt x="1708" y="532"/>
                    </a:cubicBezTo>
                    <a:cubicBezTo>
                      <a:pt x="1644" y="493"/>
                      <a:pt x="797" y="0"/>
                      <a:pt x="0" y="340"/>
                    </a:cubicBezTo>
                    <a:cubicBezTo>
                      <a:pt x="198" y="691"/>
                      <a:pt x="198" y="691"/>
                      <a:pt x="198" y="691"/>
                    </a:cubicBezTo>
                    <a:cubicBezTo>
                      <a:pt x="278" y="659"/>
                      <a:pt x="854" y="453"/>
                      <a:pt x="1604" y="89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8226432" y="2474033"/>
              <a:ext cx="1653125" cy="1004797"/>
              <a:chOff x="1697257" y="1786545"/>
              <a:chExt cx="1239844" cy="753598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19" name="Freeform 8"/>
              <p:cNvSpPr>
                <a:spLocks/>
              </p:cNvSpPr>
              <p:nvPr/>
            </p:nvSpPr>
            <p:spPr bwMode="auto">
              <a:xfrm rot="10800000">
                <a:off x="1697257" y="1786546"/>
                <a:ext cx="426092" cy="551413"/>
              </a:xfrm>
              <a:custGeom>
                <a:avLst/>
                <a:gdLst>
                  <a:gd name="T0" fmla="*/ 0 w 255"/>
                  <a:gd name="T1" fmla="*/ 330 h 330"/>
                  <a:gd name="T2" fmla="*/ 92 w 255"/>
                  <a:gd name="T3" fmla="*/ 302 h 330"/>
                  <a:gd name="T4" fmla="*/ 255 w 255"/>
                  <a:gd name="T5" fmla="*/ 0 h 330"/>
                  <a:gd name="T6" fmla="*/ 83 w 255"/>
                  <a:gd name="T7" fmla="*/ 46 h 330"/>
                  <a:gd name="T8" fmla="*/ 0 w 255"/>
                  <a:gd name="T9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330">
                    <a:moveTo>
                      <a:pt x="0" y="330"/>
                    </a:moveTo>
                    <a:lnTo>
                      <a:pt x="92" y="302"/>
                    </a:lnTo>
                    <a:lnTo>
                      <a:pt x="255" y="0"/>
                    </a:lnTo>
                    <a:lnTo>
                      <a:pt x="83" y="46"/>
                    </a:lnTo>
                    <a:lnTo>
                      <a:pt x="0" y="33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" name="Freeform 15"/>
              <p:cNvSpPr>
                <a:spLocks/>
              </p:cNvSpPr>
              <p:nvPr/>
            </p:nvSpPr>
            <p:spPr bwMode="auto">
              <a:xfrm rot="10800000">
                <a:off x="1984660" y="1786545"/>
                <a:ext cx="952441" cy="736889"/>
              </a:xfrm>
              <a:custGeom>
                <a:avLst/>
                <a:gdLst>
                  <a:gd name="T0" fmla="*/ 588 w 688"/>
                  <a:gd name="T1" fmla="*/ 532 h 532"/>
                  <a:gd name="T2" fmla="*/ 588 w 688"/>
                  <a:gd name="T3" fmla="*/ 532 h 532"/>
                  <a:gd name="T4" fmla="*/ 688 w 688"/>
                  <a:gd name="T5" fmla="*/ 189 h 532"/>
                  <a:gd name="T6" fmla="*/ 688 w 688"/>
                  <a:gd name="T7" fmla="*/ 189 h 532"/>
                  <a:gd name="T8" fmla="*/ 0 w 688"/>
                  <a:gd name="T9" fmla="*/ 58 h 532"/>
                  <a:gd name="T10" fmla="*/ 220 w 688"/>
                  <a:gd name="T11" fmla="*/ 450 h 532"/>
                  <a:gd name="T12" fmla="*/ 588 w 688"/>
                  <a:gd name="T13" fmla="*/ 532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8" h="532">
                    <a:moveTo>
                      <a:pt x="588" y="532"/>
                    </a:moveTo>
                    <a:cubicBezTo>
                      <a:pt x="588" y="532"/>
                      <a:pt x="588" y="532"/>
                      <a:pt x="588" y="532"/>
                    </a:cubicBezTo>
                    <a:cubicBezTo>
                      <a:pt x="688" y="189"/>
                      <a:pt x="688" y="189"/>
                      <a:pt x="688" y="189"/>
                    </a:cubicBezTo>
                    <a:cubicBezTo>
                      <a:pt x="688" y="189"/>
                      <a:pt x="688" y="189"/>
                      <a:pt x="688" y="189"/>
                    </a:cubicBezTo>
                    <a:cubicBezTo>
                      <a:pt x="435" y="16"/>
                      <a:pt x="201" y="0"/>
                      <a:pt x="0" y="58"/>
                    </a:cubicBezTo>
                    <a:cubicBezTo>
                      <a:pt x="220" y="450"/>
                      <a:pt x="220" y="450"/>
                      <a:pt x="220" y="450"/>
                    </a:cubicBezTo>
                    <a:cubicBezTo>
                      <a:pt x="336" y="424"/>
                      <a:pt x="459" y="445"/>
                      <a:pt x="588" y="53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" name="Freeform 24"/>
              <p:cNvSpPr>
                <a:spLocks/>
              </p:cNvSpPr>
              <p:nvPr/>
            </p:nvSpPr>
            <p:spPr bwMode="auto">
              <a:xfrm rot="10800000">
                <a:off x="1971293" y="2261094"/>
                <a:ext cx="932389" cy="279049"/>
              </a:xfrm>
              <a:custGeom>
                <a:avLst/>
                <a:gdLst>
                  <a:gd name="T0" fmla="*/ 191 w 674"/>
                  <a:gd name="T1" fmla="*/ 0 h 201"/>
                  <a:gd name="T2" fmla="*/ 0 w 674"/>
                  <a:gd name="T3" fmla="*/ 63 h 201"/>
                  <a:gd name="T4" fmla="*/ 664 w 674"/>
                  <a:gd name="T5" fmla="*/ 201 h 201"/>
                  <a:gd name="T6" fmla="*/ 664 w 674"/>
                  <a:gd name="T7" fmla="*/ 201 h 201"/>
                  <a:gd name="T8" fmla="*/ 674 w 674"/>
                  <a:gd name="T9" fmla="*/ 168 h 201"/>
                  <a:gd name="T10" fmla="*/ 191 w 674"/>
                  <a:gd name="T11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4" h="201">
                    <a:moveTo>
                      <a:pt x="191" y="0"/>
                    </a:moveTo>
                    <a:cubicBezTo>
                      <a:pt x="86" y="21"/>
                      <a:pt x="26" y="49"/>
                      <a:pt x="0" y="63"/>
                    </a:cubicBezTo>
                    <a:cubicBezTo>
                      <a:pt x="196" y="13"/>
                      <a:pt x="421" y="35"/>
                      <a:pt x="664" y="201"/>
                    </a:cubicBezTo>
                    <a:cubicBezTo>
                      <a:pt x="664" y="201"/>
                      <a:pt x="664" y="201"/>
                      <a:pt x="664" y="201"/>
                    </a:cubicBezTo>
                    <a:cubicBezTo>
                      <a:pt x="674" y="168"/>
                      <a:pt x="674" y="168"/>
                      <a:pt x="674" y="168"/>
                    </a:cubicBezTo>
                    <a:cubicBezTo>
                      <a:pt x="501" y="52"/>
                      <a:pt x="339" y="3"/>
                      <a:pt x="191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" name="Freeform 28"/>
              <p:cNvSpPr>
                <a:spLocks/>
              </p:cNvSpPr>
              <p:nvPr/>
            </p:nvSpPr>
            <p:spPr bwMode="auto">
              <a:xfrm rot="10800000">
                <a:off x="1697257" y="2261096"/>
                <a:ext cx="287403" cy="106941"/>
              </a:xfrm>
              <a:custGeom>
                <a:avLst/>
                <a:gdLst>
                  <a:gd name="T0" fmla="*/ 10 w 207"/>
                  <a:gd name="T1" fmla="*/ 44 h 77"/>
                  <a:gd name="T2" fmla="*/ 10 w 207"/>
                  <a:gd name="T3" fmla="*/ 44 h 77"/>
                  <a:gd name="T4" fmla="*/ 0 w 207"/>
                  <a:gd name="T5" fmla="*/ 77 h 77"/>
                  <a:gd name="T6" fmla="*/ 207 w 207"/>
                  <a:gd name="T7" fmla="*/ 22 h 77"/>
                  <a:gd name="T8" fmla="*/ 159 w 207"/>
                  <a:gd name="T9" fmla="*/ 0 h 77"/>
                  <a:gd name="T10" fmla="*/ 10 w 207"/>
                  <a:gd name="T11" fmla="*/ 4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7" h="77">
                    <a:moveTo>
                      <a:pt x="10" y="44"/>
                    </a:moveTo>
                    <a:cubicBezTo>
                      <a:pt x="10" y="44"/>
                      <a:pt x="10" y="44"/>
                      <a:pt x="10" y="44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207" y="22"/>
                      <a:pt x="207" y="22"/>
                      <a:pt x="207" y="22"/>
                    </a:cubicBezTo>
                    <a:cubicBezTo>
                      <a:pt x="159" y="0"/>
                      <a:pt x="159" y="0"/>
                      <a:pt x="159" y="0"/>
                    </a:cubicBezTo>
                    <a:lnTo>
                      <a:pt x="10" y="44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816493" y="3169149"/>
              <a:ext cx="2499739" cy="1142928"/>
              <a:chOff x="1389803" y="2307882"/>
              <a:chExt cx="1874804" cy="857196"/>
            </a:xfrm>
            <a:solidFill>
              <a:schemeClr val="accent3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 rot="10800000">
                <a:off x="1389803" y="2307882"/>
                <a:ext cx="581490" cy="601542"/>
              </a:xfrm>
              <a:custGeom>
                <a:avLst/>
                <a:gdLst>
                  <a:gd name="T0" fmla="*/ 102 w 420"/>
                  <a:gd name="T1" fmla="*/ 84 h 435"/>
                  <a:gd name="T2" fmla="*/ 0 w 420"/>
                  <a:gd name="T3" fmla="*/ 435 h 435"/>
                  <a:gd name="T4" fmla="*/ 0 w 420"/>
                  <a:gd name="T5" fmla="*/ 435 h 435"/>
                  <a:gd name="T6" fmla="*/ 222 w 420"/>
                  <a:gd name="T7" fmla="*/ 369 h 435"/>
                  <a:gd name="T8" fmla="*/ 420 w 420"/>
                  <a:gd name="T9" fmla="*/ 0 h 435"/>
                  <a:gd name="T10" fmla="*/ 102 w 420"/>
                  <a:gd name="T11" fmla="*/ 84 h 435"/>
                  <a:gd name="T12" fmla="*/ 102 w 420"/>
                  <a:gd name="T13" fmla="*/ 84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0" h="435">
                    <a:moveTo>
                      <a:pt x="102" y="84"/>
                    </a:moveTo>
                    <a:cubicBezTo>
                      <a:pt x="0" y="435"/>
                      <a:pt x="0" y="435"/>
                      <a:pt x="0" y="435"/>
                    </a:cubicBezTo>
                    <a:cubicBezTo>
                      <a:pt x="0" y="435"/>
                      <a:pt x="0" y="435"/>
                      <a:pt x="0" y="435"/>
                    </a:cubicBezTo>
                    <a:cubicBezTo>
                      <a:pt x="222" y="369"/>
                      <a:pt x="222" y="369"/>
                      <a:pt x="222" y="369"/>
                    </a:cubicBezTo>
                    <a:cubicBezTo>
                      <a:pt x="420" y="0"/>
                      <a:pt x="420" y="0"/>
                      <a:pt x="420" y="0"/>
                    </a:cubicBezTo>
                    <a:cubicBezTo>
                      <a:pt x="102" y="84"/>
                      <a:pt x="102" y="84"/>
                      <a:pt x="102" y="84"/>
                    </a:cubicBezTo>
                    <a:cubicBezTo>
                      <a:pt x="102" y="84"/>
                      <a:pt x="102" y="84"/>
                      <a:pt x="102" y="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" name="Freeform 11"/>
              <p:cNvSpPr>
                <a:spLocks/>
              </p:cNvSpPr>
              <p:nvPr/>
            </p:nvSpPr>
            <p:spPr bwMode="auto">
              <a:xfrm rot="10800000">
                <a:off x="1829262" y="2307882"/>
                <a:ext cx="1435345" cy="845500"/>
              </a:xfrm>
              <a:custGeom>
                <a:avLst/>
                <a:gdLst>
                  <a:gd name="T0" fmla="*/ 935 w 1037"/>
                  <a:gd name="T1" fmla="*/ 612 h 612"/>
                  <a:gd name="T2" fmla="*/ 1037 w 1037"/>
                  <a:gd name="T3" fmla="*/ 261 h 612"/>
                  <a:gd name="T4" fmla="*/ 0 w 1037"/>
                  <a:gd name="T5" fmla="*/ 94 h 612"/>
                  <a:gd name="T6" fmla="*/ 215 w 1037"/>
                  <a:gd name="T7" fmla="*/ 476 h 612"/>
                  <a:gd name="T8" fmla="*/ 935 w 1037"/>
                  <a:gd name="T9" fmla="*/ 61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612">
                    <a:moveTo>
                      <a:pt x="935" y="612"/>
                    </a:moveTo>
                    <a:cubicBezTo>
                      <a:pt x="1037" y="261"/>
                      <a:pt x="1037" y="261"/>
                      <a:pt x="1037" y="261"/>
                    </a:cubicBezTo>
                    <a:cubicBezTo>
                      <a:pt x="594" y="0"/>
                      <a:pt x="242" y="13"/>
                      <a:pt x="0" y="94"/>
                    </a:cubicBezTo>
                    <a:cubicBezTo>
                      <a:pt x="215" y="476"/>
                      <a:pt x="215" y="476"/>
                      <a:pt x="215" y="476"/>
                    </a:cubicBezTo>
                    <a:cubicBezTo>
                      <a:pt x="421" y="414"/>
                      <a:pt x="665" y="430"/>
                      <a:pt x="935" y="6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 rot="10800000">
                <a:off x="1815895" y="2792456"/>
                <a:ext cx="1413623" cy="372622"/>
              </a:xfrm>
              <a:custGeom>
                <a:avLst/>
                <a:gdLst>
                  <a:gd name="T0" fmla="*/ 222 w 1022"/>
                  <a:gd name="T1" fmla="*/ 15 h 269"/>
                  <a:gd name="T2" fmla="*/ 0 w 1022"/>
                  <a:gd name="T3" fmla="*/ 94 h 269"/>
                  <a:gd name="T4" fmla="*/ 1012 w 1022"/>
                  <a:gd name="T5" fmla="*/ 269 h 269"/>
                  <a:gd name="T6" fmla="*/ 1022 w 1022"/>
                  <a:gd name="T7" fmla="*/ 236 h 269"/>
                  <a:gd name="T8" fmla="*/ 222 w 1022"/>
                  <a:gd name="T9" fmla="*/ 15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2" h="269">
                    <a:moveTo>
                      <a:pt x="222" y="15"/>
                    </a:moveTo>
                    <a:cubicBezTo>
                      <a:pt x="119" y="42"/>
                      <a:pt x="41" y="75"/>
                      <a:pt x="0" y="94"/>
                    </a:cubicBezTo>
                    <a:cubicBezTo>
                      <a:pt x="241" y="21"/>
                      <a:pt x="584" y="17"/>
                      <a:pt x="1012" y="269"/>
                    </a:cubicBezTo>
                    <a:cubicBezTo>
                      <a:pt x="1022" y="236"/>
                      <a:pt x="1022" y="236"/>
                      <a:pt x="1022" y="236"/>
                    </a:cubicBezTo>
                    <a:cubicBezTo>
                      <a:pt x="708" y="49"/>
                      <a:pt x="438" y="0"/>
                      <a:pt x="222" y="15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" name="Freeform 27"/>
              <p:cNvSpPr>
                <a:spLocks/>
              </p:cNvSpPr>
              <p:nvPr/>
            </p:nvSpPr>
            <p:spPr bwMode="auto">
              <a:xfrm rot="10800000">
                <a:off x="1389803" y="2792456"/>
                <a:ext cx="439460" cy="152057"/>
              </a:xfrm>
              <a:custGeom>
                <a:avLst/>
                <a:gdLst>
                  <a:gd name="T0" fmla="*/ 10 w 318"/>
                  <a:gd name="T1" fmla="*/ 77 h 110"/>
                  <a:gd name="T2" fmla="*/ 10 w 318"/>
                  <a:gd name="T3" fmla="*/ 77 h 110"/>
                  <a:gd name="T4" fmla="*/ 0 w 318"/>
                  <a:gd name="T5" fmla="*/ 110 h 110"/>
                  <a:gd name="T6" fmla="*/ 0 w 318"/>
                  <a:gd name="T7" fmla="*/ 110 h 110"/>
                  <a:gd name="T8" fmla="*/ 318 w 318"/>
                  <a:gd name="T9" fmla="*/ 26 h 110"/>
                  <a:gd name="T10" fmla="*/ 268 w 318"/>
                  <a:gd name="T11" fmla="*/ 0 h 110"/>
                  <a:gd name="T12" fmla="*/ 10 w 318"/>
                  <a:gd name="T13" fmla="*/ 7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8" h="110">
                    <a:moveTo>
                      <a:pt x="10" y="77"/>
                    </a:moveTo>
                    <a:cubicBezTo>
                      <a:pt x="10" y="77"/>
                      <a:pt x="10" y="77"/>
                      <a:pt x="10" y="77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318" y="26"/>
                      <a:pt x="318" y="26"/>
                      <a:pt x="318" y="26"/>
                    </a:cubicBezTo>
                    <a:cubicBezTo>
                      <a:pt x="268" y="0"/>
                      <a:pt x="268" y="0"/>
                      <a:pt x="268" y="0"/>
                    </a:cubicBezTo>
                    <a:lnTo>
                      <a:pt x="10" y="77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408783" y="3877632"/>
              <a:ext cx="3328529" cy="1376861"/>
              <a:chOff x="1084020" y="2839244"/>
              <a:chExt cx="2496397" cy="1032646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 rot="10800000">
                <a:off x="1084020" y="2839244"/>
                <a:ext cx="731875" cy="634961"/>
              </a:xfrm>
              <a:custGeom>
                <a:avLst/>
                <a:gdLst>
                  <a:gd name="T0" fmla="*/ 101 w 528"/>
                  <a:gd name="T1" fmla="*/ 113 h 459"/>
                  <a:gd name="T2" fmla="*/ 0 w 528"/>
                  <a:gd name="T3" fmla="*/ 459 h 459"/>
                  <a:gd name="T4" fmla="*/ 0 w 528"/>
                  <a:gd name="T5" fmla="*/ 459 h 459"/>
                  <a:gd name="T6" fmla="*/ 335 w 528"/>
                  <a:gd name="T7" fmla="*/ 359 h 459"/>
                  <a:gd name="T8" fmla="*/ 528 w 528"/>
                  <a:gd name="T9" fmla="*/ 0 h 459"/>
                  <a:gd name="T10" fmla="*/ 101 w 528"/>
                  <a:gd name="T11" fmla="*/ 113 h 459"/>
                  <a:gd name="T12" fmla="*/ 101 w 528"/>
                  <a:gd name="T13" fmla="*/ 113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8" h="459">
                    <a:moveTo>
                      <a:pt x="101" y="113"/>
                    </a:moveTo>
                    <a:cubicBezTo>
                      <a:pt x="0" y="459"/>
                      <a:pt x="0" y="459"/>
                      <a:pt x="0" y="459"/>
                    </a:cubicBezTo>
                    <a:cubicBezTo>
                      <a:pt x="0" y="459"/>
                      <a:pt x="0" y="459"/>
                      <a:pt x="0" y="459"/>
                    </a:cubicBezTo>
                    <a:cubicBezTo>
                      <a:pt x="335" y="359"/>
                      <a:pt x="335" y="359"/>
                      <a:pt x="335" y="359"/>
                    </a:cubicBezTo>
                    <a:cubicBezTo>
                      <a:pt x="528" y="0"/>
                      <a:pt x="528" y="0"/>
                      <a:pt x="528" y="0"/>
                    </a:cubicBezTo>
                    <a:cubicBezTo>
                      <a:pt x="101" y="113"/>
                      <a:pt x="101" y="113"/>
                      <a:pt x="101" y="113"/>
                    </a:cubicBezTo>
                    <a:cubicBezTo>
                      <a:pt x="101" y="113"/>
                      <a:pt x="101" y="113"/>
                      <a:pt x="101" y="11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" name="Freeform 13"/>
              <p:cNvSpPr>
                <a:spLocks/>
              </p:cNvSpPr>
              <p:nvPr/>
            </p:nvSpPr>
            <p:spPr bwMode="auto">
              <a:xfrm rot="10800000">
                <a:off x="1675536" y="2839244"/>
                <a:ext cx="1904881" cy="1032646"/>
              </a:xfrm>
              <a:custGeom>
                <a:avLst/>
                <a:gdLst>
                  <a:gd name="T0" fmla="*/ 1275 w 1376"/>
                  <a:gd name="T1" fmla="*/ 747 h 747"/>
                  <a:gd name="T2" fmla="*/ 1376 w 1376"/>
                  <a:gd name="T3" fmla="*/ 401 h 747"/>
                  <a:gd name="T4" fmla="*/ 0 w 1376"/>
                  <a:gd name="T5" fmla="*/ 208 h 747"/>
                  <a:gd name="T6" fmla="*/ 210 w 1376"/>
                  <a:gd name="T7" fmla="*/ 580 h 747"/>
                  <a:gd name="T8" fmla="*/ 1275 w 1376"/>
                  <a:gd name="T9" fmla="*/ 747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6" h="747">
                    <a:moveTo>
                      <a:pt x="1275" y="747"/>
                    </a:moveTo>
                    <a:cubicBezTo>
                      <a:pt x="1376" y="401"/>
                      <a:pt x="1376" y="401"/>
                      <a:pt x="1376" y="401"/>
                    </a:cubicBezTo>
                    <a:cubicBezTo>
                      <a:pt x="646" y="0"/>
                      <a:pt x="142" y="150"/>
                      <a:pt x="0" y="208"/>
                    </a:cubicBezTo>
                    <a:cubicBezTo>
                      <a:pt x="210" y="580"/>
                      <a:pt x="210" y="580"/>
                      <a:pt x="210" y="580"/>
                    </a:cubicBezTo>
                    <a:cubicBezTo>
                      <a:pt x="453" y="495"/>
                      <a:pt x="816" y="474"/>
                      <a:pt x="1275" y="74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" name="Freeform 22"/>
              <p:cNvSpPr>
                <a:spLocks/>
              </p:cNvSpPr>
              <p:nvPr/>
            </p:nvSpPr>
            <p:spPr bwMode="auto">
              <a:xfrm rot="10800000">
                <a:off x="1663838" y="3317135"/>
                <a:ext cx="1904881" cy="544729"/>
              </a:xfrm>
              <a:custGeom>
                <a:avLst/>
                <a:gdLst>
                  <a:gd name="T0" fmla="*/ 208 w 1377"/>
                  <a:gd name="T1" fmla="*/ 102 h 394"/>
                  <a:gd name="T2" fmla="*/ 0 w 1377"/>
                  <a:gd name="T3" fmla="*/ 198 h 394"/>
                  <a:gd name="T4" fmla="*/ 1368 w 1377"/>
                  <a:gd name="T5" fmla="*/ 394 h 394"/>
                  <a:gd name="T6" fmla="*/ 1377 w 1377"/>
                  <a:gd name="T7" fmla="*/ 361 h 394"/>
                  <a:gd name="T8" fmla="*/ 208 w 1377"/>
                  <a:gd name="T9" fmla="*/ 102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7" h="394">
                    <a:moveTo>
                      <a:pt x="208" y="102"/>
                    </a:moveTo>
                    <a:cubicBezTo>
                      <a:pt x="109" y="137"/>
                      <a:pt x="27" y="182"/>
                      <a:pt x="0" y="198"/>
                    </a:cubicBezTo>
                    <a:cubicBezTo>
                      <a:pt x="151" y="138"/>
                      <a:pt x="650" y="0"/>
                      <a:pt x="1368" y="394"/>
                    </a:cubicBezTo>
                    <a:cubicBezTo>
                      <a:pt x="1377" y="361"/>
                      <a:pt x="1377" y="361"/>
                      <a:pt x="1377" y="361"/>
                    </a:cubicBezTo>
                    <a:cubicBezTo>
                      <a:pt x="880" y="71"/>
                      <a:pt x="459" y="64"/>
                      <a:pt x="208" y="102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" name="Freeform 26"/>
              <p:cNvSpPr>
                <a:spLocks/>
              </p:cNvSpPr>
              <p:nvPr/>
            </p:nvSpPr>
            <p:spPr bwMode="auto">
              <a:xfrm rot="10800000">
                <a:off x="1085690" y="3317134"/>
                <a:ext cx="589845" cy="198843"/>
              </a:xfrm>
              <a:custGeom>
                <a:avLst/>
                <a:gdLst>
                  <a:gd name="T0" fmla="*/ 10 w 426"/>
                  <a:gd name="T1" fmla="*/ 111 h 144"/>
                  <a:gd name="T2" fmla="*/ 9 w 426"/>
                  <a:gd name="T3" fmla="*/ 111 h 144"/>
                  <a:gd name="T4" fmla="*/ 0 w 426"/>
                  <a:gd name="T5" fmla="*/ 144 h 144"/>
                  <a:gd name="T6" fmla="*/ 0 w 426"/>
                  <a:gd name="T7" fmla="*/ 144 h 144"/>
                  <a:gd name="T8" fmla="*/ 426 w 426"/>
                  <a:gd name="T9" fmla="*/ 31 h 144"/>
                  <a:gd name="T10" fmla="*/ 379 w 426"/>
                  <a:gd name="T11" fmla="*/ 0 h 144"/>
                  <a:gd name="T12" fmla="*/ 10 w 426"/>
                  <a:gd name="T13" fmla="*/ 111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6" h="144">
                    <a:moveTo>
                      <a:pt x="10" y="111"/>
                    </a:moveTo>
                    <a:cubicBezTo>
                      <a:pt x="9" y="111"/>
                      <a:pt x="9" y="111"/>
                      <a:pt x="9" y="111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426" y="31"/>
                      <a:pt x="426" y="31"/>
                      <a:pt x="426" y="31"/>
                    </a:cubicBezTo>
                    <a:cubicBezTo>
                      <a:pt x="379" y="0"/>
                      <a:pt x="379" y="0"/>
                      <a:pt x="379" y="0"/>
                    </a:cubicBezTo>
                    <a:lnTo>
                      <a:pt x="10" y="111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</p:grpSp>
      <p:sp>
        <p:nvSpPr>
          <p:cNvPr id="31" name="Freeform 16"/>
          <p:cNvSpPr>
            <a:spLocks noChangeAspect="1" noChangeArrowheads="1"/>
          </p:cNvSpPr>
          <p:nvPr/>
        </p:nvSpPr>
        <p:spPr bwMode="auto">
          <a:xfrm>
            <a:off x="3445431" y="5152649"/>
            <a:ext cx="388805" cy="610767"/>
          </a:xfrm>
          <a:custGeom>
            <a:avLst/>
            <a:gdLst>
              <a:gd name="T0" fmla="*/ 406 w 657"/>
              <a:gd name="T1" fmla="*/ 947 h 1032"/>
              <a:gd name="T2" fmla="*/ 333 w 657"/>
              <a:gd name="T3" fmla="*/ 1031 h 1032"/>
              <a:gd name="T4" fmla="*/ 250 w 657"/>
              <a:gd name="T5" fmla="*/ 947 h 1032"/>
              <a:gd name="T6" fmla="*/ 448 w 657"/>
              <a:gd name="T7" fmla="*/ 916 h 1032"/>
              <a:gd name="T8" fmla="*/ 198 w 657"/>
              <a:gd name="T9" fmla="*/ 833 h 1032"/>
              <a:gd name="T10" fmla="*/ 656 w 657"/>
              <a:gd name="T11" fmla="*/ 333 h 1032"/>
              <a:gd name="T12" fmla="*/ 562 w 657"/>
              <a:gd name="T13" fmla="*/ 562 h 1032"/>
              <a:gd name="T14" fmla="*/ 531 w 657"/>
              <a:gd name="T15" fmla="*/ 635 h 1032"/>
              <a:gd name="T16" fmla="*/ 500 w 657"/>
              <a:gd name="T17" fmla="*/ 708 h 1032"/>
              <a:gd name="T18" fmla="*/ 500 w 657"/>
              <a:gd name="T19" fmla="*/ 729 h 1032"/>
              <a:gd name="T20" fmla="*/ 166 w 657"/>
              <a:gd name="T21" fmla="*/ 791 h 1032"/>
              <a:gd name="T22" fmla="*/ 156 w 657"/>
              <a:gd name="T23" fmla="*/ 708 h 1032"/>
              <a:gd name="T24" fmla="*/ 135 w 657"/>
              <a:gd name="T25" fmla="*/ 635 h 1032"/>
              <a:gd name="T26" fmla="*/ 93 w 657"/>
              <a:gd name="T27" fmla="*/ 552 h 1032"/>
              <a:gd name="T28" fmla="*/ 0 w 657"/>
              <a:gd name="T29" fmla="*/ 333 h 1032"/>
              <a:gd name="T30" fmla="*/ 333 w 657"/>
              <a:gd name="T31" fmla="*/ 0 h 1032"/>
              <a:gd name="T32" fmla="*/ 656 w 657"/>
              <a:gd name="T33" fmla="*/ 333 h 1032"/>
              <a:gd name="T34" fmla="*/ 510 w 657"/>
              <a:gd name="T35" fmla="*/ 156 h 1032"/>
              <a:gd name="T36" fmla="*/ 156 w 657"/>
              <a:gd name="T37" fmla="*/ 156 h 1032"/>
              <a:gd name="T38" fmla="*/ 146 w 657"/>
              <a:gd name="T39" fmla="*/ 499 h 1032"/>
              <a:gd name="T40" fmla="*/ 166 w 657"/>
              <a:gd name="T41" fmla="*/ 541 h 1032"/>
              <a:gd name="T42" fmla="*/ 229 w 657"/>
              <a:gd name="T43" fmla="*/ 666 h 1032"/>
              <a:gd name="T44" fmla="*/ 427 w 657"/>
              <a:gd name="T45" fmla="*/ 718 h 1032"/>
              <a:gd name="T46" fmla="*/ 458 w 657"/>
              <a:gd name="T47" fmla="*/ 604 h 1032"/>
              <a:gd name="T48" fmla="*/ 510 w 657"/>
              <a:gd name="T49" fmla="*/ 520 h 1032"/>
              <a:gd name="T50" fmla="*/ 583 w 657"/>
              <a:gd name="T51" fmla="*/ 333 h 1032"/>
              <a:gd name="T52" fmla="*/ 354 w 657"/>
              <a:gd name="T53" fmla="*/ 354 h 1032"/>
              <a:gd name="T54" fmla="*/ 302 w 657"/>
              <a:gd name="T55" fmla="*/ 354 h 1032"/>
              <a:gd name="T56" fmla="*/ 239 w 657"/>
              <a:gd name="T57" fmla="*/ 354 h 1032"/>
              <a:gd name="T58" fmla="*/ 250 w 657"/>
              <a:gd name="T59" fmla="*/ 499 h 1032"/>
              <a:gd name="T60" fmla="*/ 302 w 657"/>
              <a:gd name="T61" fmla="*/ 499 h 1032"/>
              <a:gd name="T62" fmla="*/ 364 w 657"/>
              <a:gd name="T63" fmla="*/ 499 h 1032"/>
              <a:gd name="T64" fmla="*/ 416 w 657"/>
              <a:gd name="T65" fmla="*/ 499 h 1032"/>
              <a:gd name="T66" fmla="*/ 427 w 657"/>
              <a:gd name="T67" fmla="*/ 354 h 1032"/>
              <a:gd name="T68" fmla="*/ 385 w 657"/>
              <a:gd name="T69" fmla="*/ 416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57" h="1032">
                <a:moveTo>
                  <a:pt x="250" y="947"/>
                </a:moveTo>
                <a:cubicBezTo>
                  <a:pt x="406" y="947"/>
                  <a:pt x="406" y="947"/>
                  <a:pt x="406" y="947"/>
                </a:cubicBezTo>
                <a:cubicBezTo>
                  <a:pt x="406" y="968"/>
                  <a:pt x="396" y="989"/>
                  <a:pt x="385" y="1010"/>
                </a:cubicBezTo>
                <a:cubicBezTo>
                  <a:pt x="364" y="1020"/>
                  <a:pt x="354" y="1031"/>
                  <a:pt x="333" y="1031"/>
                </a:cubicBezTo>
                <a:cubicBezTo>
                  <a:pt x="312" y="1031"/>
                  <a:pt x="291" y="1020"/>
                  <a:pt x="281" y="1010"/>
                </a:cubicBezTo>
                <a:cubicBezTo>
                  <a:pt x="260" y="989"/>
                  <a:pt x="250" y="968"/>
                  <a:pt x="250" y="947"/>
                </a:cubicBezTo>
                <a:close/>
                <a:moveTo>
                  <a:pt x="208" y="916"/>
                </a:moveTo>
                <a:cubicBezTo>
                  <a:pt x="448" y="916"/>
                  <a:pt x="448" y="916"/>
                  <a:pt x="448" y="916"/>
                </a:cubicBezTo>
                <a:cubicBezTo>
                  <a:pt x="458" y="833"/>
                  <a:pt x="458" y="833"/>
                  <a:pt x="458" y="833"/>
                </a:cubicBezTo>
                <a:cubicBezTo>
                  <a:pt x="198" y="833"/>
                  <a:pt x="198" y="833"/>
                  <a:pt x="198" y="833"/>
                </a:cubicBezTo>
                <a:lnTo>
                  <a:pt x="208" y="916"/>
                </a:lnTo>
                <a:close/>
                <a:moveTo>
                  <a:pt x="656" y="333"/>
                </a:moveTo>
                <a:cubicBezTo>
                  <a:pt x="656" y="416"/>
                  <a:pt x="625" y="489"/>
                  <a:pt x="573" y="552"/>
                </a:cubicBezTo>
                <a:lnTo>
                  <a:pt x="562" y="562"/>
                </a:lnTo>
                <a:cubicBezTo>
                  <a:pt x="562" y="562"/>
                  <a:pt x="562" y="572"/>
                  <a:pt x="552" y="572"/>
                </a:cubicBezTo>
                <a:cubicBezTo>
                  <a:pt x="541" y="593"/>
                  <a:pt x="541" y="614"/>
                  <a:pt x="531" y="635"/>
                </a:cubicBezTo>
                <a:cubicBezTo>
                  <a:pt x="521" y="656"/>
                  <a:pt x="510" y="677"/>
                  <a:pt x="510" y="697"/>
                </a:cubicBezTo>
                <a:cubicBezTo>
                  <a:pt x="500" y="697"/>
                  <a:pt x="500" y="697"/>
                  <a:pt x="500" y="708"/>
                </a:cubicBezTo>
                <a:lnTo>
                  <a:pt x="500" y="718"/>
                </a:lnTo>
                <a:cubicBezTo>
                  <a:pt x="500" y="729"/>
                  <a:pt x="500" y="729"/>
                  <a:pt x="500" y="729"/>
                </a:cubicBezTo>
                <a:cubicBezTo>
                  <a:pt x="500" y="791"/>
                  <a:pt x="500" y="791"/>
                  <a:pt x="500" y="791"/>
                </a:cubicBezTo>
                <a:cubicBezTo>
                  <a:pt x="166" y="791"/>
                  <a:pt x="166" y="791"/>
                  <a:pt x="166" y="791"/>
                </a:cubicBezTo>
                <a:cubicBezTo>
                  <a:pt x="166" y="729"/>
                  <a:pt x="166" y="729"/>
                  <a:pt x="166" y="729"/>
                </a:cubicBezTo>
                <a:cubicBezTo>
                  <a:pt x="166" y="718"/>
                  <a:pt x="156" y="718"/>
                  <a:pt x="156" y="708"/>
                </a:cubicBezTo>
                <a:lnTo>
                  <a:pt x="156" y="697"/>
                </a:lnTo>
                <a:cubicBezTo>
                  <a:pt x="146" y="677"/>
                  <a:pt x="146" y="656"/>
                  <a:pt x="135" y="635"/>
                </a:cubicBezTo>
                <a:cubicBezTo>
                  <a:pt x="125" y="614"/>
                  <a:pt x="114" y="593"/>
                  <a:pt x="104" y="572"/>
                </a:cubicBezTo>
                <a:cubicBezTo>
                  <a:pt x="93" y="562"/>
                  <a:pt x="93" y="562"/>
                  <a:pt x="93" y="552"/>
                </a:cubicBezTo>
                <a:lnTo>
                  <a:pt x="83" y="552"/>
                </a:lnTo>
                <a:cubicBezTo>
                  <a:pt x="31" y="489"/>
                  <a:pt x="0" y="416"/>
                  <a:pt x="0" y="333"/>
                </a:cubicBezTo>
                <a:cubicBezTo>
                  <a:pt x="0" y="239"/>
                  <a:pt x="31" y="166"/>
                  <a:pt x="104" y="104"/>
                </a:cubicBezTo>
                <a:cubicBezTo>
                  <a:pt x="166" y="31"/>
                  <a:pt x="239" y="0"/>
                  <a:pt x="333" y="0"/>
                </a:cubicBezTo>
                <a:cubicBezTo>
                  <a:pt x="416" y="0"/>
                  <a:pt x="500" y="31"/>
                  <a:pt x="562" y="104"/>
                </a:cubicBezTo>
                <a:cubicBezTo>
                  <a:pt x="625" y="166"/>
                  <a:pt x="656" y="239"/>
                  <a:pt x="656" y="333"/>
                </a:cubicBezTo>
                <a:close/>
                <a:moveTo>
                  <a:pt x="583" y="333"/>
                </a:moveTo>
                <a:cubicBezTo>
                  <a:pt x="583" y="260"/>
                  <a:pt x="562" y="198"/>
                  <a:pt x="510" y="156"/>
                </a:cubicBezTo>
                <a:cubicBezTo>
                  <a:pt x="458" y="104"/>
                  <a:pt x="396" y="83"/>
                  <a:pt x="333" y="83"/>
                </a:cubicBezTo>
                <a:cubicBezTo>
                  <a:pt x="260" y="83"/>
                  <a:pt x="198" y="104"/>
                  <a:pt x="156" y="156"/>
                </a:cubicBezTo>
                <a:cubicBezTo>
                  <a:pt x="104" y="198"/>
                  <a:pt x="73" y="260"/>
                  <a:pt x="73" y="333"/>
                </a:cubicBezTo>
                <a:cubicBezTo>
                  <a:pt x="73" y="396"/>
                  <a:pt x="93" y="448"/>
                  <a:pt x="146" y="499"/>
                </a:cubicBezTo>
                <a:cubicBezTo>
                  <a:pt x="146" y="499"/>
                  <a:pt x="146" y="510"/>
                  <a:pt x="156" y="510"/>
                </a:cubicBezTo>
                <a:cubicBezTo>
                  <a:pt x="156" y="520"/>
                  <a:pt x="166" y="531"/>
                  <a:pt x="166" y="541"/>
                </a:cubicBezTo>
                <a:cubicBezTo>
                  <a:pt x="177" y="562"/>
                  <a:pt x="187" y="583"/>
                  <a:pt x="198" y="604"/>
                </a:cubicBezTo>
                <a:cubicBezTo>
                  <a:pt x="208" y="624"/>
                  <a:pt x="218" y="645"/>
                  <a:pt x="229" y="666"/>
                </a:cubicBezTo>
                <a:cubicBezTo>
                  <a:pt x="229" y="697"/>
                  <a:pt x="239" y="708"/>
                  <a:pt x="239" y="718"/>
                </a:cubicBezTo>
                <a:cubicBezTo>
                  <a:pt x="427" y="718"/>
                  <a:pt x="427" y="718"/>
                  <a:pt x="427" y="718"/>
                </a:cubicBezTo>
                <a:cubicBezTo>
                  <a:pt x="427" y="708"/>
                  <a:pt x="427" y="697"/>
                  <a:pt x="437" y="666"/>
                </a:cubicBezTo>
                <a:cubicBezTo>
                  <a:pt x="437" y="645"/>
                  <a:pt x="448" y="624"/>
                  <a:pt x="458" y="604"/>
                </a:cubicBezTo>
                <a:cubicBezTo>
                  <a:pt x="468" y="583"/>
                  <a:pt x="479" y="562"/>
                  <a:pt x="489" y="541"/>
                </a:cubicBezTo>
                <a:cubicBezTo>
                  <a:pt x="489" y="531"/>
                  <a:pt x="500" y="520"/>
                  <a:pt x="510" y="520"/>
                </a:cubicBezTo>
                <a:cubicBezTo>
                  <a:pt x="510" y="510"/>
                  <a:pt x="510" y="499"/>
                  <a:pt x="521" y="499"/>
                </a:cubicBezTo>
                <a:cubicBezTo>
                  <a:pt x="562" y="448"/>
                  <a:pt x="583" y="396"/>
                  <a:pt x="583" y="333"/>
                </a:cubicBezTo>
                <a:close/>
                <a:moveTo>
                  <a:pt x="385" y="416"/>
                </a:moveTo>
                <a:cubicBezTo>
                  <a:pt x="354" y="354"/>
                  <a:pt x="354" y="354"/>
                  <a:pt x="354" y="354"/>
                </a:cubicBezTo>
                <a:cubicBezTo>
                  <a:pt x="333" y="302"/>
                  <a:pt x="333" y="302"/>
                  <a:pt x="333" y="302"/>
                </a:cubicBezTo>
                <a:cubicBezTo>
                  <a:pt x="302" y="354"/>
                  <a:pt x="302" y="354"/>
                  <a:pt x="302" y="354"/>
                </a:cubicBezTo>
                <a:cubicBezTo>
                  <a:pt x="271" y="416"/>
                  <a:pt x="271" y="416"/>
                  <a:pt x="271" y="416"/>
                </a:cubicBezTo>
                <a:cubicBezTo>
                  <a:pt x="239" y="354"/>
                  <a:pt x="239" y="354"/>
                  <a:pt x="239" y="354"/>
                </a:cubicBezTo>
                <a:cubicBezTo>
                  <a:pt x="187" y="385"/>
                  <a:pt x="187" y="385"/>
                  <a:pt x="187" y="385"/>
                </a:cubicBezTo>
                <a:cubicBezTo>
                  <a:pt x="250" y="499"/>
                  <a:pt x="250" y="499"/>
                  <a:pt x="250" y="499"/>
                </a:cubicBezTo>
                <a:cubicBezTo>
                  <a:pt x="271" y="552"/>
                  <a:pt x="271" y="552"/>
                  <a:pt x="271" y="552"/>
                </a:cubicBezTo>
                <a:cubicBezTo>
                  <a:pt x="302" y="499"/>
                  <a:pt x="302" y="499"/>
                  <a:pt x="302" y="499"/>
                </a:cubicBezTo>
                <a:cubicBezTo>
                  <a:pt x="333" y="437"/>
                  <a:pt x="333" y="437"/>
                  <a:pt x="333" y="437"/>
                </a:cubicBezTo>
                <a:cubicBezTo>
                  <a:pt x="364" y="499"/>
                  <a:pt x="364" y="499"/>
                  <a:pt x="364" y="499"/>
                </a:cubicBezTo>
                <a:cubicBezTo>
                  <a:pt x="385" y="552"/>
                  <a:pt x="385" y="552"/>
                  <a:pt x="385" y="552"/>
                </a:cubicBezTo>
                <a:cubicBezTo>
                  <a:pt x="416" y="499"/>
                  <a:pt x="416" y="499"/>
                  <a:pt x="416" y="499"/>
                </a:cubicBezTo>
                <a:cubicBezTo>
                  <a:pt x="479" y="385"/>
                  <a:pt x="479" y="385"/>
                  <a:pt x="479" y="385"/>
                </a:cubicBezTo>
                <a:cubicBezTo>
                  <a:pt x="427" y="354"/>
                  <a:pt x="427" y="354"/>
                  <a:pt x="427" y="354"/>
                </a:cubicBezTo>
                <a:lnTo>
                  <a:pt x="385" y="416"/>
                </a:lnTo>
                <a:close/>
                <a:moveTo>
                  <a:pt x="385" y="416"/>
                </a:moveTo>
                <a:lnTo>
                  <a:pt x="385" y="4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  <p:grpSp>
        <p:nvGrpSpPr>
          <p:cNvPr id="32" name="Group 4681"/>
          <p:cNvGrpSpPr>
            <a:grpSpLocks noChangeAspect="1"/>
          </p:cNvGrpSpPr>
          <p:nvPr/>
        </p:nvGrpSpPr>
        <p:grpSpPr bwMode="auto">
          <a:xfrm>
            <a:off x="3186617" y="2629508"/>
            <a:ext cx="452363" cy="592906"/>
            <a:chOff x="4576763" y="2300287"/>
            <a:chExt cx="276225" cy="361950"/>
          </a:xfrm>
          <a:solidFill>
            <a:schemeClr val="bg1"/>
          </a:solidFill>
        </p:grpSpPr>
        <p:sp>
          <p:nvSpPr>
            <p:cNvPr id="33" name="Freeform 250"/>
            <p:cNvSpPr>
              <a:spLocks noChangeArrowheads="1"/>
            </p:cNvSpPr>
            <p:nvPr/>
          </p:nvSpPr>
          <p:spPr bwMode="auto">
            <a:xfrm>
              <a:off x="4576763" y="2541587"/>
              <a:ext cx="120650" cy="120650"/>
            </a:xfrm>
            <a:custGeom>
              <a:avLst/>
              <a:gdLst>
                <a:gd name="T0" fmla="*/ 92 w 336"/>
                <a:gd name="T1" fmla="*/ 0 h 336"/>
                <a:gd name="T2" fmla="*/ 0 w 336"/>
                <a:gd name="T3" fmla="*/ 243 h 336"/>
                <a:gd name="T4" fmla="*/ 159 w 336"/>
                <a:gd name="T5" fmla="*/ 193 h 336"/>
                <a:gd name="T6" fmla="*/ 251 w 336"/>
                <a:gd name="T7" fmla="*/ 335 h 336"/>
                <a:gd name="T8" fmla="*/ 335 w 336"/>
                <a:gd name="T9" fmla="*/ 84 h 336"/>
                <a:gd name="T10" fmla="*/ 251 w 336"/>
                <a:gd name="T11" fmla="*/ 9 h 336"/>
                <a:gd name="T12" fmla="*/ 92 w 336"/>
                <a:gd name="T13" fmla="*/ 0 h 336"/>
                <a:gd name="T14" fmla="*/ 92 w 336"/>
                <a:gd name="T15" fmla="*/ 0 h 336"/>
                <a:gd name="T16" fmla="*/ 92 w 336"/>
                <a:gd name="T1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336">
                  <a:moveTo>
                    <a:pt x="92" y="0"/>
                  </a:moveTo>
                  <a:lnTo>
                    <a:pt x="0" y="243"/>
                  </a:lnTo>
                  <a:lnTo>
                    <a:pt x="159" y="193"/>
                  </a:lnTo>
                  <a:lnTo>
                    <a:pt x="251" y="335"/>
                  </a:lnTo>
                  <a:lnTo>
                    <a:pt x="335" y="84"/>
                  </a:lnTo>
                  <a:lnTo>
                    <a:pt x="251" y="9"/>
                  </a:lnTo>
                  <a:lnTo>
                    <a:pt x="92" y="0"/>
                  </a:lnTo>
                  <a:close/>
                  <a:moveTo>
                    <a:pt x="92" y="0"/>
                  </a:moveTo>
                  <a:lnTo>
                    <a:pt x="92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/>
            </a:p>
          </p:txBody>
        </p:sp>
        <p:sp>
          <p:nvSpPr>
            <p:cNvPr id="34" name="Freeform 251"/>
            <p:cNvSpPr>
              <a:spLocks noChangeArrowheads="1"/>
            </p:cNvSpPr>
            <p:nvPr/>
          </p:nvSpPr>
          <p:spPr bwMode="auto">
            <a:xfrm>
              <a:off x="4576763" y="2541587"/>
              <a:ext cx="120650" cy="120650"/>
            </a:xfrm>
            <a:custGeom>
              <a:avLst/>
              <a:gdLst>
                <a:gd name="T0" fmla="*/ 92 w 336"/>
                <a:gd name="T1" fmla="*/ 0 h 336"/>
                <a:gd name="T2" fmla="*/ 0 w 336"/>
                <a:gd name="T3" fmla="*/ 243 h 336"/>
                <a:gd name="T4" fmla="*/ 159 w 336"/>
                <a:gd name="T5" fmla="*/ 193 h 336"/>
                <a:gd name="T6" fmla="*/ 251 w 336"/>
                <a:gd name="T7" fmla="*/ 335 h 336"/>
                <a:gd name="T8" fmla="*/ 335 w 336"/>
                <a:gd name="T9" fmla="*/ 84 h 336"/>
                <a:gd name="T10" fmla="*/ 251 w 336"/>
                <a:gd name="T11" fmla="*/ 9 h 336"/>
                <a:gd name="T12" fmla="*/ 92 w 336"/>
                <a:gd name="T1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36">
                  <a:moveTo>
                    <a:pt x="92" y="0"/>
                  </a:moveTo>
                  <a:lnTo>
                    <a:pt x="0" y="243"/>
                  </a:lnTo>
                  <a:lnTo>
                    <a:pt x="159" y="193"/>
                  </a:lnTo>
                  <a:lnTo>
                    <a:pt x="251" y="335"/>
                  </a:lnTo>
                  <a:lnTo>
                    <a:pt x="335" y="84"/>
                  </a:lnTo>
                  <a:lnTo>
                    <a:pt x="251" y="9"/>
                  </a:lnTo>
                  <a:lnTo>
                    <a:pt x="92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/>
            </a:p>
          </p:txBody>
        </p:sp>
        <p:sp>
          <p:nvSpPr>
            <p:cNvPr id="35" name="Freeform 252"/>
            <p:cNvSpPr>
              <a:spLocks noChangeArrowheads="1"/>
            </p:cNvSpPr>
            <p:nvPr/>
          </p:nvSpPr>
          <p:spPr bwMode="auto">
            <a:xfrm>
              <a:off x="4610100" y="2541587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/>
            </a:p>
          </p:txBody>
        </p:sp>
        <p:sp>
          <p:nvSpPr>
            <p:cNvPr id="36" name="Freeform 253"/>
            <p:cNvSpPr>
              <a:spLocks noChangeArrowheads="1"/>
            </p:cNvSpPr>
            <p:nvPr/>
          </p:nvSpPr>
          <p:spPr bwMode="auto">
            <a:xfrm>
              <a:off x="4732338" y="2541587"/>
              <a:ext cx="120650" cy="120650"/>
            </a:xfrm>
            <a:custGeom>
              <a:avLst/>
              <a:gdLst>
                <a:gd name="T0" fmla="*/ 251 w 336"/>
                <a:gd name="T1" fmla="*/ 0 h 336"/>
                <a:gd name="T2" fmla="*/ 84 w 336"/>
                <a:gd name="T3" fmla="*/ 9 h 336"/>
                <a:gd name="T4" fmla="*/ 0 w 336"/>
                <a:gd name="T5" fmla="*/ 84 h 336"/>
                <a:gd name="T6" fmla="*/ 92 w 336"/>
                <a:gd name="T7" fmla="*/ 335 h 336"/>
                <a:gd name="T8" fmla="*/ 176 w 336"/>
                <a:gd name="T9" fmla="*/ 193 h 336"/>
                <a:gd name="T10" fmla="*/ 335 w 336"/>
                <a:gd name="T11" fmla="*/ 243 h 336"/>
                <a:gd name="T12" fmla="*/ 251 w 336"/>
                <a:gd name="T13" fmla="*/ 0 h 336"/>
                <a:gd name="T14" fmla="*/ 251 w 336"/>
                <a:gd name="T15" fmla="*/ 0 h 336"/>
                <a:gd name="T16" fmla="*/ 251 w 336"/>
                <a:gd name="T1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336">
                  <a:moveTo>
                    <a:pt x="251" y="0"/>
                  </a:moveTo>
                  <a:lnTo>
                    <a:pt x="84" y="9"/>
                  </a:lnTo>
                  <a:lnTo>
                    <a:pt x="0" y="84"/>
                  </a:lnTo>
                  <a:lnTo>
                    <a:pt x="92" y="335"/>
                  </a:lnTo>
                  <a:lnTo>
                    <a:pt x="176" y="193"/>
                  </a:lnTo>
                  <a:lnTo>
                    <a:pt x="335" y="243"/>
                  </a:lnTo>
                  <a:lnTo>
                    <a:pt x="251" y="0"/>
                  </a:lnTo>
                  <a:close/>
                  <a:moveTo>
                    <a:pt x="251" y="0"/>
                  </a:moveTo>
                  <a:lnTo>
                    <a:pt x="251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/>
            </a:p>
          </p:txBody>
        </p:sp>
        <p:sp>
          <p:nvSpPr>
            <p:cNvPr id="37" name="Freeform 254"/>
            <p:cNvSpPr>
              <a:spLocks noChangeArrowheads="1"/>
            </p:cNvSpPr>
            <p:nvPr/>
          </p:nvSpPr>
          <p:spPr bwMode="auto">
            <a:xfrm>
              <a:off x="4732338" y="2541587"/>
              <a:ext cx="120650" cy="120650"/>
            </a:xfrm>
            <a:custGeom>
              <a:avLst/>
              <a:gdLst>
                <a:gd name="T0" fmla="*/ 251 w 336"/>
                <a:gd name="T1" fmla="*/ 0 h 336"/>
                <a:gd name="T2" fmla="*/ 84 w 336"/>
                <a:gd name="T3" fmla="*/ 9 h 336"/>
                <a:gd name="T4" fmla="*/ 0 w 336"/>
                <a:gd name="T5" fmla="*/ 84 h 336"/>
                <a:gd name="T6" fmla="*/ 92 w 336"/>
                <a:gd name="T7" fmla="*/ 335 h 336"/>
                <a:gd name="T8" fmla="*/ 176 w 336"/>
                <a:gd name="T9" fmla="*/ 193 h 336"/>
                <a:gd name="T10" fmla="*/ 335 w 336"/>
                <a:gd name="T11" fmla="*/ 243 h 336"/>
                <a:gd name="T12" fmla="*/ 251 w 336"/>
                <a:gd name="T1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36">
                  <a:moveTo>
                    <a:pt x="251" y="0"/>
                  </a:moveTo>
                  <a:lnTo>
                    <a:pt x="84" y="9"/>
                  </a:lnTo>
                  <a:lnTo>
                    <a:pt x="0" y="84"/>
                  </a:lnTo>
                  <a:lnTo>
                    <a:pt x="92" y="335"/>
                  </a:lnTo>
                  <a:lnTo>
                    <a:pt x="176" y="193"/>
                  </a:lnTo>
                  <a:lnTo>
                    <a:pt x="335" y="243"/>
                  </a:lnTo>
                  <a:lnTo>
                    <a:pt x="25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/>
            </a:p>
          </p:txBody>
        </p:sp>
        <p:sp>
          <p:nvSpPr>
            <p:cNvPr id="38" name="Freeform 255"/>
            <p:cNvSpPr>
              <a:spLocks noChangeArrowheads="1"/>
            </p:cNvSpPr>
            <p:nvPr/>
          </p:nvSpPr>
          <p:spPr bwMode="auto">
            <a:xfrm>
              <a:off x="4822825" y="2541587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/>
            </a:p>
          </p:txBody>
        </p:sp>
        <p:sp>
          <p:nvSpPr>
            <p:cNvPr id="39" name="Freeform 256"/>
            <p:cNvSpPr>
              <a:spLocks noChangeArrowheads="1"/>
            </p:cNvSpPr>
            <p:nvPr/>
          </p:nvSpPr>
          <p:spPr bwMode="auto">
            <a:xfrm>
              <a:off x="4586288" y="2300287"/>
              <a:ext cx="261937" cy="258762"/>
            </a:xfrm>
            <a:custGeom>
              <a:avLst/>
              <a:gdLst>
                <a:gd name="T0" fmla="*/ 618 w 728"/>
                <a:gd name="T1" fmla="*/ 619 h 720"/>
                <a:gd name="T2" fmla="*/ 627 w 728"/>
                <a:gd name="T3" fmla="*/ 469 h 720"/>
                <a:gd name="T4" fmla="*/ 727 w 728"/>
                <a:gd name="T5" fmla="*/ 360 h 720"/>
                <a:gd name="T6" fmla="*/ 627 w 728"/>
                <a:gd name="T7" fmla="*/ 251 h 720"/>
                <a:gd name="T8" fmla="*/ 618 w 728"/>
                <a:gd name="T9" fmla="*/ 101 h 720"/>
                <a:gd name="T10" fmla="*/ 468 w 728"/>
                <a:gd name="T11" fmla="*/ 92 h 720"/>
                <a:gd name="T12" fmla="*/ 359 w 728"/>
                <a:gd name="T13" fmla="*/ 0 h 720"/>
                <a:gd name="T14" fmla="*/ 250 w 728"/>
                <a:gd name="T15" fmla="*/ 92 h 720"/>
                <a:gd name="T16" fmla="*/ 100 w 728"/>
                <a:gd name="T17" fmla="*/ 101 h 720"/>
                <a:gd name="T18" fmla="*/ 92 w 728"/>
                <a:gd name="T19" fmla="*/ 251 h 720"/>
                <a:gd name="T20" fmla="*/ 0 w 728"/>
                <a:gd name="T21" fmla="*/ 360 h 720"/>
                <a:gd name="T22" fmla="*/ 92 w 728"/>
                <a:gd name="T23" fmla="*/ 469 h 720"/>
                <a:gd name="T24" fmla="*/ 100 w 728"/>
                <a:gd name="T25" fmla="*/ 619 h 720"/>
                <a:gd name="T26" fmla="*/ 250 w 728"/>
                <a:gd name="T27" fmla="*/ 628 h 720"/>
                <a:gd name="T28" fmla="*/ 359 w 728"/>
                <a:gd name="T29" fmla="*/ 719 h 720"/>
                <a:gd name="T30" fmla="*/ 468 w 728"/>
                <a:gd name="T31" fmla="*/ 628 h 720"/>
                <a:gd name="T32" fmla="*/ 618 w 728"/>
                <a:gd name="T33" fmla="*/ 619 h 720"/>
                <a:gd name="T34" fmla="*/ 359 w 728"/>
                <a:gd name="T35" fmla="*/ 561 h 720"/>
                <a:gd name="T36" fmla="*/ 159 w 728"/>
                <a:gd name="T37" fmla="*/ 360 h 720"/>
                <a:gd name="T38" fmla="*/ 359 w 728"/>
                <a:gd name="T39" fmla="*/ 159 h 720"/>
                <a:gd name="T40" fmla="*/ 560 w 728"/>
                <a:gd name="T41" fmla="*/ 360 h 720"/>
                <a:gd name="T42" fmla="*/ 359 w 728"/>
                <a:gd name="T43" fmla="*/ 561 h 720"/>
                <a:gd name="T44" fmla="*/ 359 w 728"/>
                <a:gd name="T45" fmla="*/ 561 h 720"/>
                <a:gd name="T46" fmla="*/ 359 w 728"/>
                <a:gd name="T47" fmla="*/ 561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8" h="720">
                  <a:moveTo>
                    <a:pt x="618" y="619"/>
                  </a:moveTo>
                  <a:cubicBezTo>
                    <a:pt x="627" y="469"/>
                    <a:pt x="627" y="469"/>
                    <a:pt x="627" y="469"/>
                  </a:cubicBezTo>
                  <a:cubicBezTo>
                    <a:pt x="727" y="360"/>
                    <a:pt x="727" y="360"/>
                    <a:pt x="727" y="360"/>
                  </a:cubicBezTo>
                  <a:cubicBezTo>
                    <a:pt x="627" y="251"/>
                    <a:pt x="627" y="251"/>
                    <a:pt x="627" y="251"/>
                  </a:cubicBezTo>
                  <a:cubicBezTo>
                    <a:pt x="618" y="101"/>
                    <a:pt x="618" y="101"/>
                    <a:pt x="618" y="101"/>
                  </a:cubicBezTo>
                  <a:cubicBezTo>
                    <a:pt x="468" y="92"/>
                    <a:pt x="468" y="92"/>
                    <a:pt x="468" y="92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250" y="92"/>
                    <a:pt x="250" y="92"/>
                    <a:pt x="250" y="92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92" y="251"/>
                    <a:pt x="92" y="251"/>
                    <a:pt x="92" y="251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92" y="469"/>
                    <a:pt x="92" y="469"/>
                    <a:pt x="92" y="469"/>
                  </a:cubicBezTo>
                  <a:cubicBezTo>
                    <a:pt x="100" y="619"/>
                    <a:pt x="100" y="619"/>
                    <a:pt x="100" y="619"/>
                  </a:cubicBezTo>
                  <a:cubicBezTo>
                    <a:pt x="250" y="628"/>
                    <a:pt x="250" y="628"/>
                    <a:pt x="250" y="628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468" y="628"/>
                    <a:pt x="468" y="628"/>
                    <a:pt x="468" y="628"/>
                  </a:cubicBezTo>
                  <a:lnTo>
                    <a:pt x="618" y="619"/>
                  </a:lnTo>
                  <a:close/>
                  <a:moveTo>
                    <a:pt x="359" y="561"/>
                  </a:moveTo>
                  <a:cubicBezTo>
                    <a:pt x="250" y="561"/>
                    <a:pt x="159" y="469"/>
                    <a:pt x="159" y="360"/>
                  </a:cubicBezTo>
                  <a:cubicBezTo>
                    <a:pt x="159" y="243"/>
                    <a:pt x="250" y="159"/>
                    <a:pt x="359" y="159"/>
                  </a:cubicBezTo>
                  <a:cubicBezTo>
                    <a:pt x="468" y="159"/>
                    <a:pt x="560" y="243"/>
                    <a:pt x="560" y="360"/>
                  </a:cubicBezTo>
                  <a:cubicBezTo>
                    <a:pt x="560" y="469"/>
                    <a:pt x="468" y="561"/>
                    <a:pt x="359" y="561"/>
                  </a:cubicBezTo>
                  <a:close/>
                  <a:moveTo>
                    <a:pt x="359" y="561"/>
                  </a:moveTo>
                  <a:lnTo>
                    <a:pt x="359" y="56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/>
            </a:p>
          </p:txBody>
        </p:sp>
        <p:sp>
          <p:nvSpPr>
            <p:cNvPr id="40" name="Freeform 257"/>
            <p:cNvSpPr>
              <a:spLocks noChangeArrowheads="1"/>
            </p:cNvSpPr>
            <p:nvPr/>
          </p:nvSpPr>
          <p:spPr bwMode="auto">
            <a:xfrm>
              <a:off x="4691063" y="2387599"/>
              <a:ext cx="36512" cy="80963"/>
            </a:xfrm>
            <a:custGeom>
              <a:avLst/>
              <a:gdLst>
                <a:gd name="T0" fmla="*/ 0 w 102"/>
                <a:gd name="T1" fmla="*/ 33 h 227"/>
                <a:gd name="T2" fmla="*/ 9 w 102"/>
                <a:gd name="T3" fmla="*/ 67 h 227"/>
                <a:gd name="T4" fmla="*/ 50 w 102"/>
                <a:gd name="T5" fmla="*/ 50 h 227"/>
                <a:gd name="T6" fmla="*/ 50 w 102"/>
                <a:gd name="T7" fmla="*/ 226 h 227"/>
                <a:gd name="T8" fmla="*/ 101 w 102"/>
                <a:gd name="T9" fmla="*/ 226 h 227"/>
                <a:gd name="T10" fmla="*/ 101 w 102"/>
                <a:gd name="T11" fmla="*/ 0 h 227"/>
                <a:gd name="T12" fmla="*/ 59 w 102"/>
                <a:gd name="T13" fmla="*/ 0 h 227"/>
                <a:gd name="T14" fmla="*/ 0 w 102"/>
                <a:gd name="T15" fmla="*/ 33 h 227"/>
                <a:gd name="T16" fmla="*/ 0 w 102"/>
                <a:gd name="T17" fmla="*/ 33 h 227"/>
                <a:gd name="T18" fmla="*/ 0 w 102"/>
                <a:gd name="T19" fmla="*/ 3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27">
                  <a:moveTo>
                    <a:pt x="0" y="33"/>
                  </a:moveTo>
                  <a:lnTo>
                    <a:pt x="9" y="67"/>
                  </a:lnTo>
                  <a:lnTo>
                    <a:pt x="50" y="50"/>
                  </a:lnTo>
                  <a:lnTo>
                    <a:pt x="50" y="226"/>
                  </a:lnTo>
                  <a:lnTo>
                    <a:pt x="101" y="226"/>
                  </a:lnTo>
                  <a:lnTo>
                    <a:pt x="101" y="0"/>
                  </a:lnTo>
                  <a:lnTo>
                    <a:pt x="59" y="0"/>
                  </a:lnTo>
                  <a:lnTo>
                    <a:pt x="0" y="33"/>
                  </a:lnTo>
                  <a:close/>
                  <a:moveTo>
                    <a:pt x="0" y="33"/>
                  </a:move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/>
            </a:p>
          </p:txBody>
        </p:sp>
        <p:sp>
          <p:nvSpPr>
            <p:cNvPr id="41" name="Freeform 258"/>
            <p:cNvSpPr>
              <a:spLocks noChangeArrowheads="1"/>
            </p:cNvSpPr>
            <p:nvPr/>
          </p:nvSpPr>
          <p:spPr bwMode="auto">
            <a:xfrm>
              <a:off x="4691063" y="2387599"/>
              <a:ext cx="36512" cy="80963"/>
            </a:xfrm>
            <a:custGeom>
              <a:avLst/>
              <a:gdLst>
                <a:gd name="T0" fmla="*/ 0 w 102"/>
                <a:gd name="T1" fmla="*/ 33 h 227"/>
                <a:gd name="T2" fmla="*/ 9 w 102"/>
                <a:gd name="T3" fmla="*/ 67 h 227"/>
                <a:gd name="T4" fmla="*/ 50 w 102"/>
                <a:gd name="T5" fmla="*/ 50 h 227"/>
                <a:gd name="T6" fmla="*/ 50 w 102"/>
                <a:gd name="T7" fmla="*/ 50 h 227"/>
                <a:gd name="T8" fmla="*/ 50 w 102"/>
                <a:gd name="T9" fmla="*/ 226 h 227"/>
                <a:gd name="T10" fmla="*/ 101 w 102"/>
                <a:gd name="T11" fmla="*/ 226 h 227"/>
                <a:gd name="T12" fmla="*/ 101 w 102"/>
                <a:gd name="T13" fmla="*/ 0 h 227"/>
                <a:gd name="T14" fmla="*/ 59 w 102"/>
                <a:gd name="T15" fmla="*/ 0 h 227"/>
                <a:gd name="T16" fmla="*/ 0 w 102"/>
                <a:gd name="T17" fmla="*/ 3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227">
                  <a:moveTo>
                    <a:pt x="0" y="33"/>
                  </a:moveTo>
                  <a:lnTo>
                    <a:pt x="9" y="67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0" y="226"/>
                  </a:lnTo>
                  <a:lnTo>
                    <a:pt x="101" y="226"/>
                  </a:lnTo>
                  <a:lnTo>
                    <a:pt x="101" y="0"/>
                  </a:lnTo>
                  <a:lnTo>
                    <a:pt x="59" y="0"/>
                  </a:lnTo>
                  <a:lnTo>
                    <a:pt x="0" y="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/>
            </a:p>
          </p:txBody>
        </p:sp>
        <p:sp>
          <p:nvSpPr>
            <p:cNvPr id="42" name="Freeform 259"/>
            <p:cNvSpPr>
              <a:spLocks noChangeArrowheads="1"/>
            </p:cNvSpPr>
            <p:nvPr/>
          </p:nvSpPr>
          <p:spPr bwMode="auto">
            <a:xfrm>
              <a:off x="4691063" y="2400299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/>
            </a:p>
          </p:txBody>
        </p:sp>
      </p:grpSp>
      <p:sp>
        <p:nvSpPr>
          <p:cNvPr id="43" name="Freeform 328"/>
          <p:cNvSpPr>
            <a:spLocks noChangeAspect="1" noChangeArrowheads="1"/>
          </p:cNvSpPr>
          <p:nvPr/>
        </p:nvSpPr>
        <p:spPr bwMode="auto">
          <a:xfrm>
            <a:off x="3160120" y="3576499"/>
            <a:ext cx="604852" cy="337441"/>
          </a:xfrm>
          <a:custGeom>
            <a:avLst/>
            <a:gdLst>
              <a:gd name="T0" fmla="*/ 585 w 1564"/>
              <a:gd name="T1" fmla="*/ 610 h 871"/>
              <a:gd name="T2" fmla="*/ 451 w 1564"/>
              <a:gd name="T3" fmla="*/ 744 h 871"/>
              <a:gd name="T4" fmla="*/ 585 w 1564"/>
              <a:gd name="T5" fmla="*/ 870 h 871"/>
              <a:gd name="T6" fmla="*/ 710 w 1564"/>
              <a:gd name="T7" fmla="*/ 744 h 871"/>
              <a:gd name="T8" fmla="*/ 585 w 1564"/>
              <a:gd name="T9" fmla="*/ 610 h 871"/>
              <a:gd name="T10" fmla="*/ 585 w 1564"/>
              <a:gd name="T11" fmla="*/ 811 h 871"/>
              <a:gd name="T12" fmla="*/ 518 w 1564"/>
              <a:gd name="T13" fmla="*/ 744 h 871"/>
              <a:gd name="T14" fmla="*/ 585 w 1564"/>
              <a:gd name="T15" fmla="*/ 677 h 871"/>
              <a:gd name="T16" fmla="*/ 643 w 1564"/>
              <a:gd name="T17" fmla="*/ 744 h 871"/>
              <a:gd name="T18" fmla="*/ 585 w 1564"/>
              <a:gd name="T19" fmla="*/ 811 h 871"/>
              <a:gd name="T20" fmla="*/ 1563 w 1564"/>
              <a:gd name="T21" fmla="*/ 519 h 871"/>
              <a:gd name="T22" fmla="*/ 1563 w 1564"/>
              <a:gd name="T23" fmla="*/ 652 h 871"/>
              <a:gd name="T24" fmla="*/ 1505 w 1564"/>
              <a:gd name="T25" fmla="*/ 719 h 871"/>
              <a:gd name="T26" fmla="*/ 1429 w 1564"/>
              <a:gd name="T27" fmla="*/ 719 h 871"/>
              <a:gd name="T28" fmla="*/ 1262 w 1564"/>
              <a:gd name="T29" fmla="*/ 569 h 871"/>
              <a:gd name="T30" fmla="*/ 1095 w 1564"/>
              <a:gd name="T31" fmla="*/ 719 h 871"/>
              <a:gd name="T32" fmla="*/ 752 w 1564"/>
              <a:gd name="T33" fmla="*/ 719 h 871"/>
              <a:gd name="T34" fmla="*/ 585 w 1564"/>
              <a:gd name="T35" fmla="*/ 569 h 871"/>
              <a:gd name="T36" fmla="*/ 409 w 1564"/>
              <a:gd name="T37" fmla="*/ 719 h 871"/>
              <a:gd name="T38" fmla="*/ 326 w 1564"/>
              <a:gd name="T39" fmla="*/ 719 h 871"/>
              <a:gd name="T40" fmla="*/ 267 w 1564"/>
              <a:gd name="T41" fmla="*/ 652 h 871"/>
              <a:gd name="T42" fmla="*/ 267 w 1564"/>
              <a:gd name="T43" fmla="*/ 519 h 871"/>
              <a:gd name="T44" fmla="*/ 1563 w 1564"/>
              <a:gd name="T45" fmla="*/ 519 h 871"/>
              <a:gd name="T46" fmla="*/ 1262 w 1564"/>
              <a:gd name="T47" fmla="*/ 610 h 871"/>
              <a:gd name="T48" fmla="*/ 1128 w 1564"/>
              <a:gd name="T49" fmla="*/ 744 h 871"/>
              <a:gd name="T50" fmla="*/ 1262 w 1564"/>
              <a:gd name="T51" fmla="*/ 870 h 871"/>
              <a:gd name="T52" fmla="*/ 1396 w 1564"/>
              <a:gd name="T53" fmla="*/ 744 h 871"/>
              <a:gd name="T54" fmla="*/ 1262 w 1564"/>
              <a:gd name="T55" fmla="*/ 610 h 871"/>
              <a:gd name="T56" fmla="*/ 1262 w 1564"/>
              <a:gd name="T57" fmla="*/ 811 h 871"/>
              <a:gd name="T58" fmla="*/ 1195 w 1564"/>
              <a:gd name="T59" fmla="*/ 744 h 871"/>
              <a:gd name="T60" fmla="*/ 1262 w 1564"/>
              <a:gd name="T61" fmla="*/ 677 h 871"/>
              <a:gd name="T62" fmla="*/ 1329 w 1564"/>
              <a:gd name="T63" fmla="*/ 744 h 871"/>
              <a:gd name="T64" fmla="*/ 1262 w 1564"/>
              <a:gd name="T65" fmla="*/ 811 h 871"/>
              <a:gd name="T66" fmla="*/ 1538 w 1564"/>
              <a:gd name="T67" fmla="*/ 376 h 871"/>
              <a:gd name="T68" fmla="*/ 1295 w 1564"/>
              <a:gd name="T69" fmla="*/ 134 h 871"/>
              <a:gd name="T70" fmla="*/ 1229 w 1564"/>
              <a:gd name="T71" fmla="*/ 109 h 871"/>
              <a:gd name="T72" fmla="*/ 1112 w 1564"/>
              <a:gd name="T73" fmla="*/ 109 h 871"/>
              <a:gd name="T74" fmla="*/ 1112 w 1564"/>
              <a:gd name="T75" fmla="*/ 59 h 871"/>
              <a:gd name="T76" fmla="*/ 1045 w 1564"/>
              <a:gd name="T77" fmla="*/ 0 h 871"/>
              <a:gd name="T78" fmla="*/ 326 w 1564"/>
              <a:gd name="T79" fmla="*/ 0 h 871"/>
              <a:gd name="T80" fmla="*/ 267 w 1564"/>
              <a:gd name="T81" fmla="*/ 59 h 871"/>
              <a:gd name="T82" fmla="*/ 267 w 1564"/>
              <a:gd name="T83" fmla="*/ 75 h 871"/>
              <a:gd name="T84" fmla="*/ 8 w 1564"/>
              <a:gd name="T85" fmla="*/ 101 h 871"/>
              <a:gd name="T86" fmla="*/ 459 w 1564"/>
              <a:gd name="T87" fmla="*/ 159 h 871"/>
              <a:gd name="T88" fmla="*/ 0 w 1564"/>
              <a:gd name="T89" fmla="*/ 209 h 871"/>
              <a:gd name="T90" fmla="*/ 459 w 1564"/>
              <a:gd name="T91" fmla="*/ 268 h 871"/>
              <a:gd name="T92" fmla="*/ 0 w 1564"/>
              <a:gd name="T93" fmla="*/ 309 h 871"/>
              <a:gd name="T94" fmla="*/ 267 w 1564"/>
              <a:gd name="T95" fmla="*/ 360 h 871"/>
              <a:gd name="T96" fmla="*/ 267 w 1564"/>
              <a:gd name="T97" fmla="*/ 485 h 871"/>
              <a:gd name="T98" fmla="*/ 1563 w 1564"/>
              <a:gd name="T99" fmla="*/ 485 h 871"/>
              <a:gd name="T100" fmla="*/ 1563 w 1564"/>
              <a:gd name="T101" fmla="*/ 435 h 871"/>
              <a:gd name="T102" fmla="*/ 1538 w 1564"/>
              <a:gd name="T103" fmla="*/ 376 h 871"/>
              <a:gd name="T104" fmla="*/ 1429 w 1564"/>
              <a:gd name="T105" fmla="*/ 385 h 871"/>
              <a:gd name="T106" fmla="*/ 1195 w 1564"/>
              <a:gd name="T107" fmla="*/ 385 h 871"/>
              <a:gd name="T108" fmla="*/ 1178 w 1564"/>
              <a:gd name="T109" fmla="*/ 376 h 871"/>
              <a:gd name="T110" fmla="*/ 1178 w 1564"/>
              <a:gd name="T111" fmla="*/ 193 h 871"/>
              <a:gd name="T112" fmla="*/ 1195 w 1564"/>
              <a:gd name="T113" fmla="*/ 184 h 871"/>
              <a:gd name="T114" fmla="*/ 1237 w 1564"/>
              <a:gd name="T115" fmla="*/ 184 h 871"/>
              <a:gd name="T116" fmla="*/ 1245 w 1564"/>
              <a:gd name="T117" fmla="*/ 184 h 871"/>
              <a:gd name="T118" fmla="*/ 1438 w 1564"/>
              <a:gd name="T119" fmla="*/ 368 h 871"/>
              <a:gd name="T120" fmla="*/ 1429 w 1564"/>
              <a:gd name="T121" fmla="*/ 385 h 871"/>
              <a:gd name="T122" fmla="*/ 1429 w 1564"/>
              <a:gd name="T123" fmla="*/ 385 h 871"/>
              <a:gd name="T124" fmla="*/ 1429 w 1564"/>
              <a:gd name="T125" fmla="*/ 385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64" h="871">
                <a:moveTo>
                  <a:pt x="585" y="610"/>
                </a:moveTo>
                <a:cubicBezTo>
                  <a:pt x="510" y="610"/>
                  <a:pt x="451" y="669"/>
                  <a:pt x="451" y="744"/>
                </a:cubicBezTo>
                <a:cubicBezTo>
                  <a:pt x="451" y="820"/>
                  <a:pt x="510" y="870"/>
                  <a:pt x="585" y="870"/>
                </a:cubicBezTo>
                <a:cubicBezTo>
                  <a:pt x="652" y="870"/>
                  <a:pt x="710" y="820"/>
                  <a:pt x="710" y="744"/>
                </a:cubicBezTo>
                <a:cubicBezTo>
                  <a:pt x="710" y="669"/>
                  <a:pt x="652" y="610"/>
                  <a:pt x="585" y="610"/>
                </a:cubicBezTo>
                <a:close/>
                <a:moveTo>
                  <a:pt x="585" y="811"/>
                </a:moveTo>
                <a:cubicBezTo>
                  <a:pt x="543" y="811"/>
                  <a:pt x="518" y="778"/>
                  <a:pt x="518" y="744"/>
                </a:cubicBezTo>
                <a:cubicBezTo>
                  <a:pt x="518" y="711"/>
                  <a:pt x="543" y="677"/>
                  <a:pt x="585" y="677"/>
                </a:cubicBezTo>
                <a:cubicBezTo>
                  <a:pt x="618" y="677"/>
                  <a:pt x="643" y="711"/>
                  <a:pt x="643" y="744"/>
                </a:cubicBezTo>
                <a:cubicBezTo>
                  <a:pt x="643" y="778"/>
                  <a:pt x="618" y="811"/>
                  <a:pt x="585" y="811"/>
                </a:cubicBezTo>
                <a:close/>
                <a:moveTo>
                  <a:pt x="1563" y="519"/>
                </a:moveTo>
                <a:cubicBezTo>
                  <a:pt x="1563" y="652"/>
                  <a:pt x="1563" y="652"/>
                  <a:pt x="1563" y="652"/>
                </a:cubicBezTo>
                <a:cubicBezTo>
                  <a:pt x="1563" y="694"/>
                  <a:pt x="1538" y="719"/>
                  <a:pt x="1505" y="719"/>
                </a:cubicBezTo>
                <a:cubicBezTo>
                  <a:pt x="1429" y="719"/>
                  <a:pt x="1429" y="719"/>
                  <a:pt x="1429" y="719"/>
                </a:cubicBezTo>
                <a:cubicBezTo>
                  <a:pt x="1421" y="636"/>
                  <a:pt x="1346" y="569"/>
                  <a:pt x="1262" y="569"/>
                </a:cubicBezTo>
                <a:cubicBezTo>
                  <a:pt x="1178" y="569"/>
                  <a:pt x="1103" y="636"/>
                  <a:pt x="1095" y="719"/>
                </a:cubicBezTo>
                <a:cubicBezTo>
                  <a:pt x="752" y="719"/>
                  <a:pt x="752" y="719"/>
                  <a:pt x="752" y="719"/>
                </a:cubicBezTo>
                <a:cubicBezTo>
                  <a:pt x="735" y="636"/>
                  <a:pt x="669" y="569"/>
                  <a:pt x="585" y="569"/>
                </a:cubicBezTo>
                <a:cubicBezTo>
                  <a:pt x="493" y="569"/>
                  <a:pt x="426" y="636"/>
                  <a:pt x="409" y="719"/>
                </a:cubicBezTo>
                <a:cubicBezTo>
                  <a:pt x="326" y="719"/>
                  <a:pt x="326" y="719"/>
                  <a:pt x="326" y="719"/>
                </a:cubicBezTo>
                <a:cubicBezTo>
                  <a:pt x="292" y="719"/>
                  <a:pt x="267" y="694"/>
                  <a:pt x="267" y="652"/>
                </a:cubicBezTo>
                <a:cubicBezTo>
                  <a:pt x="267" y="519"/>
                  <a:pt x="267" y="519"/>
                  <a:pt x="267" y="519"/>
                </a:cubicBezTo>
                <a:lnTo>
                  <a:pt x="1563" y="519"/>
                </a:lnTo>
                <a:close/>
                <a:moveTo>
                  <a:pt x="1262" y="610"/>
                </a:moveTo>
                <a:cubicBezTo>
                  <a:pt x="1187" y="610"/>
                  <a:pt x="1128" y="669"/>
                  <a:pt x="1128" y="744"/>
                </a:cubicBezTo>
                <a:cubicBezTo>
                  <a:pt x="1128" y="820"/>
                  <a:pt x="1187" y="870"/>
                  <a:pt x="1262" y="870"/>
                </a:cubicBezTo>
                <a:cubicBezTo>
                  <a:pt x="1337" y="870"/>
                  <a:pt x="1396" y="820"/>
                  <a:pt x="1396" y="744"/>
                </a:cubicBezTo>
                <a:cubicBezTo>
                  <a:pt x="1396" y="669"/>
                  <a:pt x="1337" y="610"/>
                  <a:pt x="1262" y="610"/>
                </a:cubicBezTo>
                <a:close/>
                <a:moveTo>
                  <a:pt x="1262" y="811"/>
                </a:moveTo>
                <a:cubicBezTo>
                  <a:pt x="1229" y="811"/>
                  <a:pt x="1195" y="778"/>
                  <a:pt x="1195" y="744"/>
                </a:cubicBezTo>
                <a:cubicBezTo>
                  <a:pt x="1195" y="711"/>
                  <a:pt x="1229" y="677"/>
                  <a:pt x="1262" y="677"/>
                </a:cubicBezTo>
                <a:cubicBezTo>
                  <a:pt x="1295" y="677"/>
                  <a:pt x="1329" y="711"/>
                  <a:pt x="1329" y="744"/>
                </a:cubicBezTo>
                <a:cubicBezTo>
                  <a:pt x="1329" y="778"/>
                  <a:pt x="1295" y="811"/>
                  <a:pt x="1262" y="811"/>
                </a:cubicBezTo>
                <a:close/>
                <a:moveTo>
                  <a:pt x="1538" y="376"/>
                </a:moveTo>
                <a:cubicBezTo>
                  <a:pt x="1295" y="134"/>
                  <a:pt x="1295" y="134"/>
                  <a:pt x="1295" y="134"/>
                </a:cubicBezTo>
                <a:cubicBezTo>
                  <a:pt x="1279" y="117"/>
                  <a:pt x="1254" y="109"/>
                  <a:pt x="1229" y="109"/>
                </a:cubicBezTo>
                <a:cubicBezTo>
                  <a:pt x="1112" y="109"/>
                  <a:pt x="1112" y="109"/>
                  <a:pt x="1112" y="109"/>
                </a:cubicBezTo>
                <a:cubicBezTo>
                  <a:pt x="1112" y="59"/>
                  <a:pt x="1112" y="59"/>
                  <a:pt x="1112" y="59"/>
                </a:cubicBezTo>
                <a:cubicBezTo>
                  <a:pt x="1112" y="25"/>
                  <a:pt x="1078" y="0"/>
                  <a:pt x="1045" y="0"/>
                </a:cubicBezTo>
                <a:cubicBezTo>
                  <a:pt x="326" y="0"/>
                  <a:pt x="326" y="0"/>
                  <a:pt x="326" y="0"/>
                </a:cubicBezTo>
                <a:cubicBezTo>
                  <a:pt x="292" y="0"/>
                  <a:pt x="267" y="25"/>
                  <a:pt x="267" y="59"/>
                </a:cubicBezTo>
                <a:cubicBezTo>
                  <a:pt x="267" y="75"/>
                  <a:pt x="267" y="75"/>
                  <a:pt x="267" y="75"/>
                </a:cubicBezTo>
                <a:cubicBezTo>
                  <a:pt x="8" y="101"/>
                  <a:pt x="8" y="101"/>
                  <a:pt x="8" y="101"/>
                </a:cubicBezTo>
                <a:cubicBezTo>
                  <a:pt x="459" y="159"/>
                  <a:pt x="459" y="159"/>
                  <a:pt x="459" y="159"/>
                </a:cubicBezTo>
                <a:cubicBezTo>
                  <a:pt x="0" y="209"/>
                  <a:pt x="0" y="209"/>
                  <a:pt x="0" y="209"/>
                </a:cubicBezTo>
                <a:cubicBezTo>
                  <a:pt x="459" y="268"/>
                  <a:pt x="459" y="268"/>
                  <a:pt x="459" y="268"/>
                </a:cubicBezTo>
                <a:cubicBezTo>
                  <a:pt x="0" y="309"/>
                  <a:pt x="0" y="309"/>
                  <a:pt x="0" y="309"/>
                </a:cubicBezTo>
                <a:cubicBezTo>
                  <a:pt x="267" y="360"/>
                  <a:pt x="267" y="360"/>
                  <a:pt x="267" y="360"/>
                </a:cubicBezTo>
                <a:cubicBezTo>
                  <a:pt x="267" y="485"/>
                  <a:pt x="267" y="485"/>
                  <a:pt x="267" y="485"/>
                </a:cubicBezTo>
                <a:cubicBezTo>
                  <a:pt x="1563" y="485"/>
                  <a:pt x="1563" y="485"/>
                  <a:pt x="1563" y="485"/>
                </a:cubicBezTo>
                <a:cubicBezTo>
                  <a:pt x="1563" y="435"/>
                  <a:pt x="1563" y="435"/>
                  <a:pt x="1563" y="435"/>
                </a:cubicBezTo>
                <a:cubicBezTo>
                  <a:pt x="1563" y="410"/>
                  <a:pt x="1555" y="393"/>
                  <a:pt x="1538" y="376"/>
                </a:cubicBezTo>
                <a:close/>
                <a:moveTo>
                  <a:pt x="1429" y="385"/>
                </a:moveTo>
                <a:cubicBezTo>
                  <a:pt x="1195" y="385"/>
                  <a:pt x="1195" y="385"/>
                  <a:pt x="1195" y="385"/>
                </a:cubicBezTo>
                <a:cubicBezTo>
                  <a:pt x="1187" y="385"/>
                  <a:pt x="1178" y="376"/>
                  <a:pt x="1178" y="376"/>
                </a:cubicBezTo>
                <a:cubicBezTo>
                  <a:pt x="1178" y="193"/>
                  <a:pt x="1178" y="193"/>
                  <a:pt x="1178" y="193"/>
                </a:cubicBezTo>
                <a:cubicBezTo>
                  <a:pt x="1178" y="184"/>
                  <a:pt x="1187" y="184"/>
                  <a:pt x="1195" y="184"/>
                </a:cubicBezTo>
                <a:cubicBezTo>
                  <a:pt x="1237" y="184"/>
                  <a:pt x="1237" y="184"/>
                  <a:pt x="1237" y="184"/>
                </a:cubicBezTo>
                <a:lnTo>
                  <a:pt x="1245" y="184"/>
                </a:lnTo>
                <a:cubicBezTo>
                  <a:pt x="1438" y="368"/>
                  <a:pt x="1438" y="368"/>
                  <a:pt x="1438" y="368"/>
                </a:cubicBezTo>
                <a:cubicBezTo>
                  <a:pt x="1446" y="376"/>
                  <a:pt x="1438" y="385"/>
                  <a:pt x="1429" y="385"/>
                </a:cubicBezTo>
                <a:close/>
                <a:moveTo>
                  <a:pt x="1429" y="385"/>
                </a:moveTo>
                <a:lnTo>
                  <a:pt x="1429" y="3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243785" tIns="121892" rIns="243785" bIns="121892" anchor="ctr"/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157773" y="2506142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2">
                    <a:lumMod val="50000"/>
                  </a:schemeClr>
                </a:solidFill>
                <a:cs typeface="Lato Regular"/>
              </a:rPr>
              <a:t>TOP No.1</a:t>
            </a:r>
            <a:endParaRPr lang="id-ID" sz="1600" b="1" dirty="0">
              <a:solidFill>
                <a:schemeClr val="bg2">
                  <a:lumMod val="50000"/>
                </a:schemeClr>
              </a:solidFill>
              <a:cs typeface="Lato Regula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57772" y="2798041"/>
            <a:ext cx="4090331" cy="51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200">
                <a:solidFill>
                  <a:schemeClr val="bg2">
                    <a:lumMod val="75000"/>
                  </a:schemeClr>
                </a:solidFill>
                <a:cs typeface="Lato Light"/>
              </a:rPr>
              <a:t>Lorem ipsum dolor sit amet, consectetur teda adipiscing elit. </a:t>
            </a: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Cras et urna urna. Suspendisse quis aliquet tellus.</a:t>
            </a:r>
            <a:endParaRPr lang="en-US" sz="1200" dirty="0">
              <a:solidFill>
                <a:schemeClr val="bg2">
                  <a:lumMod val="75000"/>
                </a:schemeClr>
              </a:solidFill>
              <a:cs typeface="Lato Light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3776490" y="2865325"/>
            <a:ext cx="2527184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962915" y="3757488"/>
            <a:ext cx="2340759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962915" y="4575787"/>
            <a:ext cx="2340759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962915" y="5449779"/>
            <a:ext cx="2340759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57773" y="3396066"/>
            <a:ext cx="95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2">
                    <a:lumMod val="50000"/>
                  </a:schemeClr>
                </a:solidFill>
                <a:cs typeface="Lato Regular"/>
              </a:rPr>
              <a:t>Delivery</a:t>
            </a:r>
            <a:endParaRPr lang="id-ID" sz="1600" b="1" dirty="0">
              <a:solidFill>
                <a:schemeClr val="bg2">
                  <a:lumMod val="50000"/>
                </a:schemeClr>
              </a:solidFill>
              <a:cs typeface="Lato Regular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57772" y="3676090"/>
            <a:ext cx="4090331" cy="51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200">
                <a:solidFill>
                  <a:schemeClr val="bg2">
                    <a:lumMod val="75000"/>
                  </a:schemeClr>
                </a:solidFill>
                <a:cs typeface="Lato Light"/>
              </a:rPr>
              <a:t>Lorem ipsum dolor sit amet, consectetur teda adipiscing elit. </a:t>
            </a: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Cras et urna urna. Suspendisse quis aliquet tellus.</a:t>
            </a:r>
            <a:endParaRPr lang="en-US" sz="1200" dirty="0">
              <a:solidFill>
                <a:schemeClr val="bg2">
                  <a:lumMod val="75000"/>
                </a:schemeClr>
              </a:solidFill>
              <a:cs typeface="Lato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157773" y="4248771"/>
            <a:ext cx="8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2">
                    <a:lumMod val="50000"/>
                  </a:schemeClr>
                </a:solidFill>
                <a:cs typeface="Lato Regular"/>
              </a:rPr>
              <a:t>Rocket</a:t>
            </a:r>
            <a:endParaRPr lang="id-ID" sz="1600" b="1" dirty="0">
              <a:solidFill>
                <a:schemeClr val="bg2">
                  <a:lumMod val="50000"/>
                </a:schemeClr>
              </a:solidFill>
              <a:cs typeface="Lato Regular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157772" y="4528795"/>
            <a:ext cx="4090331" cy="51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200">
                <a:solidFill>
                  <a:schemeClr val="bg2">
                    <a:lumMod val="75000"/>
                  </a:schemeClr>
                </a:solidFill>
                <a:cs typeface="Lato Light"/>
              </a:rPr>
              <a:t>Lorem ipsum dolor sit amet, consectetur teda adipiscing elit. </a:t>
            </a: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Cras et urna urna. Suspendisse quis aliquet tellus.</a:t>
            </a:r>
            <a:endParaRPr lang="en-US" sz="1200" dirty="0">
              <a:solidFill>
                <a:schemeClr val="bg2">
                  <a:lumMod val="75000"/>
                </a:schemeClr>
              </a:solidFill>
              <a:cs typeface="Lato Ligh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157773" y="5118204"/>
            <a:ext cx="1042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2">
                    <a:lumMod val="50000"/>
                  </a:schemeClr>
                </a:solidFill>
                <a:cs typeface="Lato Regular"/>
              </a:rPr>
              <a:t>The Light</a:t>
            </a:r>
            <a:endParaRPr lang="id-ID" sz="1600" b="1" dirty="0">
              <a:solidFill>
                <a:schemeClr val="bg2">
                  <a:lumMod val="50000"/>
                </a:schemeClr>
              </a:solidFill>
              <a:cs typeface="Lato Regular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57772" y="5410103"/>
            <a:ext cx="4090331" cy="51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200">
                <a:solidFill>
                  <a:schemeClr val="bg2">
                    <a:lumMod val="75000"/>
                  </a:schemeClr>
                </a:solidFill>
                <a:cs typeface="Lato Light"/>
              </a:rPr>
              <a:t>Lorem ipsum dolor sit amet, consectetur teda adipiscing elit. </a:t>
            </a: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Cras et urna urna. Suspendisse quis aliquet tellus.</a:t>
            </a:r>
            <a:endParaRPr lang="en-US" sz="1200" dirty="0">
              <a:solidFill>
                <a:schemeClr val="bg2">
                  <a:lumMod val="75000"/>
                </a:schemeClr>
              </a:solidFill>
              <a:cs typeface="Lato Light"/>
            </a:endParaRPr>
          </a:p>
        </p:txBody>
      </p:sp>
      <p:sp>
        <p:nvSpPr>
          <p:cNvPr id="56" name="Freeform 16"/>
          <p:cNvSpPr>
            <a:spLocks noChangeAspect="1" noChangeArrowheads="1"/>
          </p:cNvSpPr>
          <p:nvPr/>
        </p:nvSpPr>
        <p:spPr bwMode="auto">
          <a:xfrm>
            <a:off x="6622336" y="5191309"/>
            <a:ext cx="318335" cy="500067"/>
          </a:xfrm>
          <a:custGeom>
            <a:avLst/>
            <a:gdLst>
              <a:gd name="T0" fmla="*/ 406 w 657"/>
              <a:gd name="T1" fmla="*/ 947 h 1032"/>
              <a:gd name="T2" fmla="*/ 333 w 657"/>
              <a:gd name="T3" fmla="*/ 1031 h 1032"/>
              <a:gd name="T4" fmla="*/ 250 w 657"/>
              <a:gd name="T5" fmla="*/ 947 h 1032"/>
              <a:gd name="T6" fmla="*/ 448 w 657"/>
              <a:gd name="T7" fmla="*/ 916 h 1032"/>
              <a:gd name="T8" fmla="*/ 198 w 657"/>
              <a:gd name="T9" fmla="*/ 833 h 1032"/>
              <a:gd name="T10" fmla="*/ 656 w 657"/>
              <a:gd name="T11" fmla="*/ 333 h 1032"/>
              <a:gd name="T12" fmla="*/ 562 w 657"/>
              <a:gd name="T13" fmla="*/ 562 h 1032"/>
              <a:gd name="T14" fmla="*/ 531 w 657"/>
              <a:gd name="T15" fmla="*/ 635 h 1032"/>
              <a:gd name="T16" fmla="*/ 500 w 657"/>
              <a:gd name="T17" fmla="*/ 708 h 1032"/>
              <a:gd name="T18" fmla="*/ 500 w 657"/>
              <a:gd name="T19" fmla="*/ 729 h 1032"/>
              <a:gd name="T20" fmla="*/ 166 w 657"/>
              <a:gd name="T21" fmla="*/ 791 h 1032"/>
              <a:gd name="T22" fmla="*/ 156 w 657"/>
              <a:gd name="T23" fmla="*/ 708 h 1032"/>
              <a:gd name="T24" fmla="*/ 135 w 657"/>
              <a:gd name="T25" fmla="*/ 635 h 1032"/>
              <a:gd name="T26" fmla="*/ 93 w 657"/>
              <a:gd name="T27" fmla="*/ 552 h 1032"/>
              <a:gd name="T28" fmla="*/ 0 w 657"/>
              <a:gd name="T29" fmla="*/ 333 h 1032"/>
              <a:gd name="T30" fmla="*/ 333 w 657"/>
              <a:gd name="T31" fmla="*/ 0 h 1032"/>
              <a:gd name="T32" fmla="*/ 656 w 657"/>
              <a:gd name="T33" fmla="*/ 333 h 1032"/>
              <a:gd name="T34" fmla="*/ 510 w 657"/>
              <a:gd name="T35" fmla="*/ 156 h 1032"/>
              <a:gd name="T36" fmla="*/ 156 w 657"/>
              <a:gd name="T37" fmla="*/ 156 h 1032"/>
              <a:gd name="T38" fmla="*/ 146 w 657"/>
              <a:gd name="T39" fmla="*/ 499 h 1032"/>
              <a:gd name="T40" fmla="*/ 166 w 657"/>
              <a:gd name="T41" fmla="*/ 541 h 1032"/>
              <a:gd name="T42" fmla="*/ 229 w 657"/>
              <a:gd name="T43" fmla="*/ 666 h 1032"/>
              <a:gd name="T44" fmla="*/ 427 w 657"/>
              <a:gd name="T45" fmla="*/ 718 h 1032"/>
              <a:gd name="T46" fmla="*/ 458 w 657"/>
              <a:gd name="T47" fmla="*/ 604 h 1032"/>
              <a:gd name="T48" fmla="*/ 510 w 657"/>
              <a:gd name="T49" fmla="*/ 520 h 1032"/>
              <a:gd name="T50" fmla="*/ 583 w 657"/>
              <a:gd name="T51" fmla="*/ 333 h 1032"/>
              <a:gd name="T52" fmla="*/ 354 w 657"/>
              <a:gd name="T53" fmla="*/ 354 h 1032"/>
              <a:gd name="T54" fmla="*/ 302 w 657"/>
              <a:gd name="T55" fmla="*/ 354 h 1032"/>
              <a:gd name="T56" fmla="*/ 239 w 657"/>
              <a:gd name="T57" fmla="*/ 354 h 1032"/>
              <a:gd name="T58" fmla="*/ 250 w 657"/>
              <a:gd name="T59" fmla="*/ 499 h 1032"/>
              <a:gd name="T60" fmla="*/ 302 w 657"/>
              <a:gd name="T61" fmla="*/ 499 h 1032"/>
              <a:gd name="T62" fmla="*/ 364 w 657"/>
              <a:gd name="T63" fmla="*/ 499 h 1032"/>
              <a:gd name="T64" fmla="*/ 416 w 657"/>
              <a:gd name="T65" fmla="*/ 499 h 1032"/>
              <a:gd name="T66" fmla="*/ 427 w 657"/>
              <a:gd name="T67" fmla="*/ 354 h 1032"/>
              <a:gd name="T68" fmla="*/ 385 w 657"/>
              <a:gd name="T69" fmla="*/ 416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57" h="1032">
                <a:moveTo>
                  <a:pt x="250" y="947"/>
                </a:moveTo>
                <a:cubicBezTo>
                  <a:pt x="406" y="947"/>
                  <a:pt x="406" y="947"/>
                  <a:pt x="406" y="947"/>
                </a:cubicBezTo>
                <a:cubicBezTo>
                  <a:pt x="406" y="968"/>
                  <a:pt x="396" y="989"/>
                  <a:pt x="385" y="1010"/>
                </a:cubicBezTo>
                <a:cubicBezTo>
                  <a:pt x="364" y="1020"/>
                  <a:pt x="354" y="1031"/>
                  <a:pt x="333" y="1031"/>
                </a:cubicBezTo>
                <a:cubicBezTo>
                  <a:pt x="312" y="1031"/>
                  <a:pt x="291" y="1020"/>
                  <a:pt x="281" y="1010"/>
                </a:cubicBezTo>
                <a:cubicBezTo>
                  <a:pt x="260" y="989"/>
                  <a:pt x="250" y="968"/>
                  <a:pt x="250" y="947"/>
                </a:cubicBezTo>
                <a:close/>
                <a:moveTo>
                  <a:pt x="208" y="916"/>
                </a:moveTo>
                <a:cubicBezTo>
                  <a:pt x="448" y="916"/>
                  <a:pt x="448" y="916"/>
                  <a:pt x="448" y="916"/>
                </a:cubicBezTo>
                <a:cubicBezTo>
                  <a:pt x="458" y="833"/>
                  <a:pt x="458" y="833"/>
                  <a:pt x="458" y="833"/>
                </a:cubicBezTo>
                <a:cubicBezTo>
                  <a:pt x="198" y="833"/>
                  <a:pt x="198" y="833"/>
                  <a:pt x="198" y="833"/>
                </a:cubicBezTo>
                <a:lnTo>
                  <a:pt x="208" y="916"/>
                </a:lnTo>
                <a:close/>
                <a:moveTo>
                  <a:pt x="656" y="333"/>
                </a:moveTo>
                <a:cubicBezTo>
                  <a:pt x="656" y="416"/>
                  <a:pt x="625" y="489"/>
                  <a:pt x="573" y="552"/>
                </a:cubicBezTo>
                <a:lnTo>
                  <a:pt x="562" y="562"/>
                </a:lnTo>
                <a:cubicBezTo>
                  <a:pt x="562" y="562"/>
                  <a:pt x="562" y="572"/>
                  <a:pt x="552" y="572"/>
                </a:cubicBezTo>
                <a:cubicBezTo>
                  <a:pt x="541" y="593"/>
                  <a:pt x="541" y="614"/>
                  <a:pt x="531" y="635"/>
                </a:cubicBezTo>
                <a:cubicBezTo>
                  <a:pt x="521" y="656"/>
                  <a:pt x="510" y="677"/>
                  <a:pt x="510" y="697"/>
                </a:cubicBezTo>
                <a:cubicBezTo>
                  <a:pt x="500" y="697"/>
                  <a:pt x="500" y="697"/>
                  <a:pt x="500" y="708"/>
                </a:cubicBezTo>
                <a:lnTo>
                  <a:pt x="500" y="718"/>
                </a:lnTo>
                <a:cubicBezTo>
                  <a:pt x="500" y="729"/>
                  <a:pt x="500" y="729"/>
                  <a:pt x="500" y="729"/>
                </a:cubicBezTo>
                <a:cubicBezTo>
                  <a:pt x="500" y="791"/>
                  <a:pt x="500" y="791"/>
                  <a:pt x="500" y="791"/>
                </a:cubicBezTo>
                <a:cubicBezTo>
                  <a:pt x="166" y="791"/>
                  <a:pt x="166" y="791"/>
                  <a:pt x="166" y="791"/>
                </a:cubicBezTo>
                <a:cubicBezTo>
                  <a:pt x="166" y="729"/>
                  <a:pt x="166" y="729"/>
                  <a:pt x="166" y="729"/>
                </a:cubicBezTo>
                <a:cubicBezTo>
                  <a:pt x="166" y="718"/>
                  <a:pt x="156" y="718"/>
                  <a:pt x="156" y="708"/>
                </a:cubicBezTo>
                <a:lnTo>
                  <a:pt x="156" y="697"/>
                </a:lnTo>
                <a:cubicBezTo>
                  <a:pt x="146" y="677"/>
                  <a:pt x="146" y="656"/>
                  <a:pt x="135" y="635"/>
                </a:cubicBezTo>
                <a:cubicBezTo>
                  <a:pt x="125" y="614"/>
                  <a:pt x="114" y="593"/>
                  <a:pt x="104" y="572"/>
                </a:cubicBezTo>
                <a:cubicBezTo>
                  <a:pt x="93" y="562"/>
                  <a:pt x="93" y="562"/>
                  <a:pt x="93" y="552"/>
                </a:cubicBezTo>
                <a:lnTo>
                  <a:pt x="83" y="552"/>
                </a:lnTo>
                <a:cubicBezTo>
                  <a:pt x="31" y="489"/>
                  <a:pt x="0" y="416"/>
                  <a:pt x="0" y="333"/>
                </a:cubicBezTo>
                <a:cubicBezTo>
                  <a:pt x="0" y="239"/>
                  <a:pt x="31" y="166"/>
                  <a:pt x="104" y="104"/>
                </a:cubicBezTo>
                <a:cubicBezTo>
                  <a:pt x="166" y="31"/>
                  <a:pt x="239" y="0"/>
                  <a:pt x="333" y="0"/>
                </a:cubicBezTo>
                <a:cubicBezTo>
                  <a:pt x="416" y="0"/>
                  <a:pt x="500" y="31"/>
                  <a:pt x="562" y="104"/>
                </a:cubicBezTo>
                <a:cubicBezTo>
                  <a:pt x="625" y="166"/>
                  <a:pt x="656" y="239"/>
                  <a:pt x="656" y="333"/>
                </a:cubicBezTo>
                <a:close/>
                <a:moveTo>
                  <a:pt x="583" y="333"/>
                </a:moveTo>
                <a:cubicBezTo>
                  <a:pt x="583" y="260"/>
                  <a:pt x="562" y="198"/>
                  <a:pt x="510" y="156"/>
                </a:cubicBezTo>
                <a:cubicBezTo>
                  <a:pt x="458" y="104"/>
                  <a:pt x="396" y="83"/>
                  <a:pt x="333" y="83"/>
                </a:cubicBezTo>
                <a:cubicBezTo>
                  <a:pt x="260" y="83"/>
                  <a:pt x="198" y="104"/>
                  <a:pt x="156" y="156"/>
                </a:cubicBezTo>
                <a:cubicBezTo>
                  <a:pt x="104" y="198"/>
                  <a:pt x="73" y="260"/>
                  <a:pt x="73" y="333"/>
                </a:cubicBezTo>
                <a:cubicBezTo>
                  <a:pt x="73" y="396"/>
                  <a:pt x="93" y="448"/>
                  <a:pt x="146" y="499"/>
                </a:cubicBezTo>
                <a:cubicBezTo>
                  <a:pt x="146" y="499"/>
                  <a:pt x="146" y="510"/>
                  <a:pt x="156" y="510"/>
                </a:cubicBezTo>
                <a:cubicBezTo>
                  <a:pt x="156" y="520"/>
                  <a:pt x="166" y="531"/>
                  <a:pt x="166" y="541"/>
                </a:cubicBezTo>
                <a:cubicBezTo>
                  <a:pt x="177" y="562"/>
                  <a:pt x="187" y="583"/>
                  <a:pt x="198" y="604"/>
                </a:cubicBezTo>
                <a:cubicBezTo>
                  <a:pt x="208" y="624"/>
                  <a:pt x="218" y="645"/>
                  <a:pt x="229" y="666"/>
                </a:cubicBezTo>
                <a:cubicBezTo>
                  <a:pt x="229" y="697"/>
                  <a:pt x="239" y="708"/>
                  <a:pt x="239" y="718"/>
                </a:cubicBezTo>
                <a:cubicBezTo>
                  <a:pt x="427" y="718"/>
                  <a:pt x="427" y="718"/>
                  <a:pt x="427" y="718"/>
                </a:cubicBezTo>
                <a:cubicBezTo>
                  <a:pt x="427" y="708"/>
                  <a:pt x="427" y="697"/>
                  <a:pt x="437" y="666"/>
                </a:cubicBezTo>
                <a:cubicBezTo>
                  <a:pt x="437" y="645"/>
                  <a:pt x="448" y="624"/>
                  <a:pt x="458" y="604"/>
                </a:cubicBezTo>
                <a:cubicBezTo>
                  <a:pt x="468" y="583"/>
                  <a:pt x="479" y="562"/>
                  <a:pt x="489" y="541"/>
                </a:cubicBezTo>
                <a:cubicBezTo>
                  <a:pt x="489" y="531"/>
                  <a:pt x="500" y="520"/>
                  <a:pt x="510" y="520"/>
                </a:cubicBezTo>
                <a:cubicBezTo>
                  <a:pt x="510" y="510"/>
                  <a:pt x="510" y="499"/>
                  <a:pt x="521" y="499"/>
                </a:cubicBezTo>
                <a:cubicBezTo>
                  <a:pt x="562" y="448"/>
                  <a:pt x="583" y="396"/>
                  <a:pt x="583" y="333"/>
                </a:cubicBezTo>
                <a:close/>
                <a:moveTo>
                  <a:pt x="385" y="416"/>
                </a:moveTo>
                <a:cubicBezTo>
                  <a:pt x="354" y="354"/>
                  <a:pt x="354" y="354"/>
                  <a:pt x="354" y="354"/>
                </a:cubicBezTo>
                <a:cubicBezTo>
                  <a:pt x="333" y="302"/>
                  <a:pt x="333" y="302"/>
                  <a:pt x="333" y="302"/>
                </a:cubicBezTo>
                <a:cubicBezTo>
                  <a:pt x="302" y="354"/>
                  <a:pt x="302" y="354"/>
                  <a:pt x="302" y="354"/>
                </a:cubicBezTo>
                <a:cubicBezTo>
                  <a:pt x="271" y="416"/>
                  <a:pt x="271" y="416"/>
                  <a:pt x="271" y="416"/>
                </a:cubicBezTo>
                <a:cubicBezTo>
                  <a:pt x="239" y="354"/>
                  <a:pt x="239" y="354"/>
                  <a:pt x="239" y="354"/>
                </a:cubicBezTo>
                <a:cubicBezTo>
                  <a:pt x="187" y="385"/>
                  <a:pt x="187" y="385"/>
                  <a:pt x="187" y="385"/>
                </a:cubicBezTo>
                <a:cubicBezTo>
                  <a:pt x="250" y="499"/>
                  <a:pt x="250" y="499"/>
                  <a:pt x="250" y="499"/>
                </a:cubicBezTo>
                <a:cubicBezTo>
                  <a:pt x="271" y="552"/>
                  <a:pt x="271" y="552"/>
                  <a:pt x="271" y="552"/>
                </a:cubicBezTo>
                <a:cubicBezTo>
                  <a:pt x="302" y="499"/>
                  <a:pt x="302" y="499"/>
                  <a:pt x="302" y="499"/>
                </a:cubicBezTo>
                <a:cubicBezTo>
                  <a:pt x="333" y="437"/>
                  <a:pt x="333" y="437"/>
                  <a:pt x="333" y="437"/>
                </a:cubicBezTo>
                <a:cubicBezTo>
                  <a:pt x="364" y="499"/>
                  <a:pt x="364" y="499"/>
                  <a:pt x="364" y="499"/>
                </a:cubicBezTo>
                <a:cubicBezTo>
                  <a:pt x="385" y="552"/>
                  <a:pt x="385" y="552"/>
                  <a:pt x="385" y="552"/>
                </a:cubicBezTo>
                <a:cubicBezTo>
                  <a:pt x="416" y="499"/>
                  <a:pt x="416" y="499"/>
                  <a:pt x="416" y="499"/>
                </a:cubicBezTo>
                <a:cubicBezTo>
                  <a:pt x="479" y="385"/>
                  <a:pt x="479" y="385"/>
                  <a:pt x="479" y="385"/>
                </a:cubicBezTo>
                <a:cubicBezTo>
                  <a:pt x="427" y="354"/>
                  <a:pt x="427" y="354"/>
                  <a:pt x="427" y="354"/>
                </a:cubicBezTo>
                <a:lnTo>
                  <a:pt x="385" y="416"/>
                </a:lnTo>
                <a:close/>
                <a:moveTo>
                  <a:pt x="385" y="416"/>
                </a:moveTo>
                <a:lnTo>
                  <a:pt x="385" y="4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  <p:grpSp>
        <p:nvGrpSpPr>
          <p:cNvPr id="57" name="Group 4681"/>
          <p:cNvGrpSpPr>
            <a:grpSpLocks noChangeAspect="1"/>
          </p:cNvGrpSpPr>
          <p:nvPr/>
        </p:nvGrpSpPr>
        <p:grpSpPr bwMode="auto">
          <a:xfrm>
            <a:off x="6570117" y="2593017"/>
            <a:ext cx="393113" cy="515248"/>
            <a:chOff x="4576763" y="2300287"/>
            <a:chExt cx="276225" cy="361950"/>
          </a:xfrm>
          <a:solidFill>
            <a:schemeClr val="accent4"/>
          </a:solidFill>
        </p:grpSpPr>
        <p:sp>
          <p:nvSpPr>
            <p:cNvPr id="58" name="Freeform 250"/>
            <p:cNvSpPr>
              <a:spLocks noChangeArrowheads="1"/>
            </p:cNvSpPr>
            <p:nvPr/>
          </p:nvSpPr>
          <p:spPr bwMode="auto">
            <a:xfrm>
              <a:off x="4576763" y="2541587"/>
              <a:ext cx="120650" cy="120650"/>
            </a:xfrm>
            <a:custGeom>
              <a:avLst/>
              <a:gdLst>
                <a:gd name="T0" fmla="*/ 92 w 336"/>
                <a:gd name="T1" fmla="*/ 0 h 336"/>
                <a:gd name="T2" fmla="*/ 0 w 336"/>
                <a:gd name="T3" fmla="*/ 243 h 336"/>
                <a:gd name="T4" fmla="*/ 159 w 336"/>
                <a:gd name="T5" fmla="*/ 193 h 336"/>
                <a:gd name="T6" fmla="*/ 251 w 336"/>
                <a:gd name="T7" fmla="*/ 335 h 336"/>
                <a:gd name="T8" fmla="*/ 335 w 336"/>
                <a:gd name="T9" fmla="*/ 84 h 336"/>
                <a:gd name="T10" fmla="*/ 251 w 336"/>
                <a:gd name="T11" fmla="*/ 9 h 336"/>
                <a:gd name="T12" fmla="*/ 92 w 336"/>
                <a:gd name="T13" fmla="*/ 0 h 336"/>
                <a:gd name="T14" fmla="*/ 92 w 336"/>
                <a:gd name="T15" fmla="*/ 0 h 336"/>
                <a:gd name="T16" fmla="*/ 92 w 336"/>
                <a:gd name="T1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336">
                  <a:moveTo>
                    <a:pt x="92" y="0"/>
                  </a:moveTo>
                  <a:lnTo>
                    <a:pt x="0" y="243"/>
                  </a:lnTo>
                  <a:lnTo>
                    <a:pt x="159" y="193"/>
                  </a:lnTo>
                  <a:lnTo>
                    <a:pt x="251" y="335"/>
                  </a:lnTo>
                  <a:lnTo>
                    <a:pt x="335" y="84"/>
                  </a:lnTo>
                  <a:lnTo>
                    <a:pt x="251" y="9"/>
                  </a:lnTo>
                  <a:lnTo>
                    <a:pt x="92" y="0"/>
                  </a:lnTo>
                  <a:close/>
                  <a:moveTo>
                    <a:pt x="92" y="0"/>
                  </a:moveTo>
                  <a:lnTo>
                    <a:pt x="92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/>
            </a:p>
          </p:txBody>
        </p:sp>
        <p:sp>
          <p:nvSpPr>
            <p:cNvPr id="59" name="Freeform 251"/>
            <p:cNvSpPr>
              <a:spLocks noChangeArrowheads="1"/>
            </p:cNvSpPr>
            <p:nvPr/>
          </p:nvSpPr>
          <p:spPr bwMode="auto">
            <a:xfrm>
              <a:off x="4576763" y="2541587"/>
              <a:ext cx="120650" cy="120650"/>
            </a:xfrm>
            <a:custGeom>
              <a:avLst/>
              <a:gdLst>
                <a:gd name="T0" fmla="*/ 92 w 336"/>
                <a:gd name="T1" fmla="*/ 0 h 336"/>
                <a:gd name="T2" fmla="*/ 0 w 336"/>
                <a:gd name="T3" fmla="*/ 243 h 336"/>
                <a:gd name="T4" fmla="*/ 159 w 336"/>
                <a:gd name="T5" fmla="*/ 193 h 336"/>
                <a:gd name="T6" fmla="*/ 251 w 336"/>
                <a:gd name="T7" fmla="*/ 335 h 336"/>
                <a:gd name="T8" fmla="*/ 335 w 336"/>
                <a:gd name="T9" fmla="*/ 84 h 336"/>
                <a:gd name="T10" fmla="*/ 251 w 336"/>
                <a:gd name="T11" fmla="*/ 9 h 336"/>
                <a:gd name="T12" fmla="*/ 92 w 336"/>
                <a:gd name="T1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36">
                  <a:moveTo>
                    <a:pt x="92" y="0"/>
                  </a:moveTo>
                  <a:lnTo>
                    <a:pt x="0" y="243"/>
                  </a:lnTo>
                  <a:lnTo>
                    <a:pt x="159" y="193"/>
                  </a:lnTo>
                  <a:lnTo>
                    <a:pt x="251" y="335"/>
                  </a:lnTo>
                  <a:lnTo>
                    <a:pt x="335" y="84"/>
                  </a:lnTo>
                  <a:lnTo>
                    <a:pt x="251" y="9"/>
                  </a:lnTo>
                  <a:lnTo>
                    <a:pt x="92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/>
            </a:p>
          </p:txBody>
        </p:sp>
        <p:sp>
          <p:nvSpPr>
            <p:cNvPr id="60" name="Freeform 252"/>
            <p:cNvSpPr>
              <a:spLocks noChangeArrowheads="1"/>
            </p:cNvSpPr>
            <p:nvPr/>
          </p:nvSpPr>
          <p:spPr bwMode="auto">
            <a:xfrm>
              <a:off x="4610100" y="2541587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/>
            </a:p>
          </p:txBody>
        </p:sp>
        <p:sp>
          <p:nvSpPr>
            <p:cNvPr id="61" name="Freeform 253"/>
            <p:cNvSpPr>
              <a:spLocks noChangeArrowheads="1"/>
            </p:cNvSpPr>
            <p:nvPr/>
          </p:nvSpPr>
          <p:spPr bwMode="auto">
            <a:xfrm>
              <a:off x="4732338" y="2541587"/>
              <a:ext cx="120650" cy="120650"/>
            </a:xfrm>
            <a:custGeom>
              <a:avLst/>
              <a:gdLst>
                <a:gd name="T0" fmla="*/ 251 w 336"/>
                <a:gd name="T1" fmla="*/ 0 h 336"/>
                <a:gd name="T2" fmla="*/ 84 w 336"/>
                <a:gd name="T3" fmla="*/ 9 h 336"/>
                <a:gd name="T4" fmla="*/ 0 w 336"/>
                <a:gd name="T5" fmla="*/ 84 h 336"/>
                <a:gd name="T6" fmla="*/ 92 w 336"/>
                <a:gd name="T7" fmla="*/ 335 h 336"/>
                <a:gd name="T8" fmla="*/ 176 w 336"/>
                <a:gd name="T9" fmla="*/ 193 h 336"/>
                <a:gd name="T10" fmla="*/ 335 w 336"/>
                <a:gd name="T11" fmla="*/ 243 h 336"/>
                <a:gd name="T12" fmla="*/ 251 w 336"/>
                <a:gd name="T13" fmla="*/ 0 h 336"/>
                <a:gd name="T14" fmla="*/ 251 w 336"/>
                <a:gd name="T15" fmla="*/ 0 h 336"/>
                <a:gd name="T16" fmla="*/ 251 w 336"/>
                <a:gd name="T1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336">
                  <a:moveTo>
                    <a:pt x="251" y="0"/>
                  </a:moveTo>
                  <a:lnTo>
                    <a:pt x="84" y="9"/>
                  </a:lnTo>
                  <a:lnTo>
                    <a:pt x="0" y="84"/>
                  </a:lnTo>
                  <a:lnTo>
                    <a:pt x="92" y="335"/>
                  </a:lnTo>
                  <a:lnTo>
                    <a:pt x="176" y="193"/>
                  </a:lnTo>
                  <a:lnTo>
                    <a:pt x="335" y="243"/>
                  </a:lnTo>
                  <a:lnTo>
                    <a:pt x="251" y="0"/>
                  </a:lnTo>
                  <a:close/>
                  <a:moveTo>
                    <a:pt x="251" y="0"/>
                  </a:moveTo>
                  <a:lnTo>
                    <a:pt x="251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/>
            </a:p>
          </p:txBody>
        </p:sp>
        <p:sp>
          <p:nvSpPr>
            <p:cNvPr id="62" name="Freeform 254"/>
            <p:cNvSpPr>
              <a:spLocks noChangeArrowheads="1"/>
            </p:cNvSpPr>
            <p:nvPr/>
          </p:nvSpPr>
          <p:spPr bwMode="auto">
            <a:xfrm>
              <a:off x="4732338" y="2541587"/>
              <a:ext cx="120650" cy="120650"/>
            </a:xfrm>
            <a:custGeom>
              <a:avLst/>
              <a:gdLst>
                <a:gd name="T0" fmla="*/ 251 w 336"/>
                <a:gd name="T1" fmla="*/ 0 h 336"/>
                <a:gd name="T2" fmla="*/ 84 w 336"/>
                <a:gd name="T3" fmla="*/ 9 h 336"/>
                <a:gd name="T4" fmla="*/ 0 w 336"/>
                <a:gd name="T5" fmla="*/ 84 h 336"/>
                <a:gd name="T6" fmla="*/ 92 w 336"/>
                <a:gd name="T7" fmla="*/ 335 h 336"/>
                <a:gd name="T8" fmla="*/ 176 w 336"/>
                <a:gd name="T9" fmla="*/ 193 h 336"/>
                <a:gd name="T10" fmla="*/ 335 w 336"/>
                <a:gd name="T11" fmla="*/ 243 h 336"/>
                <a:gd name="T12" fmla="*/ 251 w 336"/>
                <a:gd name="T1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36">
                  <a:moveTo>
                    <a:pt x="251" y="0"/>
                  </a:moveTo>
                  <a:lnTo>
                    <a:pt x="84" y="9"/>
                  </a:lnTo>
                  <a:lnTo>
                    <a:pt x="0" y="84"/>
                  </a:lnTo>
                  <a:lnTo>
                    <a:pt x="92" y="335"/>
                  </a:lnTo>
                  <a:lnTo>
                    <a:pt x="176" y="193"/>
                  </a:lnTo>
                  <a:lnTo>
                    <a:pt x="335" y="243"/>
                  </a:lnTo>
                  <a:lnTo>
                    <a:pt x="25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/>
            </a:p>
          </p:txBody>
        </p:sp>
        <p:sp>
          <p:nvSpPr>
            <p:cNvPr id="63" name="Freeform 255"/>
            <p:cNvSpPr>
              <a:spLocks noChangeArrowheads="1"/>
            </p:cNvSpPr>
            <p:nvPr/>
          </p:nvSpPr>
          <p:spPr bwMode="auto">
            <a:xfrm>
              <a:off x="4822825" y="2541587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/>
            </a:p>
          </p:txBody>
        </p:sp>
        <p:sp>
          <p:nvSpPr>
            <p:cNvPr id="64" name="Freeform 256"/>
            <p:cNvSpPr>
              <a:spLocks noChangeArrowheads="1"/>
            </p:cNvSpPr>
            <p:nvPr/>
          </p:nvSpPr>
          <p:spPr bwMode="auto">
            <a:xfrm>
              <a:off x="4586288" y="2300287"/>
              <a:ext cx="261937" cy="258762"/>
            </a:xfrm>
            <a:custGeom>
              <a:avLst/>
              <a:gdLst>
                <a:gd name="T0" fmla="*/ 618 w 728"/>
                <a:gd name="T1" fmla="*/ 619 h 720"/>
                <a:gd name="T2" fmla="*/ 627 w 728"/>
                <a:gd name="T3" fmla="*/ 469 h 720"/>
                <a:gd name="T4" fmla="*/ 727 w 728"/>
                <a:gd name="T5" fmla="*/ 360 h 720"/>
                <a:gd name="T6" fmla="*/ 627 w 728"/>
                <a:gd name="T7" fmla="*/ 251 h 720"/>
                <a:gd name="T8" fmla="*/ 618 w 728"/>
                <a:gd name="T9" fmla="*/ 101 h 720"/>
                <a:gd name="T10" fmla="*/ 468 w 728"/>
                <a:gd name="T11" fmla="*/ 92 h 720"/>
                <a:gd name="T12" fmla="*/ 359 w 728"/>
                <a:gd name="T13" fmla="*/ 0 h 720"/>
                <a:gd name="T14" fmla="*/ 250 w 728"/>
                <a:gd name="T15" fmla="*/ 92 h 720"/>
                <a:gd name="T16" fmla="*/ 100 w 728"/>
                <a:gd name="T17" fmla="*/ 101 h 720"/>
                <a:gd name="T18" fmla="*/ 92 w 728"/>
                <a:gd name="T19" fmla="*/ 251 h 720"/>
                <a:gd name="T20" fmla="*/ 0 w 728"/>
                <a:gd name="T21" fmla="*/ 360 h 720"/>
                <a:gd name="T22" fmla="*/ 92 w 728"/>
                <a:gd name="T23" fmla="*/ 469 h 720"/>
                <a:gd name="T24" fmla="*/ 100 w 728"/>
                <a:gd name="T25" fmla="*/ 619 h 720"/>
                <a:gd name="T26" fmla="*/ 250 w 728"/>
                <a:gd name="T27" fmla="*/ 628 h 720"/>
                <a:gd name="T28" fmla="*/ 359 w 728"/>
                <a:gd name="T29" fmla="*/ 719 h 720"/>
                <a:gd name="T30" fmla="*/ 468 w 728"/>
                <a:gd name="T31" fmla="*/ 628 h 720"/>
                <a:gd name="T32" fmla="*/ 618 w 728"/>
                <a:gd name="T33" fmla="*/ 619 h 720"/>
                <a:gd name="T34" fmla="*/ 359 w 728"/>
                <a:gd name="T35" fmla="*/ 561 h 720"/>
                <a:gd name="T36" fmla="*/ 159 w 728"/>
                <a:gd name="T37" fmla="*/ 360 h 720"/>
                <a:gd name="T38" fmla="*/ 359 w 728"/>
                <a:gd name="T39" fmla="*/ 159 h 720"/>
                <a:gd name="T40" fmla="*/ 560 w 728"/>
                <a:gd name="T41" fmla="*/ 360 h 720"/>
                <a:gd name="T42" fmla="*/ 359 w 728"/>
                <a:gd name="T43" fmla="*/ 561 h 720"/>
                <a:gd name="T44" fmla="*/ 359 w 728"/>
                <a:gd name="T45" fmla="*/ 561 h 720"/>
                <a:gd name="T46" fmla="*/ 359 w 728"/>
                <a:gd name="T47" fmla="*/ 561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8" h="720">
                  <a:moveTo>
                    <a:pt x="618" y="619"/>
                  </a:moveTo>
                  <a:cubicBezTo>
                    <a:pt x="627" y="469"/>
                    <a:pt x="627" y="469"/>
                    <a:pt x="627" y="469"/>
                  </a:cubicBezTo>
                  <a:cubicBezTo>
                    <a:pt x="727" y="360"/>
                    <a:pt x="727" y="360"/>
                    <a:pt x="727" y="360"/>
                  </a:cubicBezTo>
                  <a:cubicBezTo>
                    <a:pt x="627" y="251"/>
                    <a:pt x="627" y="251"/>
                    <a:pt x="627" y="251"/>
                  </a:cubicBezTo>
                  <a:cubicBezTo>
                    <a:pt x="618" y="101"/>
                    <a:pt x="618" y="101"/>
                    <a:pt x="618" y="101"/>
                  </a:cubicBezTo>
                  <a:cubicBezTo>
                    <a:pt x="468" y="92"/>
                    <a:pt x="468" y="92"/>
                    <a:pt x="468" y="92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250" y="92"/>
                    <a:pt x="250" y="92"/>
                    <a:pt x="250" y="92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92" y="251"/>
                    <a:pt x="92" y="251"/>
                    <a:pt x="92" y="251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92" y="469"/>
                    <a:pt x="92" y="469"/>
                    <a:pt x="92" y="469"/>
                  </a:cubicBezTo>
                  <a:cubicBezTo>
                    <a:pt x="100" y="619"/>
                    <a:pt x="100" y="619"/>
                    <a:pt x="100" y="619"/>
                  </a:cubicBezTo>
                  <a:cubicBezTo>
                    <a:pt x="250" y="628"/>
                    <a:pt x="250" y="628"/>
                    <a:pt x="250" y="628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468" y="628"/>
                    <a:pt x="468" y="628"/>
                    <a:pt x="468" y="628"/>
                  </a:cubicBezTo>
                  <a:lnTo>
                    <a:pt x="618" y="619"/>
                  </a:lnTo>
                  <a:close/>
                  <a:moveTo>
                    <a:pt x="359" y="561"/>
                  </a:moveTo>
                  <a:cubicBezTo>
                    <a:pt x="250" y="561"/>
                    <a:pt x="159" y="469"/>
                    <a:pt x="159" y="360"/>
                  </a:cubicBezTo>
                  <a:cubicBezTo>
                    <a:pt x="159" y="243"/>
                    <a:pt x="250" y="159"/>
                    <a:pt x="359" y="159"/>
                  </a:cubicBezTo>
                  <a:cubicBezTo>
                    <a:pt x="468" y="159"/>
                    <a:pt x="560" y="243"/>
                    <a:pt x="560" y="360"/>
                  </a:cubicBezTo>
                  <a:cubicBezTo>
                    <a:pt x="560" y="469"/>
                    <a:pt x="468" y="561"/>
                    <a:pt x="359" y="561"/>
                  </a:cubicBezTo>
                  <a:close/>
                  <a:moveTo>
                    <a:pt x="359" y="561"/>
                  </a:moveTo>
                  <a:lnTo>
                    <a:pt x="359" y="56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/>
            </a:p>
          </p:txBody>
        </p:sp>
        <p:sp>
          <p:nvSpPr>
            <p:cNvPr id="65" name="Freeform 257"/>
            <p:cNvSpPr>
              <a:spLocks noChangeArrowheads="1"/>
            </p:cNvSpPr>
            <p:nvPr/>
          </p:nvSpPr>
          <p:spPr bwMode="auto">
            <a:xfrm>
              <a:off x="4691063" y="2387599"/>
              <a:ext cx="36512" cy="80963"/>
            </a:xfrm>
            <a:custGeom>
              <a:avLst/>
              <a:gdLst>
                <a:gd name="T0" fmla="*/ 0 w 102"/>
                <a:gd name="T1" fmla="*/ 33 h 227"/>
                <a:gd name="T2" fmla="*/ 9 w 102"/>
                <a:gd name="T3" fmla="*/ 67 h 227"/>
                <a:gd name="T4" fmla="*/ 50 w 102"/>
                <a:gd name="T5" fmla="*/ 50 h 227"/>
                <a:gd name="T6" fmla="*/ 50 w 102"/>
                <a:gd name="T7" fmla="*/ 226 h 227"/>
                <a:gd name="T8" fmla="*/ 101 w 102"/>
                <a:gd name="T9" fmla="*/ 226 h 227"/>
                <a:gd name="T10" fmla="*/ 101 w 102"/>
                <a:gd name="T11" fmla="*/ 0 h 227"/>
                <a:gd name="T12" fmla="*/ 59 w 102"/>
                <a:gd name="T13" fmla="*/ 0 h 227"/>
                <a:gd name="T14" fmla="*/ 0 w 102"/>
                <a:gd name="T15" fmla="*/ 33 h 227"/>
                <a:gd name="T16" fmla="*/ 0 w 102"/>
                <a:gd name="T17" fmla="*/ 33 h 227"/>
                <a:gd name="T18" fmla="*/ 0 w 102"/>
                <a:gd name="T19" fmla="*/ 3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27">
                  <a:moveTo>
                    <a:pt x="0" y="33"/>
                  </a:moveTo>
                  <a:lnTo>
                    <a:pt x="9" y="67"/>
                  </a:lnTo>
                  <a:lnTo>
                    <a:pt x="50" y="50"/>
                  </a:lnTo>
                  <a:lnTo>
                    <a:pt x="50" y="226"/>
                  </a:lnTo>
                  <a:lnTo>
                    <a:pt x="101" y="226"/>
                  </a:lnTo>
                  <a:lnTo>
                    <a:pt x="101" y="0"/>
                  </a:lnTo>
                  <a:lnTo>
                    <a:pt x="59" y="0"/>
                  </a:lnTo>
                  <a:lnTo>
                    <a:pt x="0" y="33"/>
                  </a:lnTo>
                  <a:close/>
                  <a:moveTo>
                    <a:pt x="0" y="33"/>
                  </a:move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/>
            </a:p>
          </p:txBody>
        </p:sp>
        <p:sp>
          <p:nvSpPr>
            <p:cNvPr id="66" name="Freeform 258"/>
            <p:cNvSpPr>
              <a:spLocks noChangeArrowheads="1"/>
            </p:cNvSpPr>
            <p:nvPr/>
          </p:nvSpPr>
          <p:spPr bwMode="auto">
            <a:xfrm>
              <a:off x="4691063" y="2387599"/>
              <a:ext cx="36512" cy="80963"/>
            </a:xfrm>
            <a:custGeom>
              <a:avLst/>
              <a:gdLst>
                <a:gd name="T0" fmla="*/ 0 w 102"/>
                <a:gd name="T1" fmla="*/ 33 h 227"/>
                <a:gd name="T2" fmla="*/ 9 w 102"/>
                <a:gd name="T3" fmla="*/ 67 h 227"/>
                <a:gd name="T4" fmla="*/ 50 w 102"/>
                <a:gd name="T5" fmla="*/ 50 h 227"/>
                <a:gd name="T6" fmla="*/ 50 w 102"/>
                <a:gd name="T7" fmla="*/ 50 h 227"/>
                <a:gd name="T8" fmla="*/ 50 w 102"/>
                <a:gd name="T9" fmla="*/ 226 h 227"/>
                <a:gd name="T10" fmla="*/ 101 w 102"/>
                <a:gd name="T11" fmla="*/ 226 h 227"/>
                <a:gd name="T12" fmla="*/ 101 w 102"/>
                <a:gd name="T13" fmla="*/ 0 h 227"/>
                <a:gd name="T14" fmla="*/ 59 w 102"/>
                <a:gd name="T15" fmla="*/ 0 h 227"/>
                <a:gd name="T16" fmla="*/ 0 w 102"/>
                <a:gd name="T17" fmla="*/ 3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227">
                  <a:moveTo>
                    <a:pt x="0" y="33"/>
                  </a:moveTo>
                  <a:lnTo>
                    <a:pt x="9" y="67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0" y="226"/>
                  </a:lnTo>
                  <a:lnTo>
                    <a:pt x="101" y="226"/>
                  </a:lnTo>
                  <a:lnTo>
                    <a:pt x="101" y="0"/>
                  </a:lnTo>
                  <a:lnTo>
                    <a:pt x="59" y="0"/>
                  </a:lnTo>
                  <a:lnTo>
                    <a:pt x="0" y="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/>
            </a:p>
          </p:txBody>
        </p:sp>
        <p:sp>
          <p:nvSpPr>
            <p:cNvPr id="67" name="Freeform 259"/>
            <p:cNvSpPr>
              <a:spLocks noChangeArrowheads="1"/>
            </p:cNvSpPr>
            <p:nvPr/>
          </p:nvSpPr>
          <p:spPr bwMode="auto">
            <a:xfrm>
              <a:off x="4691063" y="2400299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/>
            </a:p>
          </p:txBody>
        </p:sp>
      </p:grpSp>
      <p:sp>
        <p:nvSpPr>
          <p:cNvPr id="68" name="Freeform 67"/>
          <p:cNvSpPr>
            <a:spLocks noChangeAspect="1" noChangeArrowheads="1"/>
          </p:cNvSpPr>
          <p:nvPr/>
        </p:nvSpPr>
        <p:spPr bwMode="auto">
          <a:xfrm>
            <a:off x="6583673" y="4389455"/>
            <a:ext cx="366601" cy="438766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  <p:sp>
        <p:nvSpPr>
          <p:cNvPr id="69" name="Freeform 68"/>
          <p:cNvSpPr>
            <a:spLocks noChangeAspect="1" noChangeArrowheads="1"/>
          </p:cNvSpPr>
          <p:nvPr/>
        </p:nvSpPr>
        <p:spPr bwMode="auto">
          <a:xfrm>
            <a:off x="3325505" y="4358734"/>
            <a:ext cx="423228" cy="506540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  <p:sp>
        <p:nvSpPr>
          <p:cNvPr id="70" name="Freeform 328"/>
          <p:cNvSpPr>
            <a:spLocks noChangeAspect="1" noChangeArrowheads="1"/>
          </p:cNvSpPr>
          <p:nvPr/>
        </p:nvSpPr>
        <p:spPr bwMode="auto">
          <a:xfrm>
            <a:off x="6417839" y="3583541"/>
            <a:ext cx="604852" cy="337441"/>
          </a:xfrm>
          <a:custGeom>
            <a:avLst/>
            <a:gdLst>
              <a:gd name="T0" fmla="*/ 585 w 1564"/>
              <a:gd name="T1" fmla="*/ 610 h 871"/>
              <a:gd name="T2" fmla="*/ 451 w 1564"/>
              <a:gd name="T3" fmla="*/ 744 h 871"/>
              <a:gd name="T4" fmla="*/ 585 w 1564"/>
              <a:gd name="T5" fmla="*/ 870 h 871"/>
              <a:gd name="T6" fmla="*/ 710 w 1564"/>
              <a:gd name="T7" fmla="*/ 744 h 871"/>
              <a:gd name="T8" fmla="*/ 585 w 1564"/>
              <a:gd name="T9" fmla="*/ 610 h 871"/>
              <a:gd name="T10" fmla="*/ 585 w 1564"/>
              <a:gd name="T11" fmla="*/ 811 h 871"/>
              <a:gd name="T12" fmla="*/ 518 w 1564"/>
              <a:gd name="T13" fmla="*/ 744 h 871"/>
              <a:gd name="T14" fmla="*/ 585 w 1564"/>
              <a:gd name="T15" fmla="*/ 677 h 871"/>
              <a:gd name="T16" fmla="*/ 643 w 1564"/>
              <a:gd name="T17" fmla="*/ 744 h 871"/>
              <a:gd name="T18" fmla="*/ 585 w 1564"/>
              <a:gd name="T19" fmla="*/ 811 h 871"/>
              <a:gd name="T20" fmla="*/ 1563 w 1564"/>
              <a:gd name="T21" fmla="*/ 519 h 871"/>
              <a:gd name="T22" fmla="*/ 1563 w 1564"/>
              <a:gd name="T23" fmla="*/ 652 h 871"/>
              <a:gd name="T24" fmla="*/ 1505 w 1564"/>
              <a:gd name="T25" fmla="*/ 719 h 871"/>
              <a:gd name="T26" fmla="*/ 1429 w 1564"/>
              <a:gd name="T27" fmla="*/ 719 h 871"/>
              <a:gd name="T28" fmla="*/ 1262 w 1564"/>
              <a:gd name="T29" fmla="*/ 569 h 871"/>
              <a:gd name="T30" fmla="*/ 1095 w 1564"/>
              <a:gd name="T31" fmla="*/ 719 h 871"/>
              <a:gd name="T32" fmla="*/ 752 w 1564"/>
              <a:gd name="T33" fmla="*/ 719 h 871"/>
              <a:gd name="T34" fmla="*/ 585 w 1564"/>
              <a:gd name="T35" fmla="*/ 569 h 871"/>
              <a:gd name="T36" fmla="*/ 409 w 1564"/>
              <a:gd name="T37" fmla="*/ 719 h 871"/>
              <a:gd name="T38" fmla="*/ 326 w 1564"/>
              <a:gd name="T39" fmla="*/ 719 h 871"/>
              <a:gd name="T40" fmla="*/ 267 w 1564"/>
              <a:gd name="T41" fmla="*/ 652 h 871"/>
              <a:gd name="T42" fmla="*/ 267 w 1564"/>
              <a:gd name="T43" fmla="*/ 519 h 871"/>
              <a:gd name="T44" fmla="*/ 1563 w 1564"/>
              <a:gd name="T45" fmla="*/ 519 h 871"/>
              <a:gd name="T46" fmla="*/ 1262 w 1564"/>
              <a:gd name="T47" fmla="*/ 610 h 871"/>
              <a:gd name="T48" fmla="*/ 1128 w 1564"/>
              <a:gd name="T49" fmla="*/ 744 h 871"/>
              <a:gd name="T50" fmla="*/ 1262 w 1564"/>
              <a:gd name="T51" fmla="*/ 870 h 871"/>
              <a:gd name="T52" fmla="*/ 1396 w 1564"/>
              <a:gd name="T53" fmla="*/ 744 h 871"/>
              <a:gd name="T54" fmla="*/ 1262 w 1564"/>
              <a:gd name="T55" fmla="*/ 610 h 871"/>
              <a:gd name="T56" fmla="*/ 1262 w 1564"/>
              <a:gd name="T57" fmla="*/ 811 h 871"/>
              <a:gd name="T58" fmla="*/ 1195 w 1564"/>
              <a:gd name="T59" fmla="*/ 744 h 871"/>
              <a:gd name="T60" fmla="*/ 1262 w 1564"/>
              <a:gd name="T61" fmla="*/ 677 h 871"/>
              <a:gd name="T62" fmla="*/ 1329 w 1564"/>
              <a:gd name="T63" fmla="*/ 744 h 871"/>
              <a:gd name="T64" fmla="*/ 1262 w 1564"/>
              <a:gd name="T65" fmla="*/ 811 h 871"/>
              <a:gd name="T66" fmla="*/ 1538 w 1564"/>
              <a:gd name="T67" fmla="*/ 376 h 871"/>
              <a:gd name="T68" fmla="*/ 1295 w 1564"/>
              <a:gd name="T69" fmla="*/ 134 h 871"/>
              <a:gd name="T70" fmla="*/ 1229 w 1564"/>
              <a:gd name="T71" fmla="*/ 109 h 871"/>
              <a:gd name="T72" fmla="*/ 1112 w 1564"/>
              <a:gd name="T73" fmla="*/ 109 h 871"/>
              <a:gd name="T74" fmla="*/ 1112 w 1564"/>
              <a:gd name="T75" fmla="*/ 59 h 871"/>
              <a:gd name="T76" fmla="*/ 1045 w 1564"/>
              <a:gd name="T77" fmla="*/ 0 h 871"/>
              <a:gd name="T78" fmla="*/ 326 w 1564"/>
              <a:gd name="T79" fmla="*/ 0 h 871"/>
              <a:gd name="T80" fmla="*/ 267 w 1564"/>
              <a:gd name="T81" fmla="*/ 59 h 871"/>
              <a:gd name="T82" fmla="*/ 267 w 1564"/>
              <a:gd name="T83" fmla="*/ 75 h 871"/>
              <a:gd name="T84" fmla="*/ 8 w 1564"/>
              <a:gd name="T85" fmla="*/ 101 h 871"/>
              <a:gd name="T86" fmla="*/ 459 w 1564"/>
              <a:gd name="T87" fmla="*/ 159 h 871"/>
              <a:gd name="T88" fmla="*/ 0 w 1564"/>
              <a:gd name="T89" fmla="*/ 209 h 871"/>
              <a:gd name="T90" fmla="*/ 459 w 1564"/>
              <a:gd name="T91" fmla="*/ 268 h 871"/>
              <a:gd name="T92" fmla="*/ 0 w 1564"/>
              <a:gd name="T93" fmla="*/ 309 h 871"/>
              <a:gd name="T94" fmla="*/ 267 w 1564"/>
              <a:gd name="T95" fmla="*/ 360 h 871"/>
              <a:gd name="T96" fmla="*/ 267 w 1564"/>
              <a:gd name="T97" fmla="*/ 485 h 871"/>
              <a:gd name="T98" fmla="*/ 1563 w 1564"/>
              <a:gd name="T99" fmla="*/ 485 h 871"/>
              <a:gd name="T100" fmla="*/ 1563 w 1564"/>
              <a:gd name="T101" fmla="*/ 435 h 871"/>
              <a:gd name="T102" fmla="*/ 1538 w 1564"/>
              <a:gd name="T103" fmla="*/ 376 h 871"/>
              <a:gd name="T104" fmla="*/ 1429 w 1564"/>
              <a:gd name="T105" fmla="*/ 385 h 871"/>
              <a:gd name="T106" fmla="*/ 1195 w 1564"/>
              <a:gd name="T107" fmla="*/ 385 h 871"/>
              <a:gd name="T108" fmla="*/ 1178 w 1564"/>
              <a:gd name="T109" fmla="*/ 376 h 871"/>
              <a:gd name="T110" fmla="*/ 1178 w 1564"/>
              <a:gd name="T111" fmla="*/ 193 h 871"/>
              <a:gd name="T112" fmla="*/ 1195 w 1564"/>
              <a:gd name="T113" fmla="*/ 184 h 871"/>
              <a:gd name="T114" fmla="*/ 1237 w 1564"/>
              <a:gd name="T115" fmla="*/ 184 h 871"/>
              <a:gd name="T116" fmla="*/ 1245 w 1564"/>
              <a:gd name="T117" fmla="*/ 184 h 871"/>
              <a:gd name="T118" fmla="*/ 1438 w 1564"/>
              <a:gd name="T119" fmla="*/ 368 h 871"/>
              <a:gd name="T120" fmla="*/ 1429 w 1564"/>
              <a:gd name="T121" fmla="*/ 385 h 871"/>
              <a:gd name="T122" fmla="*/ 1429 w 1564"/>
              <a:gd name="T123" fmla="*/ 385 h 871"/>
              <a:gd name="T124" fmla="*/ 1429 w 1564"/>
              <a:gd name="T125" fmla="*/ 385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64" h="871">
                <a:moveTo>
                  <a:pt x="585" y="610"/>
                </a:moveTo>
                <a:cubicBezTo>
                  <a:pt x="510" y="610"/>
                  <a:pt x="451" y="669"/>
                  <a:pt x="451" y="744"/>
                </a:cubicBezTo>
                <a:cubicBezTo>
                  <a:pt x="451" y="820"/>
                  <a:pt x="510" y="870"/>
                  <a:pt x="585" y="870"/>
                </a:cubicBezTo>
                <a:cubicBezTo>
                  <a:pt x="652" y="870"/>
                  <a:pt x="710" y="820"/>
                  <a:pt x="710" y="744"/>
                </a:cubicBezTo>
                <a:cubicBezTo>
                  <a:pt x="710" y="669"/>
                  <a:pt x="652" y="610"/>
                  <a:pt x="585" y="610"/>
                </a:cubicBezTo>
                <a:close/>
                <a:moveTo>
                  <a:pt x="585" y="811"/>
                </a:moveTo>
                <a:cubicBezTo>
                  <a:pt x="543" y="811"/>
                  <a:pt x="518" y="778"/>
                  <a:pt x="518" y="744"/>
                </a:cubicBezTo>
                <a:cubicBezTo>
                  <a:pt x="518" y="711"/>
                  <a:pt x="543" y="677"/>
                  <a:pt x="585" y="677"/>
                </a:cubicBezTo>
                <a:cubicBezTo>
                  <a:pt x="618" y="677"/>
                  <a:pt x="643" y="711"/>
                  <a:pt x="643" y="744"/>
                </a:cubicBezTo>
                <a:cubicBezTo>
                  <a:pt x="643" y="778"/>
                  <a:pt x="618" y="811"/>
                  <a:pt x="585" y="811"/>
                </a:cubicBezTo>
                <a:close/>
                <a:moveTo>
                  <a:pt x="1563" y="519"/>
                </a:moveTo>
                <a:cubicBezTo>
                  <a:pt x="1563" y="652"/>
                  <a:pt x="1563" y="652"/>
                  <a:pt x="1563" y="652"/>
                </a:cubicBezTo>
                <a:cubicBezTo>
                  <a:pt x="1563" y="694"/>
                  <a:pt x="1538" y="719"/>
                  <a:pt x="1505" y="719"/>
                </a:cubicBezTo>
                <a:cubicBezTo>
                  <a:pt x="1429" y="719"/>
                  <a:pt x="1429" y="719"/>
                  <a:pt x="1429" y="719"/>
                </a:cubicBezTo>
                <a:cubicBezTo>
                  <a:pt x="1421" y="636"/>
                  <a:pt x="1346" y="569"/>
                  <a:pt x="1262" y="569"/>
                </a:cubicBezTo>
                <a:cubicBezTo>
                  <a:pt x="1178" y="569"/>
                  <a:pt x="1103" y="636"/>
                  <a:pt x="1095" y="719"/>
                </a:cubicBezTo>
                <a:cubicBezTo>
                  <a:pt x="752" y="719"/>
                  <a:pt x="752" y="719"/>
                  <a:pt x="752" y="719"/>
                </a:cubicBezTo>
                <a:cubicBezTo>
                  <a:pt x="735" y="636"/>
                  <a:pt x="669" y="569"/>
                  <a:pt x="585" y="569"/>
                </a:cubicBezTo>
                <a:cubicBezTo>
                  <a:pt x="493" y="569"/>
                  <a:pt x="426" y="636"/>
                  <a:pt x="409" y="719"/>
                </a:cubicBezTo>
                <a:cubicBezTo>
                  <a:pt x="326" y="719"/>
                  <a:pt x="326" y="719"/>
                  <a:pt x="326" y="719"/>
                </a:cubicBezTo>
                <a:cubicBezTo>
                  <a:pt x="292" y="719"/>
                  <a:pt x="267" y="694"/>
                  <a:pt x="267" y="652"/>
                </a:cubicBezTo>
                <a:cubicBezTo>
                  <a:pt x="267" y="519"/>
                  <a:pt x="267" y="519"/>
                  <a:pt x="267" y="519"/>
                </a:cubicBezTo>
                <a:lnTo>
                  <a:pt x="1563" y="519"/>
                </a:lnTo>
                <a:close/>
                <a:moveTo>
                  <a:pt x="1262" y="610"/>
                </a:moveTo>
                <a:cubicBezTo>
                  <a:pt x="1187" y="610"/>
                  <a:pt x="1128" y="669"/>
                  <a:pt x="1128" y="744"/>
                </a:cubicBezTo>
                <a:cubicBezTo>
                  <a:pt x="1128" y="820"/>
                  <a:pt x="1187" y="870"/>
                  <a:pt x="1262" y="870"/>
                </a:cubicBezTo>
                <a:cubicBezTo>
                  <a:pt x="1337" y="870"/>
                  <a:pt x="1396" y="820"/>
                  <a:pt x="1396" y="744"/>
                </a:cubicBezTo>
                <a:cubicBezTo>
                  <a:pt x="1396" y="669"/>
                  <a:pt x="1337" y="610"/>
                  <a:pt x="1262" y="610"/>
                </a:cubicBezTo>
                <a:close/>
                <a:moveTo>
                  <a:pt x="1262" y="811"/>
                </a:moveTo>
                <a:cubicBezTo>
                  <a:pt x="1229" y="811"/>
                  <a:pt x="1195" y="778"/>
                  <a:pt x="1195" y="744"/>
                </a:cubicBezTo>
                <a:cubicBezTo>
                  <a:pt x="1195" y="711"/>
                  <a:pt x="1229" y="677"/>
                  <a:pt x="1262" y="677"/>
                </a:cubicBezTo>
                <a:cubicBezTo>
                  <a:pt x="1295" y="677"/>
                  <a:pt x="1329" y="711"/>
                  <a:pt x="1329" y="744"/>
                </a:cubicBezTo>
                <a:cubicBezTo>
                  <a:pt x="1329" y="778"/>
                  <a:pt x="1295" y="811"/>
                  <a:pt x="1262" y="811"/>
                </a:cubicBezTo>
                <a:close/>
                <a:moveTo>
                  <a:pt x="1538" y="376"/>
                </a:moveTo>
                <a:cubicBezTo>
                  <a:pt x="1295" y="134"/>
                  <a:pt x="1295" y="134"/>
                  <a:pt x="1295" y="134"/>
                </a:cubicBezTo>
                <a:cubicBezTo>
                  <a:pt x="1279" y="117"/>
                  <a:pt x="1254" y="109"/>
                  <a:pt x="1229" y="109"/>
                </a:cubicBezTo>
                <a:cubicBezTo>
                  <a:pt x="1112" y="109"/>
                  <a:pt x="1112" y="109"/>
                  <a:pt x="1112" y="109"/>
                </a:cubicBezTo>
                <a:cubicBezTo>
                  <a:pt x="1112" y="59"/>
                  <a:pt x="1112" y="59"/>
                  <a:pt x="1112" y="59"/>
                </a:cubicBezTo>
                <a:cubicBezTo>
                  <a:pt x="1112" y="25"/>
                  <a:pt x="1078" y="0"/>
                  <a:pt x="1045" y="0"/>
                </a:cubicBezTo>
                <a:cubicBezTo>
                  <a:pt x="326" y="0"/>
                  <a:pt x="326" y="0"/>
                  <a:pt x="326" y="0"/>
                </a:cubicBezTo>
                <a:cubicBezTo>
                  <a:pt x="292" y="0"/>
                  <a:pt x="267" y="25"/>
                  <a:pt x="267" y="59"/>
                </a:cubicBezTo>
                <a:cubicBezTo>
                  <a:pt x="267" y="75"/>
                  <a:pt x="267" y="75"/>
                  <a:pt x="267" y="75"/>
                </a:cubicBezTo>
                <a:cubicBezTo>
                  <a:pt x="8" y="101"/>
                  <a:pt x="8" y="101"/>
                  <a:pt x="8" y="101"/>
                </a:cubicBezTo>
                <a:cubicBezTo>
                  <a:pt x="459" y="159"/>
                  <a:pt x="459" y="159"/>
                  <a:pt x="459" y="159"/>
                </a:cubicBezTo>
                <a:cubicBezTo>
                  <a:pt x="0" y="209"/>
                  <a:pt x="0" y="209"/>
                  <a:pt x="0" y="209"/>
                </a:cubicBezTo>
                <a:cubicBezTo>
                  <a:pt x="459" y="268"/>
                  <a:pt x="459" y="268"/>
                  <a:pt x="459" y="268"/>
                </a:cubicBezTo>
                <a:cubicBezTo>
                  <a:pt x="0" y="309"/>
                  <a:pt x="0" y="309"/>
                  <a:pt x="0" y="309"/>
                </a:cubicBezTo>
                <a:cubicBezTo>
                  <a:pt x="267" y="360"/>
                  <a:pt x="267" y="360"/>
                  <a:pt x="267" y="360"/>
                </a:cubicBezTo>
                <a:cubicBezTo>
                  <a:pt x="267" y="485"/>
                  <a:pt x="267" y="485"/>
                  <a:pt x="267" y="485"/>
                </a:cubicBezTo>
                <a:cubicBezTo>
                  <a:pt x="1563" y="485"/>
                  <a:pt x="1563" y="485"/>
                  <a:pt x="1563" y="485"/>
                </a:cubicBezTo>
                <a:cubicBezTo>
                  <a:pt x="1563" y="435"/>
                  <a:pt x="1563" y="435"/>
                  <a:pt x="1563" y="435"/>
                </a:cubicBezTo>
                <a:cubicBezTo>
                  <a:pt x="1563" y="410"/>
                  <a:pt x="1555" y="393"/>
                  <a:pt x="1538" y="376"/>
                </a:cubicBezTo>
                <a:close/>
                <a:moveTo>
                  <a:pt x="1429" y="385"/>
                </a:moveTo>
                <a:cubicBezTo>
                  <a:pt x="1195" y="385"/>
                  <a:pt x="1195" y="385"/>
                  <a:pt x="1195" y="385"/>
                </a:cubicBezTo>
                <a:cubicBezTo>
                  <a:pt x="1187" y="385"/>
                  <a:pt x="1178" y="376"/>
                  <a:pt x="1178" y="376"/>
                </a:cubicBezTo>
                <a:cubicBezTo>
                  <a:pt x="1178" y="193"/>
                  <a:pt x="1178" y="193"/>
                  <a:pt x="1178" y="193"/>
                </a:cubicBezTo>
                <a:cubicBezTo>
                  <a:pt x="1178" y="184"/>
                  <a:pt x="1187" y="184"/>
                  <a:pt x="1195" y="184"/>
                </a:cubicBezTo>
                <a:cubicBezTo>
                  <a:pt x="1237" y="184"/>
                  <a:pt x="1237" y="184"/>
                  <a:pt x="1237" y="184"/>
                </a:cubicBezTo>
                <a:lnTo>
                  <a:pt x="1245" y="184"/>
                </a:lnTo>
                <a:cubicBezTo>
                  <a:pt x="1438" y="368"/>
                  <a:pt x="1438" y="368"/>
                  <a:pt x="1438" y="368"/>
                </a:cubicBezTo>
                <a:cubicBezTo>
                  <a:pt x="1446" y="376"/>
                  <a:pt x="1438" y="385"/>
                  <a:pt x="1429" y="385"/>
                </a:cubicBezTo>
                <a:close/>
                <a:moveTo>
                  <a:pt x="1429" y="385"/>
                </a:moveTo>
                <a:lnTo>
                  <a:pt x="1429" y="3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lIns="243785" tIns="121892" rIns="243785" bIns="121892" anchor="ctr"/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5319389" y="1143000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471789" y="1244600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62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0"/>
                            </p:stCondLst>
                            <p:childTnLst>
                              <p:par>
                                <p:cTn id="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3" grpId="0" animBg="1"/>
      <p:bldP spid="44" grpId="0"/>
      <p:bldP spid="45" grpId="0"/>
      <p:bldP spid="50" grpId="0"/>
      <p:bldP spid="51" grpId="0"/>
      <p:bldP spid="52" grpId="0"/>
      <p:bldP spid="53" grpId="0"/>
      <p:bldP spid="54" grpId="0"/>
      <p:bldP spid="55" grpId="0"/>
      <p:bldP spid="56" grpId="0" animBg="1"/>
      <p:bldP spid="68" grpId="0" animBg="1"/>
      <p:bldP spid="69" grpId="0" animBg="1"/>
      <p:bldP spid="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0" r="44274"/>
          <a:stretch/>
        </p:blipFill>
        <p:spPr>
          <a:xfrm>
            <a:off x="7564466" y="536401"/>
            <a:ext cx="2626862" cy="4352262"/>
          </a:xfrm>
          <a:prstGeom prst="rect">
            <a:avLst/>
          </a:prstGeom>
          <a:effectLst>
            <a:outerShdw blurRad="469900" dist="12700" dir="8100000" sy="-23000" kx="800400" algn="br" rotWithShape="0">
              <a:prstClr val="black">
                <a:alpha val="20000"/>
              </a:prstClr>
            </a:outerShdw>
            <a:softEdge rad="12700"/>
          </a:effectLst>
        </p:spPr>
      </p:pic>
      <p:sp>
        <p:nvSpPr>
          <p:cNvPr id="4" name="Rectangle 3"/>
          <p:cNvSpPr/>
          <p:nvPr/>
        </p:nvSpPr>
        <p:spPr>
          <a:xfrm>
            <a:off x="0" y="4879856"/>
            <a:ext cx="12192000" cy="1988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8582"/>
            <a:ext cx="10511672" cy="715529"/>
          </a:xfrm>
        </p:spPr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3440" y="1143000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13440" y="1244600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3440" y="2392793"/>
            <a:ext cx="4290156" cy="170816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>
                <a:solidFill>
                  <a:schemeClr val="bg2">
                    <a:lumMod val="50000"/>
                  </a:schemeClr>
                </a:solidFill>
              </a:rPr>
              <a:t>Lorem ipsum dolor sit amet, consectetur adipiscing elit. Donec luctus nibh sit </a:t>
            </a:r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amet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</a:rPr>
              <a:t>vulputate venenatis bibendum orci pulvinar. Nullam nec lorem ut ipsum rhoncus </a:t>
            </a:r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imperdiet donec luctus nibh sit amet sem vulputate khanh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</a:rPr>
              <a:t>luctus nibh </a:t>
            </a:r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sit consectetur duy.</a:t>
            </a:r>
            <a:endParaRPr lang="en-US" sz="1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1697" y="1973962"/>
            <a:ext cx="2542931" cy="479235"/>
          </a:xfrm>
          <a:prstGeom prst="rect">
            <a:avLst/>
          </a:prstGeom>
          <a:noFill/>
        </p:spPr>
        <p:txBody>
          <a:bodyPr wrap="none" lIns="36000" tIns="46800" rIns="36000" bIns="4680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HI! I’M JOHN HENRY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93523" y="5055612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</a:rPr>
              <a:t>EXPERIENCE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91108" y="5443798"/>
            <a:ext cx="536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Lorem ipsum dolor sit amet</a:t>
            </a:r>
            <a:r>
              <a:rPr lang="en-US" sz="1400">
                <a:solidFill>
                  <a:schemeClr val="bg1"/>
                </a:solidFill>
              </a:rPr>
              <a:t>, consectetur adipiscing elit. Quisque ultrices venenatis ultrices. Duis et lectus </a:t>
            </a:r>
            <a:r>
              <a:rPr lang="en-US" sz="1400" smtClean="0">
                <a:solidFill>
                  <a:schemeClr val="bg1"/>
                </a:solidFill>
              </a:rPr>
              <a:t>sapien khanh rau.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91108" y="6065313"/>
            <a:ext cx="536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Lorem ipsum dolor sit amet</a:t>
            </a:r>
            <a:r>
              <a:rPr lang="en-US" sz="1400">
                <a:solidFill>
                  <a:schemeClr val="bg1"/>
                </a:solidFill>
              </a:rPr>
              <a:t>, consectetur adipiscing elit. Quisque ultrices venenatis ultrices. Duis et lectus </a:t>
            </a:r>
            <a:r>
              <a:rPr lang="en-US" sz="1400" smtClean="0">
                <a:solidFill>
                  <a:schemeClr val="bg1"/>
                </a:solidFill>
              </a:rPr>
              <a:t>sapien khanh rau.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0843" y="5492977"/>
            <a:ext cx="1418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</a:rPr>
              <a:t>Photoshop 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0843" y="5831531"/>
            <a:ext cx="1418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</a:rPr>
              <a:t>Illustrator</a:t>
            </a:r>
            <a:r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148955" y="5586801"/>
            <a:ext cx="3580929" cy="16353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148956" y="5586801"/>
            <a:ext cx="2451558" cy="163539"/>
          </a:xfrm>
          <a:prstGeom prst="roundRect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148956" y="5967017"/>
            <a:ext cx="3580929" cy="16353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148955" y="5967018"/>
            <a:ext cx="2809652" cy="163539"/>
          </a:xfrm>
          <a:prstGeom prst="roundRect">
            <a:avLst/>
          </a:prstGeom>
          <a:solidFill>
            <a:schemeClr val="accent5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8200" y="5055612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SKILLS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0842" y="6213568"/>
            <a:ext cx="1418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</a:rPr>
              <a:t>Powerpoint</a:t>
            </a:r>
            <a:endParaRPr 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148955" y="6349054"/>
            <a:ext cx="3580929" cy="16353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148955" y="6347233"/>
            <a:ext cx="3205471" cy="168841"/>
          </a:xfrm>
          <a:prstGeom prst="roundRect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92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75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250"/>
                            </p:stCondLst>
                            <p:childTnLst>
                              <p:par>
                                <p:cTn id="7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250"/>
                            </p:stCondLst>
                            <p:childTnLst>
                              <p:par>
                                <p:cTn id="7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250"/>
                            </p:stCondLst>
                            <p:childTnLst>
                              <p:par>
                                <p:cTn id="8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13" grpId="0"/>
      <p:bldP spid="15" grpId="0"/>
      <p:bldP spid="17" grpId="0"/>
      <p:bldP spid="19" grpId="0"/>
      <p:bldP spid="20" grpId="0"/>
      <p:bldP spid="21" grpId="0"/>
      <p:bldP spid="24" grpId="0" animBg="1"/>
      <p:bldP spid="25" grpId="0" animBg="1"/>
      <p:bldP spid="30" grpId="0" animBg="1"/>
      <p:bldP spid="31" grpId="0" animBg="1"/>
      <p:bldP spid="32" grpId="0"/>
      <p:bldP spid="33" grpId="0"/>
      <p:bldP spid="34" grpId="0" animBg="1"/>
      <p:bldP spid="3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Paramid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324506" y="747252"/>
            <a:ext cx="5867491" cy="5424719"/>
            <a:chOff x="6381548" y="943785"/>
            <a:chExt cx="5717382" cy="5285937"/>
          </a:xfrm>
        </p:grpSpPr>
        <p:grpSp>
          <p:nvGrpSpPr>
            <p:cNvPr id="5" name="Group 4"/>
            <p:cNvGrpSpPr/>
            <p:nvPr/>
          </p:nvGrpSpPr>
          <p:grpSpPr>
            <a:xfrm>
              <a:off x="6381548" y="943785"/>
              <a:ext cx="5717382" cy="5285937"/>
              <a:chOff x="6844145" y="1074131"/>
              <a:chExt cx="5262196" cy="48651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6844146" y="1979297"/>
                <a:ext cx="4283111" cy="3959934"/>
                <a:chOff x="6844146" y="1911797"/>
                <a:chExt cx="4283111" cy="3959934"/>
              </a:xfrm>
            </p:grpSpPr>
            <p:sp>
              <p:nvSpPr>
                <p:cNvPr id="25" name="Freeform 5"/>
                <p:cNvSpPr>
                  <a:spLocks/>
                </p:cNvSpPr>
                <p:nvPr/>
              </p:nvSpPr>
              <p:spPr bwMode="auto">
                <a:xfrm>
                  <a:off x="6844146" y="1911797"/>
                  <a:ext cx="1948453" cy="3959934"/>
                </a:xfrm>
                <a:custGeom>
                  <a:avLst/>
                  <a:gdLst>
                    <a:gd name="T0" fmla="*/ 1447 w 1453"/>
                    <a:gd name="T1" fmla="*/ 2953 h 2953"/>
                    <a:gd name="T2" fmla="*/ 0 w 1453"/>
                    <a:gd name="T3" fmla="*/ 1986 h 2953"/>
                    <a:gd name="T4" fmla="*/ 1453 w 1453"/>
                    <a:gd name="T5" fmla="*/ 0 h 2953"/>
                    <a:gd name="T6" fmla="*/ 1447 w 1453"/>
                    <a:gd name="T7" fmla="*/ 2953 h 29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3" h="2953">
                      <a:moveTo>
                        <a:pt x="1447" y="2953"/>
                      </a:moveTo>
                      <a:lnTo>
                        <a:pt x="0" y="1986"/>
                      </a:lnTo>
                      <a:lnTo>
                        <a:pt x="1453" y="0"/>
                      </a:lnTo>
                      <a:lnTo>
                        <a:pt x="1447" y="2953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6"/>
                <p:cNvSpPr>
                  <a:spLocks/>
                </p:cNvSpPr>
                <p:nvPr/>
              </p:nvSpPr>
              <p:spPr bwMode="auto">
                <a:xfrm>
                  <a:off x="8784553" y="1911797"/>
                  <a:ext cx="2342704" cy="3959934"/>
                </a:xfrm>
                <a:custGeom>
                  <a:avLst/>
                  <a:gdLst>
                    <a:gd name="T0" fmla="*/ 6 w 1747"/>
                    <a:gd name="T1" fmla="*/ 0 h 2953"/>
                    <a:gd name="T2" fmla="*/ 1747 w 1747"/>
                    <a:gd name="T3" fmla="*/ 1968 h 2953"/>
                    <a:gd name="T4" fmla="*/ 0 w 1747"/>
                    <a:gd name="T5" fmla="*/ 2953 h 2953"/>
                    <a:gd name="T6" fmla="*/ 6 w 1747"/>
                    <a:gd name="T7" fmla="*/ 0 h 29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47" h="2953">
                      <a:moveTo>
                        <a:pt x="6" y="0"/>
                      </a:moveTo>
                      <a:lnTo>
                        <a:pt x="1747" y="1968"/>
                      </a:lnTo>
                      <a:lnTo>
                        <a:pt x="0" y="2953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5" name="Freeform 7"/>
              <p:cNvSpPr>
                <a:spLocks/>
              </p:cNvSpPr>
              <p:nvPr/>
            </p:nvSpPr>
            <p:spPr bwMode="auto">
              <a:xfrm>
                <a:off x="8335322" y="2451324"/>
                <a:ext cx="453254" cy="454595"/>
              </a:xfrm>
              <a:custGeom>
                <a:avLst/>
                <a:gdLst>
                  <a:gd name="T0" fmla="*/ 84 w 338"/>
                  <a:gd name="T1" fmla="*/ 0 h 339"/>
                  <a:gd name="T2" fmla="*/ 0 w 338"/>
                  <a:gd name="T3" fmla="*/ 114 h 339"/>
                  <a:gd name="T4" fmla="*/ 338 w 338"/>
                  <a:gd name="T5" fmla="*/ 339 h 339"/>
                  <a:gd name="T6" fmla="*/ 338 w 338"/>
                  <a:gd name="T7" fmla="*/ 171 h 339"/>
                  <a:gd name="T8" fmla="*/ 84 w 338"/>
                  <a:gd name="T9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339">
                    <a:moveTo>
                      <a:pt x="84" y="0"/>
                    </a:moveTo>
                    <a:lnTo>
                      <a:pt x="0" y="114"/>
                    </a:lnTo>
                    <a:lnTo>
                      <a:pt x="338" y="339"/>
                    </a:lnTo>
                    <a:lnTo>
                      <a:pt x="338" y="171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8"/>
              <p:cNvSpPr>
                <a:spLocks/>
              </p:cNvSpPr>
              <p:nvPr/>
            </p:nvSpPr>
            <p:spPr bwMode="auto">
              <a:xfrm>
                <a:off x="8788576" y="2440597"/>
                <a:ext cx="548464" cy="465322"/>
              </a:xfrm>
              <a:custGeom>
                <a:avLst/>
                <a:gdLst>
                  <a:gd name="T0" fmla="*/ 0 w 409"/>
                  <a:gd name="T1" fmla="*/ 179 h 347"/>
                  <a:gd name="T2" fmla="*/ 0 w 409"/>
                  <a:gd name="T3" fmla="*/ 347 h 347"/>
                  <a:gd name="T4" fmla="*/ 409 w 409"/>
                  <a:gd name="T5" fmla="*/ 117 h 347"/>
                  <a:gd name="T6" fmla="*/ 303 w 409"/>
                  <a:gd name="T7" fmla="*/ 0 h 347"/>
                  <a:gd name="T8" fmla="*/ 0 w 409"/>
                  <a:gd name="T9" fmla="*/ 179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9" h="347">
                    <a:moveTo>
                      <a:pt x="0" y="179"/>
                    </a:moveTo>
                    <a:lnTo>
                      <a:pt x="0" y="347"/>
                    </a:lnTo>
                    <a:lnTo>
                      <a:pt x="409" y="117"/>
                    </a:lnTo>
                    <a:lnTo>
                      <a:pt x="303" y="0"/>
                    </a:lnTo>
                    <a:lnTo>
                      <a:pt x="0" y="17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7336287" y="3542888"/>
                <a:ext cx="1456312" cy="1404013"/>
              </a:xfrm>
              <a:custGeom>
                <a:avLst/>
                <a:gdLst>
                  <a:gd name="T0" fmla="*/ 233 w 1086"/>
                  <a:gd name="T1" fmla="*/ 0 h 1047"/>
                  <a:gd name="T2" fmla="*/ 0 w 1086"/>
                  <a:gd name="T3" fmla="*/ 320 h 1047"/>
                  <a:gd name="T4" fmla="*/ 1086 w 1086"/>
                  <a:gd name="T5" fmla="*/ 1047 h 1047"/>
                  <a:gd name="T6" fmla="*/ 1086 w 1086"/>
                  <a:gd name="T7" fmla="*/ 574 h 1047"/>
                  <a:gd name="T8" fmla="*/ 233 w 1086"/>
                  <a:gd name="T9" fmla="*/ 0 h 10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1047">
                    <a:moveTo>
                      <a:pt x="233" y="0"/>
                    </a:moveTo>
                    <a:lnTo>
                      <a:pt x="0" y="320"/>
                    </a:lnTo>
                    <a:lnTo>
                      <a:pt x="1086" y="1047"/>
                    </a:lnTo>
                    <a:lnTo>
                      <a:pt x="1086" y="574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8792599" y="2357455"/>
                <a:ext cx="3313742" cy="2589445"/>
              </a:xfrm>
              <a:custGeom>
                <a:avLst/>
                <a:gdLst>
                  <a:gd name="T0" fmla="*/ 0 w 2535"/>
                  <a:gd name="T1" fmla="*/ 1458 h 1931"/>
                  <a:gd name="T2" fmla="*/ 0 w 2535"/>
                  <a:gd name="T3" fmla="*/ 1931 h 1931"/>
                  <a:gd name="T4" fmla="*/ 2535 w 2535"/>
                  <a:gd name="T5" fmla="*/ 493 h 1931"/>
                  <a:gd name="T6" fmla="*/ 2535 w 2535"/>
                  <a:gd name="T7" fmla="*/ 0 h 1931"/>
                  <a:gd name="T8" fmla="*/ 0 w 2535"/>
                  <a:gd name="T9" fmla="*/ 1458 h 19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35" h="1931">
                    <a:moveTo>
                      <a:pt x="0" y="1458"/>
                    </a:moveTo>
                    <a:lnTo>
                      <a:pt x="0" y="1931"/>
                    </a:lnTo>
                    <a:lnTo>
                      <a:pt x="2535" y="493"/>
                    </a:lnTo>
                    <a:lnTo>
                      <a:pt x="2535" y="0"/>
                    </a:lnTo>
                    <a:lnTo>
                      <a:pt x="0" y="145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7718468" y="3129864"/>
                <a:ext cx="1066084" cy="1031219"/>
              </a:xfrm>
              <a:custGeom>
                <a:avLst/>
                <a:gdLst>
                  <a:gd name="T0" fmla="*/ 173 w 795"/>
                  <a:gd name="T1" fmla="*/ 0 h 769"/>
                  <a:gd name="T2" fmla="*/ 0 w 795"/>
                  <a:gd name="T3" fmla="*/ 237 h 769"/>
                  <a:gd name="T4" fmla="*/ 795 w 795"/>
                  <a:gd name="T5" fmla="*/ 769 h 769"/>
                  <a:gd name="T6" fmla="*/ 795 w 795"/>
                  <a:gd name="T7" fmla="*/ 416 h 769"/>
                  <a:gd name="T8" fmla="*/ 173 w 795"/>
                  <a:gd name="T9" fmla="*/ 0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5" h="769">
                    <a:moveTo>
                      <a:pt x="173" y="0"/>
                    </a:moveTo>
                    <a:lnTo>
                      <a:pt x="0" y="237"/>
                    </a:lnTo>
                    <a:lnTo>
                      <a:pt x="795" y="769"/>
                    </a:lnTo>
                    <a:lnTo>
                      <a:pt x="795" y="416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8784553" y="1715123"/>
                <a:ext cx="3321788" cy="2445960"/>
              </a:xfrm>
              <a:custGeom>
                <a:avLst/>
                <a:gdLst>
                  <a:gd name="T0" fmla="*/ 0 w 2541"/>
                  <a:gd name="T1" fmla="*/ 1471 h 1824"/>
                  <a:gd name="T2" fmla="*/ 0 w 2541"/>
                  <a:gd name="T3" fmla="*/ 1471 h 1824"/>
                  <a:gd name="T4" fmla="*/ 0 w 2541"/>
                  <a:gd name="T5" fmla="*/ 1824 h 1824"/>
                  <a:gd name="T6" fmla="*/ 2541 w 2541"/>
                  <a:gd name="T7" fmla="*/ 367 h 1824"/>
                  <a:gd name="T8" fmla="*/ 2541 w 2541"/>
                  <a:gd name="T9" fmla="*/ 0 h 1824"/>
                  <a:gd name="T10" fmla="*/ 0 w 2541"/>
                  <a:gd name="T11" fmla="*/ 1471 h 1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41" h="1824">
                    <a:moveTo>
                      <a:pt x="0" y="1471"/>
                    </a:moveTo>
                    <a:lnTo>
                      <a:pt x="0" y="1471"/>
                    </a:lnTo>
                    <a:lnTo>
                      <a:pt x="0" y="1824"/>
                    </a:lnTo>
                    <a:lnTo>
                      <a:pt x="2541" y="367"/>
                    </a:lnTo>
                    <a:lnTo>
                      <a:pt x="2541" y="0"/>
                    </a:lnTo>
                    <a:lnTo>
                      <a:pt x="0" y="147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8022872" y="2704771"/>
                <a:ext cx="765703" cy="839458"/>
              </a:xfrm>
              <a:custGeom>
                <a:avLst/>
                <a:gdLst>
                  <a:gd name="T0" fmla="*/ 571 w 571"/>
                  <a:gd name="T1" fmla="*/ 263 h 626"/>
                  <a:gd name="T2" fmla="*/ 177 w 571"/>
                  <a:gd name="T3" fmla="*/ 0 h 626"/>
                  <a:gd name="T4" fmla="*/ 0 w 571"/>
                  <a:gd name="T5" fmla="*/ 246 h 626"/>
                  <a:gd name="T6" fmla="*/ 571 w 571"/>
                  <a:gd name="T7" fmla="*/ 626 h 626"/>
                  <a:gd name="T8" fmla="*/ 571 w 571"/>
                  <a:gd name="T9" fmla="*/ 267 h 626"/>
                  <a:gd name="T10" fmla="*/ 571 w 571"/>
                  <a:gd name="T11" fmla="*/ 263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1" h="626">
                    <a:moveTo>
                      <a:pt x="571" y="263"/>
                    </a:moveTo>
                    <a:lnTo>
                      <a:pt x="177" y="0"/>
                    </a:lnTo>
                    <a:lnTo>
                      <a:pt x="0" y="246"/>
                    </a:lnTo>
                    <a:lnTo>
                      <a:pt x="571" y="626"/>
                    </a:lnTo>
                    <a:lnTo>
                      <a:pt x="571" y="267"/>
                    </a:lnTo>
                    <a:lnTo>
                      <a:pt x="571" y="263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8788576" y="1074131"/>
                <a:ext cx="3317765" cy="2470098"/>
              </a:xfrm>
              <a:custGeom>
                <a:avLst/>
                <a:gdLst>
                  <a:gd name="T0" fmla="*/ 0 w 2538"/>
                  <a:gd name="T1" fmla="*/ 1483 h 1842"/>
                  <a:gd name="T2" fmla="*/ 0 w 2538"/>
                  <a:gd name="T3" fmla="*/ 1842 h 1842"/>
                  <a:gd name="T4" fmla="*/ 2538 w 2538"/>
                  <a:gd name="T5" fmla="*/ 372 h 1842"/>
                  <a:gd name="T6" fmla="*/ 2538 w 2538"/>
                  <a:gd name="T7" fmla="*/ 0 h 1842"/>
                  <a:gd name="T8" fmla="*/ 0 w 2538"/>
                  <a:gd name="T9" fmla="*/ 1483 h 18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38" h="1842">
                    <a:moveTo>
                      <a:pt x="0" y="1483"/>
                    </a:moveTo>
                    <a:lnTo>
                      <a:pt x="0" y="1842"/>
                    </a:lnTo>
                    <a:lnTo>
                      <a:pt x="2538" y="372"/>
                    </a:lnTo>
                    <a:lnTo>
                      <a:pt x="2538" y="0"/>
                    </a:lnTo>
                    <a:lnTo>
                      <a:pt x="0" y="148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6844145" y="4094033"/>
                <a:ext cx="1940408" cy="1845198"/>
              </a:xfrm>
              <a:custGeom>
                <a:avLst/>
                <a:gdLst>
                  <a:gd name="T0" fmla="*/ 299 w 1447"/>
                  <a:gd name="T1" fmla="*/ 0 h 1376"/>
                  <a:gd name="T2" fmla="*/ 0 w 1447"/>
                  <a:gd name="T3" fmla="*/ 409 h 1376"/>
                  <a:gd name="T4" fmla="*/ 1447 w 1447"/>
                  <a:gd name="T5" fmla="*/ 1376 h 1376"/>
                  <a:gd name="T6" fmla="*/ 1447 w 1447"/>
                  <a:gd name="T7" fmla="*/ 770 h 1376"/>
                  <a:gd name="T8" fmla="*/ 299 w 1447"/>
                  <a:gd name="T9" fmla="*/ 0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7" h="1376">
                    <a:moveTo>
                      <a:pt x="299" y="0"/>
                    </a:moveTo>
                    <a:lnTo>
                      <a:pt x="0" y="409"/>
                    </a:lnTo>
                    <a:lnTo>
                      <a:pt x="1447" y="1376"/>
                    </a:lnTo>
                    <a:lnTo>
                      <a:pt x="1447" y="770"/>
                    </a:lnTo>
                    <a:lnTo>
                      <a:pt x="299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8784553" y="3191549"/>
                <a:ext cx="3321788" cy="2747682"/>
              </a:xfrm>
              <a:custGeom>
                <a:avLst/>
                <a:gdLst>
                  <a:gd name="T0" fmla="*/ 0 w 2541"/>
                  <a:gd name="T1" fmla="*/ 1443 h 2049"/>
                  <a:gd name="T2" fmla="*/ 0 w 2541"/>
                  <a:gd name="T3" fmla="*/ 2049 h 2049"/>
                  <a:gd name="T4" fmla="*/ 2541 w 2541"/>
                  <a:gd name="T5" fmla="*/ 628 h 2049"/>
                  <a:gd name="T6" fmla="*/ 2541 w 2541"/>
                  <a:gd name="T7" fmla="*/ 0 h 2049"/>
                  <a:gd name="T8" fmla="*/ 0 w 2541"/>
                  <a:gd name="T9" fmla="*/ 1443 h 20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41" h="2049">
                    <a:moveTo>
                      <a:pt x="0" y="1443"/>
                    </a:moveTo>
                    <a:lnTo>
                      <a:pt x="0" y="2049"/>
                    </a:lnTo>
                    <a:lnTo>
                      <a:pt x="2541" y="628"/>
                    </a:lnTo>
                    <a:lnTo>
                      <a:pt x="2541" y="0"/>
                    </a:lnTo>
                    <a:lnTo>
                      <a:pt x="0" y="144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Freeform 21"/>
            <p:cNvSpPr>
              <a:spLocks noEditPoints="1"/>
            </p:cNvSpPr>
            <p:nvPr/>
          </p:nvSpPr>
          <p:spPr bwMode="auto">
            <a:xfrm>
              <a:off x="8806050" y="3585847"/>
              <a:ext cx="289578" cy="330758"/>
            </a:xfrm>
            <a:custGeom>
              <a:avLst/>
              <a:gdLst>
                <a:gd name="T0" fmla="*/ 432 w 504"/>
                <a:gd name="T1" fmla="*/ 541 h 577"/>
                <a:gd name="T2" fmla="*/ 407 w 504"/>
                <a:gd name="T3" fmla="*/ 541 h 577"/>
                <a:gd name="T4" fmla="*/ 504 w 504"/>
                <a:gd name="T5" fmla="*/ 361 h 577"/>
                <a:gd name="T6" fmla="*/ 341 w 504"/>
                <a:gd name="T7" fmla="*/ 152 h 577"/>
                <a:gd name="T8" fmla="*/ 382 w 504"/>
                <a:gd name="T9" fmla="*/ 75 h 577"/>
                <a:gd name="T10" fmla="*/ 374 w 504"/>
                <a:gd name="T11" fmla="*/ 50 h 577"/>
                <a:gd name="T12" fmla="*/ 277 w 504"/>
                <a:gd name="T13" fmla="*/ 3 h 577"/>
                <a:gd name="T14" fmla="*/ 263 w 504"/>
                <a:gd name="T15" fmla="*/ 2 h 577"/>
                <a:gd name="T16" fmla="*/ 252 w 504"/>
                <a:gd name="T17" fmla="*/ 12 h 577"/>
                <a:gd name="T18" fmla="*/ 137 w 504"/>
                <a:gd name="T19" fmla="*/ 230 h 577"/>
                <a:gd name="T20" fmla="*/ 153 w 504"/>
                <a:gd name="T21" fmla="*/ 280 h 577"/>
                <a:gd name="T22" fmla="*/ 137 w 504"/>
                <a:gd name="T23" fmla="*/ 313 h 577"/>
                <a:gd name="T24" fmla="*/ 202 w 504"/>
                <a:gd name="T25" fmla="*/ 344 h 577"/>
                <a:gd name="T26" fmla="*/ 217 w 504"/>
                <a:gd name="T27" fmla="*/ 312 h 577"/>
                <a:gd name="T28" fmla="*/ 217 w 504"/>
                <a:gd name="T29" fmla="*/ 312 h 577"/>
                <a:gd name="T30" fmla="*/ 267 w 504"/>
                <a:gd name="T31" fmla="*/ 293 h 577"/>
                <a:gd name="T32" fmla="*/ 306 w 504"/>
                <a:gd name="T33" fmla="*/ 219 h 577"/>
                <a:gd name="T34" fmla="*/ 432 w 504"/>
                <a:gd name="T35" fmla="*/ 361 h 577"/>
                <a:gd name="T36" fmla="*/ 288 w 504"/>
                <a:gd name="T37" fmla="*/ 505 h 577"/>
                <a:gd name="T38" fmla="*/ 180 w 504"/>
                <a:gd name="T39" fmla="*/ 469 h 577"/>
                <a:gd name="T40" fmla="*/ 180 w 504"/>
                <a:gd name="T41" fmla="*/ 451 h 577"/>
                <a:gd name="T42" fmla="*/ 198 w 504"/>
                <a:gd name="T43" fmla="*/ 433 h 577"/>
                <a:gd name="T44" fmla="*/ 288 w 504"/>
                <a:gd name="T45" fmla="*/ 433 h 577"/>
                <a:gd name="T46" fmla="*/ 288 w 504"/>
                <a:gd name="T47" fmla="*/ 397 h 577"/>
                <a:gd name="T48" fmla="*/ 149 w 504"/>
                <a:gd name="T49" fmla="*/ 397 h 577"/>
                <a:gd name="T50" fmla="*/ 75 w 504"/>
                <a:gd name="T51" fmla="*/ 397 h 577"/>
                <a:gd name="T52" fmla="*/ 0 w 504"/>
                <a:gd name="T53" fmla="*/ 397 h 577"/>
                <a:gd name="T54" fmla="*/ 0 w 504"/>
                <a:gd name="T55" fmla="*/ 433 h 577"/>
                <a:gd name="T56" fmla="*/ 85 w 504"/>
                <a:gd name="T57" fmla="*/ 433 h 577"/>
                <a:gd name="T58" fmla="*/ 90 w 504"/>
                <a:gd name="T59" fmla="*/ 433 h 577"/>
                <a:gd name="T60" fmla="*/ 108 w 504"/>
                <a:gd name="T61" fmla="*/ 451 h 577"/>
                <a:gd name="T62" fmla="*/ 108 w 504"/>
                <a:gd name="T63" fmla="*/ 469 h 577"/>
                <a:gd name="T64" fmla="*/ 108 w 504"/>
                <a:gd name="T65" fmla="*/ 541 h 577"/>
                <a:gd name="T66" fmla="*/ 36 w 504"/>
                <a:gd name="T67" fmla="*/ 577 h 577"/>
                <a:gd name="T68" fmla="*/ 504 w 504"/>
                <a:gd name="T69" fmla="*/ 577 h 577"/>
                <a:gd name="T70" fmla="*/ 432 w 504"/>
                <a:gd name="T71" fmla="*/ 541 h 577"/>
                <a:gd name="T72" fmla="*/ 306 w 504"/>
                <a:gd name="T73" fmla="*/ 49 h 577"/>
                <a:gd name="T74" fmla="*/ 294 w 504"/>
                <a:gd name="T75" fmla="*/ 61 h 577"/>
                <a:gd name="T76" fmla="*/ 212 w 504"/>
                <a:gd name="T77" fmla="*/ 217 h 577"/>
                <a:gd name="T78" fmla="*/ 180 w 504"/>
                <a:gd name="T79" fmla="*/ 202 h 577"/>
                <a:gd name="T80" fmla="*/ 182 w 504"/>
                <a:gd name="T81" fmla="*/ 195 h 577"/>
                <a:gd name="T82" fmla="*/ 261 w 504"/>
                <a:gd name="T83" fmla="*/ 48 h 577"/>
                <a:gd name="T84" fmla="*/ 272 w 504"/>
                <a:gd name="T85" fmla="*/ 38 h 577"/>
                <a:gd name="T86" fmla="*/ 286 w 504"/>
                <a:gd name="T87" fmla="*/ 39 h 577"/>
                <a:gd name="T88" fmla="*/ 306 w 504"/>
                <a:gd name="T89" fmla="*/ 49 h 577"/>
                <a:gd name="T90" fmla="*/ 306 w 504"/>
                <a:gd name="T91" fmla="*/ 4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4" h="577">
                  <a:moveTo>
                    <a:pt x="432" y="541"/>
                  </a:moveTo>
                  <a:cubicBezTo>
                    <a:pt x="407" y="541"/>
                    <a:pt x="407" y="541"/>
                    <a:pt x="407" y="541"/>
                  </a:cubicBezTo>
                  <a:cubicBezTo>
                    <a:pt x="466" y="502"/>
                    <a:pt x="504" y="436"/>
                    <a:pt x="504" y="361"/>
                  </a:cubicBezTo>
                  <a:cubicBezTo>
                    <a:pt x="504" y="260"/>
                    <a:pt x="435" y="175"/>
                    <a:pt x="341" y="152"/>
                  </a:cubicBezTo>
                  <a:cubicBezTo>
                    <a:pt x="382" y="75"/>
                    <a:pt x="382" y="75"/>
                    <a:pt x="382" y="75"/>
                  </a:cubicBezTo>
                  <a:cubicBezTo>
                    <a:pt x="386" y="65"/>
                    <a:pt x="383" y="54"/>
                    <a:pt x="374" y="50"/>
                  </a:cubicBezTo>
                  <a:cubicBezTo>
                    <a:pt x="277" y="3"/>
                    <a:pt x="277" y="3"/>
                    <a:pt x="277" y="3"/>
                  </a:cubicBezTo>
                  <a:cubicBezTo>
                    <a:pt x="272" y="1"/>
                    <a:pt x="267" y="0"/>
                    <a:pt x="263" y="2"/>
                  </a:cubicBezTo>
                  <a:cubicBezTo>
                    <a:pt x="258" y="4"/>
                    <a:pt x="254" y="7"/>
                    <a:pt x="252" y="12"/>
                  </a:cubicBezTo>
                  <a:cubicBezTo>
                    <a:pt x="137" y="230"/>
                    <a:pt x="137" y="230"/>
                    <a:pt x="137" y="230"/>
                  </a:cubicBezTo>
                  <a:cubicBezTo>
                    <a:pt x="128" y="249"/>
                    <a:pt x="135" y="272"/>
                    <a:pt x="153" y="280"/>
                  </a:cubicBezTo>
                  <a:cubicBezTo>
                    <a:pt x="137" y="313"/>
                    <a:pt x="137" y="313"/>
                    <a:pt x="137" y="313"/>
                  </a:cubicBezTo>
                  <a:cubicBezTo>
                    <a:pt x="202" y="344"/>
                    <a:pt x="202" y="344"/>
                    <a:pt x="202" y="344"/>
                  </a:cubicBezTo>
                  <a:cubicBezTo>
                    <a:pt x="217" y="312"/>
                    <a:pt x="217" y="312"/>
                    <a:pt x="217" y="312"/>
                  </a:cubicBezTo>
                  <a:cubicBezTo>
                    <a:pt x="217" y="312"/>
                    <a:pt x="217" y="312"/>
                    <a:pt x="217" y="312"/>
                  </a:cubicBezTo>
                  <a:cubicBezTo>
                    <a:pt x="235" y="320"/>
                    <a:pt x="257" y="312"/>
                    <a:pt x="267" y="293"/>
                  </a:cubicBezTo>
                  <a:cubicBezTo>
                    <a:pt x="306" y="219"/>
                    <a:pt x="306" y="219"/>
                    <a:pt x="306" y="219"/>
                  </a:cubicBezTo>
                  <a:cubicBezTo>
                    <a:pt x="377" y="228"/>
                    <a:pt x="432" y="288"/>
                    <a:pt x="432" y="361"/>
                  </a:cubicBezTo>
                  <a:cubicBezTo>
                    <a:pt x="432" y="440"/>
                    <a:pt x="367" y="505"/>
                    <a:pt x="288" y="505"/>
                  </a:cubicBezTo>
                  <a:cubicBezTo>
                    <a:pt x="252" y="505"/>
                    <a:pt x="205" y="491"/>
                    <a:pt x="180" y="469"/>
                  </a:cubicBezTo>
                  <a:cubicBezTo>
                    <a:pt x="180" y="451"/>
                    <a:pt x="180" y="451"/>
                    <a:pt x="180" y="451"/>
                  </a:cubicBezTo>
                  <a:cubicBezTo>
                    <a:pt x="180" y="441"/>
                    <a:pt x="188" y="433"/>
                    <a:pt x="198" y="433"/>
                  </a:cubicBezTo>
                  <a:cubicBezTo>
                    <a:pt x="288" y="433"/>
                    <a:pt x="288" y="433"/>
                    <a:pt x="288" y="433"/>
                  </a:cubicBezTo>
                  <a:cubicBezTo>
                    <a:pt x="288" y="397"/>
                    <a:pt x="288" y="397"/>
                    <a:pt x="288" y="397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75" y="397"/>
                    <a:pt x="75" y="397"/>
                    <a:pt x="75" y="397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433"/>
                    <a:pt x="0" y="433"/>
                    <a:pt x="0" y="433"/>
                  </a:cubicBezTo>
                  <a:cubicBezTo>
                    <a:pt x="85" y="433"/>
                    <a:pt x="85" y="433"/>
                    <a:pt x="85" y="433"/>
                  </a:cubicBezTo>
                  <a:cubicBezTo>
                    <a:pt x="90" y="433"/>
                    <a:pt x="90" y="433"/>
                    <a:pt x="90" y="433"/>
                  </a:cubicBezTo>
                  <a:cubicBezTo>
                    <a:pt x="100" y="433"/>
                    <a:pt x="108" y="441"/>
                    <a:pt x="108" y="451"/>
                  </a:cubicBezTo>
                  <a:cubicBezTo>
                    <a:pt x="108" y="469"/>
                    <a:pt x="108" y="469"/>
                    <a:pt x="108" y="469"/>
                  </a:cubicBezTo>
                  <a:cubicBezTo>
                    <a:pt x="108" y="541"/>
                    <a:pt x="108" y="541"/>
                    <a:pt x="108" y="541"/>
                  </a:cubicBezTo>
                  <a:cubicBezTo>
                    <a:pt x="68" y="541"/>
                    <a:pt x="36" y="537"/>
                    <a:pt x="36" y="577"/>
                  </a:cubicBezTo>
                  <a:cubicBezTo>
                    <a:pt x="504" y="577"/>
                    <a:pt x="504" y="577"/>
                    <a:pt x="504" y="577"/>
                  </a:cubicBezTo>
                  <a:cubicBezTo>
                    <a:pt x="504" y="537"/>
                    <a:pt x="472" y="541"/>
                    <a:pt x="432" y="541"/>
                  </a:cubicBezTo>
                  <a:close/>
                  <a:moveTo>
                    <a:pt x="306" y="49"/>
                  </a:moveTo>
                  <a:cubicBezTo>
                    <a:pt x="301" y="51"/>
                    <a:pt x="297" y="55"/>
                    <a:pt x="294" y="61"/>
                  </a:cubicBezTo>
                  <a:cubicBezTo>
                    <a:pt x="212" y="217"/>
                    <a:pt x="212" y="217"/>
                    <a:pt x="212" y="217"/>
                  </a:cubicBezTo>
                  <a:cubicBezTo>
                    <a:pt x="180" y="202"/>
                    <a:pt x="180" y="202"/>
                    <a:pt x="180" y="202"/>
                  </a:cubicBezTo>
                  <a:cubicBezTo>
                    <a:pt x="181" y="199"/>
                    <a:pt x="181" y="197"/>
                    <a:pt x="182" y="195"/>
                  </a:cubicBezTo>
                  <a:cubicBezTo>
                    <a:pt x="261" y="48"/>
                    <a:pt x="261" y="48"/>
                    <a:pt x="261" y="48"/>
                  </a:cubicBezTo>
                  <a:cubicBezTo>
                    <a:pt x="263" y="43"/>
                    <a:pt x="267" y="40"/>
                    <a:pt x="272" y="38"/>
                  </a:cubicBezTo>
                  <a:cubicBezTo>
                    <a:pt x="276" y="36"/>
                    <a:pt x="281" y="37"/>
                    <a:pt x="286" y="39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306" y="49"/>
                    <a:pt x="306" y="49"/>
                    <a:pt x="306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Freeform 102"/>
            <p:cNvSpPr>
              <a:spLocks noEditPoints="1"/>
            </p:cNvSpPr>
            <p:nvPr/>
          </p:nvSpPr>
          <p:spPr bwMode="auto">
            <a:xfrm>
              <a:off x="8841006" y="4306688"/>
              <a:ext cx="384505" cy="384505"/>
            </a:xfrm>
            <a:custGeom>
              <a:avLst/>
              <a:gdLst>
                <a:gd name="T0" fmla="*/ 32 w 64"/>
                <a:gd name="T1" fmla="*/ 0 h 64"/>
                <a:gd name="T2" fmla="*/ 0 w 64"/>
                <a:gd name="T3" fmla="*/ 32 h 64"/>
                <a:gd name="T4" fmla="*/ 32 w 64"/>
                <a:gd name="T5" fmla="*/ 64 h 64"/>
                <a:gd name="T6" fmla="*/ 64 w 64"/>
                <a:gd name="T7" fmla="*/ 32 h 64"/>
                <a:gd name="T8" fmla="*/ 32 w 64"/>
                <a:gd name="T9" fmla="*/ 0 h 64"/>
                <a:gd name="T10" fmla="*/ 28 w 64"/>
                <a:gd name="T11" fmla="*/ 8 h 64"/>
                <a:gd name="T12" fmla="*/ 36 w 64"/>
                <a:gd name="T13" fmla="*/ 8 h 64"/>
                <a:gd name="T14" fmla="*/ 36 w 64"/>
                <a:gd name="T15" fmla="*/ 28 h 64"/>
                <a:gd name="T16" fmla="*/ 28 w 64"/>
                <a:gd name="T17" fmla="*/ 28 h 64"/>
                <a:gd name="T18" fmla="*/ 28 w 64"/>
                <a:gd name="T19" fmla="*/ 8 h 64"/>
                <a:gd name="T20" fmla="*/ 32 w 64"/>
                <a:gd name="T21" fmla="*/ 53 h 64"/>
                <a:gd name="T22" fmla="*/ 11 w 64"/>
                <a:gd name="T23" fmla="*/ 32 h 64"/>
                <a:gd name="T24" fmla="*/ 24 w 64"/>
                <a:gd name="T25" fmla="*/ 13 h 64"/>
                <a:gd name="T26" fmla="*/ 24 w 64"/>
                <a:gd name="T27" fmla="*/ 12 h 64"/>
                <a:gd name="T28" fmla="*/ 24 w 64"/>
                <a:gd name="T29" fmla="*/ 20 h 64"/>
                <a:gd name="T30" fmla="*/ 17 w 64"/>
                <a:gd name="T31" fmla="*/ 32 h 64"/>
                <a:gd name="T32" fmla="*/ 32 w 64"/>
                <a:gd name="T33" fmla="*/ 47 h 64"/>
                <a:gd name="T34" fmla="*/ 47 w 64"/>
                <a:gd name="T35" fmla="*/ 32 h 64"/>
                <a:gd name="T36" fmla="*/ 40 w 64"/>
                <a:gd name="T37" fmla="*/ 20 h 64"/>
                <a:gd name="T38" fmla="*/ 40 w 64"/>
                <a:gd name="T39" fmla="*/ 12 h 64"/>
                <a:gd name="T40" fmla="*/ 40 w 64"/>
                <a:gd name="T41" fmla="*/ 13 h 64"/>
                <a:gd name="T42" fmla="*/ 53 w 64"/>
                <a:gd name="T43" fmla="*/ 32 h 64"/>
                <a:gd name="T44" fmla="*/ 32 w 64"/>
                <a:gd name="T45" fmla="*/ 5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  <a:moveTo>
                    <a:pt x="28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8"/>
                  </a:lnTo>
                  <a:close/>
                  <a:moveTo>
                    <a:pt x="32" y="53"/>
                  </a:moveTo>
                  <a:cubicBezTo>
                    <a:pt x="20" y="53"/>
                    <a:pt x="11" y="44"/>
                    <a:pt x="11" y="32"/>
                  </a:cubicBezTo>
                  <a:cubicBezTo>
                    <a:pt x="11" y="24"/>
                    <a:pt x="16" y="16"/>
                    <a:pt x="24" y="13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0" y="22"/>
                    <a:pt x="17" y="27"/>
                    <a:pt x="17" y="32"/>
                  </a:cubicBezTo>
                  <a:cubicBezTo>
                    <a:pt x="17" y="40"/>
                    <a:pt x="24" y="47"/>
                    <a:pt x="32" y="47"/>
                  </a:cubicBezTo>
                  <a:cubicBezTo>
                    <a:pt x="40" y="47"/>
                    <a:pt x="47" y="40"/>
                    <a:pt x="47" y="32"/>
                  </a:cubicBezTo>
                  <a:cubicBezTo>
                    <a:pt x="47" y="27"/>
                    <a:pt x="44" y="22"/>
                    <a:pt x="40" y="20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8" y="16"/>
                    <a:pt x="53" y="24"/>
                    <a:pt x="53" y="32"/>
                  </a:cubicBezTo>
                  <a:cubicBezTo>
                    <a:pt x="53" y="44"/>
                    <a:pt x="44" y="53"/>
                    <a:pt x="32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Freeform 290"/>
            <p:cNvSpPr>
              <a:spLocks noChangeAspect="1" noChangeArrowheads="1"/>
            </p:cNvSpPr>
            <p:nvPr/>
          </p:nvSpPr>
          <p:spPr bwMode="auto">
            <a:xfrm rot="20339930">
              <a:off x="8896682" y="5241548"/>
              <a:ext cx="528241" cy="409142"/>
            </a:xfrm>
            <a:custGeom>
              <a:avLst/>
              <a:gdLst>
                <a:gd name="T0" fmla="*/ 995 w 996"/>
                <a:gd name="T1" fmla="*/ 409 h 770"/>
                <a:gd name="T2" fmla="*/ 836 w 996"/>
                <a:gd name="T3" fmla="*/ 409 h 770"/>
                <a:gd name="T4" fmla="*/ 543 w 996"/>
                <a:gd name="T5" fmla="*/ 192 h 770"/>
                <a:gd name="T6" fmla="*/ 384 w 996"/>
                <a:gd name="T7" fmla="*/ 275 h 770"/>
                <a:gd name="T8" fmla="*/ 360 w 996"/>
                <a:gd name="T9" fmla="*/ 158 h 770"/>
                <a:gd name="T10" fmla="*/ 702 w 996"/>
                <a:gd name="T11" fmla="*/ 33 h 770"/>
                <a:gd name="T12" fmla="*/ 836 w 996"/>
                <a:gd name="T13" fmla="*/ 133 h 770"/>
                <a:gd name="T14" fmla="*/ 334 w 996"/>
                <a:gd name="T15" fmla="*/ 626 h 770"/>
                <a:gd name="T16" fmla="*/ 276 w 996"/>
                <a:gd name="T17" fmla="*/ 551 h 770"/>
                <a:gd name="T18" fmla="*/ 209 w 996"/>
                <a:gd name="T19" fmla="*/ 484 h 770"/>
                <a:gd name="T20" fmla="*/ 109 w 996"/>
                <a:gd name="T21" fmla="*/ 434 h 770"/>
                <a:gd name="T22" fmla="*/ 159 w 996"/>
                <a:gd name="T23" fmla="*/ 535 h 770"/>
                <a:gd name="T24" fmla="*/ 226 w 996"/>
                <a:gd name="T25" fmla="*/ 602 h 770"/>
                <a:gd name="T26" fmla="*/ 293 w 996"/>
                <a:gd name="T27" fmla="*/ 668 h 770"/>
                <a:gd name="T28" fmla="*/ 393 w 996"/>
                <a:gd name="T29" fmla="*/ 727 h 770"/>
                <a:gd name="T30" fmla="*/ 334 w 996"/>
                <a:gd name="T31" fmla="*/ 626 h 770"/>
                <a:gd name="T32" fmla="*/ 594 w 996"/>
                <a:gd name="T33" fmla="*/ 267 h 770"/>
                <a:gd name="T34" fmla="*/ 443 w 996"/>
                <a:gd name="T35" fmla="*/ 301 h 770"/>
                <a:gd name="T36" fmla="*/ 284 w 996"/>
                <a:gd name="T37" fmla="*/ 217 h 770"/>
                <a:gd name="T38" fmla="*/ 460 w 996"/>
                <a:gd name="T39" fmla="*/ 50 h 770"/>
                <a:gd name="T40" fmla="*/ 184 w 996"/>
                <a:gd name="T41" fmla="*/ 100 h 770"/>
                <a:gd name="T42" fmla="*/ 0 w 996"/>
                <a:gd name="T43" fmla="*/ 66 h 770"/>
                <a:gd name="T44" fmla="*/ 50 w 996"/>
                <a:gd name="T45" fmla="*/ 443 h 770"/>
                <a:gd name="T46" fmla="*/ 234 w 996"/>
                <a:gd name="T47" fmla="*/ 392 h 770"/>
                <a:gd name="T48" fmla="*/ 293 w 996"/>
                <a:gd name="T49" fmla="*/ 468 h 770"/>
                <a:gd name="T50" fmla="*/ 360 w 996"/>
                <a:gd name="T51" fmla="*/ 535 h 770"/>
                <a:gd name="T52" fmla="*/ 426 w 996"/>
                <a:gd name="T53" fmla="*/ 610 h 770"/>
                <a:gd name="T54" fmla="*/ 477 w 996"/>
                <a:gd name="T55" fmla="*/ 727 h 770"/>
                <a:gd name="T56" fmla="*/ 543 w 996"/>
                <a:gd name="T57" fmla="*/ 660 h 770"/>
                <a:gd name="T58" fmla="*/ 485 w 996"/>
                <a:gd name="T59" fmla="*/ 585 h 770"/>
                <a:gd name="T60" fmla="*/ 569 w 996"/>
                <a:gd name="T61" fmla="*/ 668 h 770"/>
                <a:gd name="T62" fmla="*/ 627 w 996"/>
                <a:gd name="T63" fmla="*/ 602 h 770"/>
                <a:gd name="T64" fmla="*/ 652 w 996"/>
                <a:gd name="T65" fmla="*/ 610 h 770"/>
                <a:gd name="T66" fmla="*/ 719 w 996"/>
                <a:gd name="T67" fmla="*/ 543 h 770"/>
                <a:gd name="T68" fmla="*/ 727 w 996"/>
                <a:gd name="T69" fmla="*/ 526 h 770"/>
                <a:gd name="T70" fmla="*/ 786 w 996"/>
                <a:gd name="T71" fmla="*/ 535 h 770"/>
                <a:gd name="T72" fmla="*/ 786 w 996"/>
                <a:gd name="T73" fmla="*/ 468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96" h="770">
                  <a:moveTo>
                    <a:pt x="995" y="100"/>
                  </a:moveTo>
                  <a:cubicBezTo>
                    <a:pt x="995" y="409"/>
                    <a:pt x="995" y="409"/>
                    <a:pt x="995" y="409"/>
                  </a:cubicBezTo>
                  <a:cubicBezTo>
                    <a:pt x="995" y="409"/>
                    <a:pt x="928" y="426"/>
                    <a:pt x="920" y="426"/>
                  </a:cubicBezTo>
                  <a:cubicBezTo>
                    <a:pt x="903" y="426"/>
                    <a:pt x="861" y="443"/>
                    <a:pt x="836" y="409"/>
                  </a:cubicBezTo>
                  <a:cubicBezTo>
                    <a:pt x="786" y="367"/>
                    <a:pt x="619" y="192"/>
                    <a:pt x="619" y="192"/>
                  </a:cubicBezTo>
                  <a:cubicBezTo>
                    <a:pt x="619" y="192"/>
                    <a:pt x="594" y="167"/>
                    <a:pt x="543" y="192"/>
                  </a:cubicBezTo>
                  <a:cubicBezTo>
                    <a:pt x="502" y="217"/>
                    <a:pt x="443" y="250"/>
                    <a:pt x="418" y="259"/>
                  </a:cubicBezTo>
                  <a:cubicBezTo>
                    <a:pt x="410" y="267"/>
                    <a:pt x="393" y="275"/>
                    <a:pt x="384" y="275"/>
                  </a:cubicBezTo>
                  <a:cubicBezTo>
                    <a:pt x="351" y="275"/>
                    <a:pt x="326" y="242"/>
                    <a:pt x="326" y="209"/>
                  </a:cubicBezTo>
                  <a:cubicBezTo>
                    <a:pt x="326" y="183"/>
                    <a:pt x="343" y="167"/>
                    <a:pt x="360" y="158"/>
                  </a:cubicBezTo>
                  <a:cubicBezTo>
                    <a:pt x="426" y="116"/>
                    <a:pt x="552" y="50"/>
                    <a:pt x="602" y="16"/>
                  </a:cubicBezTo>
                  <a:cubicBezTo>
                    <a:pt x="635" y="0"/>
                    <a:pt x="652" y="0"/>
                    <a:pt x="702" y="33"/>
                  </a:cubicBezTo>
                  <a:cubicBezTo>
                    <a:pt x="752" y="83"/>
                    <a:pt x="803" y="125"/>
                    <a:pt x="803" y="125"/>
                  </a:cubicBezTo>
                  <a:cubicBezTo>
                    <a:pt x="803" y="125"/>
                    <a:pt x="819" y="133"/>
                    <a:pt x="836" y="133"/>
                  </a:cubicBezTo>
                  <a:cubicBezTo>
                    <a:pt x="878" y="125"/>
                    <a:pt x="995" y="100"/>
                    <a:pt x="995" y="100"/>
                  </a:cubicBezTo>
                  <a:close/>
                  <a:moveTo>
                    <a:pt x="334" y="626"/>
                  </a:moveTo>
                  <a:cubicBezTo>
                    <a:pt x="343" y="610"/>
                    <a:pt x="343" y="585"/>
                    <a:pt x="326" y="568"/>
                  </a:cubicBezTo>
                  <a:cubicBezTo>
                    <a:pt x="309" y="551"/>
                    <a:pt x="293" y="551"/>
                    <a:pt x="276" y="551"/>
                  </a:cubicBezTo>
                  <a:cubicBezTo>
                    <a:pt x="276" y="535"/>
                    <a:pt x="276" y="510"/>
                    <a:pt x="259" y="501"/>
                  </a:cubicBezTo>
                  <a:cubicBezTo>
                    <a:pt x="251" y="484"/>
                    <a:pt x="226" y="476"/>
                    <a:pt x="209" y="484"/>
                  </a:cubicBezTo>
                  <a:cubicBezTo>
                    <a:pt x="217" y="468"/>
                    <a:pt x="209" y="443"/>
                    <a:pt x="201" y="426"/>
                  </a:cubicBezTo>
                  <a:cubicBezTo>
                    <a:pt x="176" y="401"/>
                    <a:pt x="134" y="409"/>
                    <a:pt x="109" y="434"/>
                  </a:cubicBezTo>
                  <a:cubicBezTo>
                    <a:pt x="92" y="451"/>
                    <a:pt x="75" y="501"/>
                    <a:pt x="92" y="526"/>
                  </a:cubicBezTo>
                  <a:cubicBezTo>
                    <a:pt x="117" y="551"/>
                    <a:pt x="142" y="535"/>
                    <a:pt x="159" y="535"/>
                  </a:cubicBezTo>
                  <a:cubicBezTo>
                    <a:pt x="159" y="551"/>
                    <a:pt x="142" y="568"/>
                    <a:pt x="159" y="593"/>
                  </a:cubicBezTo>
                  <a:cubicBezTo>
                    <a:pt x="176" y="618"/>
                    <a:pt x="209" y="602"/>
                    <a:pt x="226" y="602"/>
                  </a:cubicBezTo>
                  <a:cubicBezTo>
                    <a:pt x="217" y="618"/>
                    <a:pt x="201" y="643"/>
                    <a:pt x="226" y="668"/>
                  </a:cubicBezTo>
                  <a:cubicBezTo>
                    <a:pt x="242" y="685"/>
                    <a:pt x="276" y="677"/>
                    <a:pt x="293" y="668"/>
                  </a:cubicBezTo>
                  <a:cubicBezTo>
                    <a:pt x="284" y="693"/>
                    <a:pt x="268" y="710"/>
                    <a:pt x="293" y="744"/>
                  </a:cubicBezTo>
                  <a:cubicBezTo>
                    <a:pt x="318" y="769"/>
                    <a:pt x="368" y="752"/>
                    <a:pt x="393" y="727"/>
                  </a:cubicBezTo>
                  <a:cubicBezTo>
                    <a:pt x="418" y="702"/>
                    <a:pt x="418" y="668"/>
                    <a:pt x="393" y="643"/>
                  </a:cubicBezTo>
                  <a:cubicBezTo>
                    <a:pt x="376" y="626"/>
                    <a:pt x="360" y="626"/>
                    <a:pt x="334" y="626"/>
                  </a:cubicBezTo>
                  <a:close/>
                  <a:moveTo>
                    <a:pt x="786" y="468"/>
                  </a:moveTo>
                  <a:cubicBezTo>
                    <a:pt x="610" y="284"/>
                    <a:pt x="694" y="367"/>
                    <a:pt x="594" y="267"/>
                  </a:cubicBezTo>
                  <a:cubicBezTo>
                    <a:pt x="594" y="267"/>
                    <a:pt x="569" y="234"/>
                    <a:pt x="527" y="259"/>
                  </a:cubicBezTo>
                  <a:cubicBezTo>
                    <a:pt x="502" y="267"/>
                    <a:pt x="468" y="284"/>
                    <a:pt x="443" y="301"/>
                  </a:cubicBezTo>
                  <a:cubicBezTo>
                    <a:pt x="418" y="309"/>
                    <a:pt x="393" y="317"/>
                    <a:pt x="384" y="317"/>
                  </a:cubicBezTo>
                  <a:cubicBezTo>
                    <a:pt x="326" y="317"/>
                    <a:pt x="284" y="267"/>
                    <a:pt x="284" y="217"/>
                  </a:cubicBezTo>
                  <a:cubicBezTo>
                    <a:pt x="284" y="175"/>
                    <a:pt x="301" y="142"/>
                    <a:pt x="334" y="125"/>
                  </a:cubicBezTo>
                  <a:cubicBezTo>
                    <a:pt x="368" y="100"/>
                    <a:pt x="460" y="50"/>
                    <a:pt x="460" y="50"/>
                  </a:cubicBezTo>
                  <a:cubicBezTo>
                    <a:pt x="460" y="50"/>
                    <a:pt x="435" y="8"/>
                    <a:pt x="376" y="8"/>
                  </a:cubicBezTo>
                  <a:cubicBezTo>
                    <a:pt x="309" y="8"/>
                    <a:pt x="184" y="100"/>
                    <a:pt x="184" y="100"/>
                  </a:cubicBezTo>
                  <a:cubicBezTo>
                    <a:pt x="184" y="100"/>
                    <a:pt x="150" y="116"/>
                    <a:pt x="100" y="10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0" y="426"/>
                    <a:pt x="25" y="434"/>
                    <a:pt x="50" y="443"/>
                  </a:cubicBezTo>
                  <a:cubicBezTo>
                    <a:pt x="59" y="426"/>
                    <a:pt x="67" y="409"/>
                    <a:pt x="83" y="392"/>
                  </a:cubicBezTo>
                  <a:cubicBezTo>
                    <a:pt x="125" y="351"/>
                    <a:pt x="192" y="351"/>
                    <a:pt x="234" y="392"/>
                  </a:cubicBezTo>
                  <a:cubicBezTo>
                    <a:pt x="242" y="409"/>
                    <a:pt x="251" y="417"/>
                    <a:pt x="251" y="434"/>
                  </a:cubicBezTo>
                  <a:cubicBezTo>
                    <a:pt x="268" y="443"/>
                    <a:pt x="284" y="451"/>
                    <a:pt x="293" y="468"/>
                  </a:cubicBezTo>
                  <a:cubicBezTo>
                    <a:pt x="309" y="476"/>
                    <a:pt x="318" y="493"/>
                    <a:pt x="318" y="510"/>
                  </a:cubicBezTo>
                  <a:cubicBezTo>
                    <a:pt x="334" y="510"/>
                    <a:pt x="351" y="518"/>
                    <a:pt x="360" y="535"/>
                  </a:cubicBezTo>
                  <a:cubicBezTo>
                    <a:pt x="376" y="551"/>
                    <a:pt x="384" y="568"/>
                    <a:pt x="384" y="585"/>
                  </a:cubicBezTo>
                  <a:cubicBezTo>
                    <a:pt x="401" y="585"/>
                    <a:pt x="418" y="593"/>
                    <a:pt x="426" y="610"/>
                  </a:cubicBezTo>
                  <a:cubicBezTo>
                    <a:pt x="451" y="635"/>
                    <a:pt x="460" y="668"/>
                    <a:pt x="451" y="702"/>
                  </a:cubicBezTo>
                  <a:cubicBezTo>
                    <a:pt x="460" y="702"/>
                    <a:pt x="468" y="718"/>
                    <a:pt x="477" y="727"/>
                  </a:cubicBezTo>
                  <a:cubicBezTo>
                    <a:pt x="493" y="744"/>
                    <a:pt x="527" y="744"/>
                    <a:pt x="543" y="727"/>
                  </a:cubicBezTo>
                  <a:cubicBezTo>
                    <a:pt x="560" y="710"/>
                    <a:pt x="560" y="677"/>
                    <a:pt x="543" y="660"/>
                  </a:cubicBezTo>
                  <a:lnTo>
                    <a:pt x="535" y="660"/>
                  </a:lnTo>
                  <a:cubicBezTo>
                    <a:pt x="485" y="602"/>
                    <a:pt x="477" y="593"/>
                    <a:pt x="485" y="585"/>
                  </a:cubicBezTo>
                  <a:cubicBezTo>
                    <a:pt x="493" y="585"/>
                    <a:pt x="502" y="593"/>
                    <a:pt x="560" y="660"/>
                  </a:cubicBezTo>
                  <a:cubicBezTo>
                    <a:pt x="569" y="668"/>
                    <a:pt x="569" y="668"/>
                    <a:pt x="569" y="668"/>
                  </a:cubicBezTo>
                  <a:cubicBezTo>
                    <a:pt x="585" y="685"/>
                    <a:pt x="610" y="685"/>
                    <a:pt x="627" y="668"/>
                  </a:cubicBezTo>
                  <a:cubicBezTo>
                    <a:pt x="644" y="652"/>
                    <a:pt x="644" y="618"/>
                    <a:pt x="627" y="602"/>
                  </a:cubicBezTo>
                  <a:cubicBezTo>
                    <a:pt x="569" y="535"/>
                    <a:pt x="560" y="526"/>
                    <a:pt x="560" y="518"/>
                  </a:cubicBezTo>
                  <a:cubicBezTo>
                    <a:pt x="569" y="518"/>
                    <a:pt x="594" y="551"/>
                    <a:pt x="652" y="610"/>
                  </a:cubicBezTo>
                  <a:cubicBezTo>
                    <a:pt x="669" y="626"/>
                    <a:pt x="702" y="626"/>
                    <a:pt x="719" y="610"/>
                  </a:cubicBezTo>
                  <a:cubicBezTo>
                    <a:pt x="727" y="593"/>
                    <a:pt x="736" y="568"/>
                    <a:pt x="719" y="543"/>
                  </a:cubicBezTo>
                  <a:cubicBezTo>
                    <a:pt x="644" y="468"/>
                    <a:pt x="644" y="468"/>
                    <a:pt x="652" y="459"/>
                  </a:cubicBezTo>
                  <a:lnTo>
                    <a:pt x="727" y="526"/>
                  </a:lnTo>
                  <a:cubicBezTo>
                    <a:pt x="727" y="535"/>
                    <a:pt x="727" y="535"/>
                    <a:pt x="727" y="535"/>
                  </a:cubicBezTo>
                  <a:cubicBezTo>
                    <a:pt x="744" y="551"/>
                    <a:pt x="769" y="551"/>
                    <a:pt x="786" y="535"/>
                  </a:cubicBezTo>
                  <a:cubicBezTo>
                    <a:pt x="803" y="510"/>
                    <a:pt x="803" y="484"/>
                    <a:pt x="786" y="468"/>
                  </a:cubicBezTo>
                  <a:close/>
                  <a:moveTo>
                    <a:pt x="786" y="468"/>
                  </a:moveTo>
                  <a:lnTo>
                    <a:pt x="786" y="4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182843" tIns="91422" rIns="182843" bIns="91422" anchor="ctr"/>
            <a:lstStyle/>
            <a:p>
              <a:pPr>
                <a:defRPr/>
              </a:pPr>
              <a:endParaRPr lang="en-US" sz="2400" dirty="0">
                <a:ea typeface="SimSun" charset="0"/>
              </a:endParaRPr>
            </a:p>
          </p:txBody>
        </p:sp>
        <p:sp>
          <p:nvSpPr>
            <p:cNvPr id="9" name="Freeform 8"/>
            <p:cNvSpPr>
              <a:spLocks noChangeAspect="1" noChangeArrowheads="1"/>
            </p:cNvSpPr>
            <p:nvPr/>
          </p:nvSpPr>
          <p:spPr bwMode="auto">
            <a:xfrm rot="20652569">
              <a:off x="8771059" y="2957651"/>
              <a:ext cx="285455" cy="341647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>
                <a:defRPr/>
              </a:pPr>
              <a:endParaRPr lang="en-US" sz="2400" dirty="0">
                <a:ea typeface="SimSun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2066295">
              <a:off x="7859850" y="2922284"/>
              <a:ext cx="453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solidFill>
                    <a:schemeClr val="bg1"/>
                  </a:solidFill>
                  <a:latin typeface="+mj-lt"/>
                </a:rPr>
                <a:t>01</a:t>
              </a:r>
              <a:endParaRPr lang="en-US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2066295">
              <a:off x="7683920" y="3487699"/>
              <a:ext cx="453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solidFill>
                    <a:schemeClr val="bg1"/>
                  </a:solidFill>
                  <a:latin typeface="+mj-lt"/>
                </a:rPr>
                <a:t>02</a:t>
              </a:r>
              <a:endParaRPr lang="en-US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2066295">
              <a:off x="7526726" y="4129721"/>
              <a:ext cx="5369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smtClean="0">
                  <a:solidFill>
                    <a:schemeClr val="bg1"/>
                  </a:solidFill>
                  <a:latin typeface="+mj-lt"/>
                </a:rPr>
                <a:t>03</a:t>
              </a:r>
              <a:endParaRPr lang="en-US" sz="2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2066295">
              <a:off x="7287018" y="4945745"/>
              <a:ext cx="5882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chemeClr val="bg1"/>
                  </a:solidFill>
                  <a:latin typeface="+mj-lt"/>
                </a:rPr>
                <a:t>04</a:t>
              </a:r>
              <a:endParaRPr lang="en-US" sz="2400" b="1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207304" y="4091814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accent4"/>
                </a:solidFill>
                <a:ea typeface="Kozuka Gothic Pro EL" panose="020B0200000000000000" pitchFamily="34" charset="-128"/>
                <a:cs typeface="Lato Regular"/>
              </a:rPr>
              <a:t>Startup</a:t>
            </a:r>
            <a:endParaRPr lang="id-ID" sz="1600" b="1" dirty="0">
              <a:solidFill>
                <a:schemeClr val="accent4"/>
              </a:solidFill>
              <a:ea typeface="Kozuka Gothic Pro EL" panose="020B0200000000000000" pitchFamily="34" charset="-128"/>
              <a:cs typeface="Lato Regular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07304" y="4366338"/>
            <a:ext cx="2239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75000"/>
                  </a:schemeClr>
                </a:solidFill>
                <a:cs typeface="Lato Light"/>
              </a:rPr>
              <a:t>Lorem ipsum dolor sit amet</a:t>
            </a:r>
            <a:r>
              <a:rPr lang="pt-BR" sz="1200">
                <a:solidFill>
                  <a:schemeClr val="bg2">
                    <a:lumMod val="75000"/>
                  </a:schemeClr>
                </a:solidFill>
                <a:cs typeface="Lato Light"/>
              </a:rPr>
              <a:t>, </a:t>
            </a:r>
            <a:r>
              <a:rPr lang="pt-BR" sz="1200" smtClean="0">
                <a:solidFill>
                  <a:schemeClr val="bg2">
                    <a:lumMod val="75000"/>
                  </a:schemeClr>
                </a:solidFill>
                <a:cs typeface="Lato Light"/>
              </a:rPr>
              <a:t>consetur </a:t>
            </a:r>
            <a:r>
              <a:rPr lang="pt-BR" sz="1200" dirty="0">
                <a:solidFill>
                  <a:schemeClr val="bg2">
                    <a:lumMod val="75000"/>
                  </a:schemeClr>
                </a:solidFill>
                <a:cs typeface="Lato Light"/>
              </a:rPr>
              <a:t>adipiscing elit.</a:t>
            </a:r>
            <a:endParaRPr lang="en-US" sz="1200" b="1" dirty="0">
              <a:solidFill>
                <a:schemeClr val="bg2">
                  <a:lumMod val="75000"/>
                </a:schemeClr>
              </a:solidFill>
              <a:cs typeface="Lato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67902" y="4091814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accent2"/>
                </a:solidFill>
                <a:ea typeface="Kozuka Gothic Pro EL" panose="020B0200000000000000" pitchFamily="34" charset="-128"/>
                <a:cs typeface="Lato Regular"/>
              </a:rPr>
              <a:t>Rocket</a:t>
            </a:r>
            <a:endParaRPr lang="id-ID" sz="1600" b="1" dirty="0">
              <a:solidFill>
                <a:schemeClr val="accent2"/>
              </a:solidFill>
              <a:ea typeface="Kozuka Gothic Pro EL" panose="020B0200000000000000" pitchFamily="34" charset="-128"/>
              <a:cs typeface="Lato Regular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67902" y="4366338"/>
            <a:ext cx="2239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>
                <a:solidFill>
                  <a:schemeClr val="bg2">
                    <a:lumMod val="75000"/>
                  </a:schemeClr>
                </a:solidFill>
                <a:cs typeface="Lato Light"/>
              </a:rPr>
              <a:t>Lorem ipsum dolor sit amet, consetur adipiscing elit.</a:t>
            </a:r>
            <a:endParaRPr lang="en-US" sz="1200" b="1" dirty="0">
              <a:solidFill>
                <a:schemeClr val="bg2">
                  <a:lumMod val="75000"/>
                </a:schemeClr>
              </a:solidFill>
              <a:cs typeface="Lato Ligh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07303" y="5051862"/>
            <a:ext cx="1104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accent5"/>
                </a:solidFill>
                <a:ea typeface="Kozuka Gothic Pro EL" panose="020B0200000000000000" pitchFamily="34" charset="-128"/>
                <a:cs typeface="Lato Regular"/>
              </a:rPr>
              <a:t>Cooperate</a:t>
            </a:r>
            <a:endParaRPr lang="id-ID" sz="1600" b="1" dirty="0">
              <a:solidFill>
                <a:schemeClr val="accent5"/>
              </a:solidFill>
              <a:ea typeface="Kozuka Gothic Pro EL" panose="020B0200000000000000" pitchFamily="34" charset="-128"/>
              <a:cs typeface="Lato Regular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07303" y="5326386"/>
            <a:ext cx="2239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>
                <a:solidFill>
                  <a:schemeClr val="bg2">
                    <a:lumMod val="75000"/>
                  </a:schemeClr>
                </a:solidFill>
                <a:cs typeface="Lato Light"/>
              </a:rPr>
              <a:t>Lorem ipsum dolor sit amet, consetur adipiscing elit.</a:t>
            </a:r>
            <a:endParaRPr lang="en-US" sz="1200" b="1" dirty="0">
              <a:solidFill>
                <a:schemeClr val="bg2">
                  <a:lumMod val="75000"/>
                </a:schemeClr>
              </a:solidFill>
              <a:cs typeface="Lato Ligh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76451" y="5051862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accent3"/>
                </a:solidFill>
                <a:ea typeface="Kozuka Gothic Pro EL" panose="020B0200000000000000" pitchFamily="34" charset="-128"/>
                <a:cs typeface="Lato Regular"/>
              </a:rPr>
              <a:t>Research</a:t>
            </a:r>
            <a:endParaRPr lang="id-ID" sz="1600" b="1" dirty="0">
              <a:solidFill>
                <a:schemeClr val="accent3"/>
              </a:solidFill>
              <a:ea typeface="Kozuka Gothic Pro EL" panose="020B0200000000000000" pitchFamily="34" charset="-128"/>
              <a:cs typeface="Lato Regular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76451" y="5326386"/>
            <a:ext cx="2239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>
                <a:solidFill>
                  <a:schemeClr val="bg2">
                    <a:lumMod val="75000"/>
                  </a:schemeClr>
                </a:solidFill>
                <a:cs typeface="Lato Light"/>
              </a:rPr>
              <a:t>Lorem ipsum dolor sit amet, consetur adipiscing elit.</a:t>
            </a:r>
            <a:endParaRPr lang="en-US" sz="1200" b="1" dirty="0">
              <a:solidFill>
                <a:schemeClr val="bg2">
                  <a:lumMod val="75000"/>
                </a:schemeClr>
              </a:solidFill>
              <a:cs typeface="Lato Light"/>
            </a:endParaRPr>
          </a:p>
        </p:txBody>
      </p:sp>
      <p:sp>
        <p:nvSpPr>
          <p:cNvPr id="35" name="Freeform 21"/>
          <p:cNvSpPr>
            <a:spLocks noEditPoints="1"/>
          </p:cNvSpPr>
          <p:nvPr/>
        </p:nvSpPr>
        <p:spPr bwMode="auto">
          <a:xfrm>
            <a:off x="3627453" y="5223952"/>
            <a:ext cx="384600" cy="439293"/>
          </a:xfrm>
          <a:custGeom>
            <a:avLst/>
            <a:gdLst>
              <a:gd name="T0" fmla="*/ 432 w 504"/>
              <a:gd name="T1" fmla="*/ 541 h 577"/>
              <a:gd name="T2" fmla="*/ 407 w 504"/>
              <a:gd name="T3" fmla="*/ 541 h 577"/>
              <a:gd name="T4" fmla="*/ 504 w 504"/>
              <a:gd name="T5" fmla="*/ 361 h 577"/>
              <a:gd name="T6" fmla="*/ 341 w 504"/>
              <a:gd name="T7" fmla="*/ 152 h 577"/>
              <a:gd name="T8" fmla="*/ 382 w 504"/>
              <a:gd name="T9" fmla="*/ 75 h 577"/>
              <a:gd name="T10" fmla="*/ 374 w 504"/>
              <a:gd name="T11" fmla="*/ 50 h 577"/>
              <a:gd name="T12" fmla="*/ 277 w 504"/>
              <a:gd name="T13" fmla="*/ 3 h 577"/>
              <a:gd name="T14" fmla="*/ 263 w 504"/>
              <a:gd name="T15" fmla="*/ 2 h 577"/>
              <a:gd name="T16" fmla="*/ 252 w 504"/>
              <a:gd name="T17" fmla="*/ 12 h 577"/>
              <a:gd name="T18" fmla="*/ 137 w 504"/>
              <a:gd name="T19" fmla="*/ 230 h 577"/>
              <a:gd name="T20" fmla="*/ 153 w 504"/>
              <a:gd name="T21" fmla="*/ 280 h 577"/>
              <a:gd name="T22" fmla="*/ 137 w 504"/>
              <a:gd name="T23" fmla="*/ 313 h 577"/>
              <a:gd name="T24" fmla="*/ 202 w 504"/>
              <a:gd name="T25" fmla="*/ 344 h 577"/>
              <a:gd name="T26" fmla="*/ 217 w 504"/>
              <a:gd name="T27" fmla="*/ 312 h 577"/>
              <a:gd name="T28" fmla="*/ 217 w 504"/>
              <a:gd name="T29" fmla="*/ 312 h 577"/>
              <a:gd name="T30" fmla="*/ 267 w 504"/>
              <a:gd name="T31" fmla="*/ 293 h 577"/>
              <a:gd name="T32" fmla="*/ 306 w 504"/>
              <a:gd name="T33" fmla="*/ 219 h 577"/>
              <a:gd name="T34" fmla="*/ 432 w 504"/>
              <a:gd name="T35" fmla="*/ 361 h 577"/>
              <a:gd name="T36" fmla="*/ 288 w 504"/>
              <a:gd name="T37" fmla="*/ 505 h 577"/>
              <a:gd name="T38" fmla="*/ 180 w 504"/>
              <a:gd name="T39" fmla="*/ 469 h 577"/>
              <a:gd name="T40" fmla="*/ 180 w 504"/>
              <a:gd name="T41" fmla="*/ 451 h 577"/>
              <a:gd name="T42" fmla="*/ 198 w 504"/>
              <a:gd name="T43" fmla="*/ 433 h 577"/>
              <a:gd name="T44" fmla="*/ 288 w 504"/>
              <a:gd name="T45" fmla="*/ 433 h 577"/>
              <a:gd name="T46" fmla="*/ 288 w 504"/>
              <a:gd name="T47" fmla="*/ 397 h 577"/>
              <a:gd name="T48" fmla="*/ 149 w 504"/>
              <a:gd name="T49" fmla="*/ 397 h 577"/>
              <a:gd name="T50" fmla="*/ 75 w 504"/>
              <a:gd name="T51" fmla="*/ 397 h 577"/>
              <a:gd name="T52" fmla="*/ 0 w 504"/>
              <a:gd name="T53" fmla="*/ 397 h 577"/>
              <a:gd name="T54" fmla="*/ 0 w 504"/>
              <a:gd name="T55" fmla="*/ 433 h 577"/>
              <a:gd name="T56" fmla="*/ 85 w 504"/>
              <a:gd name="T57" fmla="*/ 433 h 577"/>
              <a:gd name="T58" fmla="*/ 90 w 504"/>
              <a:gd name="T59" fmla="*/ 433 h 577"/>
              <a:gd name="T60" fmla="*/ 108 w 504"/>
              <a:gd name="T61" fmla="*/ 451 h 577"/>
              <a:gd name="T62" fmla="*/ 108 w 504"/>
              <a:gd name="T63" fmla="*/ 469 h 577"/>
              <a:gd name="T64" fmla="*/ 108 w 504"/>
              <a:gd name="T65" fmla="*/ 541 h 577"/>
              <a:gd name="T66" fmla="*/ 36 w 504"/>
              <a:gd name="T67" fmla="*/ 577 h 577"/>
              <a:gd name="T68" fmla="*/ 504 w 504"/>
              <a:gd name="T69" fmla="*/ 577 h 577"/>
              <a:gd name="T70" fmla="*/ 432 w 504"/>
              <a:gd name="T71" fmla="*/ 541 h 577"/>
              <a:gd name="T72" fmla="*/ 306 w 504"/>
              <a:gd name="T73" fmla="*/ 49 h 577"/>
              <a:gd name="T74" fmla="*/ 294 w 504"/>
              <a:gd name="T75" fmla="*/ 61 h 577"/>
              <a:gd name="T76" fmla="*/ 212 w 504"/>
              <a:gd name="T77" fmla="*/ 217 h 577"/>
              <a:gd name="T78" fmla="*/ 180 w 504"/>
              <a:gd name="T79" fmla="*/ 202 h 577"/>
              <a:gd name="T80" fmla="*/ 182 w 504"/>
              <a:gd name="T81" fmla="*/ 195 h 577"/>
              <a:gd name="T82" fmla="*/ 261 w 504"/>
              <a:gd name="T83" fmla="*/ 48 h 577"/>
              <a:gd name="T84" fmla="*/ 272 w 504"/>
              <a:gd name="T85" fmla="*/ 38 h 577"/>
              <a:gd name="T86" fmla="*/ 286 w 504"/>
              <a:gd name="T87" fmla="*/ 39 h 577"/>
              <a:gd name="T88" fmla="*/ 306 w 504"/>
              <a:gd name="T89" fmla="*/ 49 h 577"/>
              <a:gd name="T90" fmla="*/ 306 w 504"/>
              <a:gd name="T91" fmla="*/ 49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04" h="577">
                <a:moveTo>
                  <a:pt x="432" y="541"/>
                </a:moveTo>
                <a:cubicBezTo>
                  <a:pt x="407" y="541"/>
                  <a:pt x="407" y="541"/>
                  <a:pt x="407" y="541"/>
                </a:cubicBezTo>
                <a:cubicBezTo>
                  <a:pt x="466" y="502"/>
                  <a:pt x="504" y="436"/>
                  <a:pt x="504" y="361"/>
                </a:cubicBezTo>
                <a:cubicBezTo>
                  <a:pt x="504" y="260"/>
                  <a:pt x="435" y="175"/>
                  <a:pt x="341" y="152"/>
                </a:cubicBezTo>
                <a:cubicBezTo>
                  <a:pt x="382" y="75"/>
                  <a:pt x="382" y="75"/>
                  <a:pt x="382" y="75"/>
                </a:cubicBezTo>
                <a:cubicBezTo>
                  <a:pt x="386" y="65"/>
                  <a:pt x="383" y="54"/>
                  <a:pt x="374" y="50"/>
                </a:cubicBezTo>
                <a:cubicBezTo>
                  <a:pt x="277" y="3"/>
                  <a:pt x="277" y="3"/>
                  <a:pt x="277" y="3"/>
                </a:cubicBezTo>
                <a:cubicBezTo>
                  <a:pt x="272" y="1"/>
                  <a:pt x="267" y="0"/>
                  <a:pt x="263" y="2"/>
                </a:cubicBezTo>
                <a:cubicBezTo>
                  <a:pt x="258" y="4"/>
                  <a:pt x="254" y="7"/>
                  <a:pt x="252" y="12"/>
                </a:cubicBezTo>
                <a:cubicBezTo>
                  <a:pt x="137" y="230"/>
                  <a:pt x="137" y="230"/>
                  <a:pt x="137" y="230"/>
                </a:cubicBezTo>
                <a:cubicBezTo>
                  <a:pt x="128" y="249"/>
                  <a:pt x="135" y="272"/>
                  <a:pt x="153" y="280"/>
                </a:cubicBezTo>
                <a:cubicBezTo>
                  <a:pt x="137" y="313"/>
                  <a:pt x="137" y="313"/>
                  <a:pt x="137" y="313"/>
                </a:cubicBezTo>
                <a:cubicBezTo>
                  <a:pt x="202" y="344"/>
                  <a:pt x="202" y="344"/>
                  <a:pt x="202" y="344"/>
                </a:cubicBezTo>
                <a:cubicBezTo>
                  <a:pt x="217" y="312"/>
                  <a:pt x="217" y="312"/>
                  <a:pt x="217" y="312"/>
                </a:cubicBezTo>
                <a:cubicBezTo>
                  <a:pt x="217" y="312"/>
                  <a:pt x="217" y="312"/>
                  <a:pt x="217" y="312"/>
                </a:cubicBezTo>
                <a:cubicBezTo>
                  <a:pt x="235" y="320"/>
                  <a:pt x="257" y="312"/>
                  <a:pt x="267" y="293"/>
                </a:cubicBezTo>
                <a:cubicBezTo>
                  <a:pt x="306" y="219"/>
                  <a:pt x="306" y="219"/>
                  <a:pt x="306" y="219"/>
                </a:cubicBezTo>
                <a:cubicBezTo>
                  <a:pt x="377" y="228"/>
                  <a:pt x="432" y="288"/>
                  <a:pt x="432" y="361"/>
                </a:cubicBezTo>
                <a:cubicBezTo>
                  <a:pt x="432" y="440"/>
                  <a:pt x="367" y="505"/>
                  <a:pt x="288" y="505"/>
                </a:cubicBezTo>
                <a:cubicBezTo>
                  <a:pt x="252" y="505"/>
                  <a:pt x="205" y="491"/>
                  <a:pt x="180" y="469"/>
                </a:cubicBezTo>
                <a:cubicBezTo>
                  <a:pt x="180" y="451"/>
                  <a:pt x="180" y="451"/>
                  <a:pt x="180" y="451"/>
                </a:cubicBezTo>
                <a:cubicBezTo>
                  <a:pt x="180" y="441"/>
                  <a:pt x="188" y="433"/>
                  <a:pt x="198" y="433"/>
                </a:cubicBezTo>
                <a:cubicBezTo>
                  <a:pt x="288" y="433"/>
                  <a:pt x="288" y="433"/>
                  <a:pt x="288" y="433"/>
                </a:cubicBezTo>
                <a:cubicBezTo>
                  <a:pt x="288" y="397"/>
                  <a:pt x="288" y="397"/>
                  <a:pt x="288" y="397"/>
                </a:cubicBezTo>
                <a:cubicBezTo>
                  <a:pt x="149" y="397"/>
                  <a:pt x="149" y="397"/>
                  <a:pt x="149" y="397"/>
                </a:cubicBezTo>
                <a:cubicBezTo>
                  <a:pt x="75" y="397"/>
                  <a:pt x="75" y="397"/>
                  <a:pt x="75" y="397"/>
                </a:cubicBezTo>
                <a:cubicBezTo>
                  <a:pt x="0" y="397"/>
                  <a:pt x="0" y="397"/>
                  <a:pt x="0" y="397"/>
                </a:cubicBezTo>
                <a:cubicBezTo>
                  <a:pt x="0" y="433"/>
                  <a:pt x="0" y="433"/>
                  <a:pt x="0" y="433"/>
                </a:cubicBezTo>
                <a:cubicBezTo>
                  <a:pt x="85" y="433"/>
                  <a:pt x="85" y="433"/>
                  <a:pt x="85" y="433"/>
                </a:cubicBezTo>
                <a:cubicBezTo>
                  <a:pt x="90" y="433"/>
                  <a:pt x="90" y="433"/>
                  <a:pt x="90" y="433"/>
                </a:cubicBezTo>
                <a:cubicBezTo>
                  <a:pt x="100" y="433"/>
                  <a:pt x="108" y="441"/>
                  <a:pt x="108" y="451"/>
                </a:cubicBezTo>
                <a:cubicBezTo>
                  <a:pt x="108" y="469"/>
                  <a:pt x="108" y="469"/>
                  <a:pt x="108" y="469"/>
                </a:cubicBezTo>
                <a:cubicBezTo>
                  <a:pt x="108" y="541"/>
                  <a:pt x="108" y="541"/>
                  <a:pt x="108" y="541"/>
                </a:cubicBezTo>
                <a:cubicBezTo>
                  <a:pt x="68" y="541"/>
                  <a:pt x="36" y="537"/>
                  <a:pt x="36" y="577"/>
                </a:cubicBezTo>
                <a:cubicBezTo>
                  <a:pt x="504" y="577"/>
                  <a:pt x="504" y="577"/>
                  <a:pt x="504" y="577"/>
                </a:cubicBezTo>
                <a:cubicBezTo>
                  <a:pt x="504" y="537"/>
                  <a:pt x="472" y="541"/>
                  <a:pt x="432" y="541"/>
                </a:cubicBezTo>
                <a:close/>
                <a:moveTo>
                  <a:pt x="306" y="49"/>
                </a:moveTo>
                <a:cubicBezTo>
                  <a:pt x="301" y="51"/>
                  <a:pt x="297" y="55"/>
                  <a:pt x="294" y="61"/>
                </a:cubicBezTo>
                <a:cubicBezTo>
                  <a:pt x="212" y="217"/>
                  <a:pt x="212" y="217"/>
                  <a:pt x="212" y="217"/>
                </a:cubicBezTo>
                <a:cubicBezTo>
                  <a:pt x="180" y="202"/>
                  <a:pt x="180" y="202"/>
                  <a:pt x="180" y="202"/>
                </a:cubicBezTo>
                <a:cubicBezTo>
                  <a:pt x="181" y="199"/>
                  <a:pt x="181" y="197"/>
                  <a:pt x="182" y="195"/>
                </a:cubicBezTo>
                <a:cubicBezTo>
                  <a:pt x="261" y="48"/>
                  <a:pt x="261" y="48"/>
                  <a:pt x="261" y="48"/>
                </a:cubicBezTo>
                <a:cubicBezTo>
                  <a:pt x="263" y="43"/>
                  <a:pt x="267" y="40"/>
                  <a:pt x="272" y="38"/>
                </a:cubicBezTo>
                <a:cubicBezTo>
                  <a:pt x="276" y="36"/>
                  <a:pt x="281" y="37"/>
                  <a:pt x="286" y="39"/>
                </a:cubicBezTo>
                <a:cubicBezTo>
                  <a:pt x="306" y="49"/>
                  <a:pt x="306" y="49"/>
                  <a:pt x="306" y="49"/>
                </a:cubicBezTo>
                <a:cubicBezTo>
                  <a:pt x="306" y="49"/>
                  <a:pt x="306" y="49"/>
                  <a:pt x="306" y="4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102"/>
          <p:cNvSpPr>
            <a:spLocks noEditPoints="1"/>
          </p:cNvSpPr>
          <p:nvPr/>
        </p:nvSpPr>
        <p:spPr bwMode="auto">
          <a:xfrm>
            <a:off x="743527" y="4220345"/>
            <a:ext cx="375268" cy="375268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28 w 64"/>
              <a:gd name="T11" fmla="*/ 8 h 64"/>
              <a:gd name="T12" fmla="*/ 36 w 64"/>
              <a:gd name="T13" fmla="*/ 8 h 64"/>
              <a:gd name="T14" fmla="*/ 36 w 64"/>
              <a:gd name="T15" fmla="*/ 28 h 64"/>
              <a:gd name="T16" fmla="*/ 28 w 64"/>
              <a:gd name="T17" fmla="*/ 28 h 64"/>
              <a:gd name="T18" fmla="*/ 28 w 64"/>
              <a:gd name="T19" fmla="*/ 8 h 64"/>
              <a:gd name="T20" fmla="*/ 32 w 64"/>
              <a:gd name="T21" fmla="*/ 53 h 64"/>
              <a:gd name="T22" fmla="*/ 11 w 64"/>
              <a:gd name="T23" fmla="*/ 32 h 64"/>
              <a:gd name="T24" fmla="*/ 24 w 64"/>
              <a:gd name="T25" fmla="*/ 13 h 64"/>
              <a:gd name="T26" fmla="*/ 24 w 64"/>
              <a:gd name="T27" fmla="*/ 12 h 64"/>
              <a:gd name="T28" fmla="*/ 24 w 64"/>
              <a:gd name="T29" fmla="*/ 20 h 64"/>
              <a:gd name="T30" fmla="*/ 17 w 64"/>
              <a:gd name="T31" fmla="*/ 32 h 64"/>
              <a:gd name="T32" fmla="*/ 32 w 64"/>
              <a:gd name="T33" fmla="*/ 47 h 64"/>
              <a:gd name="T34" fmla="*/ 47 w 64"/>
              <a:gd name="T35" fmla="*/ 32 h 64"/>
              <a:gd name="T36" fmla="*/ 40 w 64"/>
              <a:gd name="T37" fmla="*/ 20 h 64"/>
              <a:gd name="T38" fmla="*/ 40 w 64"/>
              <a:gd name="T39" fmla="*/ 12 h 64"/>
              <a:gd name="T40" fmla="*/ 40 w 64"/>
              <a:gd name="T41" fmla="*/ 13 h 64"/>
              <a:gd name="T42" fmla="*/ 53 w 64"/>
              <a:gd name="T43" fmla="*/ 32 h 64"/>
              <a:gd name="T44" fmla="*/ 32 w 64"/>
              <a:gd name="T45" fmla="*/ 5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8"/>
                </a:moveTo>
                <a:cubicBezTo>
                  <a:pt x="36" y="8"/>
                  <a:pt x="36" y="8"/>
                  <a:pt x="36" y="8"/>
                </a:cubicBezTo>
                <a:cubicBezTo>
                  <a:pt x="36" y="28"/>
                  <a:pt x="36" y="28"/>
                  <a:pt x="36" y="28"/>
                </a:cubicBezTo>
                <a:cubicBezTo>
                  <a:pt x="28" y="28"/>
                  <a:pt x="28" y="28"/>
                  <a:pt x="28" y="28"/>
                </a:cubicBezTo>
                <a:lnTo>
                  <a:pt x="28" y="8"/>
                </a:lnTo>
                <a:close/>
                <a:moveTo>
                  <a:pt x="32" y="53"/>
                </a:moveTo>
                <a:cubicBezTo>
                  <a:pt x="20" y="53"/>
                  <a:pt x="11" y="44"/>
                  <a:pt x="11" y="32"/>
                </a:cubicBezTo>
                <a:cubicBezTo>
                  <a:pt x="11" y="24"/>
                  <a:pt x="16" y="16"/>
                  <a:pt x="24" y="13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20"/>
                  <a:pt x="24" y="20"/>
                  <a:pt x="24" y="20"/>
                </a:cubicBezTo>
                <a:cubicBezTo>
                  <a:pt x="20" y="22"/>
                  <a:pt x="17" y="27"/>
                  <a:pt x="17" y="32"/>
                </a:cubicBezTo>
                <a:cubicBezTo>
                  <a:pt x="17" y="40"/>
                  <a:pt x="24" y="47"/>
                  <a:pt x="32" y="47"/>
                </a:cubicBezTo>
                <a:cubicBezTo>
                  <a:pt x="40" y="47"/>
                  <a:pt x="47" y="40"/>
                  <a:pt x="47" y="32"/>
                </a:cubicBezTo>
                <a:cubicBezTo>
                  <a:pt x="47" y="27"/>
                  <a:pt x="44" y="22"/>
                  <a:pt x="40" y="20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3"/>
                  <a:pt x="40" y="13"/>
                  <a:pt x="40" y="13"/>
                </a:cubicBezTo>
                <a:cubicBezTo>
                  <a:pt x="48" y="16"/>
                  <a:pt x="53" y="24"/>
                  <a:pt x="53" y="32"/>
                </a:cubicBezTo>
                <a:cubicBezTo>
                  <a:pt x="53" y="44"/>
                  <a:pt x="44" y="53"/>
                  <a:pt x="32" y="5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7" name="Freeform 290"/>
          <p:cNvSpPr>
            <a:spLocks noChangeAspect="1" noChangeArrowheads="1"/>
          </p:cNvSpPr>
          <p:nvPr/>
        </p:nvSpPr>
        <p:spPr bwMode="auto">
          <a:xfrm>
            <a:off x="673386" y="5220914"/>
            <a:ext cx="515551" cy="399313"/>
          </a:xfrm>
          <a:custGeom>
            <a:avLst/>
            <a:gdLst>
              <a:gd name="T0" fmla="*/ 995 w 996"/>
              <a:gd name="T1" fmla="*/ 409 h 770"/>
              <a:gd name="T2" fmla="*/ 836 w 996"/>
              <a:gd name="T3" fmla="*/ 409 h 770"/>
              <a:gd name="T4" fmla="*/ 543 w 996"/>
              <a:gd name="T5" fmla="*/ 192 h 770"/>
              <a:gd name="T6" fmla="*/ 384 w 996"/>
              <a:gd name="T7" fmla="*/ 275 h 770"/>
              <a:gd name="T8" fmla="*/ 360 w 996"/>
              <a:gd name="T9" fmla="*/ 158 h 770"/>
              <a:gd name="T10" fmla="*/ 702 w 996"/>
              <a:gd name="T11" fmla="*/ 33 h 770"/>
              <a:gd name="T12" fmla="*/ 836 w 996"/>
              <a:gd name="T13" fmla="*/ 133 h 770"/>
              <a:gd name="T14" fmla="*/ 334 w 996"/>
              <a:gd name="T15" fmla="*/ 626 h 770"/>
              <a:gd name="T16" fmla="*/ 276 w 996"/>
              <a:gd name="T17" fmla="*/ 551 h 770"/>
              <a:gd name="T18" fmla="*/ 209 w 996"/>
              <a:gd name="T19" fmla="*/ 484 h 770"/>
              <a:gd name="T20" fmla="*/ 109 w 996"/>
              <a:gd name="T21" fmla="*/ 434 h 770"/>
              <a:gd name="T22" fmla="*/ 159 w 996"/>
              <a:gd name="T23" fmla="*/ 535 h 770"/>
              <a:gd name="T24" fmla="*/ 226 w 996"/>
              <a:gd name="T25" fmla="*/ 602 h 770"/>
              <a:gd name="T26" fmla="*/ 293 w 996"/>
              <a:gd name="T27" fmla="*/ 668 h 770"/>
              <a:gd name="T28" fmla="*/ 393 w 996"/>
              <a:gd name="T29" fmla="*/ 727 h 770"/>
              <a:gd name="T30" fmla="*/ 334 w 996"/>
              <a:gd name="T31" fmla="*/ 626 h 770"/>
              <a:gd name="T32" fmla="*/ 594 w 996"/>
              <a:gd name="T33" fmla="*/ 267 h 770"/>
              <a:gd name="T34" fmla="*/ 443 w 996"/>
              <a:gd name="T35" fmla="*/ 301 h 770"/>
              <a:gd name="T36" fmla="*/ 284 w 996"/>
              <a:gd name="T37" fmla="*/ 217 h 770"/>
              <a:gd name="T38" fmla="*/ 460 w 996"/>
              <a:gd name="T39" fmla="*/ 50 h 770"/>
              <a:gd name="T40" fmla="*/ 184 w 996"/>
              <a:gd name="T41" fmla="*/ 100 h 770"/>
              <a:gd name="T42" fmla="*/ 0 w 996"/>
              <a:gd name="T43" fmla="*/ 66 h 770"/>
              <a:gd name="T44" fmla="*/ 50 w 996"/>
              <a:gd name="T45" fmla="*/ 443 h 770"/>
              <a:gd name="T46" fmla="*/ 234 w 996"/>
              <a:gd name="T47" fmla="*/ 392 h 770"/>
              <a:gd name="T48" fmla="*/ 293 w 996"/>
              <a:gd name="T49" fmla="*/ 468 h 770"/>
              <a:gd name="T50" fmla="*/ 360 w 996"/>
              <a:gd name="T51" fmla="*/ 535 h 770"/>
              <a:gd name="T52" fmla="*/ 426 w 996"/>
              <a:gd name="T53" fmla="*/ 610 h 770"/>
              <a:gd name="T54" fmla="*/ 477 w 996"/>
              <a:gd name="T55" fmla="*/ 727 h 770"/>
              <a:gd name="T56" fmla="*/ 543 w 996"/>
              <a:gd name="T57" fmla="*/ 660 h 770"/>
              <a:gd name="T58" fmla="*/ 485 w 996"/>
              <a:gd name="T59" fmla="*/ 585 h 770"/>
              <a:gd name="T60" fmla="*/ 569 w 996"/>
              <a:gd name="T61" fmla="*/ 668 h 770"/>
              <a:gd name="T62" fmla="*/ 627 w 996"/>
              <a:gd name="T63" fmla="*/ 602 h 770"/>
              <a:gd name="T64" fmla="*/ 652 w 996"/>
              <a:gd name="T65" fmla="*/ 610 h 770"/>
              <a:gd name="T66" fmla="*/ 719 w 996"/>
              <a:gd name="T67" fmla="*/ 543 h 770"/>
              <a:gd name="T68" fmla="*/ 727 w 996"/>
              <a:gd name="T69" fmla="*/ 526 h 770"/>
              <a:gd name="T70" fmla="*/ 786 w 996"/>
              <a:gd name="T71" fmla="*/ 535 h 770"/>
              <a:gd name="T72" fmla="*/ 786 w 996"/>
              <a:gd name="T73" fmla="*/ 468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6" h="770">
                <a:moveTo>
                  <a:pt x="995" y="100"/>
                </a:moveTo>
                <a:cubicBezTo>
                  <a:pt x="995" y="409"/>
                  <a:pt x="995" y="409"/>
                  <a:pt x="995" y="409"/>
                </a:cubicBezTo>
                <a:cubicBezTo>
                  <a:pt x="995" y="409"/>
                  <a:pt x="928" y="426"/>
                  <a:pt x="920" y="426"/>
                </a:cubicBezTo>
                <a:cubicBezTo>
                  <a:pt x="903" y="426"/>
                  <a:pt x="861" y="443"/>
                  <a:pt x="836" y="409"/>
                </a:cubicBezTo>
                <a:cubicBezTo>
                  <a:pt x="786" y="367"/>
                  <a:pt x="619" y="192"/>
                  <a:pt x="619" y="192"/>
                </a:cubicBezTo>
                <a:cubicBezTo>
                  <a:pt x="619" y="192"/>
                  <a:pt x="594" y="167"/>
                  <a:pt x="543" y="192"/>
                </a:cubicBezTo>
                <a:cubicBezTo>
                  <a:pt x="502" y="217"/>
                  <a:pt x="443" y="250"/>
                  <a:pt x="418" y="259"/>
                </a:cubicBezTo>
                <a:cubicBezTo>
                  <a:pt x="410" y="267"/>
                  <a:pt x="393" y="275"/>
                  <a:pt x="384" y="275"/>
                </a:cubicBezTo>
                <a:cubicBezTo>
                  <a:pt x="351" y="275"/>
                  <a:pt x="326" y="242"/>
                  <a:pt x="326" y="209"/>
                </a:cubicBezTo>
                <a:cubicBezTo>
                  <a:pt x="326" y="183"/>
                  <a:pt x="343" y="167"/>
                  <a:pt x="360" y="158"/>
                </a:cubicBezTo>
                <a:cubicBezTo>
                  <a:pt x="426" y="116"/>
                  <a:pt x="552" y="50"/>
                  <a:pt x="602" y="16"/>
                </a:cubicBezTo>
                <a:cubicBezTo>
                  <a:pt x="635" y="0"/>
                  <a:pt x="652" y="0"/>
                  <a:pt x="702" y="33"/>
                </a:cubicBezTo>
                <a:cubicBezTo>
                  <a:pt x="752" y="83"/>
                  <a:pt x="803" y="125"/>
                  <a:pt x="803" y="125"/>
                </a:cubicBezTo>
                <a:cubicBezTo>
                  <a:pt x="803" y="125"/>
                  <a:pt x="819" y="133"/>
                  <a:pt x="836" y="133"/>
                </a:cubicBezTo>
                <a:cubicBezTo>
                  <a:pt x="878" y="125"/>
                  <a:pt x="995" y="100"/>
                  <a:pt x="995" y="100"/>
                </a:cubicBezTo>
                <a:close/>
                <a:moveTo>
                  <a:pt x="334" y="626"/>
                </a:moveTo>
                <a:cubicBezTo>
                  <a:pt x="343" y="610"/>
                  <a:pt x="343" y="585"/>
                  <a:pt x="326" y="568"/>
                </a:cubicBezTo>
                <a:cubicBezTo>
                  <a:pt x="309" y="551"/>
                  <a:pt x="293" y="551"/>
                  <a:pt x="276" y="551"/>
                </a:cubicBezTo>
                <a:cubicBezTo>
                  <a:pt x="276" y="535"/>
                  <a:pt x="276" y="510"/>
                  <a:pt x="259" y="501"/>
                </a:cubicBezTo>
                <a:cubicBezTo>
                  <a:pt x="251" y="484"/>
                  <a:pt x="226" y="476"/>
                  <a:pt x="209" y="484"/>
                </a:cubicBezTo>
                <a:cubicBezTo>
                  <a:pt x="217" y="468"/>
                  <a:pt x="209" y="443"/>
                  <a:pt x="201" y="426"/>
                </a:cubicBezTo>
                <a:cubicBezTo>
                  <a:pt x="176" y="401"/>
                  <a:pt x="134" y="409"/>
                  <a:pt x="109" y="434"/>
                </a:cubicBezTo>
                <a:cubicBezTo>
                  <a:pt x="92" y="451"/>
                  <a:pt x="75" y="501"/>
                  <a:pt x="92" y="526"/>
                </a:cubicBezTo>
                <a:cubicBezTo>
                  <a:pt x="117" y="551"/>
                  <a:pt x="142" y="535"/>
                  <a:pt x="159" y="535"/>
                </a:cubicBezTo>
                <a:cubicBezTo>
                  <a:pt x="159" y="551"/>
                  <a:pt x="142" y="568"/>
                  <a:pt x="159" y="593"/>
                </a:cubicBezTo>
                <a:cubicBezTo>
                  <a:pt x="176" y="618"/>
                  <a:pt x="209" y="602"/>
                  <a:pt x="226" y="602"/>
                </a:cubicBezTo>
                <a:cubicBezTo>
                  <a:pt x="217" y="618"/>
                  <a:pt x="201" y="643"/>
                  <a:pt x="226" y="668"/>
                </a:cubicBezTo>
                <a:cubicBezTo>
                  <a:pt x="242" y="685"/>
                  <a:pt x="276" y="677"/>
                  <a:pt x="293" y="668"/>
                </a:cubicBezTo>
                <a:cubicBezTo>
                  <a:pt x="284" y="693"/>
                  <a:pt x="268" y="710"/>
                  <a:pt x="293" y="744"/>
                </a:cubicBezTo>
                <a:cubicBezTo>
                  <a:pt x="318" y="769"/>
                  <a:pt x="368" y="752"/>
                  <a:pt x="393" y="727"/>
                </a:cubicBezTo>
                <a:cubicBezTo>
                  <a:pt x="418" y="702"/>
                  <a:pt x="418" y="668"/>
                  <a:pt x="393" y="643"/>
                </a:cubicBezTo>
                <a:cubicBezTo>
                  <a:pt x="376" y="626"/>
                  <a:pt x="360" y="626"/>
                  <a:pt x="334" y="626"/>
                </a:cubicBezTo>
                <a:close/>
                <a:moveTo>
                  <a:pt x="786" y="468"/>
                </a:moveTo>
                <a:cubicBezTo>
                  <a:pt x="610" y="284"/>
                  <a:pt x="694" y="367"/>
                  <a:pt x="594" y="267"/>
                </a:cubicBezTo>
                <a:cubicBezTo>
                  <a:pt x="594" y="267"/>
                  <a:pt x="569" y="234"/>
                  <a:pt x="527" y="259"/>
                </a:cubicBezTo>
                <a:cubicBezTo>
                  <a:pt x="502" y="267"/>
                  <a:pt x="468" y="284"/>
                  <a:pt x="443" y="301"/>
                </a:cubicBezTo>
                <a:cubicBezTo>
                  <a:pt x="418" y="309"/>
                  <a:pt x="393" y="317"/>
                  <a:pt x="384" y="317"/>
                </a:cubicBezTo>
                <a:cubicBezTo>
                  <a:pt x="326" y="317"/>
                  <a:pt x="284" y="267"/>
                  <a:pt x="284" y="217"/>
                </a:cubicBezTo>
                <a:cubicBezTo>
                  <a:pt x="284" y="175"/>
                  <a:pt x="301" y="142"/>
                  <a:pt x="334" y="125"/>
                </a:cubicBezTo>
                <a:cubicBezTo>
                  <a:pt x="368" y="100"/>
                  <a:pt x="460" y="50"/>
                  <a:pt x="460" y="50"/>
                </a:cubicBezTo>
                <a:cubicBezTo>
                  <a:pt x="460" y="50"/>
                  <a:pt x="435" y="8"/>
                  <a:pt x="376" y="8"/>
                </a:cubicBezTo>
                <a:cubicBezTo>
                  <a:pt x="309" y="8"/>
                  <a:pt x="184" y="100"/>
                  <a:pt x="184" y="100"/>
                </a:cubicBezTo>
                <a:cubicBezTo>
                  <a:pt x="184" y="100"/>
                  <a:pt x="150" y="116"/>
                  <a:pt x="100" y="10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6"/>
                  <a:pt x="25" y="434"/>
                  <a:pt x="50" y="443"/>
                </a:cubicBezTo>
                <a:cubicBezTo>
                  <a:pt x="59" y="426"/>
                  <a:pt x="67" y="409"/>
                  <a:pt x="83" y="392"/>
                </a:cubicBezTo>
                <a:cubicBezTo>
                  <a:pt x="125" y="351"/>
                  <a:pt x="192" y="351"/>
                  <a:pt x="234" y="392"/>
                </a:cubicBezTo>
                <a:cubicBezTo>
                  <a:pt x="242" y="409"/>
                  <a:pt x="251" y="417"/>
                  <a:pt x="251" y="434"/>
                </a:cubicBezTo>
                <a:cubicBezTo>
                  <a:pt x="268" y="443"/>
                  <a:pt x="284" y="451"/>
                  <a:pt x="293" y="468"/>
                </a:cubicBezTo>
                <a:cubicBezTo>
                  <a:pt x="309" y="476"/>
                  <a:pt x="318" y="493"/>
                  <a:pt x="318" y="510"/>
                </a:cubicBezTo>
                <a:cubicBezTo>
                  <a:pt x="334" y="510"/>
                  <a:pt x="351" y="518"/>
                  <a:pt x="360" y="535"/>
                </a:cubicBezTo>
                <a:cubicBezTo>
                  <a:pt x="376" y="551"/>
                  <a:pt x="384" y="568"/>
                  <a:pt x="384" y="585"/>
                </a:cubicBezTo>
                <a:cubicBezTo>
                  <a:pt x="401" y="585"/>
                  <a:pt x="418" y="593"/>
                  <a:pt x="426" y="610"/>
                </a:cubicBezTo>
                <a:cubicBezTo>
                  <a:pt x="451" y="635"/>
                  <a:pt x="460" y="668"/>
                  <a:pt x="451" y="702"/>
                </a:cubicBezTo>
                <a:cubicBezTo>
                  <a:pt x="460" y="702"/>
                  <a:pt x="468" y="718"/>
                  <a:pt x="477" y="727"/>
                </a:cubicBezTo>
                <a:cubicBezTo>
                  <a:pt x="493" y="744"/>
                  <a:pt x="527" y="744"/>
                  <a:pt x="543" y="727"/>
                </a:cubicBezTo>
                <a:cubicBezTo>
                  <a:pt x="560" y="710"/>
                  <a:pt x="560" y="677"/>
                  <a:pt x="543" y="660"/>
                </a:cubicBezTo>
                <a:lnTo>
                  <a:pt x="535" y="660"/>
                </a:lnTo>
                <a:cubicBezTo>
                  <a:pt x="485" y="602"/>
                  <a:pt x="477" y="593"/>
                  <a:pt x="485" y="585"/>
                </a:cubicBezTo>
                <a:cubicBezTo>
                  <a:pt x="493" y="585"/>
                  <a:pt x="502" y="593"/>
                  <a:pt x="560" y="660"/>
                </a:cubicBezTo>
                <a:cubicBezTo>
                  <a:pt x="569" y="668"/>
                  <a:pt x="569" y="668"/>
                  <a:pt x="569" y="668"/>
                </a:cubicBezTo>
                <a:cubicBezTo>
                  <a:pt x="585" y="685"/>
                  <a:pt x="610" y="685"/>
                  <a:pt x="627" y="668"/>
                </a:cubicBezTo>
                <a:cubicBezTo>
                  <a:pt x="644" y="652"/>
                  <a:pt x="644" y="618"/>
                  <a:pt x="627" y="602"/>
                </a:cubicBezTo>
                <a:cubicBezTo>
                  <a:pt x="569" y="535"/>
                  <a:pt x="560" y="526"/>
                  <a:pt x="560" y="518"/>
                </a:cubicBezTo>
                <a:cubicBezTo>
                  <a:pt x="569" y="518"/>
                  <a:pt x="594" y="551"/>
                  <a:pt x="652" y="610"/>
                </a:cubicBezTo>
                <a:cubicBezTo>
                  <a:pt x="669" y="626"/>
                  <a:pt x="702" y="626"/>
                  <a:pt x="719" y="610"/>
                </a:cubicBezTo>
                <a:cubicBezTo>
                  <a:pt x="727" y="593"/>
                  <a:pt x="736" y="568"/>
                  <a:pt x="719" y="543"/>
                </a:cubicBezTo>
                <a:cubicBezTo>
                  <a:pt x="644" y="468"/>
                  <a:pt x="644" y="468"/>
                  <a:pt x="652" y="459"/>
                </a:cubicBezTo>
                <a:lnTo>
                  <a:pt x="727" y="526"/>
                </a:lnTo>
                <a:cubicBezTo>
                  <a:pt x="727" y="535"/>
                  <a:pt x="727" y="535"/>
                  <a:pt x="727" y="535"/>
                </a:cubicBezTo>
                <a:cubicBezTo>
                  <a:pt x="744" y="551"/>
                  <a:pt x="769" y="551"/>
                  <a:pt x="786" y="535"/>
                </a:cubicBezTo>
                <a:cubicBezTo>
                  <a:pt x="803" y="510"/>
                  <a:pt x="803" y="484"/>
                  <a:pt x="786" y="468"/>
                </a:cubicBezTo>
                <a:close/>
                <a:moveTo>
                  <a:pt x="786" y="468"/>
                </a:moveTo>
                <a:lnTo>
                  <a:pt x="786" y="46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  <p:sp>
        <p:nvSpPr>
          <p:cNvPr id="38" name="Freeform 37"/>
          <p:cNvSpPr>
            <a:spLocks noChangeAspect="1" noChangeArrowheads="1"/>
          </p:cNvSpPr>
          <p:nvPr/>
        </p:nvSpPr>
        <p:spPr bwMode="auto">
          <a:xfrm>
            <a:off x="3648159" y="4220345"/>
            <a:ext cx="367628" cy="439995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3386" y="2267273"/>
            <a:ext cx="5337294" cy="15568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958804" y="2382356"/>
            <a:ext cx="1353289" cy="1395069"/>
            <a:chOff x="987214" y="2075336"/>
            <a:chExt cx="1601787" cy="1651239"/>
          </a:xfrm>
        </p:grpSpPr>
        <p:grpSp>
          <p:nvGrpSpPr>
            <p:cNvPr id="41" name="Group 40"/>
            <p:cNvGrpSpPr/>
            <p:nvPr/>
          </p:nvGrpSpPr>
          <p:grpSpPr>
            <a:xfrm>
              <a:off x="987214" y="2075336"/>
              <a:ext cx="1601787" cy="1651239"/>
              <a:chOff x="3987801" y="2511424"/>
              <a:chExt cx="4216401" cy="4346575"/>
            </a:xfrm>
          </p:grpSpPr>
          <p:sp>
            <p:nvSpPr>
              <p:cNvPr id="44" name="Freeform 43"/>
              <p:cNvSpPr>
                <a:spLocks/>
              </p:cNvSpPr>
              <p:nvPr/>
            </p:nvSpPr>
            <p:spPr bwMode="auto">
              <a:xfrm>
                <a:off x="5953125" y="5556249"/>
                <a:ext cx="649288" cy="649287"/>
              </a:xfrm>
              <a:custGeom>
                <a:avLst/>
                <a:gdLst>
                  <a:gd name="connsiteX0" fmla="*/ 317501 w 649288"/>
                  <a:gd name="connsiteY0" fmla="*/ 0 h 649287"/>
                  <a:gd name="connsiteX1" fmla="*/ 393701 w 649288"/>
                  <a:gd name="connsiteY1" fmla="*/ 7937 h 649287"/>
                  <a:gd name="connsiteX2" fmla="*/ 412730 w 649288"/>
                  <a:gd name="connsiteY2" fmla="*/ 94070 h 649287"/>
                  <a:gd name="connsiteX3" fmla="*/ 432413 w 649288"/>
                  <a:gd name="connsiteY3" fmla="*/ 101205 h 649287"/>
                  <a:gd name="connsiteX4" fmla="*/ 464868 w 649288"/>
                  <a:gd name="connsiteY4" fmla="*/ 120995 h 649287"/>
                  <a:gd name="connsiteX5" fmla="*/ 546101 w 649288"/>
                  <a:gd name="connsiteY5" fmla="*/ 87313 h 649287"/>
                  <a:gd name="connsiteX6" fmla="*/ 595313 w 649288"/>
                  <a:gd name="connsiteY6" fmla="*/ 147638 h 649287"/>
                  <a:gd name="connsiteX7" fmla="*/ 548746 w 649288"/>
                  <a:gd name="connsiteY7" fmla="*/ 220957 h 649287"/>
                  <a:gd name="connsiteX8" fmla="*/ 557723 w 649288"/>
                  <a:gd name="connsiteY8" fmla="*/ 239746 h 649287"/>
                  <a:gd name="connsiteX9" fmla="*/ 565985 w 649288"/>
                  <a:gd name="connsiteY9" fmla="*/ 279785 h 649287"/>
                  <a:gd name="connsiteX10" fmla="*/ 649288 w 649288"/>
                  <a:gd name="connsiteY10" fmla="*/ 314325 h 649287"/>
                  <a:gd name="connsiteX11" fmla="*/ 642938 w 649288"/>
                  <a:gd name="connsiteY11" fmla="*/ 390525 h 649287"/>
                  <a:gd name="connsiteX12" fmla="*/ 554781 w 649288"/>
                  <a:gd name="connsiteY12" fmla="*/ 409778 h 649287"/>
                  <a:gd name="connsiteX13" fmla="*/ 542320 w 649288"/>
                  <a:gd name="connsiteY13" fmla="*/ 441665 h 649287"/>
                  <a:gd name="connsiteX14" fmla="*/ 525918 w 649288"/>
                  <a:gd name="connsiteY14" fmla="*/ 464554 h 649287"/>
                  <a:gd name="connsiteX15" fmla="*/ 560388 w 649288"/>
                  <a:gd name="connsiteY15" fmla="*/ 547688 h 649287"/>
                  <a:gd name="connsiteX16" fmla="*/ 500063 w 649288"/>
                  <a:gd name="connsiteY16" fmla="*/ 596900 h 649287"/>
                  <a:gd name="connsiteX17" fmla="*/ 424832 w 649288"/>
                  <a:gd name="connsiteY17" fmla="*/ 548101 h 649287"/>
                  <a:gd name="connsiteX18" fmla="*/ 408777 w 649288"/>
                  <a:gd name="connsiteY18" fmla="*/ 556207 h 649287"/>
                  <a:gd name="connsiteX19" fmla="*/ 367585 w 649288"/>
                  <a:gd name="connsiteY19" fmla="*/ 566783 h 649287"/>
                  <a:gd name="connsiteX20" fmla="*/ 333376 w 649288"/>
                  <a:gd name="connsiteY20" fmla="*/ 649287 h 649287"/>
                  <a:gd name="connsiteX21" fmla="*/ 255588 w 649288"/>
                  <a:gd name="connsiteY21" fmla="*/ 641350 h 649287"/>
                  <a:gd name="connsiteX22" fmla="*/ 237123 w 649288"/>
                  <a:gd name="connsiteY22" fmla="*/ 553129 h 649287"/>
                  <a:gd name="connsiteX23" fmla="*/ 205664 w 649288"/>
                  <a:gd name="connsiteY23" fmla="*/ 540895 h 649287"/>
                  <a:gd name="connsiteX24" fmla="*/ 184716 w 649288"/>
                  <a:gd name="connsiteY24" fmla="*/ 525926 h 649287"/>
                  <a:gd name="connsiteX25" fmla="*/ 101601 w 649288"/>
                  <a:gd name="connsiteY25" fmla="*/ 560388 h 649287"/>
                  <a:gd name="connsiteX26" fmla="*/ 52388 w 649288"/>
                  <a:gd name="connsiteY26" fmla="*/ 500063 h 649287"/>
                  <a:gd name="connsiteX27" fmla="*/ 100490 w 649288"/>
                  <a:gd name="connsiteY27" fmla="*/ 425907 h 649287"/>
                  <a:gd name="connsiteX28" fmla="*/ 91334 w 649288"/>
                  <a:gd name="connsiteY28" fmla="*/ 407740 h 649287"/>
                  <a:gd name="connsiteX29" fmla="*/ 80918 w 649288"/>
                  <a:gd name="connsiteY29" fmla="*/ 366926 h 649287"/>
                  <a:gd name="connsiteX30" fmla="*/ 0 w 649288"/>
                  <a:gd name="connsiteY30" fmla="*/ 333375 h 649287"/>
                  <a:gd name="connsiteX31" fmla="*/ 7937 w 649288"/>
                  <a:gd name="connsiteY31" fmla="*/ 255588 h 649287"/>
                  <a:gd name="connsiteX32" fmla="*/ 94980 w 649288"/>
                  <a:gd name="connsiteY32" fmla="*/ 236357 h 649287"/>
                  <a:gd name="connsiteX33" fmla="*/ 108451 w 649288"/>
                  <a:gd name="connsiteY33" fmla="*/ 202540 h 649287"/>
                  <a:gd name="connsiteX34" fmla="*/ 123332 w 649288"/>
                  <a:gd name="connsiteY34" fmla="*/ 182620 h 649287"/>
                  <a:gd name="connsiteX35" fmla="*/ 90488 w 649288"/>
                  <a:gd name="connsiteY35" fmla="*/ 100013 h 649287"/>
                  <a:gd name="connsiteX36" fmla="*/ 149226 w 649288"/>
                  <a:gd name="connsiteY36" fmla="*/ 50800 h 649287"/>
                  <a:gd name="connsiteX37" fmla="*/ 225205 w 649288"/>
                  <a:gd name="connsiteY37" fmla="*/ 99427 h 649287"/>
                  <a:gd name="connsiteX38" fmla="*/ 251847 w 649288"/>
                  <a:gd name="connsiteY38" fmla="*/ 87446 h 649287"/>
                  <a:gd name="connsiteX39" fmla="*/ 281793 w 649288"/>
                  <a:gd name="connsiteY39" fmla="*/ 83658 h 649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649288" h="649287">
                    <a:moveTo>
                      <a:pt x="317501" y="0"/>
                    </a:moveTo>
                    <a:lnTo>
                      <a:pt x="393701" y="7937"/>
                    </a:lnTo>
                    <a:lnTo>
                      <a:pt x="412730" y="94070"/>
                    </a:lnTo>
                    <a:lnTo>
                      <a:pt x="432413" y="101205"/>
                    </a:lnTo>
                    <a:lnTo>
                      <a:pt x="464868" y="120995"/>
                    </a:lnTo>
                    <a:lnTo>
                      <a:pt x="546101" y="87313"/>
                    </a:lnTo>
                    <a:lnTo>
                      <a:pt x="595313" y="147638"/>
                    </a:lnTo>
                    <a:lnTo>
                      <a:pt x="548746" y="220957"/>
                    </a:lnTo>
                    <a:lnTo>
                      <a:pt x="557723" y="239746"/>
                    </a:lnTo>
                    <a:lnTo>
                      <a:pt x="565985" y="279785"/>
                    </a:lnTo>
                    <a:lnTo>
                      <a:pt x="649288" y="314325"/>
                    </a:lnTo>
                    <a:lnTo>
                      <a:pt x="642938" y="390525"/>
                    </a:lnTo>
                    <a:lnTo>
                      <a:pt x="554781" y="409778"/>
                    </a:lnTo>
                    <a:lnTo>
                      <a:pt x="542320" y="441665"/>
                    </a:lnTo>
                    <a:lnTo>
                      <a:pt x="525918" y="464554"/>
                    </a:lnTo>
                    <a:lnTo>
                      <a:pt x="560388" y="547688"/>
                    </a:lnTo>
                    <a:lnTo>
                      <a:pt x="500063" y="596900"/>
                    </a:lnTo>
                    <a:lnTo>
                      <a:pt x="424832" y="548101"/>
                    </a:lnTo>
                    <a:lnTo>
                      <a:pt x="408777" y="556207"/>
                    </a:lnTo>
                    <a:lnTo>
                      <a:pt x="367585" y="566783"/>
                    </a:lnTo>
                    <a:lnTo>
                      <a:pt x="333376" y="649287"/>
                    </a:lnTo>
                    <a:lnTo>
                      <a:pt x="255588" y="641350"/>
                    </a:lnTo>
                    <a:lnTo>
                      <a:pt x="237123" y="553129"/>
                    </a:lnTo>
                    <a:lnTo>
                      <a:pt x="205664" y="540895"/>
                    </a:lnTo>
                    <a:lnTo>
                      <a:pt x="184716" y="525926"/>
                    </a:lnTo>
                    <a:lnTo>
                      <a:pt x="101601" y="560388"/>
                    </a:lnTo>
                    <a:lnTo>
                      <a:pt x="52388" y="500063"/>
                    </a:lnTo>
                    <a:lnTo>
                      <a:pt x="100490" y="425907"/>
                    </a:lnTo>
                    <a:lnTo>
                      <a:pt x="91334" y="407740"/>
                    </a:lnTo>
                    <a:lnTo>
                      <a:pt x="80918" y="366926"/>
                    </a:lnTo>
                    <a:lnTo>
                      <a:pt x="0" y="333375"/>
                    </a:lnTo>
                    <a:lnTo>
                      <a:pt x="7937" y="255588"/>
                    </a:lnTo>
                    <a:lnTo>
                      <a:pt x="94980" y="236357"/>
                    </a:lnTo>
                    <a:lnTo>
                      <a:pt x="108451" y="202540"/>
                    </a:lnTo>
                    <a:lnTo>
                      <a:pt x="123332" y="182620"/>
                    </a:lnTo>
                    <a:lnTo>
                      <a:pt x="90488" y="100013"/>
                    </a:lnTo>
                    <a:lnTo>
                      <a:pt x="149226" y="50800"/>
                    </a:lnTo>
                    <a:lnTo>
                      <a:pt x="225205" y="99427"/>
                    </a:lnTo>
                    <a:lnTo>
                      <a:pt x="251847" y="87446"/>
                    </a:lnTo>
                    <a:lnTo>
                      <a:pt x="281793" y="8365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5" name="Freeform 44"/>
              <p:cNvSpPr>
                <a:spLocks/>
              </p:cNvSpPr>
              <p:nvPr/>
            </p:nvSpPr>
            <p:spPr bwMode="auto">
              <a:xfrm>
                <a:off x="5314950" y="4797424"/>
                <a:ext cx="998538" cy="996950"/>
              </a:xfrm>
              <a:custGeom>
                <a:avLst/>
                <a:gdLst>
                  <a:gd name="connsiteX0" fmla="*/ 414337 w 998538"/>
                  <a:gd name="connsiteY0" fmla="*/ 0 h 996950"/>
                  <a:gd name="connsiteX1" fmla="*/ 479337 w 998538"/>
                  <a:gd name="connsiteY1" fmla="*/ 109032 h 996950"/>
                  <a:gd name="connsiteX2" fmla="*/ 546972 w 998538"/>
                  <a:gd name="connsiteY2" fmla="*/ 110548 h 996950"/>
                  <a:gd name="connsiteX3" fmla="*/ 620653 w 998538"/>
                  <a:gd name="connsiteY3" fmla="*/ 127113 h 996950"/>
                  <a:gd name="connsiteX4" fmla="*/ 711201 w 998538"/>
                  <a:gd name="connsiteY4" fmla="*/ 39688 h 996950"/>
                  <a:gd name="connsiteX5" fmla="*/ 792163 w 998538"/>
                  <a:gd name="connsiteY5" fmla="*/ 87313 h 996950"/>
                  <a:gd name="connsiteX6" fmla="*/ 760994 w 998538"/>
                  <a:gd name="connsiteY6" fmla="*/ 208872 h 996950"/>
                  <a:gd name="connsiteX7" fmla="*/ 805799 w 998538"/>
                  <a:gd name="connsiteY7" fmla="*/ 254804 h 996950"/>
                  <a:gd name="connsiteX8" fmla="*/ 838031 w 998538"/>
                  <a:gd name="connsiteY8" fmla="*/ 301428 h 996950"/>
                  <a:gd name="connsiteX9" fmla="*/ 847795 w 998538"/>
                  <a:gd name="connsiteY9" fmla="*/ 321218 h 996950"/>
                  <a:gd name="connsiteX10" fmla="*/ 973138 w 998538"/>
                  <a:gd name="connsiteY10" fmla="*/ 322263 h 996950"/>
                  <a:gd name="connsiteX11" fmla="*/ 998538 w 998538"/>
                  <a:gd name="connsiteY11" fmla="*/ 414338 h 996950"/>
                  <a:gd name="connsiteX12" fmla="*/ 890497 w 998538"/>
                  <a:gd name="connsiteY12" fmla="*/ 478747 h 996950"/>
                  <a:gd name="connsiteX13" fmla="*/ 890774 w 998538"/>
                  <a:gd name="connsiteY13" fmla="*/ 527148 h 996950"/>
                  <a:gd name="connsiteX14" fmla="*/ 882299 w 998538"/>
                  <a:gd name="connsiteY14" fmla="*/ 584940 h 996950"/>
                  <a:gd name="connsiteX15" fmla="*/ 871815 w 998538"/>
                  <a:gd name="connsiteY15" fmla="*/ 619468 h 996950"/>
                  <a:gd name="connsiteX16" fmla="*/ 958851 w 998538"/>
                  <a:gd name="connsiteY16" fmla="*/ 709612 h 996950"/>
                  <a:gd name="connsiteX17" fmla="*/ 911226 w 998538"/>
                  <a:gd name="connsiteY17" fmla="*/ 792162 h 996950"/>
                  <a:gd name="connsiteX18" fmla="*/ 787774 w 998538"/>
                  <a:gd name="connsiteY18" fmla="*/ 760508 h 996950"/>
                  <a:gd name="connsiteX19" fmla="*/ 772513 w 998538"/>
                  <a:gd name="connsiteY19" fmla="*/ 780248 h 996950"/>
                  <a:gd name="connsiteX20" fmla="*/ 680686 w 998538"/>
                  <a:gd name="connsiteY20" fmla="*/ 846352 h 996950"/>
                  <a:gd name="connsiteX21" fmla="*/ 677312 w 998538"/>
                  <a:gd name="connsiteY21" fmla="*/ 847695 h 996950"/>
                  <a:gd name="connsiteX22" fmla="*/ 676276 w 998538"/>
                  <a:gd name="connsiteY22" fmla="*/ 973138 h 996950"/>
                  <a:gd name="connsiteX23" fmla="*/ 584201 w 998538"/>
                  <a:gd name="connsiteY23" fmla="*/ 996950 h 996950"/>
                  <a:gd name="connsiteX24" fmla="*/ 519821 w 998538"/>
                  <a:gd name="connsiteY24" fmla="*/ 888959 h 996950"/>
                  <a:gd name="connsiteX25" fmla="*/ 470892 w 998538"/>
                  <a:gd name="connsiteY25" fmla="*/ 889254 h 996950"/>
                  <a:gd name="connsiteX26" fmla="*/ 379143 w 998538"/>
                  <a:gd name="connsiteY26" fmla="*/ 870730 h 996950"/>
                  <a:gd name="connsiteX27" fmla="*/ 288925 w 998538"/>
                  <a:gd name="connsiteY27" fmla="*/ 958850 h 996950"/>
                  <a:gd name="connsiteX28" fmla="*/ 206375 w 998538"/>
                  <a:gd name="connsiteY28" fmla="*/ 911225 h 996950"/>
                  <a:gd name="connsiteX29" fmla="*/ 237029 w 998538"/>
                  <a:gd name="connsiteY29" fmla="*/ 786493 h 996950"/>
                  <a:gd name="connsiteX30" fmla="*/ 207771 w 998538"/>
                  <a:gd name="connsiteY30" fmla="*/ 761387 h 996950"/>
                  <a:gd name="connsiteX31" fmla="*/ 151139 w 998538"/>
                  <a:gd name="connsiteY31" fmla="*/ 680106 h 996950"/>
                  <a:gd name="connsiteX32" fmla="*/ 149800 w 998538"/>
                  <a:gd name="connsiteY32" fmla="*/ 676770 h 996950"/>
                  <a:gd name="connsiteX33" fmla="*/ 23812 w 998538"/>
                  <a:gd name="connsiteY33" fmla="*/ 674687 h 996950"/>
                  <a:gd name="connsiteX34" fmla="*/ 0 w 998538"/>
                  <a:gd name="connsiteY34" fmla="*/ 582612 h 996950"/>
                  <a:gd name="connsiteX35" fmla="*/ 108043 w 998538"/>
                  <a:gd name="connsiteY35" fmla="*/ 519241 h 996950"/>
                  <a:gd name="connsiteX36" fmla="*/ 107765 w 998538"/>
                  <a:gd name="connsiteY36" fmla="*/ 470735 h 996950"/>
                  <a:gd name="connsiteX37" fmla="*/ 126816 w 998538"/>
                  <a:gd name="connsiteY37" fmla="*/ 377577 h 996950"/>
                  <a:gd name="connsiteX38" fmla="*/ 39688 w 998538"/>
                  <a:gd name="connsiteY38" fmla="*/ 287338 h 996950"/>
                  <a:gd name="connsiteX39" fmla="*/ 87313 w 998538"/>
                  <a:gd name="connsiteY39" fmla="*/ 206375 h 996950"/>
                  <a:gd name="connsiteX40" fmla="*/ 210783 w 998538"/>
                  <a:gd name="connsiteY40" fmla="*/ 238034 h 996950"/>
                  <a:gd name="connsiteX41" fmla="*/ 236348 w 998538"/>
                  <a:gd name="connsiteY41" fmla="*/ 208415 h 996950"/>
                  <a:gd name="connsiteX42" fmla="*/ 317853 w 998538"/>
                  <a:gd name="connsiteY42" fmla="*/ 151801 h 996950"/>
                  <a:gd name="connsiteX43" fmla="*/ 321216 w 998538"/>
                  <a:gd name="connsiteY43" fmla="*/ 150452 h 996950"/>
                  <a:gd name="connsiteX44" fmla="*/ 322262 w 998538"/>
                  <a:gd name="connsiteY44" fmla="*/ 23812 h 996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998538" h="996950">
                    <a:moveTo>
                      <a:pt x="414337" y="0"/>
                    </a:moveTo>
                    <a:lnTo>
                      <a:pt x="479337" y="109032"/>
                    </a:lnTo>
                    <a:lnTo>
                      <a:pt x="546972" y="110548"/>
                    </a:lnTo>
                    <a:lnTo>
                      <a:pt x="620653" y="127113"/>
                    </a:lnTo>
                    <a:lnTo>
                      <a:pt x="711201" y="39688"/>
                    </a:lnTo>
                    <a:lnTo>
                      <a:pt x="792163" y="87313"/>
                    </a:lnTo>
                    <a:lnTo>
                      <a:pt x="760994" y="208872"/>
                    </a:lnTo>
                    <a:lnTo>
                      <a:pt x="805799" y="254804"/>
                    </a:lnTo>
                    <a:cubicBezTo>
                      <a:pt x="817614" y="269493"/>
                      <a:pt x="828398" y="285067"/>
                      <a:pt x="838031" y="301428"/>
                    </a:cubicBezTo>
                    <a:lnTo>
                      <a:pt x="847795" y="321218"/>
                    </a:lnTo>
                    <a:lnTo>
                      <a:pt x="973138" y="322263"/>
                    </a:lnTo>
                    <a:lnTo>
                      <a:pt x="998538" y="414338"/>
                    </a:lnTo>
                    <a:lnTo>
                      <a:pt x="890497" y="478747"/>
                    </a:lnTo>
                    <a:lnTo>
                      <a:pt x="890774" y="527148"/>
                    </a:lnTo>
                    <a:cubicBezTo>
                      <a:pt x="889384" y="546811"/>
                      <a:pt x="886525" y="566115"/>
                      <a:pt x="882299" y="584940"/>
                    </a:cubicBezTo>
                    <a:lnTo>
                      <a:pt x="871815" y="619468"/>
                    </a:lnTo>
                    <a:lnTo>
                      <a:pt x="958851" y="709612"/>
                    </a:lnTo>
                    <a:lnTo>
                      <a:pt x="911226" y="792162"/>
                    </a:lnTo>
                    <a:lnTo>
                      <a:pt x="787774" y="760508"/>
                    </a:lnTo>
                    <a:lnTo>
                      <a:pt x="772513" y="780248"/>
                    </a:lnTo>
                    <a:cubicBezTo>
                      <a:pt x="745462" y="806425"/>
                      <a:pt x="714580" y="828779"/>
                      <a:pt x="680686" y="846352"/>
                    </a:cubicBezTo>
                    <a:lnTo>
                      <a:pt x="677312" y="847695"/>
                    </a:lnTo>
                    <a:lnTo>
                      <a:pt x="676276" y="973138"/>
                    </a:lnTo>
                    <a:lnTo>
                      <a:pt x="584201" y="996950"/>
                    </a:lnTo>
                    <a:lnTo>
                      <a:pt x="519821" y="888959"/>
                    </a:lnTo>
                    <a:lnTo>
                      <a:pt x="470892" y="889254"/>
                    </a:lnTo>
                    <a:lnTo>
                      <a:pt x="379143" y="870730"/>
                    </a:lnTo>
                    <a:lnTo>
                      <a:pt x="288925" y="958850"/>
                    </a:lnTo>
                    <a:lnTo>
                      <a:pt x="206375" y="911225"/>
                    </a:lnTo>
                    <a:lnTo>
                      <a:pt x="237029" y="786493"/>
                    </a:lnTo>
                    <a:lnTo>
                      <a:pt x="207771" y="761387"/>
                    </a:lnTo>
                    <a:cubicBezTo>
                      <a:pt x="185674" y="736979"/>
                      <a:pt x="166586" y="709707"/>
                      <a:pt x="151139" y="680106"/>
                    </a:cubicBezTo>
                    <a:lnTo>
                      <a:pt x="149800" y="676770"/>
                    </a:lnTo>
                    <a:lnTo>
                      <a:pt x="23812" y="674687"/>
                    </a:lnTo>
                    <a:lnTo>
                      <a:pt x="0" y="582612"/>
                    </a:lnTo>
                    <a:lnTo>
                      <a:pt x="108043" y="519241"/>
                    </a:lnTo>
                    <a:lnTo>
                      <a:pt x="107765" y="470735"/>
                    </a:lnTo>
                    <a:lnTo>
                      <a:pt x="126816" y="377577"/>
                    </a:lnTo>
                    <a:lnTo>
                      <a:pt x="39688" y="287338"/>
                    </a:lnTo>
                    <a:lnTo>
                      <a:pt x="87313" y="206375"/>
                    </a:lnTo>
                    <a:lnTo>
                      <a:pt x="210783" y="238034"/>
                    </a:lnTo>
                    <a:lnTo>
                      <a:pt x="236348" y="208415"/>
                    </a:lnTo>
                    <a:cubicBezTo>
                      <a:pt x="260844" y="186335"/>
                      <a:pt x="288196" y="167250"/>
                      <a:pt x="317853" y="151801"/>
                    </a:cubicBezTo>
                    <a:lnTo>
                      <a:pt x="321216" y="150452"/>
                    </a:lnTo>
                    <a:lnTo>
                      <a:pt x="322262" y="2381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6" name="Freeform 45"/>
              <p:cNvSpPr>
                <a:spLocks/>
              </p:cNvSpPr>
              <p:nvPr/>
            </p:nvSpPr>
            <p:spPr bwMode="auto">
              <a:xfrm>
                <a:off x="4243388" y="2511424"/>
                <a:ext cx="1619250" cy="1617662"/>
              </a:xfrm>
              <a:custGeom>
                <a:avLst/>
                <a:gdLst>
                  <a:gd name="connsiteX0" fmla="*/ 847725 w 1619250"/>
                  <a:gd name="connsiteY0" fmla="*/ 0 h 1617662"/>
                  <a:gd name="connsiteX1" fmla="*/ 949326 w 1619250"/>
                  <a:gd name="connsiteY1" fmla="*/ 11113 h 1617662"/>
                  <a:gd name="connsiteX2" fmla="*/ 970985 w 1619250"/>
                  <a:gd name="connsiteY2" fmla="*/ 154479 h 1617662"/>
                  <a:gd name="connsiteX3" fmla="*/ 1020676 w 1619250"/>
                  <a:gd name="connsiteY3" fmla="*/ 165666 h 1617662"/>
                  <a:gd name="connsiteX4" fmla="*/ 1059385 w 1619250"/>
                  <a:gd name="connsiteY4" fmla="*/ 182405 h 1617662"/>
                  <a:gd name="connsiteX5" fmla="*/ 1158875 w 1619250"/>
                  <a:gd name="connsiteY5" fmla="*/ 77787 h 1617662"/>
                  <a:gd name="connsiteX6" fmla="*/ 1249362 w 1619250"/>
                  <a:gd name="connsiteY6" fmla="*/ 128587 h 1617662"/>
                  <a:gd name="connsiteX7" fmla="*/ 1212628 w 1619250"/>
                  <a:gd name="connsiteY7" fmla="*/ 267361 h 1617662"/>
                  <a:gd name="connsiteX8" fmla="*/ 1233852 w 1619250"/>
                  <a:gd name="connsiteY8" fmla="*/ 281489 h 1617662"/>
                  <a:gd name="connsiteX9" fmla="*/ 1276002 w 1619250"/>
                  <a:gd name="connsiteY9" fmla="*/ 322146 h 1617662"/>
                  <a:gd name="connsiteX10" fmla="*/ 1409700 w 1619250"/>
                  <a:gd name="connsiteY10" fmla="*/ 263525 h 1617662"/>
                  <a:gd name="connsiteX11" fmla="*/ 1473200 w 1619250"/>
                  <a:gd name="connsiteY11" fmla="*/ 344488 h 1617662"/>
                  <a:gd name="connsiteX12" fmla="*/ 1387587 w 1619250"/>
                  <a:gd name="connsiteY12" fmla="*/ 458303 h 1617662"/>
                  <a:gd name="connsiteX13" fmla="*/ 1394228 w 1619250"/>
                  <a:gd name="connsiteY13" fmla="*/ 467599 h 1617662"/>
                  <a:gd name="connsiteX14" fmla="*/ 1431944 w 1619250"/>
                  <a:gd name="connsiteY14" fmla="*/ 542726 h 1617662"/>
                  <a:gd name="connsiteX15" fmla="*/ 1574800 w 1619250"/>
                  <a:gd name="connsiteY15" fmla="*/ 539750 h 1617662"/>
                  <a:gd name="connsiteX16" fmla="*/ 1603375 w 1619250"/>
                  <a:gd name="connsiteY16" fmla="*/ 638175 h 1617662"/>
                  <a:gd name="connsiteX17" fmla="*/ 1477160 w 1619250"/>
                  <a:gd name="connsiteY17" fmla="*/ 710875 h 1617662"/>
                  <a:gd name="connsiteX18" fmla="*/ 1483169 w 1619250"/>
                  <a:gd name="connsiteY18" fmla="*/ 742768 h 1617662"/>
                  <a:gd name="connsiteX19" fmla="*/ 1485310 w 1619250"/>
                  <a:gd name="connsiteY19" fmla="*/ 795975 h 1617662"/>
                  <a:gd name="connsiteX20" fmla="*/ 1619250 w 1619250"/>
                  <a:gd name="connsiteY20" fmla="*/ 847724 h 1617662"/>
                  <a:gd name="connsiteX21" fmla="*/ 1606550 w 1619250"/>
                  <a:gd name="connsiteY21" fmla="*/ 949324 h 1617662"/>
                  <a:gd name="connsiteX22" fmla="*/ 1466784 w 1619250"/>
                  <a:gd name="connsiteY22" fmla="*/ 969434 h 1617662"/>
                  <a:gd name="connsiteX23" fmla="*/ 1466709 w 1619250"/>
                  <a:gd name="connsiteY23" fmla="*/ 969830 h 1617662"/>
                  <a:gd name="connsiteX24" fmla="*/ 1444759 w 1619250"/>
                  <a:gd name="connsiteY24" fmla="*/ 1041504 h 1617662"/>
                  <a:gd name="connsiteX25" fmla="*/ 1436556 w 1619250"/>
                  <a:gd name="connsiteY25" fmla="*/ 1059607 h 1617662"/>
                  <a:gd name="connsiteX26" fmla="*/ 1539875 w 1619250"/>
                  <a:gd name="connsiteY26" fmla="*/ 1158875 h 1617662"/>
                  <a:gd name="connsiteX27" fmla="*/ 1490663 w 1619250"/>
                  <a:gd name="connsiteY27" fmla="*/ 1247775 h 1617662"/>
                  <a:gd name="connsiteX28" fmla="*/ 1352092 w 1619250"/>
                  <a:gd name="connsiteY28" fmla="*/ 1212374 h 1617662"/>
                  <a:gd name="connsiteX29" fmla="*/ 1349843 w 1619250"/>
                  <a:gd name="connsiteY29" fmla="*/ 1215872 h 1617662"/>
                  <a:gd name="connsiteX30" fmla="*/ 1294635 w 1619250"/>
                  <a:gd name="connsiteY30" fmla="*/ 1274490 h 1617662"/>
                  <a:gd name="connsiteX31" fmla="*/ 1354138 w 1619250"/>
                  <a:gd name="connsiteY31" fmla="*/ 1408112 h 1617662"/>
                  <a:gd name="connsiteX32" fmla="*/ 1273176 w 1619250"/>
                  <a:gd name="connsiteY32" fmla="*/ 1473199 h 1617662"/>
                  <a:gd name="connsiteX33" fmla="*/ 1157217 w 1619250"/>
                  <a:gd name="connsiteY33" fmla="*/ 1385195 h 1617662"/>
                  <a:gd name="connsiteX34" fmla="*/ 1120350 w 1619250"/>
                  <a:gd name="connsiteY34" fmla="*/ 1409895 h 1617662"/>
                  <a:gd name="connsiteX35" fmla="*/ 1075411 w 1619250"/>
                  <a:gd name="connsiteY35" fmla="*/ 1427570 h 1617662"/>
                  <a:gd name="connsiteX36" fmla="*/ 1079500 w 1619250"/>
                  <a:gd name="connsiteY36" fmla="*/ 1574800 h 1617662"/>
                  <a:gd name="connsiteX37" fmla="*/ 979488 w 1619250"/>
                  <a:gd name="connsiteY37" fmla="*/ 1603375 h 1617662"/>
                  <a:gd name="connsiteX38" fmla="*/ 906418 w 1619250"/>
                  <a:gd name="connsiteY38" fmla="*/ 1476518 h 1617662"/>
                  <a:gd name="connsiteX39" fmla="*/ 874521 w 1619250"/>
                  <a:gd name="connsiteY39" fmla="*/ 1482591 h 1617662"/>
                  <a:gd name="connsiteX40" fmla="*/ 821659 w 1619250"/>
                  <a:gd name="connsiteY40" fmla="*/ 1484809 h 1617662"/>
                  <a:gd name="connsiteX41" fmla="*/ 769938 w 1619250"/>
                  <a:gd name="connsiteY41" fmla="*/ 1617662 h 1617662"/>
                  <a:gd name="connsiteX42" fmla="*/ 668337 w 1619250"/>
                  <a:gd name="connsiteY42" fmla="*/ 1606550 h 1617662"/>
                  <a:gd name="connsiteX43" fmla="*/ 648200 w 1619250"/>
                  <a:gd name="connsiteY43" fmla="*/ 1466596 h 1617662"/>
                  <a:gd name="connsiteX44" fmla="*/ 647485 w 1619250"/>
                  <a:gd name="connsiteY44" fmla="*/ 1466463 h 1617662"/>
                  <a:gd name="connsiteX45" fmla="*/ 575832 w 1619250"/>
                  <a:gd name="connsiteY45" fmla="*/ 1444578 h 1617662"/>
                  <a:gd name="connsiteX46" fmla="*/ 558072 w 1619250"/>
                  <a:gd name="connsiteY46" fmla="*/ 1436539 h 1617662"/>
                  <a:gd name="connsiteX47" fmla="*/ 458787 w 1619250"/>
                  <a:gd name="connsiteY47" fmla="*/ 1539875 h 1617662"/>
                  <a:gd name="connsiteX48" fmla="*/ 368300 w 1619250"/>
                  <a:gd name="connsiteY48" fmla="*/ 1489075 h 1617662"/>
                  <a:gd name="connsiteX49" fmla="*/ 404648 w 1619250"/>
                  <a:gd name="connsiteY49" fmla="*/ 1351758 h 1617662"/>
                  <a:gd name="connsiteX50" fmla="*/ 401488 w 1619250"/>
                  <a:gd name="connsiteY50" fmla="*/ 1349726 h 1617662"/>
                  <a:gd name="connsiteX51" fmla="*/ 342640 w 1619250"/>
                  <a:gd name="connsiteY51" fmla="*/ 1294298 h 1617662"/>
                  <a:gd name="connsiteX52" fmla="*/ 209550 w 1619250"/>
                  <a:gd name="connsiteY52" fmla="*/ 1354137 h 1617662"/>
                  <a:gd name="connsiteX53" fmla="*/ 146050 w 1619250"/>
                  <a:gd name="connsiteY53" fmla="*/ 1273175 h 1617662"/>
                  <a:gd name="connsiteX54" fmla="*/ 232208 w 1619250"/>
                  <a:gd name="connsiteY54" fmla="*/ 1157271 h 1617662"/>
                  <a:gd name="connsiteX55" fmla="*/ 207227 w 1619250"/>
                  <a:gd name="connsiteY55" fmla="*/ 1120016 h 1617662"/>
                  <a:gd name="connsiteX56" fmla="*/ 189389 w 1619250"/>
                  <a:gd name="connsiteY56" fmla="*/ 1074838 h 1617662"/>
                  <a:gd name="connsiteX57" fmla="*/ 42862 w 1619250"/>
                  <a:gd name="connsiteY57" fmla="*/ 1077912 h 1617662"/>
                  <a:gd name="connsiteX58" fmla="*/ 14287 w 1619250"/>
                  <a:gd name="connsiteY58" fmla="*/ 979487 h 1617662"/>
                  <a:gd name="connsiteX59" fmla="*/ 140548 w 1619250"/>
                  <a:gd name="connsiteY59" fmla="*/ 906174 h 1617662"/>
                  <a:gd name="connsiteX60" fmla="*/ 134493 w 1619250"/>
                  <a:gd name="connsiteY60" fmla="*/ 874043 h 1617662"/>
                  <a:gd name="connsiteX61" fmla="*/ 132361 w 1619250"/>
                  <a:gd name="connsiteY61" fmla="*/ 821076 h 1617662"/>
                  <a:gd name="connsiteX62" fmla="*/ 0 w 1619250"/>
                  <a:gd name="connsiteY62" fmla="*/ 769937 h 1617662"/>
                  <a:gd name="connsiteX63" fmla="*/ 11112 w 1619250"/>
                  <a:gd name="connsiteY63" fmla="*/ 668337 h 1617662"/>
                  <a:gd name="connsiteX64" fmla="*/ 150722 w 1619250"/>
                  <a:gd name="connsiteY64" fmla="*/ 648393 h 1617662"/>
                  <a:gd name="connsiteX65" fmla="*/ 150953 w 1619250"/>
                  <a:gd name="connsiteY65" fmla="*/ 647170 h 1617662"/>
                  <a:gd name="connsiteX66" fmla="*/ 172903 w 1619250"/>
                  <a:gd name="connsiteY66" fmla="*/ 575583 h 1617662"/>
                  <a:gd name="connsiteX67" fmla="*/ 180932 w 1619250"/>
                  <a:gd name="connsiteY67" fmla="*/ 557888 h 1617662"/>
                  <a:gd name="connsiteX68" fmla="*/ 77787 w 1619250"/>
                  <a:gd name="connsiteY68" fmla="*/ 458787 h 1617662"/>
                  <a:gd name="connsiteX69" fmla="*/ 128587 w 1619250"/>
                  <a:gd name="connsiteY69" fmla="*/ 368300 h 1617662"/>
                  <a:gd name="connsiteX70" fmla="*/ 265788 w 1619250"/>
                  <a:gd name="connsiteY70" fmla="*/ 404618 h 1617662"/>
                  <a:gd name="connsiteX71" fmla="*/ 267819 w 1619250"/>
                  <a:gd name="connsiteY71" fmla="*/ 401465 h 1617662"/>
                  <a:gd name="connsiteX72" fmla="*/ 323724 w 1619250"/>
                  <a:gd name="connsiteY72" fmla="*/ 342199 h 1617662"/>
                  <a:gd name="connsiteX73" fmla="*/ 265112 w 1619250"/>
                  <a:gd name="connsiteY73" fmla="*/ 209550 h 1617662"/>
                  <a:gd name="connsiteX74" fmla="*/ 344487 w 1619250"/>
                  <a:gd name="connsiteY74" fmla="*/ 146050 h 1617662"/>
                  <a:gd name="connsiteX75" fmla="*/ 460547 w 1619250"/>
                  <a:gd name="connsiteY75" fmla="*/ 232325 h 1617662"/>
                  <a:gd name="connsiteX76" fmla="*/ 497312 w 1619250"/>
                  <a:gd name="connsiteY76" fmla="*/ 207728 h 1617662"/>
                  <a:gd name="connsiteX77" fmla="*/ 542279 w 1619250"/>
                  <a:gd name="connsiteY77" fmla="*/ 190056 h 1617662"/>
                  <a:gd name="connsiteX78" fmla="*/ 538162 w 1619250"/>
                  <a:gd name="connsiteY78" fmla="*/ 42862 h 1617662"/>
                  <a:gd name="connsiteX79" fmla="*/ 638174 w 1619250"/>
                  <a:gd name="connsiteY79" fmla="*/ 14287 h 1617662"/>
                  <a:gd name="connsiteX80" fmla="*/ 711825 w 1619250"/>
                  <a:gd name="connsiteY80" fmla="*/ 142152 h 1617662"/>
                  <a:gd name="connsiteX81" fmla="*/ 759983 w 1619250"/>
                  <a:gd name="connsiteY81" fmla="*/ 133603 h 1617662"/>
                  <a:gd name="connsiteX82" fmla="*/ 796385 w 1619250"/>
                  <a:gd name="connsiteY82" fmla="*/ 134513 h 1617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1619250" h="1617662">
                    <a:moveTo>
                      <a:pt x="847725" y="0"/>
                    </a:moveTo>
                    <a:lnTo>
                      <a:pt x="949326" y="11113"/>
                    </a:lnTo>
                    <a:lnTo>
                      <a:pt x="970985" y="154479"/>
                    </a:lnTo>
                    <a:lnTo>
                      <a:pt x="1020676" y="165666"/>
                    </a:lnTo>
                    <a:lnTo>
                      <a:pt x="1059385" y="182405"/>
                    </a:lnTo>
                    <a:lnTo>
                      <a:pt x="1158875" y="77787"/>
                    </a:lnTo>
                    <a:lnTo>
                      <a:pt x="1249362" y="128587"/>
                    </a:lnTo>
                    <a:lnTo>
                      <a:pt x="1212628" y="267361"/>
                    </a:lnTo>
                    <a:lnTo>
                      <a:pt x="1233852" y="281489"/>
                    </a:lnTo>
                    <a:lnTo>
                      <a:pt x="1276002" y="322146"/>
                    </a:lnTo>
                    <a:lnTo>
                      <a:pt x="1409700" y="263525"/>
                    </a:lnTo>
                    <a:lnTo>
                      <a:pt x="1473200" y="344488"/>
                    </a:lnTo>
                    <a:lnTo>
                      <a:pt x="1387587" y="458303"/>
                    </a:lnTo>
                    <a:lnTo>
                      <a:pt x="1394228" y="467599"/>
                    </a:lnTo>
                    <a:lnTo>
                      <a:pt x="1431944" y="542726"/>
                    </a:lnTo>
                    <a:lnTo>
                      <a:pt x="1574800" y="539750"/>
                    </a:lnTo>
                    <a:lnTo>
                      <a:pt x="1603375" y="638175"/>
                    </a:lnTo>
                    <a:lnTo>
                      <a:pt x="1477160" y="710875"/>
                    </a:lnTo>
                    <a:lnTo>
                      <a:pt x="1483169" y="742768"/>
                    </a:lnTo>
                    <a:lnTo>
                      <a:pt x="1485310" y="795975"/>
                    </a:lnTo>
                    <a:lnTo>
                      <a:pt x="1619250" y="847724"/>
                    </a:lnTo>
                    <a:lnTo>
                      <a:pt x="1606550" y="949324"/>
                    </a:lnTo>
                    <a:lnTo>
                      <a:pt x="1466784" y="969434"/>
                    </a:lnTo>
                    <a:lnTo>
                      <a:pt x="1466709" y="969830"/>
                    </a:lnTo>
                    <a:cubicBezTo>
                      <a:pt x="1460705" y="994163"/>
                      <a:pt x="1453369" y="1018089"/>
                      <a:pt x="1444759" y="1041504"/>
                    </a:cubicBezTo>
                    <a:lnTo>
                      <a:pt x="1436556" y="1059607"/>
                    </a:lnTo>
                    <a:lnTo>
                      <a:pt x="1539875" y="1158875"/>
                    </a:lnTo>
                    <a:lnTo>
                      <a:pt x="1490663" y="1247775"/>
                    </a:lnTo>
                    <a:lnTo>
                      <a:pt x="1352092" y="1212374"/>
                    </a:lnTo>
                    <a:lnTo>
                      <a:pt x="1349843" y="1215872"/>
                    </a:lnTo>
                    <a:lnTo>
                      <a:pt x="1294635" y="1274490"/>
                    </a:lnTo>
                    <a:lnTo>
                      <a:pt x="1354138" y="1408112"/>
                    </a:lnTo>
                    <a:lnTo>
                      <a:pt x="1273176" y="1473199"/>
                    </a:lnTo>
                    <a:lnTo>
                      <a:pt x="1157217" y="1385195"/>
                    </a:lnTo>
                    <a:lnTo>
                      <a:pt x="1120350" y="1409895"/>
                    </a:lnTo>
                    <a:lnTo>
                      <a:pt x="1075411" y="1427570"/>
                    </a:lnTo>
                    <a:lnTo>
                      <a:pt x="1079500" y="1574800"/>
                    </a:lnTo>
                    <a:lnTo>
                      <a:pt x="979488" y="1603375"/>
                    </a:lnTo>
                    <a:lnTo>
                      <a:pt x="906418" y="1476518"/>
                    </a:lnTo>
                    <a:lnTo>
                      <a:pt x="874521" y="1482591"/>
                    </a:lnTo>
                    <a:lnTo>
                      <a:pt x="821659" y="1484809"/>
                    </a:lnTo>
                    <a:lnTo>
                      <a:pt x="769938" y="1617662"/>
                    </a:lnTo>
                    <a:lnTo>
                      <a:pt x="668337" y="1606550"/>
                    </a:lnTo>
                    <a:lnTo>
                      <a:pt x="648200" y="1466596"/>
                    </a:lnTo>
                    <a:lnTo>
                      <a:pt x="647485" y="1466463"/>
                    </a:lnTo>
                    <a:cubicBezTo>
                      <a:pt x="623160" y="1460484"/>
                      <a:pt x="599240" y="1453170"/>
                      <a:pt x="575832" y="1444578"/>
                    </a:cubicBezTo>
                    <a:lnTo>
                      <a:pt x="558072" y="1436539"/>
                    </a:lnTo>
                    <a:lnTo>
                      <a:pt x="458787" y="1539875"/>
                    </a:lnTo>
                    <a:lnTo>
                      <a:pt x="368300" y="1489075"/>
                    </a:lnTo>
                    <a:lnTo>
                      <a:pt x="404648" y="1351758"/>
                    </a:lnTo>
                    <a:lnTo>
                      <a:pt x="401488" y="1349726"/>
                    </a:lnTo>
                    <a:lnTo>
                      <a:pt x="342640" y="1294298"/>
                    </a:lnTo>
                    <a:lnTo>
                      <a:pt x="209550" y="1354137"/>
                    </a:lnTo>
                    <a:lnTo>
                      <a:pt x="146050" y="1273175"/>
                    </a:lnTo>
                    <a:lnTo>
                      <a:pt x="232208" y="1157271"/>
                    </a:lnTo>
                    <a:lnTo>
                      <a:pt x="207227" y="1120016"/>
                    </a:lnTo>
                    <a:lnTo>
                      <a:pt x="189389" y="1074838"/>
                    </a:lnTo>
                    <a:lnTo>
                      <a:pt x="42862" y="1077912"/>
                    </a:lnTo>
                    <a:lnTo>
                      <a:pt x="14287" y="979487"/>
                    </a:lnTo>
                    <a:lnTo>
                      <a:pt x="140548" y="906174"/>
                    </a:lnTo>
                    <a:lnTo>
                      <a:pt x="134493" y="874043"/>
                    </a:lnTo>
                    <a:lnTo>
                      <a:pt x="132361" y="821076"/>
                    </a:lnTo>
                    <a:lnTo>
                      <a:pt x="0" y="769937"/>
                    </a:lnTo>
                    <a:lnTo>
                      <a:pt x="11112" y="668337"/>
                    </a:lnTo>
                    <a:lnTo>
                      <a:pt x="150722" y="648393"/>
                    </a:lnTo>
                    <a:lnTo>
                      <a:pt x="150953" y="647170"/>
                    </a:lnTo>
                    <a:cubicBezTo>
                      <a:pt x="156957" y="622865"/>
                      <a:pt x="164293" y="598967"/>
                      <a:pt x="172903" y="575583"/>
                    </a:cubicBezTo>
                    <a:lnTo>
                      <a:pt x="180932" y="557888"/>
                    </a:lnTo>
                    <a:lnTo>
                      <a:pt x="77787" y="458787"/>
                    </a:lnTo>
                    <a:lnTo>
                      <a:pt x="128587" y="368300"/>
                    </a:lnTo>
                    <a:lnTo>
                      <a:pt x="265788" y="404618"/>
                    </a:lnTo>
                    <a:lnTo>
                      <a:pt x="267819" y="401465"/>
                    </a:lnTo>
                    <a:lnTo>
                      <a:pt x="323724" y="342199"/>
                    </a:lnTo>
                    <a:lnTo>
                      <a:pt x="265112" y="209550"/>
                    </a:lnTo>
                    <a:lnTo>
                      <a:pt x="344487" y="146050"/>
                    </a:lnTo>
                    <a:lnTo>
                      <a:pt x="460547" y="232325"/>
                    </a:lnTo>
                    <a:lnTo>
                      <a:pt x="497312" y="207728"/>
                    </a:lnTo>
                    <a:lnTo>
                      <a:pt x="542279" y="190056"/>
                    </a:lnTo>
                    <a:lnTo>
                      <a:pt x="538162" y="42862"/>
                    </a:lnTo>
                    <a:lnTo>
                      <a:pt x="638174" y="14287"/>
                    </a:lnTo>
                    <a:lnTo>
                      <a:pt x="711825" y="142152"/>
                    </a:lnTo>
                    <a:lnTo>
                      <a:pt x="759983" y="133603"/>
                    </a:lnTo>
                    <a:lnTo>
                      <a:pt x="796385" y="13451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7" name="Freeform 46"/>
              <p:cNvSpPr>
                <a:spLocks/>
              </p:cNvSpPr>
              <p:nvPr/>
            </p:nvSpPr>
            <p:spPr bwMode="auto">
              <a:xfrm>
                <a:off x="5554664" y="3198811"/>
                <a:ext cx="1862137" cy="1860550"/>
              </a:xfrm>
              <a:custGeom>
                <a:avLst/>
                <a:gdLst>
                  <a:gd name="connsiteX0" fmla="*/ 925512 w 1862137"/>
                  <a:gd name="connsiteY0" fmla="*/ 0 h 1860550"/>
                  <a:gd name="connsiteX1" fmla="*/ 978984 w 1862137"/>
                  <a:gd name="connsiteY1" fmla="*/ 157330 h 1860550"/>
                  <a:gd name="connsiteX2" fmla="*/ 1037671 w 1862137"/>
                  <a:gd name="connsiteY2" fmla="*/ 159757 h 1860550"/>
                  <a:gd name="connsiteX3" fmla="*/ 1083692 w 1862137"/>
                  <a:gd name="connsiteY3" fmla="*/ 170718 h 1860550"/>
                  <a:gd name="connsiteX4" fmla="*/ 1176338 w 1862137"/>
                  <a:gd name="connsiteY4" fmla="*/ 31750 h 1860550"/>
                  <a:gd name="connsiteX5" fmla="*/ 1289050 w 1862137"/>
                  <a:gd name="connsiteY5" fmla="*/ 69850 h 1860550"/>
                  <a:gd name="connsiteX6" fmla="*/ 1275692 w 1862137"/>
                  <a:gd name="connsiteY6" fmla="*/ 236320 h 1860550"/>
                  <a:gd name="connsiteX7" fmla="*/ 1319008 w 1862137"/>
                  <a:gd name="connsiteY7" fmla="*/ 255918 h 1860550"/>
                  <a:gd name="connsiteX8" fmla="*/ 1358662 w 1862137"/>
                  <a:gd name="connsiteY8" fmla="*/ 284075 h 1860550"/>
                  <a:gd name="connsiteX9" fmla="*/ 1495425 w 1862137"/>
                  <a:gd name="connsiteY9" fmla="*/ 190500 h 1860550"/>
                  <a:gd name="connsiteX10" fmla="*/ 1585912 w 1862137"/>
                  <a:gd name="connsiteY10" fmla="*/ 268288 h 1860550"/>
                  <a:gd name="connsiteX11" fmla="*/ 1511895 w 1862137"/>
                  <a:gd name="connsiteY11" fmla="*/ 417350 h 1860550"/>
                  <a:gd name="connsiteX12" fmla="*/ 1546743 w 1862137"/>
                  <a:gd name="connsiteY12" fmla="*/ 454238 h 1860550"/>
                  <a:gd name="connsiteX13" fmla="*/ 1576521 w 1862137"/>
                  <a:gd name="connsiteY13" fmla="*/ 502126 h 1860550"/>
                  <a:gd name="connsiteX14" fmla="*/ 1741488 w 1862137"/>
                  <a:gd name="connsiteY14" fmla="*/ 468313 h 1860550"/>
                  <a:gd name="connsiteX15" fmla="*/ 1793875 w 1862137"/>
                  <a:gd name="connsiteY15" fmla="*/ 573088 h 1860550"/>
                  <a:gd name="connsiteX16" fmla="*/ 1667696 w 1862137"/>
                  <a:gd name="connsiteY16" fmla="*/ 681097 h 1860550"/>
                  <a:gd name="connsiteX17" fmla="*/ 1684884 w 1862137"/>
                  <a:gd name="connsiteY17" fmla="*/ 735702 h 1860550"/>
                  <a:gd name="connsiteX18" fmla="*/ 1693262 w 1862137"/>
                  <a:gd name="connsiteY18" fmla="*/ 776085 h 1860550"/>
                  <a:gd name="connsiteX19" fmla="*/ 1854200 w 1862137"/>
                  <a:gd name="connsiteY19" fmla="*/ 806450 h 1860550"/>
                  <a:gd name="connsiteX20" fmla="*/ 1862137 w 1862137"/>
                  <a:gd name="connsiteY20" fmla="*/ 925513 h 1860550"/>
                  <a:gd name="connsiteX21" fmla="*/ 1704727 w 1862137"/>
                  <a:gd name="connsiteY21" fmla="*/ 977642 h 1860550"/>
                  <a:gd name="connsiteX22" fmla="*/ 1702277 w 1862137"/>
                  <a:gd name="connsiteY22" fmla="*/ 1036783 h 1860550"/>
                  <a:gd name="connsiteX23" fmla="*/ 1691105 w 1862137"/>
                  <a:gd name="connsiteY23" fmla="*/ 1083603 h 1860550"/>
                  <a:gd name="connsiteX24" fmla="*/ 1830387 w 1862137"/>
                  <a:gd name="connsiteY24" fmla="*/ 1174750 h 1860550"/>
                  <a:gd name="connsiteX25" fmla="*/ 1792287 w 1862137"/>
                  <a:gd name="connsiteY25" fmla="*/ 1285875 h 1860550"/>
                  <a:gd name="connsiteX26" fmla="*/ 1625658 w 1862137"/>
                  <a:gd name="connsiteY26" fmla="*/ 1274561 h 1860550"/>
                  <a:gd name="connsiteX27" fmla="*/ 1606030 w 1862137"/>
                  <a:gd name="connsiteY27" fmla="*/ 1317868 h 1860550"/>
                  <a:gd name="connsiteX28" fmla="*/ 1577382 w 1862137"/>
                  <a:gd name="connsiteY28" fmla="*/ 1358141 h 1860550"/>
                  <a:gd name="connsiteX29" fmla="*/ 1671637 w 1862137"/>
                  <a:gd name="connsiteY29" fmla="*/ 1495425 h 1860550"/>
                  <a:gd name="connsiteX30" fmla="*/ 1593850 w 1862137"/>
                  <a:gd name="connsiteY30" fmla="*/ 1584325 h 1860550"/>
                  <a:gd name="connsiteX31" fmla="*/ 1444760 w 1862137"/>
                  <a:gd name="connsiteY31" fmla="*/ 1510294 h 1860550"/>
                  <a:gd name="connsiteX32" fmla="*/ 1407533 w 1862137"/>
                  <a:gd name="connsiteY32" fmla="*/ 1545400 h 1860550"/>
                  <a:gd name="connsiteX33" fmla="*/ 1359818 w 1862137"/>
                  <a:gd name="connsiteY33" fmla="*/ 1575017 h 1860550"/>
                  <a:gd name="connsiteX34" fmla="*/ 1393825 w 1862137"/>
                  <a:gd name="connsiteY34" fmla="*/ 1739900 h 1860550"/>
                  <a:gd name="connsiteX35" fmla="*/ 1289050 w 1862137"/>
                  <a:gd name="connsiteY35" fmla="*/ 1792287 h 1860550"/>
                  <a:gd name="connsiteX36" fmla="*/ 1181011 w 1862137"/>
                  <a:gd name="connsiteY36" fmla="*/ 1666074 h 1860550"/>
                  <a:gd name="connsiteX37" fmla="*/ 1125816 w 1862137"/>
                  <a:gd name="connsiteY37" fmla="*/ 1683417 h 1860550"/>
                  <a:gd name="connsiteX38" fmla="*/ 1086058 w 1862137"/>
                  <a:gd name="connsiteY38" fmla="*/ 1691651 h 1860550"/>
                  <a:gd name="connsiteX39" fmla="*/ 1055688 w 1862137"/>
                  <a:gd name="connsiteY39" fmla="*/ 1852613 h 1860550"/>
                  <a:gd name="connsiteX40" fmla="*/ 936625 w 1862137"/>
                  <a:gd name="connsiteY40" fmla="*/ 1860550 h 1860550"/>
                  <a:gd name="connsiteX41" fmla="*/ 883154 w 1862137"/>
                  <a:gd name="connsiteY41" fmla="*/ 1703221 h 1860550"/>
                  <a:gd name="connsiteX42" fmla="*/ 824467 w 1862137"/>
                  <a:gd name="connsiteY42" fmla="*/ 1700794 h 1860550"/>
                  <a:gd name="connsiteX43" fmla="*/ 777857 w 1862137"/>
                  <a:gd name="connsiteY43" fmla="*/ 1689693 h 1860550"/>
                  <a:gd name="connsiteX44" fmla="*/ 685800 w 1862137"/>
                  <a:gd name="connsiteY44" fmla="*/ 1828800 h 1860550"/>
                  <a:gd name="connsiteX45" fmla="*/ 574675 w 1862137"/>
                  <a:gd name="connsiteY45" fmla="*/ 1789113 h 1860550"/>
                  <a:gd name="connsiteX46" fmla="*/ 586948 w 1862137"/>
                  <a:gd name="connsiteY46" fmla="*/ 1624458 h 1860550"/>
                  <a:gd name="connsiteX47" fmla="*/ 543130 w 1862137"/>
                  <a:gd name="connsiteY47" fmla="*/ 1604634 h 1860550"/>
                  <a:gd name="connsiteX48" fmla="*/ 502741 w 1862137"/>
                  <a:gd name="connsiteY48" fmla="*/ 1575955 h 1860550"/>
                  <a:gd name="connsiteX49" fmla="*/ 366712 w 1862137"/>
                  <a:gd name="connsiteY49" fmla="*/ 1670050 h 1860550"/>
                  <a:gd name="connsiteX50" fmla="*/ 276225 w 1862137"/>
                  <a:gd name="connsiteY50" fmla="*/ 1592263 h 1860550"/>
                  <a:gd name="connsiteX51" fmla="*/ 350241 w 1862137"/>
                  <a:gd name="connsiteY51" fmla="*/ 1443201 h 1860550"/>
                  <a:gd name="connsiteX52" fmla="*/ 315394 w 1862137"/>
                  <a:gd name="connsiteY52" fmla="*/ 1406314 h 1860550"/>
                  <a:gd name="connsiteX53" fmla="*/ 285679 w 1862137"/>
                  <a:gd name="connsiteY53" fmla="*/ 1358527 h 1860550"/>
                  <a:gd name="connsiteX54" fmla="*/ 122237 w 1862137"/>
                  <a:gd name="connsiteY54" fmla="*/ 1392237 h 1860550"/>
                  <a:gd name="connsiteX55" fmla="*/ 68262 w 1862137"/>
                  <a:gd name="connsiteY55" fmla="*/ 1285875 h 1860550"/>
                  <a:gd name="connsiteX56" fmla="*/ 194297 w 1862137"/>
                  <a:gd name="connsiteY56" fmla="*/ 1178997 h 1860550"/>
                  <a:gd name="connsiteX57" fmla="*/ 177253 w 1862137"/>
                  <a:gd name="connsiteY57" fmla="*/ 1124849 h 1860550"/>
                  <a:gd name="connsiteX58" fmla="*/ 168617 w 1862137"/>
                  <a:gd name="connsiteY58" fmla="*/ 1083223 h 1860550"/>
                  <a:gd name="connsiteX59" fmla="*/ 7937 w 1862137"/>
                  <a:gd name="connsiteY59" fmla="*/ 1054100 h 1860550"/>
                  <a:gd name="connsiteX60" fmla="*/ 0 w 1862137"/>
                  <a:gd name="connsiteY60" fmla="*/ 935037 h 1860550"/>
                  <a:gd name="connsiteX61" fmla="*/ 157410 w 1862137"/>
                  <a:gd name="connsiteY61" fmla="*/ 882908 h 1860550"/>
                  <a:gd name="connsiteX62" fmla="*/ 159860 w 1862137"/>
                  <a:gd name="connsiteY62" fmla="*/ 823769 h 1860550"/>
                  <a:gd name="connsiteX63" fmla="*/ 171108 w 1862137"/>
                  <a:gd name="connsiteY63" fmla="*/ 776628 h 1860550"/>
                  <a:gd name="connsiteX64" fmla="*/ 33337 w 1862137"/>
                  <a:gd name="connsiteY64" fmla="*/ 685801 h 1860550"/>
                  <a:gd name="connsiteX65" fmla="*/ 71437 w 1862137"/>
                  <a:gd name="connsiteY65" fmla="*/ 573088 h 1860550"/>
                  <a:gd name="connsiteX66" fmla="*/ 236742 w 1862137"/>
                  <a:gd name="connsiteY66" fmla="*/ 585409 h 1860550"/>
                  <a:gd name="connsiteX67" fmla="*/ 256107 w 1862137"/>
                  <a:gd name="connsiteY67" fmla="*/ 542684 h 1860550"/>
                  <a:gd name="connsiteX68" fmla="*/ 284755 w 1862137"/>
                  <a:gd name="connsiteY68" fmla="*/ 502410 h 1860550"/>
                  <a:gd name="connsiteX69" fmla="*/ 190500 w 1862137"/>
                  <a:gd name="connsiteY69" fmla="*/ 365125 h 1860550"/>
                  <a:gd name="connsiteX70" fmla="*/ 268287 w 1862137"/>
                  <a:gd name="connsiteY70" fmla="*/ 276225 h 1860550"/>
                  <a:gd name="connsiteX71" fmla="*/ 417378 w 1862137"/>
                  <a:gd name="connsiteY71" fmla="*/ 350256 h 1860550"/>
                  <a:gd name="connsiteX72" fmla="*/ 454604 w 1862137"/>
                  <a:gd name="connsiteY72" fmla="*/ 315152 h 1860550"/>
                  <a:gd name="connsiteX73" fmla="*/ 502320 w 1862137"/>
                  <a:gd name="connsiteY73" fmla="*/ 285534 h 1860550"/>
                  <a:gd name="connsiteX74" fmla="*/ 468312 w 1862137"/>
                  <a:gd name="connsiteY74" fmla="*/ 120651 h 1860550"/>
                  <a:gd name="connsiteX75" fmla="*/ 574675 w 1862137"/>
                  <a:gd name="connsiteY75" fmla="*/ 68263 h 1860550"/>
                  <a:gd name="connsiteX76" fmla="*/ 682378 w 1862137"/>
                  <a:gd name="connsiteY76" fmla="*/ 194084 h 1860550"/>
                  <a:gd name="connsiteX77" fmla="*/ 736321 w 1862137"/>
                  <a:gd name="connsiteY77" fmla="*/ 177134 h 1860550"/>
                  <a:gd name="connsiteX78" fmla="*/ 777732 w 1862137"/>
                  <a:gd name="connsiteY78" fmla="*/ 168558 h 1860550"/>
                  <a:gd name="connsiteX79" fmla="*/ 808037 w 1862137"/>
                  <a:gd name="connsiteY79" fmla="*/ 7937 h 186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1862137" h="1860550">
                    <a:moveTo>
                      <a:pt x="925512" y="0"/>
                    </a:moveTo>
                    <a:lnTo>
                      <a:pt x="978984" y="157330"/>
                    </a:lnTo>
                    <a:lnTo>
                      <a:pt x="1037671" y="159757"/>
                    </a:lnTo>
                    <a:lnTo>
                      <a:pt x="1083692" y="170718"/>
                    </a:lnTo>
                    <a:lnTo>
                      <a:pt x="1176338" y="31750"/>
                    </a:lnTo>
                    <a:lnTo>
                      <a:pt x="1289050" y="69850"/>
                    </a:lnTo>
                    <a:lnTo>
                      <a:pt x="1275692" y="236320"/>
                    </a:lnTo>
                    <a:lnTo>
                      <a:pt x="1319008" y="255918"/>
                    </a:lnTo>
                    <a:lnTo>
                      <a:pt x="1358662" y="284075"/>
                    </a:lnTo>
                    <a:lnTo>
                      <a:pt x="1495425" y="190500"/>
                    </a:lnTo>
                    <a:lnTo>
                      <a:pt x="1585912" y="268288"/>
                    </a:lnTo>
                    <a:lnTo>
                      <a:pt x="1511895" y="417350"/>
                    </a:lnTo>
                    <a:lnTo>
                      <a:pt x="1546743" y="454238"/>
                    </a:lnTo>
                    <a:lnTo>
                      <a:pt x="1576521" y="502126"/>
                    </a:lnTo>
                    <a:lnTo>
                      <a:pt x="1741488" y="468313"/>
                    </a:lnTo>
                    <a:lnTo>
                      <a:pt x="1793875" y="573088"/>
                    </a:lnTo>
                    <a:lnTo>
                      <a:pt x="1667696" y="681097"/>
                    </a:lnTo>
                    <a:lnTo>
                      <a:pt x="1684884" y="735702"/>
                    </a:lnTo>
                    <a:lnTo>
                      <a:pt x="1693262" y="776085"/>
                    </a:lnTo>
                    <a:lnTo>
                      <a:pt x="1854200" y="806450"/>
                    </a:lnTo>
                    <a:lnTo>
                      <a:pt x="1862137" y="925513"/>
                    </a:lnTo>
                    <a:lnTo>
                      <a:pt x="1704727" y="977642"/>
                    </a:lnTo>
                    <a:lnTo>
                      <a:pt x="1702277" y="1036783"/>
                    </a:lnTo>
                    <a:lnTo>
                      <a:pt x="1691105" y="1083603"/>
                    </a:lnTo>
                    <a:lnTo>
                      <a:pt x="1830387" y="1174750"/>
                    </a:lnTo>
                    <a:lnTo>
                      <a:pt x="1792287" y="1285875"/>
                    </a:lnTo>
                    <a:lnTo>
                      <a:pt x="1625658" y="1274561"/>
                    </a:lnTo>
                    <a:lnTo>
                      <a:pt x="1606030" y="1317868"/>
                    </a:lnTo>
                    <a:lnTo>
                      <a:pt x="1577382" y="1358141"/>
                    </a:lnTo>
                    <a:lnTo>
                      <a:pt x="1671637" y="1495425"/>
                    </a:lnTo>
                    <a:lnTo>
                      <a:pt x="1593850" y="1584325"/>
                    </a:lnTo>
                    <a:lnTo>
                      <a:pt x="1444760" y="1510294"/>
                    </a:lnTo>
                    <a:lnTo>
                      <a:pt x="1407533" y="1545400"/>
                    </a:lnTo>
                    <a:lnTo>
                      <a:pt x="1359818" y="1575017"/>
                    </a:lnTo>
                    <a:lnTo>
                      <a:pt x="1393825" y="1739900"/>
                    </a:lnTo>
                    <a:lnTo>
                      <a:pt x="1289050" y="1792287"/>
                    </a:lnTo>
                    <a:lnTo>
                      <a:pt x="1181011" y="1666074"/>
                    </a:lnTo>
                    <a:lnTo>
                      <a:pt x="1125816" y="1683417"/>
                    </a:lnTo>
                    <a:lnTo>
                      <a:pt x="1086058" y="1691651"/>
                    </a:lnTo>
                    <a:lnTo>
                      <a:pt x="1055688" y="1852613"/>
                    </a:lnTo>
                    <a:lnTo>
                      <a:pt x="936625" y="1860550"/>
                    </a:lnTo>
                    <a:lnTo>
                      <a:pt x="883154" y="1703221"/>
                    </a:lnTo>
                    <a:lnTo>
                      <a:pt x="824467" y="1700794"/>
                    </a:lnTo>
                    <a:lnTo>
                      <a:pt x="777857" y="1689693"/>
                    </a:lnTo>
                    <a:lnTo>
                      <a:pt x="685800" y="1828800"/>
                    </a:lnTo>
                    <a:lnTo>
                      <a:pt x="574675" y="1789113"/>
                    </a:lnTo>
                    <a:lnTo>
                      <a:pt x="586948" y="1624458"/>
                    </a:lnTo>
                    <a:lnTo>
                      <a:pt x="543130" y="1604634"/>
                    </a:lnTo>
                    <a:lnTo>
                      <a:pt x="502741" y="1575955"/>
                    </a:lnTo>
                    <a:lnTo>
                      <a:pt x="366712" y="1670050"/>
                    </a:lnTo>
                    <a:lnTo>
                      <a:pt x="276225" y="1592263"/>
                    </a:lnTo>
                    <a:lnTo>
                      <a:pt x="350241" y="1443201"/>
                    </a:lnTo>
                    <a:lnTo>
                      <a:pt x="315394" y="1406314"/>
                    </a:lnTo>
                    <a:lnTo>
                      <a:pt x="285679" y="1358527"/>
                    </a:lnTo>
                    <a:lnTo>
                      <a:pt x="122237" y="1392237"/>
                    </a:lnTo>
                    <a:lnTo>
                      <a:pt x="68262" y="1285875"/>
                    </a:lnTo>
                    <a:lnTo>
                      <a:pt x="194297" y="1178997"/>
                    </a:lnTo>
                    <a:lnTo>
                      <a:pt x="177253" y="1124849"/>
                    </a:lnTo>
                    <a:lnTo>
                      <a:pt x="168617" y="1083223"/>
                    </a:lnTo>
                    <a:lnTo>
                      <a:pt x="7937" y="1054100"/>
                    </a:lnTo>
                    <a:lnTo>
                      <a:pt x="0" y="935037"/>
                    </a:lnTo>
                    <a:lnTo>
                      <a:pt x="157410" y="882908"/>
                    </a:lnTo>
                    <a:lnTo>
                      <a:pt x="159860" y="823769"/>
                    </a:lnTo>
                    <a:lnTo>
                      <a:pt x="171108" y="776628"/>
                    </a:lnTo>
                    <a:lnTo>
                      <a:pt x="33337" y="685801"/>
                    </a:lnTo>
                    <a:lnTo>
                      <a:pt x="71437" y="573088"/>
                    </a:lnTo>
                    <a:lnTo>
                      <a:pt x="236742" y="585409"/>
                    </a:lnTo>
                    <a:lnTo>
                      <a:pt x="256107" y="542684"/>
                    </a:lnTo>
                    <a:lnTo>
                      <a:pt x="284755" y="502410"/>
                    </a:lnTo>
                    <a:lnTo>
                      <a:pt x="190500" y="365125"/>
                    </a:lnTo>
                    <a:lnTo>
                      <a:pt x="268287" y="276225"/>
                    </a:lnTo>
                    <a:lnTo>
                      <a:pt x="417378" y="350256"/>
                    </a:lnTo>
                    <a:lnTo>
                      <a:pt x="454604" y="315152"/>
                    </a:lnTo>
                    <a:lnTo>
                      <a:pt x="502320" y="285534"/>
                    </a:lnTo>
                    <a:lnTo>
                      <a:pt x="468312" y="120651"/>
                    </a:lnTo>
                    <a:lnTo>
                      <a:pt x="574675" y="68263"/>
                    </a:lnTo>
                    <a:lnTo>
                      <a:pt x="682378" y="194084"/>
                    </a:lnTo>
                    <a:lnTo>
                      <a:pt x="736321" y="177134"/>
                    </a:lnTo>
                    <a:lnTo>
                      <a:pt x="777732" y="168558"/>
                    </a:lnTo>
                    <a:lnTo>
                      <a:pt x="808037" y="793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3987801" y="4254500"/>
                <a:ext cx="1309688" cy="2603499"/>
                <a:chOff x="3987801" y="4254500"/>
                <a:chExt cx="1309688" cy="2603499"/>
              </a:xfrm>
            </p:grpSpPr>
            <p:sp>
              <p:nvSpPr>
                <p:cNvPr id="58" name="Oval 6"/>
                <p:cNvSpPr>
                  <a:spLocks noChangeArrowheads="1"/>
                </p:cNvSpPr>
                <p:nvPr/>
              </p:nvSpPr>
              <p:spPr bwMode="auto">
                <a:xfrm>
                  <a:off x="4241801" y="4419599"/>
                  <a:ext cx="469900" cy="471487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Freeform 7"/>
                <p:cNvSpPr>
                  <a:spLocks/>
                </p:cNvSpPr>
                <p:nvPr/>
              </p:nvSpPr>
              <p:spPr bwMode="auto">
                <a:xfrm>
                  <a:off x="3987801" y="4348162"/>
                  <a:ext cx="1309688" cy="2509837"/>
                </a:xfrm>
                <a:custGeom>
                  <a:avLst/>
                  <a:gdLst>
                    <a:gd name="T0" fmla="*/ 835 w 1488"/>
                    <a:gd name="T1" fmla="*/ 717 h 2854"/>
                    <a:gd name="T2" fmla="*/ 851 w 1488"/>
                    <a:gd name="T3" fmla="*/ 708 h 2854"/>
                    <a:gd name="T4" fmla="*/ 1249 w 1488"/>
                    <a:gd name="T5" fmla="*/ 68 h 2854"/>
                    <a:gd name="T6" fmla="*/ 1417 w 1488"/>
                    <a:gd name="T7" fmla="*/ 36 h 2854"/>
                    <a:gd name="T8" fmla="*/ 1451 w 1488"/>
                    <a:gd name="T9" fmla="*/ 199 h 2854"/>
                    <a:gd name="T10" fmla="*/ 890 w 1488"/>
                    <a:gd name="T11" fmla="*/ 1074 h 2854"/>
                    <a:gd name="T12" fmla="*/ 887 w 1488"/>
                    <a:gd name="T13" fmla="*/ 1085 h 2854"/>
                    <a:gd name="T14" fmla="*/ 887 w 1488"/>
                    <a:gd name="T15" fmla="*/ 1839 h 2854"/>
                    <a:gd name="T16" fmla="*/ 887 w 1488"/>
                    <a:gd name="T17" fmla="*/ 1906 h 2854"/>
                    <a:gd name="T18" fmla="*/ 887 w 1488"/>
                    <a:gd name="T19" fmla="*/ 2723 h 2854"/>
                    <a:gd name="T20" fmla="*/ 751 w 1488"/>
                    <a:gd name="T21" fmla="*/ 2854 h 2854"/>
                    <a:gd name="T22" fmla="*/ 749 w 1488"/>
                    <a:gd name="T23" fmla="*/ 2854 h 2854"/>
                    <a:gd name="T24" fmla="*/ 614 w 1488"/>
                    <a:gd name="T25" fmla="*/ 2723 h 2854"/>
                    <a:gd name="T26" fmla="*/ 614 w 1488"/>
                    <a:gd name="T27" fmla="*/ 1925 h 2854"/>
                    <a:gd name="T28" fmla="*/ 595 w 1488"/>
                    <a:gd name="T29" fmla="*/ 1906 h 2854"/>
                    <a:gd name="T30" fmla="*/ 576 w 1488"/>
                    <a:gd name="T31" fmla="*/ 1906 h 2854"/>
                    <a:gd name="T32" fmla="*/ 557 w 1488"/>
                    <a:gd name="T33" fmla="*/ 1925 h 2854"/>
                    <a:gd name="T34" fmla="*/ 557 w 1488"/>
                    <a:gd name="T35" fmla="*/ 2723 h 2854"/>
                    <a:gd name="T36" fmla="*/ 421 w 1488"/>
                    <a:gd name="T37" fmla="*/ 2854 h 2854"/>
                    <a:gd name="T38" fmla="*/ 419 w 1488"/>
                    <a:gd name="T39" fmla="*/ 2854 h 2854"/>
                    <a:gd name="T40" fmla="*/ 283 w 1488"/>
                    <a:gd name="T41" fmla="*/ 2723 h 2854"/>
                    <a:gd name="T42" fmla="*/ 283 w 1488"/>
                    <a:gd name="T43" fmla="*/ 1906 h 2854"/>
                    <a:gd name="T44" fmla="*/ 283 w 1488"/>
                    <a:gd name="T45" fmla="*/ 1839 h 2854"/>
                    <a:gd name="T46" fmla="*/ 283 w 1488"/>
                    <a:gd name="T47" fmla="*/ 1103 h 2854"/>
                    <a:gd name="T48" fmla="*/ 263 w 1488"/>
                    <a:gd name="T49" fmla="*/ 1085 h 2854"/>
                    <a:gd name="T50" fmla="*/ 263 w 1488"/>
                    <a:gd name="T51" fmla="*/ 1085 h 2854"/>
                    <a:gd name="T52" fmla="*/ 246 w 1488"/>
                    <a:gd name="T53" fmla="*/ 1103 h 2854"/>
                    <a:gd name="T54" fmla="*/ 246 w 1488"/>
                    <a:gd name="T55" fmla="*/ 1712 h 2854"/>
                    <a:gd name="T56" fmla="*/ 123 w 1488"/>
                    <a:gd name="T57" fmla="*/ 1830 h 2854"/>
                    <a:gd name="T58" fmla="*/ 0 w 1488"/>
                    <a:gd name="T59" fmla="*/ 1712 h 2854"/>
                    <a:gd name="T60" fmla="*/ 0 w 1488"/>
                    <a:gd name="T61" fmla="*/ 1170 h 2854"/>
                    <a:gd name="T62" fmla="*/ 0 w 1488"/>
                    <a:gd name="T63" fmla="*/ 1024 h 2854"/>
                    <a:gd name="T64" fmla="*/ 0 w 1488"/>
                    <a:gd name="T65" fmla="*/ 736 h 2854"/>
                    <a:gd name="T66" fmla="*/ 19 w 1488"/>
                    <a:gd name="T67" fmla="*/ 717 h 2854"/>
                    <a:gd name="T68" fmla="*/ 835 w 1488"/>
                    <a:gd name="T69" fmla="*/ 717 h 28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488" h="2854">
                      <a:moveTo>
                        <a:pt x="835" y="717"/>
                      </a:moveTo>
                      <a:cubicBezTo>
                        <a:pt x="841" y="717"/>
                        <a:pt x="847" y="714"/>
                        <a:pt x="851" y="708"/>
                      </a:cubicBezTo>
                      <a:cubicBezTo>
                        <a:pt x="1249" y="68"/>
                        <a:pt x="1249" y="68"/>
                        <a:pt x="1249" y="68"/>
                      </a:cubicBezTo>
                      <a:cubicBezTo>
                        <a:pt x="1286" y="14"/>
                        <a:pt x="1361" y="0"/>
                        <a:pt x="1417" y="36"/>
                      </a:cubicBezTo>
                      <a:cubicBezTo>
                        <a:pt x="1473" y="72"/>
                        <a:pt x="1488" y="145"/>
                        <a:pt x="1451" y="199"/>
                      </a:cubicBezTo>
                      <a:cubicBezTo>
                        <a:pt x="890" y="1074"/>
                        <a:pt x="890" y="1074"/>
                        <a:pt x="890" y="1074"/>
                      </a:cubicBezTo>
                      <a:cubicBezTo>
                        <a:pt x="888" y="1077"/>
                        <a:pt x="887" y="1081"/>
                        <a:pt x="887" y="1085"/>
                      </a:cubicBezTo>
                      <a:cubicBezTo>
                        <a:pt x="887" y="1839"/>
                        <a:pt x="887" y="1839"/>
                        <a:pt x="887" y="1839"/>
                      </a:cubicBezTo>
                      <a:cubicBezTo>
                        <a:pt x="887" y="1906"/>
                        <a:pt x="887" y="1906"/>
                        <a:pt x="887" y="1906"/>
                      </a:cubicBezTo>
                      <a:cubicBezTo>
                        <a:pt x="887" y="2723"/>
                        <a:pt x="887" y="2723"/>
                        <a:pt x="887" y="2723"/>
                      </a:cubicBezTo>
                      <a:cubicBezTo>
                        <a:pt x="887" y="2795"/>
                        <a:pt x="826" y="2854"/>
                        <a:pt x="751" y="2854"/>
                      </a:cubicBezTo>
                      <a:cubicBezTo>
                        <a:pt x="749" y="2854"/>
                        <a:pt x="749" y="2854"/>
                        <a:pt x="749" y="2854"/>
                      </a:cubicBezTo>
                      <a:cubicBezTo>
                        <a:pt x="675" y="2854"/>
                        <a:pt x="614" y="2795"/>
                        <a:pt x="614" y="2723"/>
                      </a:cubicBezTo>
                      <a:cubicBezTo>
                        <a:pt x="614" y="1925"/>
                        <a:pt x="614" y="1925"/>
                        <a:pt x="614" y="1925"/>
                      </a:cubicBezTo>
                      <a:cubicBezTo>
                        <a:pt x="614" y="1914"/>
                        <a:pt x="605" y="1906"/>
                        <a:pt x="595" y="1906"/>
                      </a:cubicBezTo>
                      <a:cubicBezTo>
                        <a:pt x="576" y="1906"/>
                        <a:pt x="576" y="1906"/>
                        <a:pt x="576" y="1906"/>
                      </a:cubicBezTo>
                      <a:cubicBezTo>
                        <a:pt x="565" y="1906"/>
                        <a:pt x="557" y="1914"/>
                        <a:pt x="557" y="1925"/>
                      </a:cubicBezTo>
                      <a:cubicBezTo>
                        <a:pt x="557" y="2723"/>
                        <a:pt x="557" y="2723"/>
                        <a:pt x="557" y="2723"/>
                      </a:cubicBezTo>
                      <a:cubicBezTo>
                        <a:pt x="557" y="2795"/>
                        <a:pt x="495" y="2854"/>
                        <a:pt x="421" y="2854"/>
                      </a:cubicBezTo>
                      <a:cubicBezTo>
                        <a:pt x="419" y="2854"/>
                        <a:pt x="419" y="2854"/>
                        <a:pt x="419" y="2854"/>
                      </a:cubicBezTo>
                      <a:cubicBezTo>
                        <a:pt x="344" y="2854"/>
                        <a:pt x="283" y="2795"/>
                        <a:pt x="283" y="2723"/>
                      </a:cubicBezTo>
                      <a:cubicBezTo>
                        <a:pt x="283" y="1906"/>
                        <a:pt x="283" y="1906"/>
                        <a:pt x="283" y="1906"/>
                      </a:cubicBezTo>
                      <a:cubicBezTo>
                        <a:pt x="283" y="1839"/>
                        <a:pt x="283" y="1839"/>
                        <a:pt x="283" y="1839"/>
                      </a:cubicBezTo>
                      <a:cubicBezTo>
                        <a:pt x="283" y="1103"/>
                        <a:pt x="283" y="1103"/>
                        <a:pt x="283" y="1103"/>
                      </a:cubicBezTo>
                      <a:cubicBezTo>
                        <a:pt x="283" y="1092"/>
                        <a:pt x="274" y="1084"/>
                        <a:pt x="263" y="1085"/>
                      </a:cubicBezTo>
                      <a:cubicBezTo>
                        <a:pt x="263" y="1085"/>
                        <a:pt x="263" y="1085"/>
                        <a:pt x="263" y="1085"/>
                      </a:cubicBezTo>
                      <a:cubicBezTo>
                        <a:pt x="253" y="1086"/>
                        <a:pt x="246" y="1094"/>
                        <a:pt x="246" y="1103"/>
                      </a:cubicBezTo>
                      <a:cubicBezTo>
                        <a:pt x="246" y="1712"/>
                        <a:pt x="246" y="1712"/>
                        <a:pt x="246" y="1712"/>
                      </a:cubicBezTo>
                      <a:cubicBezTo>
                        <a:pt x="246" y="1778"/>
                        <a:pt x="190" y="1830"/>
                        <a:pt x="123" y="1830"/>
                      </a:cubicBezTo>
                      <a:cubicBezTo>
                        <a:pt x="56" y="1830"/>
                        <a:pt x="0" y="1778"/>
                        <a:pt x="0" y="1712"/>
                      </a:cubicBezTo>
                      <a:cubicBezTo>
                        <a:pt x="0" y="1170"/>
                        <a:pt x="0" y="1170"/>
                        <a:pt x="0" y="1170"/>
                      </a:cubicBezTo>
                      <a:cubicBezTo>
                        <a:pt x="0" y="1024"/>
                        <a:pt x="0" y="1024"/>
                        <a:pt x="0" y="1024"/>
                      </a:cubicBezTo>
                      <a:cubicBezTo>
                        <a:pt x="0" y="736"/>
                        <a:pt x="0" y="736"/>
                        <a:pt x="0" y="736"/>
                      </a:cubicBezTo>
                      <a:cubicBezTo>
                        <a:pt x="0" y="726"/>
                        <a:pt x="9" y="717"/>
                        <a:pt x="19" y="717"/>
                      </a:cubicBezTo>
                      <a:lnTo>
                        <a:pt x="835" y="717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Freeform 8"/>
                <p:cNvSpPr>
                  <a:spLocks/>
                </p:cNvSpPr>
                <p:nvPr/>
              </p:nvSpPr>
              <p:spPr bwMode="auto">
                <a:xfrm>
                  <a:off x="4176714" y="4281487"/>
                  <a:ext cx="625475" cy="330200"/>
                </a:xfrm>
                <a:custGeom>
                  <a:avLst/>
                  <a:gdLst>
                    <a:gd name="T0" fmla="*/ 51 w 711"/>
                    <a:gd name="T1" fmla="*/ 375 h 375"/>
                    <a:gd name="T2" fmla="*/ 0 w 711"/>
                    <a:gd name="T3" fmla="*/ 323 h 375"/>
                    <a:gd name="T4" fmla="*/ 21 w 711"/>
                    <a:gd name="T5" fmla="*/ 281 h 375"/>
                    <a:gd name="T6" fmla="*/ 334 w 711"/>
                    <a:gd name="T7" fmla="*/ 0 h 375"/>
                    <a:gd name="T8" fmla="*/ 646 w 711"/>
                    <a:gd name="T9" fmla="*/ 271 h 375"/>
                    <a:gd name="T10" fmla="*/ 660 w 711"/>
                    <a:gd name="T11" fmla="*/ 271 h 375"/>
                    <a:gd name="T12" fmla="*/ 711 w 711"/>
                    <a:gd name="T13" fmla="*/ 323 h 375"/>
                    <a:gd name="T14" fmla="*/ 660 w 711"/>
                    <a:gd name="T15" fmla="*/ 375 h 375"/>
                    <a:gd name="T16" fmla="*/ 51 w 711"/>
                    <a:gd name="T17" fmla="*/ 375 h 3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11" h="375">
                      <a:moveTo>
                        <a:pt x="51" y="375"/>
                      </a:moveTo>
                      <a:cubicBezTo>
                        <a:pt x="23" y="375"/>
                        <a:pt x="0" y="351"/>
                        <a:pt x="0" y="323"/>
                      </a:cubicBezTo>
                      <a:cubicBezTo>
                        <a:pt x="0" y="306"/>
                        <a:pt x="8" y="291"/>
                        <a:pt x="21" y="281"/>
                      </a:cubicBezTo>
                      <a:cubicBezTo>
                        <a:pt x="41" y="120"/>
                        <a:pt x="172" y="0"/>
                        <a:pt x="334" y="0"/>
                      </a:cubicBezTo>
                      <a:cubicBezTo>
                        <a:pt x="492" y="0"/>
                        <a:pt x="622" y="115"/>
                        <a:pt x="646" y="271"/>
                      </a:cubicBezTo>
                      <a:cubicBezTo>
                        <a:pt x="660" y="271"/>
                        <a:pt x="660" y="271"/>
                        <a:pt x="660" y="271"/>
                      </a:cubicBezTo>
                      <a:cubicBezTo>
                        <a:pt x="688" y="271"/>
                        <a:pt x="711" y="295"/>
                        <a:pt x="711" y="323"/>
                      </a:cubicBezTo>
                      <a:cubicBezTo>
                        <a:pt x="711" y="351"/>
                        <a:pt x="688" y="375"/>
                        <a:pt x="660" y="375"/>
                      </a:cubicBezTo>
                      <a:lnTo>
                        <a:pt x="51" y="375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Freeform 9"/>
                <p:cNvSpPr>
                  <a:spLocks noEditPoints="1"/>
                </p:cNvSpPr>
                <p:nvPr/>
              </p:nvSpPr>
              <p:spPr bwMode="auto">
                <a:xfrm>
                  <a:off x="4149726" y="4254500"/>
                  <a:ext cx="679450" cy="381000"/>
                </a:xfrm>
                <a:custGeom>
                  <a:avLst/>
                  <a:gdLst>
                    <a:gd name="T0" fmla="*/ 364 w 771"/>
                    <a:gd name="T1" fmla="*/ 60 h 433"/>
                    <a:gd name="T2" fmla="*/ 649 w 771"/>
                    <a:gd name="T3" fmla="*/ 333 h 433"/>
                    <a:gd name="T4" fmla="*/ 690 w 771"/>
                    <a:gd name="T5" fmla="*/ 333 h 433"/>
                    <a:gd name="T6" fmla="*/ 711 w 771"/>
                    <a:gd name="T7" fmla="*/ 353 h 433"/>
                    <a:gd name="T8" fmla="*/ 690 w 771"/>
                    <a:gd name="T9" fmla="*/ 373 h 433"/>
                    <a:gd name="T10" fmla="*/ 81 w 771"/>
                    <a:gd name="T11" fmla="*/ 373 h 433"/>
                    <a:gd name="T12" fmla="*/ 60 w 771"/>
                    <a:gd name="T13" fmla="*/ 352 h 433"/>
                    <a:gd name="T14" fmla="*/ 79 w 771"/>
                    <a:gd name="T15" fmla="*/ 331 h 433"/>
                    <a:gd name="T16" fmla="*/ 364 w 771"/>
                    <a:gd name="T17" fmla="*/ 60 h 433"/>
                    <a:gd name="T18" fmla="*/ 364 w 771"/>
                    <a:gd name="T19" fmla="*/ 0 h 433"/>
                    <a:gd name="T20" fmla="*/ 128 w 771"/>
                    <a:gd name="T21" fmla="*/ 94 h 433"/>
                    <a:gd name="T22" fmla="*/ 23 w 771"/>
                    <a:gd name="T23" fmla="*/ 296 h 433"/>
                    <a:gd name="T24" fmla="*/ 0 w 771"/>
                    <a:gd name="T25" fmla="*/ 352 h 433"/>
                    <a:gd name="T26" fmla="*/ 81 w 771"/>
                    <a:gd name="T27" fmla="*/ 433 h 433"/>
                    <a:gd name="T28" fmla="*/ 690 w 771"/>
                    <a:gd name="T29" fmla="*/ 433 h 433"/>
                    <a:gd name="T30" fmla="*/ 771 w 771"/>
                    <a:gd name="T31" fmla="*/ 353 h 433"/>
                    <a:gd name="T32" fmla="*/ 701 w 771"/>
                    <a:gd name="T33" fmla="*/ 273 h 433"/>
                    <a:gd name="T34" fmla="*/ 600 w 771"/>
                    <a:gd name="T35" fmla="*/ 93 h 433"/>
                    <a:gd name="T36" fmla="*/ 364 w 771"/>
                    <a:gd name="T37" fmla="*/ 0 h 4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71" h="433">
                      <a:moveTo>
                        <a:pt x="364" y="60"/>
                      </a:moveTo>
                      <a:cubicBezTo>
                        <a:pt x="514" y="60"/>
                        <a:pt x="638" y="173"/>
                        <a:pt x="649" y="333"/>
                      </a:cubicBezTo>
                      <a:cubicBezTo>
                        <a:pt x="690" y="333"/>
                        <a:pt x="690" y="333"/>
                        <a:pt x="690" y="333"/>
                      </a:cubicBezTo>
                      <a:cubicBezTo>
                        <a:pt x="702" y="333"/>
                        <a:pt x="711" y="342"/>
                        <a:pt x="711" y="353"/>
                      </a:cubicBezTo>
                      <a:cubicBezTo>
                        <a:pt x="711" y="364"/>
                        <a:pt x="702" y="373"/>
                        <a:pt x="690" y="373"/>
                      </a:cubicBezTo>
                      <a:cubicBezTo>
                        <a:pt x="81" y="373"/>
                        <a:pt x="81" y="373"/>
                        <a:pt x="81" y="373"/>
                      </a:cubicBezTo>
                      <a:cubicBezTo>
                        <a:pt x="70" y="373"/>
                        <a:pt x="60" y="363"/>
                        <a:pt x="60" y="352"/>
                      </a:cubicBezTo>
                      <a:cubicBezTo>
                        <a:pt x="60" y="341"/>
                        <a:pt x="69" y="332"/>
                        <a:pt x="79" y="331"/>
                      </a:cubicBezTo>
                      <a:cubicBezTo>
                        <a:pt x="90" y="176"/>
                        <a:pt x="213" y="60"/>
                        <a:pt x="364" y="60"/>
                      </a:cubicBezTo>
                      <a:moveTo>
                        <a:pt x="364" y="0"/>
                      </a:moveTo>
                      <a:cubicBezTo>
                        <a:pt x="275" y="0"/>
                        <a:pt x="192" y="33"/>
                        <a:pt x="128" y="94"/>
                      </a:cubicBezTo>
                      <a:cubicBezTo>
                        <a:pt x="71" y="147"/>
                        <a:pt x="35" y="218"/>
                        <a:pt x="23" y="296"/>
                      </a:cubicBezTo>
                      <a:cubicBezTo>
                        <a:pt x="9" y="311"/>
                        <a:pt x="0" y="331"/>
                        <a:pt x="0" y="352"/>
                      </a:cubicBezTo>
                      <a:cubicBezTo>
                        <a:pt x="0" y="397"/>
                        <a:pt x="37" y="433"/>
                        <a:pt x="81" y="433"/>
                      </a:cubicBezTo>
                      <a:cubicBezTo>
                        <a:pt x="690" y="433"/>
                        <a:pt x="690" y="433"/>
                        <a:pt x="690" y="433"/>
                      </a:cubicBezTo>
                      <a:cubicBezTo>
                        <a:pt x="735" y="433"/>
                        <a:pt x="771" y="397"/>
                        <a:pt x="771" y="353"/>
                      </a:cubicBezTo>
                      <a:cubicBezTo>
                        <a:pt x="771" y="312"/>
                        <a:pt x="740" y="278"/>
                        <a:pt x="701" y="273"/>
                      </a:cubicBezTo>
                      <a:cubicBezTo>
                        <a:pt x="685" y="203"/>
                        <a:pt x="651" y="141"/>
                        <a:pt x="600" y="93"/>
                      </a:cubicBezTo>
                      <a:cubicBezTo>
                        <a:pt x="536" y="33"/>
                        <a:pt x="453" y="0"/>
                        <a:pt x="364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9" name="Freeform 12"/>
              <p:cNvSpPr>
                <a:spLocks/>
              </p:cNvSpPr>
              <p:nvPr/>
            </p:nvSpPr>
            <p:spPr bwMode="auto">
              <a:xfrm>
                <a:off x="5802314" y="3446462"/>
                <a:ext cx="1366838" cy="1365250"/>
              </a:xfrm>
              <a:custGeom>
                <a:avLst/>
                <a:gdLst>
                  <a:gd name="T0" fmla="*/ 165 w 1552"/>
                  <a:gd name="T1" fmla="*/ 1075 h 1552"/>
                  <a:gd name="T2" fmla="*/ 1076 w 1552"/>
                  <a:gd name="T3" fmla="*/ 1387 h 1552"/>
                  <a:gd name="T4" fmla="*/ 1387 w 1552"/>
                  <a:gd name="T5" fmla="*/ 477 h 1552"/>
                  <a:gd name="T6" fmla="*/ 477 w 1552"/>
                  <a:gd name="T7" fmla="*/ 165 h 1552"/>
                  <a:gd name="T8" fmla="*/ 165 w 1552"/>
                  <a:gd name="T9" fmla="*/ 1075 h 1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2" h="1552">
                    <a:moveTo>
                      <a:pt x="165" y="1075"/>
                    </a:moveTo>
                    <a:cubicBezTo>
                      <a:pt x="331" y="1413"/>
                      <a:pt x="738" y="1552"/>
                      <a:pt x="1076" y="1387"/>
                    </a:cubicBezTo>
                    <a:cubicBezTo>
                      <a:pt x="1413" y="1221"/>
                      <a:pt x="1552" y="814"/>
                      <a:pt x="1387" y="477"/>
                    </a:cubicBezTo>
                    <a:cubicBezTo>
                      <a:pt x="1222" y="139"/>
                      <a:pt x="814" y="0"/>
                      <a:pt x="477" y="165"/>
                    </a:cubicBezTo>
                    <a:cubicBezTo>
                      <a:pt x="139" y="331"/>
                      <a:pt x="0" y="738"/>
                      <a:pt x="165" y="10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66"/>
              <p:cNvSpPr>
                <a:spLocks/>
              </p:cNvSpPr>
              <p:nvPr/>
            </p:nvSpPr>
            <p:spPr bwMode="auto">
              <a:xfrm>
                <a:off x="5527676" y="5010149"/>
                <a:ext cx="573088" cy="573087"/>
              </a:xfrm>
              <a:custGeom>
                <a:avLst/>
                <a:gdLst>
                  <a:gd name="T0" fmla="*/ 13 w 650"/>
                  <a:gd name="T1" fmla="*/ 351 h 651"/>
                  <a:gd name="T2" fmla="*/ 350 w 650"/>
                  <a:gd name="T3" fmla="*/ 637 h 651"/>
                  <a:gd name="T4" fmla="*/ 636 w 650"/>
                  <a:gd name="T5" fmla="*/ 300 h 651"/>
                  <a:gd name="T6" fmla="*/ 300 w 650"/>
                  <a:gd name="T7" fmla="*/ 14 h 651"/>
                  <a:gd name="T8" fmla="*/ 13 w 650"/>
                  <a:gd name="T9" fmla="*/ 351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0" h="651">
                    <a:moveTo>
                      <a:pt x="13" y="351"/>
                    </a:moveTo>
                    <a:cubicBezTo>
                      <a:pt x="27" y="522"/>
                      <a:pt x="178" y="651"/>
                      <a:pt x="350" y="637"/>
                    </a:cubicBezTo>
                    <a:cubicBezTo>
                      <a:pt x="522" y="623"/>
                      <a:pt x="650" y="472"/>
                      <a:pt x="636" y="300"/>
                    </a:cubicBezTo>
                    <a:cubicBezTo>
                      <a:pt x="622" y="128"/>
                      <a:pt x="471" y="0"/>
                      <a:pt x="300" y="14"/>
                    </a:cubicBezTo>
                    <a:cubicBezTo>
                      <a:pt x="128" y="28"/>
                      <a:pt x="0" y="179"/>
                      <a:pt x="13" y="3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76"/>
              <p:cNvSpPr>
                <a:spLocks noEditPoints="1"/>
              </p:cNvSpPr>
              <p:nvPr/>
            </p:nvSpPr>
            <p:spPr bwMode="auto">
              <a:xfrm>
                <a:off x="6143626" y="5757862"/>
                <a:ext cx="260350" cy="242887"/>
              </a:xfrm>
              <a:custGeom>
                <a:avLst/>
                <a:gdLst>
                  <a:gd name="T0" fmla="*/ 153 w 296"/>
                  <a:gd name="T1" fmla="*/ 276 h 276"/>
                  <a:gd name="T2" fmla="*/ 153 w 296"/>
                  <a:gd name="T3" fmla="*/ 276 h 276"/>
                  <a:gd name="T4" fmla="*/ 119 w 296"/>
                  <a:gd name="T5" fmla="*/ 273 h 276"/>
                  <a:gd name="T6" fmla="*/ 18 w 296"/>
                  <a:gd name="T7" fmla="*/ 105 h 276"/>
                  <a:gd name="T8" fmla="*/ 153 w 296"/>
                  <a:gd name="T9" fmla="*/ 0 h 276"/>
                  <a:gd name="T10" fmla="*/ 187 w 296"/>
                  <a:gd name="T11" fmla="*/ 4 h 276"/>
                  <a:gd name="T12" fmla="*/ 272 w 296"/>
                  <a:gd name="T13" fmla="*/ 68 h 276"/>
                  <a:gd name="T14" fmla="*/ 287 w 296"/>
                  <a:gd name="T15" fmla="*/ 172 h 276"/>
                  <a:gd name="T16" fmla="*/ 153 w 296"/>
                  <a:gd name="T17" fmla="*/ 276 h 276"/>
                  <a:gd name="T18" fmla="*/ 153 w 296"/>
                  <a:gd name="T19" fmla="*/ 44 h 276"/>
                  <a:gd name="T20" fmla="*/ 61 w 296"/>
                  <a:gd name="T21" fmla="*/ 116 h 276"/>
                  <a:gd name="T22" fmla="*/ 130 w 296"/>
                  <a:gd name="T23" fmla="*/ 230 h 276"/>
                  <a:gd name="T24" fmla="*/ 153 w 296"/>
                  <a:gd name="T25" fmla="*/ 232 h 276"/>
                  <a:gd name="T26" fmla="*/ 153 w 296"/>
                  <a:gd name="T27" fmla="*/ 232 h 276"/>
                  <a:gd name="T28" fmla="*/ 245 w 296"/>
                  <a:gd name="T29" fmla="*/ 161 h 276"/>
                  <a:gd name="T30" fmla="*/ 234 w 296"/>
                  <a:gd name="T31" fmla="*/ 90 h 276"/>
                  <a:gd name="T32" fmla="*/ 176 w 296"/>
                  <a:gd name="T33" fmla="*/ 47 h 276"/>
                  <a:gd name="T34" fmla="*/ 153 w 296"/>
                  <a:gd name="T35" fmla="*/ 44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96" h="276">
                    <a:moveTo>
                      <a:pt x="153" y="276"/>
                    </a:moveTo>
                    <a:cubicBezTo>
                      <a:pt x="153" y="276"/>
                      <a:pt x="153" y="276"/>
                      <a:pt x="153" y="276"/>
                    </a:cubicBezTo>
                    <a:cubicBezTo>
                      <a:pt x="142" y="276"/>
                      <a:pt x="130" y="275"/>
                      <a:pt x="119" y="273"/>
                    </a:cubicBezTo>
                    <a:cubicBezTo>
                      <a:pt x="45" y="254"/>
                      <a:pt x="0" y="179"/>
                      <a:pt x="18" y="105"/>
                    </a:cubicBezTo>
                    <a:cubicBezTo>
                      <a:pt x="34" y="43"/>
                      <a:pt x="89" y="0"/>
                      <a:pt x="153" y="0"/>
                    </a:cubicBezTo>
                    <a:cubicBezTo>
                      <a:pt x="164" y="0"/>
                      <a:pt x="176" y="2"/>
                      <a:pt x="187" y="4"/>
                    </a:cubicBezTo>
                    <a:cubicBezTo>
                      <a:pt x="223" y="13"/>
                      <a:pt x="253" y="36"/>
                      <a:pt x="272" y="68"/>
                    </a:cubicBezTo>
                    <a:cubicBezTo>
                      <a:pt x="291" y="99"/>
                      <a:pt x="296" y="136"/>
                      <a:pt x="287" y="172"/>
                    </a:cubicBezTo>
                    <a:cubicBezTo>
                      <a:pt x="272" y="234"/>
                      <a:pt x="217" y="276"/>
                      <a:pt x="153" y="276"/>
                    </a:cubicBezTo>
                    <a:close/>
                    <a:moveTo>
                      <a:pt x="153" y="44"/>
                    </a:moveTo>
                    <a:cubicBezTo>
                      <a:pt x="109" y="44"/>
                      <a:pt x="72" y="74"/>
                      <a:pt x="61" y="116"/>
                    </a:cubicBezTo>
                    <a:cubicBezTo>
                      <a:pt x="49" y="166"/>
                      <a:pt x="79" y="217"/>
                      <a:pt x="130" y="230"/>
                    </a:cubicBezTo>
                    <a:cubicBezTo>
                      <a:pt x="138" y="232"/>
                      <a:pt x="145" y="232"/>
                      <a:pt x="153" y="232"/>
                    </a:cubicBezTo>
                    <a:cubicBezTo>
                      <a:pt x="153" y="232"/>
                      <a:pt x="153" y="232"/>
                      <a:pt x="153" y="232"/>
                    </a:cubicBezTo>
                    <a:cubicBezTo>
                      <a:pt x="196" y="232"/>
                      <a:pt x="234" y="203"/>
                      <a:pt x="245" y="161"/>
                    </a:cubicBezTo>
                    <a:cubicBezTo>
                      <a:pt x="251" y="137"/>
                      <a:pt x="247" y="112"/>
                      <a:pt x="234" y="90"/>
                    </a:cubicBezTo>
                    <a:cubicBezTo>
                      <a:pt x="221" y="68"/>
                      <a:pt x="200" y="53"/>
                      <a:pt x="176" y="47"/>
                    </a:cubicBezTo>
                    <a:cubicBezTo>
                      <a:pt x="168" y="45"/>
                      <a:pt x="161" y="44"/>
                      <a:pt x="153" y="4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Oval 51"/>
              <p:cNvSpPr>
                <a:spLocks noChangeArrowheads="1"/>
              </p:cNvSpPr>
              <p:nvPr/>
            </p:nvSpPr>
            <p:spPr bwMode="auto">
              <a:xfrm>
                <a:off x="4894264" y="3162300"/>
                <a:ext cx="315913" cy="315912"/>
              </a:xfrm>
              <a:prstGeom prst="ellipse">
                <a:avLst/>
              </a:prstGeom>
              <a:noFill/>
              <a:ln w="122238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Oval 52"/>
              <p:cNvSpPr>
                <a:spLocks noChangeArrowheads="1"/>
              </p:cNvSpPr>
              <p:nvPr/>
            </p:nvSpPr>
            <p:spPr bwMode="auto">
              <a:xfrm>
                <a:off x="6313489" y="3946525"/>
                <a:ext cx="363538" cy="365125"/>
              </a:xfrm>
              <a:prstGeom prst="ellipse">
                <a:avLst/>
              </a:prstGeom>
              <a:noFill/>
              <a:ln w="13970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Oval 53"/>
              <p:cNvSpPr>
                <a:spLocks noChangeArrowheads="1"/>
              </p:cNvSpPr>
              <p:nvPr/>
            </p:nvSpPr>
            <p:spPr bwMode="auto">
              <a:xfrm>
                <a:off x="5705476" y="5191125"/>
                <a:ext cx="214312" cy="212725"/>
              </a:xfrm>
              <a:prstGeom prst="ellipse">
                <a:avLst/>
              </a:prstGeom>
              <a:noFill/>
              <a:ln w="87313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6684587" y="4424362"/>
                <a:ext cx="1519615" cy="2427287"/>
                <a:chOff x="6684587" y="4424362"/>
                <a:chExt cx="1519615" cy="2427287"/>
              </a:xfrm>
            </p:grpSpPr>
            <p:sp>
              <p:nvSpPr>
                <p:cNvPr id="56" name="Freeform 55"/>
                <p:cNvSpPr>
                  <a:spLocks/>
                </p:cNvSpPr>
                <p:nvPr/>
              </p:nvSpPr>
              <p:spPr bwMode="auto">
                <a:xfrm>
                  <a:off x="6684587" y="4970462"/>
                  <a:ext cx="1519615" cy="1881187"/>
                </a:xfrm>
                <a:custGeom>
                  <a:avLst/>
                  <a:gdLst>
                    <a:gd name="connsiteX0" fmla="*/ 687119 w 1519615"/>
                    <a:gd name="connsiteY0" fmla="*/ 0 h 1881187"/>
                    <a:gd name="connsiteX1" fmla="*/ 954208 w 1519615"/>
                    <a:gd name="connsiteY1" fmla="*/ 0 h 1881187"/>
                    <a:gd name="connsiteX2" fmla="*/ 965811 w 1519615"/>
                    <a:gd name="connsiteY2" fmla="*/ 0 h 1881187"/>
                    <a:gd name="connsiteX3" fmla="*/ 945837 w 1519615"/>
                    <a:gd name="connsiteY3" fmla="*/ 26046 h 1881187"/>
                    <a:gd name="connsiteX4" fmla="*/ 945837 w 1519615"/>
                    <a:gd name="connsiteY4" fmla="*/ 60981 h 1881187"/>
                    <a:gd name="connsiteX5" fmla="*/ 971550 w 1519615"/>
                    <a:gd name="connsiteY5" fmla="*/ 94142 h 1881187"/>
                    <a:gd name="connsiteX6" fmla="*/ 991717 w 1519615"/>
                    <a:gd name="connsiteY6" fmla="*/ 120151 h 1881187"/>
                    <a:gd name="connsiteX7" fmla="*/ 987968 w 1519615"/>
                    <a:gd name="connsiteY7" fmla="*/ 141878 h 1881187"/>
                    <a:gd name="connsiteX8" fmla="*/ 928461 w 1519615"/>
                    <a:gd name="connsiteY8" fmla="*/ 489711 h 1881187"/>
                    <a:gd name="connsiteX9" fmla="*/ 930224 w 1519615"/>
                    <a:gd name="connsiteY9" fmla="*/ 501057 h 1881187"/>
                    <a:gd name="connsiteX10" fmla="*/ 934632 w 1519615"/>
                    <a:gd name="connsiteY10" fmla="*/ 510658 h 1881187"/>
                    <a:gd name="connsiteX11" fmla="*/ 1005159 w 1519615"/>
                    <a:gd name="connsiteY11" fmla="*/ 602301 h 1881187"/>
                    <a:gd name="connsiteX12" fmla="*/ 1035133 w 1519615"/>
                    <a:gd name="connsiteY12" fmla="*/ 602301 h 1881187"/>
                    <a:gd name="connsiteX13" fmla="*/ 1104780 w 1519615"/>
                    <a:gd name="connsiteY13" fmla="*/ 510658 h 1881187"/>
                    <a:gd name="connsiteX14" fmla="*/ 1110951 w 1519615"/>
                    <a:gd name="connsiteY14" fmla="*/ 485347 h 1881187"/>
                    <a:gd name="connsiteX15" fmla="*/ 1077450 w 1519615"/>
                    <a:gd name="connsiteY15" fmla="*/ 302935 h 1881187"/>
                    <a:gd name="connsiteX16" fmla="*/ 1077450 w 1519615"/>
                    <a:gd name="connsiteY16" fmla="*/ 302062 h 1881187"/>
                    <a:gd name="connsiteX17" fmla="*/ 1051884 w 1519615"/>
                    <a:gd name="connsiteY17" fmla="*/ 144088 h 1881187"/>
                    <a:gd name="connsiteX18" fmla="*/ 1047870 w 1519615"/>
                    <a:gd name="connsiteY18" fmla="*/ 119635 h 1881187"/>
                    <a:gd name="connsiteX19" fmla="*/ 1058114 w 1519615"/>
                    <a:gd name="connsiteY19" fmla="*/ 106423 h 1881187"/>
                    <a:gd name="connsiteX20" fmla="*/ 1093350 w 1519615"/>
                    <a:gd name="connsiteY20" fmla="*/ 60981 h 1881187"/>
                    <a:gd name="connsiteX21" fmla="*/ 1093350 w 1519615"/>
                    <a:gd name="connsiteY21" fmla="*/ 26046 h 1881187"/>
                    <a:gd name="connsiteX22" fmla="*/ 1085732 w 1519615"/>
                    <a:gd name="connsiteY22" fmla="*/ 16111 h 1881187"/>
                    <a:gd name="connsiteX23" fmla="*/ 1073377 w 1519615"/>
                    <a:gd name="connsiteY23" fmla="*/ 0 h 1881187"/>
                    <a:gd name="connsiteX24" fmla="*/ 1127987 w 1519615"/>
                    <a:gd name="connsiteY24" fmla="*/ 0 h 1881187"/>
                    <a:gd name="connsiteX25" fmla="*/ 1509055 w 1519615"/>
                    <a:gd name="connsiteY25" fmla="*/ 0 h 1881187"/>
                    <a:gd name="connsiteX26" fmla="*/ 1519615 w 1519615"/>
                    <a:gd name="connsiteY26" fmla="*/ 10549 h 1881187"/>
                    <a:gd name="connsiteX27" fmla="*/ 1519615 w 1519615"/>
                    <a:gd name="connsiteY27" fmla="*/ 271630 h 1881187"/>
                    <a:gd name="connsiteX28" fmla="*/ 1519615 w 1519615"/>
                    <a:gd name="connsiteY28" fmla="*/ 399972 h 1881187"/>
                    <a:gd name="connsiteX29" fmla="*/ 1519615 w 1519615"/>
                    <a:gd name="connsiteY29" fmla="*/ 876422 h 1881187"/>
                    <a:gd name="connsiteX30" fmla="*/ 1411373 w 1519615"/>
                    <a:gd name="connsiteY30" fmla="*/ 980151 h 1881187"/>
                    <a:gd name="connsiteX31" fmla="*/ 1302251 w 1519615"/>
                    <a:gd name="connsiteY31" fmla="*/ 876422 h 1881187"/>
                    <a:gd name="connsiteX32" fmla="*/ 1302251 w 1519615"/>
                    <a:gd name="connsiteY32" fmla="*/ 341075 h 1881187"/>
                    <a:gd name="connsiteX33" fmla="*/ 1288171 w 1519615"/>
                    <a:gd name="connsiteY33" fmla="*/ 325252 h 1881187"/>
                    <a:gd name="connsiteX34" fmla="*/ 1270570 w 1519615"/>
                    <a:gd name="connsiteY34" fmla="*/ 341075 h 1881187"/>
                    <a:gd name="connsiteX35" fmla="*/ 1270570 w 1519615"/>
                    <a:gd name="connsiteY35" fmla="*/ 988063 h 1881187"/>
                    <a:gd name="connsiteX36" fmla="*/ 1270570 w 1519615"/>
                    <a:gd name="connsiteY36" fmla="*/ 1046960 h 1881187"/>
                    <a:gd name="connsiteX37" fmla="*/ 1270570 w 1519615"/>
                    <a:gd name="connsiteY37" fmla="*/ 1765151 h 1881187"/>
                    <a:gd name="connsiteX38" fmla="*/ 1151768 w 1519615"/>
                    <a:gd name="connsiteY38" fmla="*/ 1881187 h 1881187"/>
                    <a:gd name="connsiteX39" fmla="*/ 1150008 w 1519615"/>
                    <a:gd name="connsiteY39" fmla="*/ 1881187 h 1881187"/>
                    <a:gd name="connsiteX40" fmla="*/ 1031206 w 1519615"/>
                    <a:gd name="connsiteY40" fmla="*/ 1765151 h 1881187"/>
                    <a:gd name="connsiteX41" fmla="*/ 1031206 w 1519615"/>
                    <a:gd name="connsiteY41" fmla="*/ 1058388 h 1881187"/>
                    <a:gd name="connsiteX42" fmla="*/ 1020645 w 1519615"/>
                    <a:gd name="connsiteY42" fmla="*/ 1047839 h 1881187"/>
                    <a:gd name="connsiteX43" fmla="*/ 992485 w 1519615"/>
                    <a:gd name="connsiteY43" fmla="*/ 1047839 h 1881187"/>
                    <a:gd name="connsiteX44" fmla="*/ 981045 w 1519615"/>
                    <a:gd name="connsiteY44" fmla="*/ 1058388 h 1881187"/>
                    <a:gd name="connsiteX45" fmla="*/ 981045 w 1519615"/>
                    <a:gd name="connsiteY45" fmla="*/ 1765151 h 1881187"/>
                    <a:gd name="connsiteX46" fmla="*/ 860482 w 1519615"/>
                    <a:gd name="connsiteY46" fmla="*/ 1881187 h 1881187"/>
                    <a:gd name="connsiteX47" fmla="*/ 859602 w 1519615"/>
                    <a:gd name="connsiteY47" fmla="*/ 1881187 h 1881187"/>
                    <a:gd name="connsiteX48" fmla="*/ 739040 w 1519615"/>
                    <a:gd name="connsiteY48" fmla="*/ 1765151 h 1881187"/>
                    <a:gd name="connsiteX49" fmla="*/ 739040 w 1519615"/>
                    <a:gd name="connsiteY49" fmla="*/ 1046960 h 1881187"/>
                    <a:gd name="connsiteX50" fmla="*/ 739040 w 1519615"/>
                    <a:gd name="connsiteY50" fmla="*/ 988063 h 1881187"/>
                    <a:gd name="connsiteX51" fmla="*/ 739920 w 1519615"/>
                    <a:gd name="connsiteY51" fmla="*/ 356898 h 1881187"/>
                    <a:gd name="connsiteX52" fmla="*/ 721440 w 1519615"/>
                    <a:gd name="connsiteY52" fmla="*/ 349866 h 1881187"/>
                    <a:gd name="connsiteX53" fmla="*/ 537516 w 1519615"/>
                    <a:gd name="connsiteY53" fmla="*/ 563477 h 1881187"/>
                    <a:gd name="connsiteX54" fmla="*/ 126548 w 1519615"/>
                    <a:gd name="connsiteY54" fmla="*/ 712038 h 1881187"/>
                    <a:gd name="connsiteX55" fmla="*/ 3346 w 1519615"/>
                    <a:gd name="connsiteY55" fmla="*/ 640834 h 1881187"/>
                    <a:gd name="connsiteX56" fmla="*/ 73747 w 1519615"/>
                    <a:gd name="connsiteY56" fmla="*/ 514250 h 1881187"/>
                    <a:gd name="connsiteX57" fmla="*/ 386153 w 1519615"/>
                    <a:gd name="connsiteY57" fmla="*/ 410521 h 1881187"/>
                    <a:gd name="connsiteX58" fmla="*/ 391433 w 1519615"/>
                    <a:gd name="connsiteY58" fmla="*/ 407884 h 1881187"/>
                    <a:gd name="connsiteX59" fmla="*/ 687119 w 1519615"/>
                    <a:gd name="connsiteY59" fmla="*/ 0 h 18811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</a:cxnLst>
                  <a:rect l="l" t="t" r="r" b="b"/>
                  <a:pathLst>
                    <a:path w="1519615" h="1881187">
                      <a:moveTo>
                        <a:pt x="687119" y="0"/>
                      </a:moveTo>
                      <a:cubicBezTo>
                        <a:pt x="687119" y="0"/>
                        <a:pt x="687119" y="0"/>
                        <a:pt x="954208" y="0"/>
                      </a:cubicBezTo>
                      <a:lnTo>
                        <a:pt x="965811" y="0"/>
                      </a:lnTo>
                      <a:lnTo>
                        <a:pt x="945837" y="26046"/>
                      </a:lnTo>
                      <a:cubicBezTo>
                        <a:pt x="938771" y="35653"/>
                        <a:pt x="938771" y="51374"/>
                        <a:pt x="945837" y="60981"/>
                      </a:cubicBezTo>
                      <a:cubicBezTo>
                        <a:pt x="945837" y="60981"/>
                        <a:pt x="945837" y="60981"/>
                        <a:pt x="971550" y="94142"/>
                      </a:cubicBezTo>
                      <a:lnTo>
                        <a:pt x="991717" y="120151"/>
                      </a:lnTo>
                      <a:lnTo>
                        <a:pt x="987968" y="141878"/>
                      </a:lnTo>
                      <a:cubicBezTo>
                        <a:pt x="967141" y="262241"/>
                        <a:pt x="928461" y="484474"/>
                        <a:pt x="928461" y="489711"/>
                      </a:cubicBezTo>
                      <a:cubicBezTo>
                        <a:pt x="928461" y="494075"/>
                        <a:pt x="928461" y="497566"/>
                        <a:pt x="930224" y="501057"/>
                      </a:cubicBezTo>
                      <a:cubicBezTo>
                        <a:pt x="930224" y="502803"/>
                        <a:pt x="932869" y="510658"/>
                        <a:pt x="934632" y="510658"/>
                      </a:cubicBezTo>
                      <a:cubicBezTo>
                        <a:pt x="1005159" y="602301"/>
                        <a:pt x="1005159" y="602301"/>
                        <a:pt x="1005159" y="602301"/>
                      </a:cubicBezTo>
                      <a:cubicBezTo>
                        <a:pt x="1013094" y="612774"/>
                        <a:pt x="1026317" y="612774"/>
                        <a:pt x="1035133" y="602301"/>
                      </a:cubicBezTo>
                      <a:cubicBezTo>
                        <a:pt x="1104780" y="510658"/>
                        <a:pt x="1104780" y="510658"/>
                        <a:pt x="1104780" y="510658"/>
                      </a:cubicBezTo>
                      <a:cubicBezTo>
                        <a:pt x="1110069" y="503676"/>
                        <a:pt x="1111832" y="494075"/>
                        <a:pt x="1110951" y="485347"/>
                      </a:cubicBezTo>
                      <a:cubicBezTo>
                        <a:pt x="1110069" y="478365"/>
                        <a:pt x="1086266" y="357048"/>
                        <a:pt x="1077450" y="302935"/>
                      </a:cubicBezTo>
                      <a:cubicBezTo>
                        <a:pt x="1077450" y="302935"/>
                        <a:pt x="1077450" y="302062"/>
                        <a:pt x="1077450" y="302062"/>
                      </a:cubicBezTo>
                      <a:cubicBezTo>
                        <a:pt x="1073923" y="279370"/>
                        <a:pt x="1056291" y="173762"/>
                        <a:pt x="1051884" y="144088"/>
                      </a:cubicBezTo>
                      <a:lnTo>
                        <a:pt x="1047870" y="119635"/>
                      </a:lnTo>
                      <a:lnTo>
                        <a:pt x="1058114" y="106423"/>
                      </a:lnTo>
                      <a:cubicBezTo>
                        <a:pt x="1066685" y="95370"/>
                        <a:pt x="1078113" y="80632"/>
                        <a:pt x="1093350" y="60981"/>
                      </a:cubicBezTo>
                      <a:cubicBezTo>
                        <a:pt x="1100417" y="51374"/>
                        <a:pt x="1100417" y="35653"/>
                        <a:pt x="1093350" y="26046"/>
                      </a:cubicBezTo>
                      <a:cubicBezTo>
                        <a:pt x="1093350" y="26046"/>
                        <a:pt x="1093350" y="26046"/>
                        <a:pt x="1085732" y="16111"/>
                      </a:cubicBezTo>
                      <a:lnTo>
                        <a:pt x="1073377" y="0"/>
                      </a:lnTo>
                      <a:lnTo>
                        <a:pt x="1127987" y="0"/>
                      </a:lnTo>
                      <a:cubicBezTo>
                        <a:pt x="1229725" y="0"/>
                        <a:pt x="1354942" y="0"/>
                        <a:pt x="1509055" y="0"/>
                      </a:cubicBezTo>
                      <a:cubicBezTo>
                        <a:pt x="1515215" y="0"/>
                        <a:pt x="1519615" y="5275"/>
                        <a:pt x="1519615" y="10549"/>
                      </a:cubicBezTo>
                      <a:cubicBezTo>
                        <a:pt x="1519615" y="10549"/>
                        <a:pt x="1519615" y="10549"/>
                        <a:pt x="1519615" y="271630"/>
                      </a:cubicBezTo>
                      <a:cubicBezTo>
                        <a:pt x="1519615" y="271630"/>
                        <a:pt x="1519615" y="271630"/>
                        <a:pt x="1519615" y="399972"/>
                      </a:cubicBezTo>
                      <a:cubicBezTo>
                        <a:pt x="1519615" y="399972"/>
                        <a:pt x="1519615" y="399972"/>
                        <a:pt x="1519615" y="876422"/>
                      </a:cubicBezTo>
                      <a:cubicBezTo>
                        <a:pt x="1519615" y="933561"/>
                        <a:pt x="1470334" y="980151"/>
                        <a:pt x="1411373" y="980151"/>
                      </a:cubicBezTo>
                      <a:cubicBezTo>
                        <a:pt x="1352412" y="980151"/>
                        <a:pt x="1302251" y="933561"/>
                        <a:pt x="1302251" y="876422"/>
                      </a:cubicBezTo>
                      <a:cubicBezTo>
                        <a:pt x="1302251" y="876422"/>
                        <a:pt x="1302251" y="876422"/>
                        <a:pt x="1302251" y="341075"/>
                      </a:cubicBezTo>
                      <a:cubicBezTo>
                        <a:pt x="1302251" y="333164"/>
                        <a:pt x="1296091" y="325252"/>
                        <a:pt x="1288171" y="325252"/>
                      </a:cubicBezTo>
                      <a:cubicBezTo>
                        <a:pt x="1278490" y="324373"/>
                        <a:pt x="1270570" y="331406"/>
                        <a:pt x="1270570" y="341075"/>
                      </a:cubicBezTo>
                      <a:cubicBezTo>
                        <a:pt x="1270570" y="341075"/>
                        <a:pt x="1270570" y="341075"/>
                        <a:pt x="1270570" y="988063"/>
                      </a:cubicBezTo>
                      <a:cubicBezTo>
                        <a:pt x="1270570" y="988063"/>
                        <a:pt x="1270570" y="988063"/>
                        <a:pt x="1270570" y="1046960"/>
                      </a:cubicBezTo>
                      <a:cubicBezTo>
                        <a:pt x="1270570" y="1046960"/>
                        <a:pt x="1270570" y="1046960"/>
                        <a:pt x="1270570" y="1765151"/>
                      </a:cubicBezTo>
                      <a:cubicBezTo>
                        <a:pt x="1270570" y="1828444"/>
                        <a:pt x="1216889" y="1881187"/>
                        <a:pt x="1151768" y="1881187"/>
                      </a:cubicBezTo>
                      <a:cubicBezTo>
                        <a:pt x="1151768" y="1881187"/>
                        <a:pt x="1151768" y="1881187"/>
                        <a:pt x="1150008" y="1881187"/>
                      </a:cubicBezTo>
                      <a:cubicBezTo>
                        <a:pt x="1084007" y="1881187"/>
                        <a:pt x="1031206" y="1828444"/>
                        <a:pt x="1031206" y="1765151"/>
                      </a:cubicBezTo>
                      <a:cubicBezTo>
                        <a:pt x="1031206" y="1765151"/>
                        <a:pt x="1031206" y="1765151"/>
                        <a:pt x="1031206" y="1058388"/>
                      </a:cubicBezTo>
                      <a:cubicBezTo>
                        <a:pt x="1031206" y="1052234"/>
                        <a:pt x="1026806" y="1047839"/>
                        <a:pt x="1020645" y="1047839"/>
                      </a:cubicBezTo>
                      <a:cubicBezTo>
                        <a:pt x="1020645" y="1047839"/>
                        <a:pt x="1020645" y="1047839"/>
                        <a:pt x="992485" y="1047839"/>
                      </a:cubicBezTo>
                      <a:cubicBezTo>
                        <a:pt x="986325" y="1047839"/>
                        <a:pt x="981045" y="1052234"/>
                        <a:pt x="981045" y="1058388"/>
                      </a:cubicBezTo>
                      <a:cubicBezTo>
                        <a:pt x="981045" y="1058388"/>
                        <a:pt x="981045" y="1058388"/>
                        <a:pt x="981045" y="1765151"/>
                      </a:cubicBezTo>
                      <a:cubicBezTo>
                        <a:pt x="981045" y="1828444"/>
                        <a:pt x="926484" y="1881187"/>
                        <a:pt x="860482" y="1881187"/>
                      </a:cubicBezTo>
                      <a:cubicBezTo>
                        <a:pt x="860482" y="1881187"/>
                        <a:pt x="860482" y="1881187"/>
                        <a:pt x="859602" y="1881187"/>
                      </a:cubicBezTo>
                      <a:cubicBezTo>
                        <a:pt x="793601" y="1881187"/>
                        <a:pt x="739040" y="1828444"/>
                        <a:pt x="739040" y="1765151"/>
                      </a:cubicBezTo>
                      <a:cubicBezTo>
                        <a:pt x="739040" y="1765151"/>
                        <a:pt x="739040" y="1765151"/>
                        <a:pt x="739040" y="1046960"/>
                      </a:cubicBezTo>
                      <a:cubicBezTo>
                        <a:pt x="739040" y="1046960"/>
                        <a:pt x="739040" y="1046960"/>
                        <a:pt x="739040" y="988063"/>
                      </a:cubicBezTo>
                      <a:cubicBezTo>
                        <a:pt x="739040" y="988063"/>
                        <a:pt x="739040" y="988063"/>
                        <a:pt x="739920" y="356898"/>
                      </a:cubicBezTo>
                      <a:cubicBezTo>
                        <a:pt x="739920" y="347229"/>
                        <a:pt x="727600" y="341954"/>
                        <a:pt x="721440" y="349866"/>
                      </a:cubicBezTo>
                      <a:cubicBezTo>
                        <a:pt x="658958" y="418432"/>
                        <a:pt x="537516" y="562598"/>
                        <a:pt x="537516" y="563477"/>
                      </a:cubicBezTo>
                      <a:cubicBezTo>
                        <a:pt x="516396" y="585454"/>
                        <a:pt x="202229" y="686546"/>
                        <a:pt x="126548" y="712038"/>
                      </a:cubicBezTo>
                      <a:cubicBezTo>
                        <a:pt x="72867" y="726982"/>
                        <a:pt x="17426" y="695336"/>
                        <a:pt x="3346" y="640834"/>
                      </a:cubicBezTo>
                      <a:cubicBezTo>
                        <a:pt x="-10735" y="586333"/>
                        <a:pt x="20946" y="529194"/>
                        <a:pt x="73747" y="514250"/>
                      </a:cubicBezTo>
                      <a:cubicBezTo>
                        <a:pt x="74627" y="514250"/>
                        <a:pt x="349192" y="423707"/>
                        <a:pt x="386153" y="410521"/>
                      </a:cubicBezTo>
                      <a:cubicBezTo>
                        <a:pt x="387913" y="410521"/>
                        <a:pt x="389673" y="408763"/>
                        <a:pt x="391433" y="407884"/>
                      </a:cubicBezTo>
                      <a:cubicBezTo>
                        <a:pt x="391433" y="407884"/>
                        <a:pt x="391433" y="407884"/>
                        <a:pt x="687119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Oval 10"/>
                <p:cNvSpPr>
                  <a:spLocks noChangeArrowheads="1"/>
                </p:cNvSpPr>
                <p:nvPr/>
              </p:nvSpPr>
              <p:spPr bwMode="auto">
                <a:xfrm>
                  <a:off x="7470776" y="4424362"/>
                  <a:ext cx="469900" cy="4699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42" name="Freeform 30"/>
            <p:cNvSpPr>
              <a:spLocks/>
            </p:cNvSpPr>
            <p:nvPr/>
          </p:nvSpPr>
          <p:spPr bwMode="auto">
            <a:xfrm>
              <a:off x="1161998" y="2158265"/>
              <a:ext cx="459165" cy="458536"/>
            </a:xfrm>
            <a:custGeom>
              <a:avLst/>
              <a:gdLst>
                <a:gd name="T0" fmla="*/ 88 w 1317"/>
                <a:gd name="T1" fmla="*/ 819 h 1317"/>
                <a:gd name="T2" fmla="*/ 819 w 1317"/>
                <a:gd name="T3" fmla="*/ 1228 h 1317"/>
                <a:gd name="T4" fmla="*/ 1228 w 1317"/>
                <a:gd name="T5" fmla="*/ 498 h 1317"/>
                <a:gd name="T6" fmla="*/ 497 w 1317"/>
                <a:gd name="T7" fmla="*/ 89 h 1317"/>
                <a:gd name="T8" fmla="*/ 88 w 1317"/>
                <a:gd name="T9" fmla="*/ 819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1317">
                  <a:moveTo>
                    <a:pt x="88" y="819"/>
                  </a:moveTo>
                  <a:cubicBezTo>
                    <a:pt x="177" y="1134"/>
                    <a:pt x="504" y="1317"/>
                    <a:pt x="819" y="1228"/>
                  </a:cubicBezTo>
                  <a:cubicBezTo>
                    <a:pt x="1134" y="1139"/>
                    <a:pt x="1317" y="812"/>
                    <a:pt x="1228" y="498"/>
                  </a:cubicBezTo>
                  <a:cubicBezTo>
                    <a:pt x="1139" y="183"/>
                    <a:pt x="812" y="0"/>
                    <a:pt x="497" y="89"/>
                  </a:cubicBezTo>
                  <a:cubicBezTo>
                    <a:pt x="183" y="177"/>
                    <a:pt x="0" y="505"/>
                    <a:pt x="88" y="8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1301549" y="2290409"/>
              <a:ext cx="183094" cy="183893"/>
            </a:xfrm>
            <a:prstGeom prst="ellipse">
              <a:avLst/>
            </a:prstGeom>
            <a:solidFill>
              <a:schemeClr val="accent2"/>
            </a:solidFill>
            <a:ln w="139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674801" y="2452422"/>
            <a:ext cx="3055505" cy="183100"/>
            <a:chOff x="5509125" y="3278189"/>
            <a:chExt cx="4318939" cy="201177"/>
          </a:xfrm>
        </p:grpSpPr>
        <p:sp>
          <p:nvSpPr>
            <p:cNvPr id="63" name="Rounded Rectangle 62"/>
            <p:cNvSpPr/>
            <p:nvPr/>
          </p:nvSpPr>
          <p:spPr>
            <a:xfrm>
              <a:off x="5509125" y="3278189"/>
              <a:ext cx="4318939" cy="20117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509125" y="3278191"/>
              <a:ext cx="2700691" cy="201173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674801" y="2792493"/>
            <a:ext cx="3055505" cy="185035"/>
            <a:chOff x="5509125" y="3913792"/>
            <a:chExt cx="4318939" cy="203303"/>
          </a:xfrm>
        </p:grpSpPr>
        <p:sp>
          <p:nvSpPr>
            <p:cNvPr id="66" name="Rounded Rectangle 65"/>
            <p:cNvSpPr/>
            <p:nvPr/>
          </p:nvSpPr>
          <p:spPr>
            <a:xfrm>
              <a:off x="5509125" y="3913792"/>
              <a:ext cx="4318939" cy="20330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509125" y="3914405"/>
              <a:ext cx="3473688" cy="2026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674801" y="3134474"/>
            <a:ext cx="3055505" cy="190876"/>
            <a:chOff x="5509125" y="4391435"/>
            <a:chExt cx="4318939" cy="209722"/>
          </a:xfrm>
        </p:grpSpPr>
        <p:sp>
          <p:nvSpPr>
            <p:cNvPr id="69" name="Rounded Rectangle 68"/>
            <p:cNvSpPr/>
            <p:nvPr/>
          </p:nvSpPr>
          <p:spPr>
            <a:xfrm>
              <a:off x="5509125" y="4391435"/>
              <a:ext cx="4318939" cy="2097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5509125" y="4391439"/>
              <a:ext cx="4020443" cy="20971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674801" y="3482294"/>
            <a:ext cx="3055505" cy="192547"/>
            <a:chOff x="5509125" y="4813083"/>
            <a:chExt cx="4961887" cy="202982"/>
          </a:xfrm>
        </p:grpSpPr>
        <p:sp>
          <p:nvSpPr>
            <p:cNvPr id="72" name="Rounded Rectangle 71"/>
            <p:cNvSpPr/>
            <p:nvPr/>
          </p:nvSpPr>
          <p:spPr>
            <a:xfrm>
              <a:off x="5509125" y="4814893"/>
              <a:ext cx="4961887" cy="20117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5509125" y="4813083"/>
              <a:ext cx="3657177" cy="20298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4" name="Straight Connector 73"/>
          <p:cNvCxnSpPr/>
          <p:nvPr/>
        </p:nvCxnSpPr>
        <p:spPr>
          <a:xfrm>
            <a:off x="5319389" y="1143000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471789" y="1244600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15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Paramid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pPr/>
              <a:t>21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5319389" y="1143000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471789" y="1244600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54"/>
          <p:cNvSpPr>
            <a:spLocks/>
          </p:cNvSpPr>
          <p:nvPr/>
        </p:nvSpPr>
        <p:spPr bwMode="auto">
          <a:xfrm>
            <a:off x="2629271" y="2140391"/>
            <a:ext cx="1393977" cy="1404782"/>
          </a:xfrm>
          <a:custGeom>
            <a:avLst/>
            <a:gdLst>
              <a:gd name="T0" fmla="*/ 0 w 163"/>
              <a:gd name="T1" fmla="*/ 0 h 164"/>
              <a:gd name="T2" fmla="*/ 45 w 163"/>
              <a:gd name="T3" fmla="*/ 164 h 164"/>
              <a:gd name="T4" fmla="*/ 96 w 163"/>
              <a:gd name="T5" fmla="*/ 71 h 164"/>
              <a:gd name="T6" fmla="*/ 163 w 163"/>
              <a:gd name="T7" fmla="*/ 0 h 164"/>
              <a:gd name="T8" fmla="*/ 0 w 163"/>
              <a:gd name="T9" fmla="*/ 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" h="164">
                <a:moveTo>
                  <a:pt x="0" y="0"/>
                </a:moveTo>
                <a:cubicBezTo>
                  <a:pt x="45" y="164"/>
                  <a:pt x="45" y="164"/>
                  <a:pt x="45" y="164"/>
                </a:cubicBezTo>
                <a:cubicBezTo>
                  <a:pt x="52" y="145"/>
                  <a:pt x="87" y="87"/>
                  <a:pt x="96" y="71"/>
                </a:cubicBezTo>
                <a:cubicBezTo>
                  <a:pt x="126" y="16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gradFill flip="none" rotWithShape="1">
            <a:gsLst>
              <a:gs pos="0">
                <a:schemeClr val="accent5">
                  <a:lumMod val="75000"/>
                </a:schemeClr>
              </a:gs>
              <a:gs pos="38000">
                <a:schemeClr val="accent5"/>
              </a:gs>
              <a:gs pos="100000">
                <a:schemeClr val="accent5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29"/>
          <p:cNvSpPr/>
          <p:nvPr/>
        </p:nvSpPr>
        <p:spPr>
          <a:xfrm>
            <a:off x="1833227" y="2662683"/>
            <a:ext cx="3367081" cy="1095009"/>
          </a:xfrm>
          <a:custGeom>
            <a:avLst/>
            <a:gdLst>
              <a:gd name="connsiteX0" fmla="*/ 627128 w 3918640"/>
              <a:gd name="connsiteY0" fmla="*/ 0 h 1274382"/>
              <a:gd name="connsiteX1" fmla="*/ 2311115 w 3918640"/>
              <a:gd name="connsiteY1" fmla="*/ 0 h 1274382"/>
              <a:gd name="connsiteX2" fmla="*/ 2343852 w 3918640"/>
              <a:gd name="connsiteY2" fmla="*/ 0 h 1274382"/>
              <a:gd name="connsiteX3" fmla="*/ 2510711 w 3918640"/>
              <a:gd name="connsiteY3" fmla="*/ 0 h 1274382"/>
              <a:gd name="connsiteX4" fmla="*/ 2689091 w 3918640"/>
              <a:gd name="connsiteY4" fmla="*/ 0 h 1274382"/>
              <a:gd name="connsiteX5" fmla="*/ 2839532 w 3918640"/>
              <a:gd name="connsiteY5" fmla="*/ 0 h 1274382"/>
              <a:gd name="connsiteX6" fmla="*/ 2955313 w 3918640"/>
              <a:gd name="connsiteY6" fmla="*/ 0 h 1274382"/>
              <a:gd name="connsiteX7" fmla="*/ 3029711 w 3918640"/>
              <a:gd name="connsiteY7" fmla="*/ 0 h 1274382"/>
              <a:gd name="connsiteX8" fmla="*/ 3056004 w 3918640"/>
              <a:gd name="connsiteY8" fmla="*/ 0 h 1274382"/>
              <a:gd name="connsiteX9" fmla="*/ 3918640 w 3918640"/>
              <a:gd name="connsiteY9" fmla="*/ 0 h 1274382"/>
              <a:gd name="connsiteX10" fmla="*/ 3918640 w 3918640"/>
              <a:gd name="connsiteY10" fmla="*/ 817544 h 1274382"/>
              <a:gd name="connsiteX11" fmla="*/ 2343852 w 3918640"/>
              <a:gd name="connsiteY11" fmla="*/ 817544 h 1274382"/>
              <a:gd name="connsiteX12" fmla="*/ 2343852 w 3918640"/>
              <a:gd name="connsiteY12" fmla="*/ 805669 h 1274382"/>
              <a:gd name="connsiteX13" fmla="*/ 2259651 w 3918640"/>
              <a:gd name="connsiteY13" fmla="*/ 975699 h 1274382"/>
              <a:gd name="connsiteX14" fmla="*/ 0 w 3918640"/>
              <a:gd name="connsiteY14" fmla="*/ 1274382 h 1274382"/>
              <a:gd name="connsiteX15" fmla="*/ 507675 w 3918640"/>
              <a:gd name="connsiteY15" fmla="*/ 59737 h 1274382"/>
              <a:gd name="connsiteX16" fmla="*/ 627128 w 3918640"/>
              <a:gd name="connsiteY16" fmla="*/ 0 h 1274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18640" h="1274382">
                <a:moveTo>
                  <a:pt x="627128" y="0"/>
                </a:moveTo>
                <a:cubicBezTo>
                  <a:pt x="683121" y="0"/>
                  <a:pt x="1617903" y="0"/>
                  <a:pt x="2311115" y="0"/>
                </a:cubicBezTo>
                <a:lnTo>
                  <a:pt x="2343852" y="0"/>
                </a:lnTo>
                <a:lnTo>
                  <a:pt x="2510711" y="0"/>
                </a:lnTo>
                <a:lnTo>
                  <a:pt x="2689091" y="0"/>
                </a:lnTo>
                <a:lnTo>
                  <a:pt x="2839532" y="0"/>
                </a:lnTo>
                <a:lnTo>
                  <a:pt x="2955313" y="0"/>
                </a:lnTo>
                <a:lnTo>
                  <a:pt x="3029711" y="0"/>
                </a:lnTo>
                <a:lnTo>
                  <a:pt x="3056004" y="0"/>
                </a:lnTo>
                <a:lnTo>
                  <a:pt x="3918640" y="0"/>
                </a:lnTo>
                <a:lnTo>
                  <a:pt x="3918640" y="817544"/>
                </a:lnTo>
                <a:lnTo>
                  <a:pt x="2343852" y="817544"/>
                </a:lnTo>
                <a:lnTo>
                  <a:pt x="2343852" y="805669"/>
                </a:lnTo>
                <a:lnTo>
                  <a:pt x="2259651" y="975699"/>
                </a:lnTo>
                <a:cubicBezTo>
                  <a:pt x="2170061" y="1194733"/>
                  <a:pt x="89589" y="1025479"/>
                  <a:pt x="0" y="1274382"/>
                </a:cubicBezTo>
                <a:cubicBezTo>
                  <a:pt x="0" y="1274382"/>
                  <a:pt x="0" y="1274382"/>
                  <a:pt x="507675" y="59737"/>
                </a:cubicBezTo>
                <a:cubicBezTo>
                  <a:pt x="507675" y="59737"/>
                  <a:pt x="537538" y="0"/>
                  <a:pt x="627128" y="0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Freeform 56"/>
          <p:cNvSpPr>
            <a:spLocks/>
          </p:cNvSpPr>
          <p:nvPr/>
        </p:nvSpPr>
        <p:spPr bwMode="auto">
          <a:xfrm>
            <a:off x="1411794" y="3365156"/>
            <a:ext cx="3425508" cy="1087805"/>
          </a:xfrm>
          <a:custGeom>
            <a:avLst/>
            <a:gdLst>
              <a:gd name="T0" fmla="*/ 51 w 400"/>
              <a:gd name="T1" fmla="*/ 6 h 127"/>
              <a:gd name="T2" fmla="*/ 0 w 400"/>
              <a:gd name="T3" fmla="*/ 127 h 127"/>
              <a:gd name="T4" fmla="*/ 320 w 400"/>
              <a:gd name="T5" fmla="*/ 98 h 127"/>
              <a:gd name="T6" fmla="*/ 400 w 400"/>
              <a:gd name="T7" fmla="*/ 0 h 127"/>
              <a:gd name="T8" fmla="*/ 63 w 400"/>
              <a:gd name="T9" fmla="*/ 0 h 127"/>
              <a:gd name="T10" fmla="*/ 51 w 400"/>
              <a:gd name="T11" fmla="*/ 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0" h="127">
                <a:moveTo>
                  <a:pt x="51" y="6"/>
                </a:moveTo>
                <a:cubicBezTo>
                  <a:pt x="0" y="127"/>
                  <a:pt x="0" y="127"/>
                  <a:pt x="0" y="127"/>
                </a:cubicBezTo>
                <a:cubicBezTo>
                  <a:pt x="9" y="102"/>
                  <a:pt x="311" y="119"/>
                  <a:pt x="320" y="98"/>
                </a:cubicBezTo>
                <a:cubicBezTo>
                  <a:pt x="347" y="35"/>
                  <a:pt x="400" y="0"/>
                  <a:pt x="400" y="0"/>
                </a:cubicBezTo>
                <a:cubicBezTo>
                  <a:pt x="400" y="0"/>
                  <a:pt x="72" y="0"/>
                  <a:pt x="63" y="0"/>
                </a:cubicBezTo>
                <a:cubicBezTo>
                  <a:pt x="53" y="0"/>
                  <a:pt x="51" y="6"/>
                  <a:pt x="51" y="6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1001165" y="4092233"/>
            <a:ext cx="4761516" cy="1106259"/>
          </a:xfrm>
          <a:custGeom>
            <a:avLst/>
            <a:gdLst>
              <a:gd name="connsiteX0" fmla="*/ 4015982 w 5541497"/>
              <a:gd name="connsiteY0" fmla="*/ 0 h 1287474"/>
              <a:gd name="connsiteX1" fmla="*/ 5541497 w 5541497"/>
              <a:gd name="connsiteY1" fmla="*/ 0 h 1287474"/>
              <a:gd name="connsiteX2" fmla="*/ 5541497 w 5541497"/>
              <a:gd name="connsiteY2" fmla="*/ 809583 h 1287474"/>
              <a:gd name="connsiteX3" fmla="*/ 4162274 w 5541497"/>
              <a:gd name="connsiteY3" fmla="*/ 809583 h 1287474"/>
              <a:gd name="connsiteX4" fmla="*/ 4074241 w 5541497"/>
              <a:gd name="connsiteY4" fmla="*/ 987809 h 1287474"/>
              <a:gd name="connsiteX5" fmla="*/ 0 w 5541497"/>
              <a:gd name="connsiteY5" fmla="*/ 1287474 h 1287474"/>
              <a:gd name="connsiteX6" fmla="*/ 508035 w 5541497"/>
              <a:gd name="connsiteY6" fmla="*/ 68834 h 1287474"/>
              <a:gd name="connsiteX7" fmla="*/ 627573 w 5541497"/>
              <a:gd name="connsiteY7" fmla="*/ 8901 h 1287474"/>
              <a:gd name="connsiteX8" fmla="*/ 3904986 w 5541497"/>
              <a:gd name="connsiteY8" fmla="*/ 8901 h 1287474"/>
              <a:gd name="connsiteX9" fmla="*/ 4015982 w 5541497"/>
              <a:gd name="connsiteY9" fmla="*/ 8901 h 128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41497" h="1287474">
                <a:moveTo>
                  <a:pt x="4015982" y="0"/>
                </a:moveTo>
                <a:lnTo>
                  <a:pt x="5541497" y="0"/>
                </a:lnTo>
                <a:lnTo>
                  <a:pt x="5541497" y="809583"/>
                </a:lnTo>
                <a:lnTo>
                  <a:pt x="4162274" y="809583"/>
                </a:lnTo>
                <a:lnTo>
                  <a:pt x="4074241" y="987809"/>
                </a:lnTo>
                <a:cubicBezTo>
                  <a:pt x="3984588" y="1207563"/>
                  <a:pt x="89653" y="1037753"/>
                  <a:pt x="0" y="1287474"/>
                </a:cubicBezTo>
                <a:cubicBezTo>
                  <a:pt x="0" y="1287474"/>
                  <a:pt x="0" y="1287474"/>
                  <a:pt x="508035" y="68834"/>
                </a:cubicBezTo>
                <a:cubicBezTo>
                  <a:pt x="508035" y="68834"/>
                  <a:pt x="527958" y="8901"/>
                  <a:pt x="627573" y="8901"/>
                </a:cubicBezTo>
                <a:cubicBezTo>
                  <a:pt x="689210" y="8901"/>
                  <a:pt x="2671853" y="8901"/>
                  <a:pt x="3904986" y="8901"/>
                </a:cubicBezTo>
                <a:lnTo>
                  <a:pt x="4015982" y="8901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33" name="Freeform 58"/>
          <p:cNvSpPr>
            <a:spLocks/>
          </p:cNvSpPr>
          <p:nvPr/>
        </p:nvSpPr>
        <p:spPr bwMode="auto">
          <a:xfrm>
            <a:off x="752626" y="4787866"/>
            <a:ext cx="4751045" cy="785237"/>
          </a:xfrm>
          <a:custGeom>
            <a:avLst/>
            <a:gdLst>
              <a:gd name="T0" fmla="*/ 46 w 555"/>
              <a:gd name="T1" fmla="*/ 0 h 92"/>
              <a:gd name="T2" fmla="*/ 34 w 555"/>
              <a:gd name="T3" fmla="*/ 6 h 92"/>
              <a:gd name="T4" fmla="*/ 0 w 555"/>
              <a:gd name="T5" fmla="*/ 84 h 92"/>
              <a:gd name="T6" fmla="*/ 238 w 555"/>
              <a:gd name="T7" fmla="*/ 92 h 92"/>
              <a:gd name="T8" fmla="*/ 478 w 555"/>
              <a:gd name="T9" fmla="*/ 92 h 92"/>
              <a:gd name="T10" fmla="*/ 555 w 555"/>
              <a:gd name="T11" fmla="*/ 0 h 92"/>
              <a:gd name="T12" fmla="*/ 46 w 555"/>
              <a:gd name="T13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5" h="92">
                <a:moveTo>
                  <a:pt x="46" y="0"/>
                </a:moveTo>
                <a:cubicBezTo>
                  <a:pt x="36" y="0"/>
                  <a:pt x="34" y="6"/>
                  <a:pt x="34" y="6"/>
                </a:cubicBezTo>
                <a:cubicBezTo>
                  <a:pt x="0" y="84"/>
                  <a:pt x="0" y="84"/>
                  <a:pt x="0" y="84"/>
                </a:cubicBezTo>
                <a:cubicBezTo>
                  <a:pt x="4" y="72"/>
                  <a:pt x="151" y="84"/>
                  <a:pt x="238" y="92"/>
                </a:cubicBezTo>
                <a:cubicBezTo>
                  <a:pt x="478" y="92"/>
                  <a:pt x="478" y="92"/>
                  <a:pt x="478" y="92"/>
                </a:cubicBezTo>
                <a:cubicBezTo>
                  <a:pt x="505" y="33"/>
                  <a:pt x="555" y="0"/>
                  <a:pt x="555" y="0"/>
                </a:cubicBezTo>
                <a:cubicBezTo>
                  <a:pt x="555" y="0"/>
                  <a:pt x="55" y="0"/>
                  <a:pt x="46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4" name="Freeform 60"/>
          <p:cNvSpPr>
            <a:spLocks/>
          </p:cNvSpPr>
          <p:nvPr/>
        </p:nvSpPr>
        <p:spPr bwMode="auto">
          <a:xfrm>
            <a:off x="3220000" y="3397492"/>
            <a:ext cx="1606494" cy="0"/>
          </a:xfrm>
          <a:custGeom>
            <a:avLst/>
            <a:gdLst>
              <a:gd name="T0" fmla="*/ 187 w 188"/>
              <a:gd name="T1" fmla="*/ 188 w 188"/>
              <a:gd name="T2" fmla="*/ 0 w 188"/>
              <a:gd name="T3" fmla="*/ 0 w 188"/>
              <a:gd name="T4" fmla="*/ 187 w 18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188">
                <a:moveTo>
                  <a:pt x="187" y="0"/>
                </a:moveTo>
                <a:cubicBezTo>
                  <a:pt x="188" y="0"/>
                  <a:pt x="188" y="0"/>
                  <a:pt x="18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187" y="0"/>
                </a:lnTo>
                <a:close/>
              </a:path>
            </a:pathLst>
          </a:custGeom>
          <a:solidFill>
            <a:srgbClr val="915C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5" name="Freeform 62"/>
          <p:cNvSpPr>
            <a:spLocks/>
          </p:cNvSpPr>
          <p:nvPr/>
        </p:nvSpPr>
        <p:spPr bwMode="auto">
          <a:xfrm>
            <a:off x="3893574" y="4795070"/>
            <a:ext cx="1610097" cy="0"/>
          </a:xfrm>
          <a:custGeom>
            <a:avLst/>
            <a:gdLst>
              <a:gd name="T0" fmla="*/ 187 w 188"/>
              <a:gd name="T1" fmla="*/ 188 w 188"/>
              <a:gd name="T2" fmla="*/ 0 w 188"/>
              <a:gd name="T3" fmla="*/ 0 w 188"/>
              <a:gd name="T4" fmla="*/ 187 w 18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188">
                <a:moveTo>
                  <a:pt x="187" y="0"/>
                </a:moveTo>
                <a:cubicBezTo>
                  <a:pt x="187" y="0"/>
                  <a:pt x="188" y="0"/>
                  <a:pt x="18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187" y="0"/>
                </a:lnTo>
                <a:close/>
              </a:path>
            </a:pathLst>
          </a:custGeom>
          <a:solidFill>
            <a:srgbClr val="915C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63"/>
          <p:cNvSpPr>
            <a:spLocks/>
          </p:cNvSpPr>
          <p:nvPr/>
        </p:nvSpPr>
        <p:spPr bwMode="auto">
          <a:xfrm>
            <a:off x="2629271" y="2140391"/>
            <a:ext cx="1393977" cy="0"/>
          </a:xfrm>
          <a:custGeom>
            <a:avLst/>
            <a:gdLst>
              <a:gd name="T0" fmla="*/ 162 w 163"/>
              <a:gd name="T1" fmla="*/ 163 w 163"/>
              <a:gd name="T2" fmla="*/ 0 w 163"/>
              <a:gd name="T3" fmla="*/ 0 w 163"/>
              <a:gd name="T4" fmla="*/ 162 w 16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163">
                <a:moveTo>
                  <a:pt x="162" y="0"/>
                </a:moveTo>
                <a:cubicBezTo>
                  <a:pt x="163" y="0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162" y="0"/>
                </a:lnTo>
                <a:close/>
              </a:path>
            </a:pathLst>
          </a:custGeom>
          <a:solidFill>
            <a:srgbClr val="915C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7" name="Freeform 61"/>
          <p:cNvSpPr>
            <a:spLocks/>
          </p:cNvSpPr>
          <p:nvPr/>
        </p:nvSpPr>
        <p:spPr bwMode="auto">
          <a:xfrm>
            <a:off x="3551384" y="4094126"/>
            <a:ext cx="2154849" cy="7204"/>
          </a:xfrm>
          <a:custGeom>
            <a:avLst/>
            <a:gdLst>
              <a:gd name="T0" fmla="*/ 187 w 188"/>
              <a:gd name="T1" fmla="*/ 1 h 1"/>
              <a:gd name="T2" fmla="*/ 188 w 188"/>
              <a:gd name="T3" fmla="*/ 0 h 1"/>
              <a:gd name="T4" fmla="*/ 0 w 188"/>
              <a:gd name="T5" fmla="*/ 0 h 1"/>
              <a:gd name="T6" fmla="*/ 0 w 188"/>
              <a:gd name="T7" fmla="*/ 1 h 1"/>
              <a:gd name="T8" fmla="*/ 187 w 188"/>
              <a:gd name="T9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1">
                <a:moveTo>
                  <a:pt x="187" y="1"/>
                </a:moveTo>
                <a:cubicBezTo>
                  <a:pt x="188" y="0"/>
                  <a:pt x="188" y="0"/>
                  <a:pt x="18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1"/>
                </a:cubicBezTo>
                <a:lnTo>
                  <a:pt x="187" y="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8" name="Freeform 59"/>
          <p:cNvSpPr>
            <a:spLocks/>
          </p:cNvSpPr>
          <p:nvPr/>
        </p:nvSpPr>
        <p:spPr bwMode="auto">
          <a:xfrm>
            <a:off x="2867004" y="2664338"/>
            <a:ext cx="2483211" cy="10805"/>
          </a:xfrm>
          <a:custGeom>
            <a:avLst/>
            <a:gdLst>
              <a:gd name="T0" fmla="*/ 185 w 185"/>
              <a:gd name="T1" fmla="*/ 0 h 1"/>
              <a:gd name="T2" fmla="*/ 0 w 185"/>
              <a:gd name="T3" fmla="*/ 0 h 1"/>
              <a:gd name="T4" fmla="*/ 0 w 185"/>
              <a:gd name="T5" fmla="*/ 1 h 1"/>
              <a:gd name="T6" fmla="*/ 184 w 185"/>
              <a:gd name="T7" fmla="*/ 1 h 1"/>
              <a:gd name="T8" fmla="*/ 185 w 185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" h="1">
                <a:moveTo>
                  <a:pt x="18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184" y="1"/>
                  <a:pt x="184" y="1"/>
                  <a:pt x="184" y="1"/>
                </a:cubicBezTo>
                <a:cubicBezTo>
                  <a:pt x="184" y="0"/>
                  <a:pt x="185" y="0"/>
                  <a:pt x="185" y="0"/>
                </a:cubicBezTo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9" name="Oval 38"/>
          <p:cNvSpPr/>
          <p:nvPr/>
        </p:nvSpPr>
        <p:spPr>
          <a:xfrm>
            <a:off x="3433373" y="1965177"/>
            <a:ext cx="957279" cy="957279"/>
          </a:xfrm>
          <a:prstGeom prst="ellipse">
            <a:avLst/>
          </a:prstGeom>
          <a:solidFill>
            <a:schemeClr val="bg1"/>
          </a:solidFill>
          <a:ln w="920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/>
          <p:cNvSpPr/>
          <p:nvPr/>
        </p:nvSpPr>
        <p:spPr>
          <a:xfrm>
            <a:off x="4908847" y="2557124"/>
            <a:ext cx="957279" cy="957279"/>
          </a:xfrm>
          <a:prstGeom prst="ellipse">
            <a:avLst/>
          </a:prstGeom>
          <a:solidFill>
            <a:schemeClr val="bg1"/>
          </a:solidFill>
          <a:ln w="920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Oval 40"/>
          <p:cNvSpPr/>
          <p:nvPr/>
        </p:nvSpPr>
        <p:spPr>
          <a:xfrm>
            <a:off x="4066471" y="3252974"/>
            <a:ext cx="957279" cy="957279"/>
          </a:xfrm>
          <a:prstGeom prst="ellipse">
            <a:avLst/>
          </a:prstGeom>
          <a:solidFill>
            <a:schemeClr val="bg1"/>
          </a:solidFill>
          <a:ln w="920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Oval 41"/>
          <p:cNvSpPr/>
          <p:nvPr/>
        </p:nvSpPr>
        <p:spPr>
          <a:xfrm>
            <a:off x="5483769" y="3959452"/>
            <a:ext cx="957279" cy="957279"/>
          </a:xfrm>
          <a:prstGeom prst="ellipse">
            <a:avLst/>
          </a:prstGeom>
          <a:solidFill>
            <a:schemeClr val="bg1"/>
          </a:solidFill>
          <a:ln w="920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3" name="Oval 42"/>
          <p:cNvSpPr/>
          <p:nvPr/>
        </p:nvSpPr>
        <p:spPr>
          <a:xfrm>
            <a:off x="4721668" y="4719853"/>
            <a:ext cx="957279" cy="957279"/>
          </a:xfrm>
          <a:prstGeom prst="ellipse">
            <a:avLst/>
          </a:prstGeom>
          <a:solidFill>
            <a:schemeClr val="bg1"/>
          </a:solidFill>
          <a:ln w="920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4" name="Freeform 64"/>
          <p:cNvSpPr>
            <a:spLocks/>
          </p:cNvSpPr>
          <p:nvPr/>
        </p:nvSpPr>
        <p:spPr bwMode="auto">
          <a:xfrm>
            <a:off x="2081766" y="2129586"/>
            <a:ext cx="2240447" cy="3821727"/>
          </a:xfrm>
          <a:custGeom>
            <a:avLst/>
            <a:gdLst>
              <a:gd name="T0" fmla="*/ 262 w 262"/>
              <a:gd name="T1" fmla="*/ 405 h 446"/>
              <a:gd name="T2" fmla="*/ 64 w 262"/>
              <a:gd name="T3" fmla="*/ 0 h 446"/>
              <a:gd name="T4" fmla="*/ 26 w 262"/>
              <a:gd name="T5" fmla="*/ 78 h 446"/>
              <a:gd name="T6" fmla="*/ 207 w 262"/>
              <a:gd name="T7" fmla="*/ 446 h 446"/>
              <a:gd name="T8" fmla="*/ 262 w 262"/>
              <a:gd name="T9" fmla="*/ 406 h 446"/>
              <a:gd name="T10" fmla="*/ 262 w 262"/>
              <a:gd name="T11" fmla="*/ 406 h 446"/>
              <a:gd name="T12" fmla="*/ 262 w 262"/>
              <a:gd name="T13" fmla="*/ 406 h 446"/>
              <a:gd name="T14" fmla="*/ 262 w 262"/>
              <a:gd name="T15" fmla="*/ 405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2" h="446">
                <a:moveTo>
                  <a:pt x="262" y="405"/>
                </a:moveTo>
                <a:cubicBezTo>
                  <a:pt x="64" y="0"/>
                  <a:pt x="64" y="0"/>
                  <a:pt x="64" y="0"/>
                </a:cubicBezTo>
                <a:cubicBezTo>
                  <a:pt x="26" y="78"/>
                  <a:pt x="26" y="78"/>
                  <a:pt x="26" y="78"/>
                </a:cubicBezTo>
                <a:cubicBezTo>
                  <a:pt x="17" y="96"/>
                  <a:pt x="0" y="151"/>
                  <a:pt x="207" y="446"/>
                </a:cubicBezTo>
                <a:cubicBezTo>
                  <a:pt x="240" y="434"/>
                  <a:pt x="261" y="419"/>
                  <a:pt x="262" y="406"/>
                </a:cubicBezTo>
                <a:cubicBezTo>
                  <a:pt x="262" y="406"/>
                  <a:pt x="262" y="406"/>
                  <a:pt x="262" y="406"/>
                </a:cubicBezTo>
                <a:cubicBezTo>
                  <a:pt x="262" y="406"/>
                  <a:pt x="262" y="406"/>
                  <a:pt x="262" y="406"/>
                </a:cubicBezTo>
                <a:cubicBezTo>
                  <a:pt x="262" y="406"/>
                  <a:pt x="262" y="406"/>
                  <a:pt x="262" y="40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5" name="Freeform 65"/>
          <p:cNvSpPr>
            <a:spLocks/>
          </p:cNvSpPr>
          <p:nvPr/>
        </p:nvSpPr>
        <p:spPr bwMode="auto">
          <a:xfrm>
            <a:off x="1627914" y="2713111"/>
            <a:ext cx="2222438" cy="3382282"/>
          </a:xfrm>
          <a:custGeom>
            <a:avLst/>
            <a:gdLst>
              <a:gd name="T0" fmla="*/ 30 w 260"/>
              <a:gd name="T1" fmla="*/ 92 h 395"/>
              <a:gd name="T2" fmla="*/ 184 w 260"/>
              <a:gd name="T3" fmla="*/ 395 h 395"/>
              <a:gd name="T4" fmla="*/ 260 w 260"/>
              <a:gd name="T5" fmla="*/ 377 h 395"/>
              <a:gd name="T6" fmla="*/ 75 w 260"/>
              <a:gd name="T7" fmla="*/ 0 h 395"/>
              <a:gd name="T8" fmla="*/ 30 w 260"/>
              <a:gd name="T9" fmla="*/ 92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" h="395">
                <a:moveTo>
                  <a:pt x="30" y="92"/>
                </a:moveTo>
                <a:cubicBezTo>
                  <a:pt x="0" y="151"/>
                  <a:pt x="111" y="294"/>
                  <a:pt x="184" y="395"/>
                </a:cubicBezTo>
                <a:cubicBezTo>
                  <a:pt x="213" y="391"/>
                  <a:pt x="239" y="384"/>
                  <a:pt x="260" y="377"/>
                </a:cubicBezTo>
                <a:cubicBezTo>
                  <a:pt x="108" y="98"/>
                  <a:pt x="65" y="20"/>
                  <a:pt x="75" y="0"/>
                </a:cubicBezTo>
                <a:lnTo>
                  <a:pt x="30" y="9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6" name="Freeform 66"/>
          <p:cNvSpPr>
            <a:spLocks/>
          </p:cNvSpPr>
          <p:nvPr/>
        </p:nvSpPr>
        <p:spPr bwMode="auto">
          <a:xfrm>
            <a:off x="1411794" y="3440716"/>
            <a:ext cx="1790198" cy="2690697"/>
          </a:xfrm>
          <a:custGeom>
            <a:avLst/>
            <a:gdLst>
              <a:gd name="T0" fmla="*/ 0 w 209"/>
              <a:gd name="T1" fmla="*/ 103 h 314"/>
              <a:gd name="T2" fmla="*/ 126 w 209"/>
              <a:gd name="T3" fmla="*/ 314 h 314"/>
              <a:gd name="T4" fmla="*/ 137 w 209"/>
              <a:gd name="T5" fmla="*/ 314 h 314"/>
              <a:gd name="T6" fmla="*/ 209 w 209"/>
              <a:gd name="T7" fmla="*/ 309 h 314"/>
              <a:gd name="T8" fmla="*/ 51 w 209"/>
              <a:gd name="T9" fmla="*/ 0 h 314"/>
              <a:gd name="T10" fmla="*/ 0 w 209"/>
              <a:gd name="T11" fmla="*/ 103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" h="314">
                <a:moveTo>
                  <a:pt x="0" y="103"/>
                </a:moveTo>
                <a:cubicBezTo>
                  <a:pt x="31" y="168"/>
                  <a:pt x="78" y="231"/>
                  <a:pt x="126" y="314"/>
                </a:cubicBezTo>
                <a:cubicBezTo>
                  <a:pt x="129" y="314"/>
                  <a:pt x="133" y="314"/>
                  <a:pt x="137" y="314"/>
                </a:cubicBezTo>
                <a:cubicBezTo>
                  <a:pt x="162" y="314"/>
                  <a:pt x="187" y="313"/>
                  <a:pt x="209" y="309"/>
                </a:cubicBezTo>
                <a:cubicBezTo>
                  <a:pt x="88" y="101"/>
                  <a:pt x="43" y="21"/>
                  <a:pt x="51" y="0"/>
                </a:cubicBezTo>
                <a:lnTo>
                  <a:pt x="0" y="1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7" name="Freeform 67"/>
          <p:cNvSpPr>
            <a:spLocks/>
          </p:cNvSpPr>
          <p:nvPr/>
        </p:nvSpPr>
        <p:spPr bwMode="auto">
          <a:xfrm>
            <a:off x="1019174" y="4143106"/>
            <a:ext cx="1473222" cy="1988307"/>
          </a:xfrm>
          <a:custGeom>
            <a:avLst/>
            <a:gdLst>
              <a:gd name="T0" fmla="*/ 0 w 172"/>
              <a:gd name="T1" fmla="*/ 100 h 232"/>
              <a:gd name="T2" fmla="*/ 78 w 172"/>
              <a:gd name="T3" fmla="*/ 222 h 232"/>
              <a:gd name="T4" fmla="*/ 172 w 172"/>
              <a:gd name="T5" fmla="*/ 232 h 232"/>
              <a:gd name="T6" fmla="*/ 49 w 172"/>
              <a:gd name="T7" fmla="*/ 0 h 232"/>
              <a:gd name="T8" fmla="*/ 0 w 172"/>
              <a:gd name="T9" fmla="*/ 10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2" h="232">
                <a:moveTo>
                  <a:pt x="0" y="100"/>
                </a:moveTo>
                <a:cubicBezTo>
                  <a:pt x="22" y="142"/>
                  <a:pt x="51" y="175"/>
                  <a:pt x="78" y="222"/>
                </a:cubicBezTo>
                <a:cubicBezTo>
                  <a:pt x="106" y="228"/>
                  <a:pt x="138" y="232"/>
                  <a:pt x="172" y="232"/>
                </a:cubicBezTo>
                <a:cubicBezTo>
                  <a:pt x="68" y="54"/>
                  <a:pt x="43" y="13"/>
                  <a:pt x="49" y="0"/>
                </a:cubicBezTo>
                <a:lnTo>
                  <a:pt x="0" y="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8" name="Freeform 68"/>
          <p:cNvSpPr>
            <a:spLocks/>
          </p:cNvSpPr>
          <p:nvPr/>
        </p:nvSpPr>
        <p:spPr bwMode="auto">
          <a:xfrm>
            <a:off x="710381" y="4856303"/>
            <a:ext cx="983348" cy="1188662"/>
          </a:xfrm>
          <a:custGeom>
            <a:avLst/>
            <a:gdLst>
              <a:gd name="T0" fmla="*/ 0 w 115"/>
              <a:gd name="T1" fmla="*/ 79 h 139"/>
              <a:gd name="T2" fmla="*/ 0 w 115"/>
              <a:gd name="T3" fmla="*/ 81 h 139"/>
              <a:gd name="T4" fmla="*/ 0 w 115"/>
              <a:gd name="T5" fmla="*/ 81 h 139"/>
              <a:gd name="T6" fmla="*/ 0 w 115"/>
              <a:gd name="T7" fmla="*/ 81 h 139"/>
              <a:gd name="T8" fmla="*/ 115 w 115"/>
              <a:gd name="T9" fmla="*/ 139 h 139"/>
              <a:gd name="T10" fmla="*/ 39 w 115"/>
              <a:gd name="T11" fmla="*/ 0 h 139"/>
              <a:gd name="T12" fmla="*/ 0 w 115"/>
              <a:gd name="T13" fmla="*/ 7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" h="139">
                <a:moveTo>
                  <a:pt x="0" y="79"/>
                </a:moveTo>
                <a:cubicBezTo>
                  <a:pt x="0" y="80"/>
                  <a:pt x="0" y="80"/>
                  <a:pt x="0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2" y="101"/>
                  <a:pt x="48" y="125"/>
                  <a:pt x="115" y="139"/>
                </a:cubicBezTo>
                <a:cubicBezTo>
                  <a:pt x="48" y="36"/>
                  <a:pt x="36" y="7"/>
                  <a:pt x="39" y="0"/>
                </a:cubicBezTo>
                <a:lnTo>
                  <a:pt x="0" y="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9" name="Freeform 69"/>
          <p:cNvSpPr>
            <a:spLocks/>
          </p:cNvSpPr>
          <p:nvPr/>
        </p:nvSpPr>
        <p:spPr bwMode="auto">
          <a:xfrm>
            <a:off x="2182623" y="2713111"/>
            <a:ext cx="1667729" cy="3230998"/>
          </a:xfrm>
          <a:custGeom>
            <a:avLst/>
            <a:gdLst>
              <a:gd name="T0" fmla="*/ 9 w 195"/>
              <a:gd name="T1" fmla="*/ 2 h 377"/>
              <a:gd name="T2" fmla="*/ 194 w 195"/>
              <a:gd name="T3" fmla="*/ 377 h 377"/>
              <a:gd name="T4" fmla="*/ 195 w 195"/>
              <a:gd name="T5" fmla="*/ 377 h 377"/>
              <a:gd name="T6" fmla="*/ 10 w 195"/>
              <a:gd name="T7" fmla="*/ 0 h 377"/>
              <a:gd name="T8" fmla="*/ 9 w 195"/>
              <a:gd name="T9" fmla="*/ 2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" h="377">
                <a:moveTo>
                  <a:pt x="9" y="2"/>
                </a:moveTo>
                <a:cubicBezTo>
                  <a:pt x="0" y="21"/>
                  <a:pt x="43" y="99"/>
                  <a:pt x="194" y="377"/>
                </a:cubicBezTo>
                <a:cubicBezTo>
                  <a:pt x="195" y="377"/>
                  <a:pt x="195" y="377"/>
                  <a:pt x="195" y="377"/>
                </a:cubicBezTo>
                <a:cubicBezTo>
                  <a:pt x="43" y="98"/>
                  <a:pt x="0" y="20"/>
                  <a:pt x="10" y="0"/>
                </a:cubicBezTo>
                <a:lnTo>
                  <a:pt x="9" y="2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0" name="Freeform 70"/>
          <p:cNvSpPr>
            <a:spLocks/>
          </p:cNvSpPr>
          <p:nvPr/>
        </p:nvSpPr>
        <p:spPr bwMode="auto">
          <a:xfrm>
            <a:off x="1779198" y="3440716"/>
            <a:ext cx="1422793" cy="2654676"/>
          </a:xfrm>
          <a:custGeom>
            <a:avLst/>
            <a:gdLst>
              <a:gd name="T0" fmla="*/ 7 w 166"/>
              <a:gd name="T1" fmla="*/ 1 h 310"/>
              <a:gd name="T2" fmla="*/ 166 w 166"/>
              <a:gd name="T3" fmla="*/ 310 h 310"/>
              <a:gd name="T4" fmla="*/ 166 w 166"/>
              <a:gd name="T5" fmla="*/ 309 h 310"/>
              <a:gd name="T6" fmla="*/ 8 w 166"/>
              <a:gd name="T7" fmla="*/ 0 h 310"/>
              <a:gd name="T8" fmla="*/ 7 w 166"/>
              <a:gd name="T9" fmla="*/ 1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" h="310">
                <a:moveTo>
                  <a:pt x="7" y="1"/>
                </a:moveTo>
                <a:cubicBezTo>
                  <a:pt x="1" y="25"/>
                  <a:pt x="47" y="105"/>
                  <a:pt x="166" y="310"/>
                </a:cubicBezTo>
                <a:cubicBezTo>
                  <a:pt x="166" y="309"/>
                  <a:pt x="166" y="309"/>
                  <a:pt x="166" y="309"/>
                </a:cubicBezTo>
                <a:cubicBezTo>
                  <a:pt x="45" y="101"/>
                  <a:pt x="0" y="21"/>
                  <a:pt x="8" y="0"/>
                </a:cubicBezTo>
                <a:lnTo>
                  <a:pt x="7" y="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1" name="Freeform 71"/>
          <p:cNvSpPr>
            <a:spLocks/>
          </p:cNvSpPr>
          <p:nvPr/>
        </p:nvSpPr>
        <p:spPr bwMode="auto">
          <a:xfrm>
            <a:off x="1386579" y="4143106"/>
            <a:ext cx="1105817" cy="1988307"/>
          </a:xfrm>
          <a:custGeom>
            <a:avLst/>
            <a:gdLst>
              <a:gd name="T0" fmla="*/ 6 w 129"/>
              <a:gd name="T1" fmla="*/ 1 h 232"/>
              <a:gd name="T2" fmla="*/ 128 w 129"/>
              <a:gd name="T3" fmla="*/ 232 h 232"/>
              <a:gd name="T4" fmla="*/ 129 w 129"/>
              <a:gd name="T5" fmla="*/ 232 h 232"/>
              <a:gd name="T6" fmla="*/ 6 w 129"/>
              <a:gd name="T7" fmla="*/ 0 h 232"/>
              <a:gd name="T8" fmla="*/ 6 w 129"/>
              <a:gd name="T9" fmla="*/ 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" h="232">
                <a:moveTo>
                  <a:pt x="6" y="1"/>
                </a:moveTo>
                <a:cubicBezTo>
                  <a:pt x="0" y="14"/>
                  <a:pt x="25" y="55"/>
                  <a:pt x="128" y="232"/>
                </a:cubicBezTo>
                <a:cubicBezTo>
                  <a:pt x="129" y="232"/>
                  <a:pt x="129" y="232"/>
                  <a:pt x="129" y="232"/>
                </a:cubicBezTo>
                <a:cubicBezTo>
                  <a:pt x="25" y="54"/>
                  <a:pt x="0" y="13"/>
                  <a:pt x="6" y="0"/>
                </a:cubicBezTo>
                <a:lnTo>
                  <a:pt x="6" y="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2" name="Freeform 72"/>
          <p:cNvSpPr>
            <a:spLocks/>
          </p:cNvSpPr>
          <p:nvPr/>
        </p:nvSpPr>
        <p:spPr bwMode="auto">
          <a:xfrm>
            <a:off x="1016062" y="4856303"/>
            <a:ext cx="673576" cy="1188662"/>
          </a:xfrm>
          <a:custGeom>
            <a:avLst/>
            <a:gdLst>
              <a:gd name="T0" fmla="*/ 3 w 79"/>
              <a:gd name="T1" fmla="*/ 1 h 139"/>
              <a:gd name="T2" fmla="*/ 78 w 79"/>
              <a:gd name="T3" fmla="*/ 139 h 139"/>
              <a:gd name="T4" fmla="*/ 79 w 79"/>
              <a:gd name="T5" fmla="*/ 139 h 139"/>
              <a:gd name="T6" fmla="*/ 3 w 79"/>
              <a:gd name="T7" fmla="*/ 0 h 139"/>
              <a:gd name="T8" fmla="*/ 3 w 79"/>
              <a:gd name="T9" fmla="*/ 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139">
                <a:moveTo>
                  <a:pt x="3" y="1"/>
                </a:moveTo>
                <a:cubicBezTo>
                  <a:pt x="0" y="8"/>
                  <a:pt x="12" y="37"/>
                  <a:pt x="78" y="139"/>
                </a:cubicBezTo>
                <a:cubicBezTo>
                  <a:pt x="79" y="139"/>
                  <a:pt x="79" y="139"/>
                  <a:pt x="79" y="139"/>
                </a:cubicBezTo>
                <a:cubicBezTo>
                  <a:pt x="12" y="36"/>
                  <a:pt x="0" y="7"/>
                  <a:pt x="3" y="0"/>
                </a:cubicBezTo>
                <a:lnTo>
                  <a:pt x="3" y="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3" name="TextBox 52"/>
          <p:cNvSpPr txBox="1"/>
          <p:nvPr/>
        </p:nvSpPr>
        <p:spPr>
          <a:xfrm rot="3600000">
            <a:off x="836422" y="5396788"/>
            <a:ext cx="76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95000"/>
                  </a:schemeClr>
                </a:solidFill>
              </a:rPr>
              <a:t>STEP</a:t>
            </a:r>
            <a:r>
              <a:rPr lang="id-ID" sz="1400" b="1" dirty="0" smtClean="0">
                <a:solidFill>
                  <a:schemeClr val="bg1">
                    <a:lumMod val="95000"/>
                  </a:schemeClr>
                </a:solidFill>
              </a:rPr>
              <a:t> 01</a:t>
            </a:r>
            <a:endParaRPr lang="id-ID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 rot="3600000">
            <a:off x="1427342" y="5125836"/>
            <a:ext cx="76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95000"/>
                  </a:schemeClr>
                </a:solidFill>
              </a:rPr>
              <a:t>STEP</a:t>
            </a:r>
            <a:r>
              <a:rPr lang="id-ID" sz="1400" b="1" dirty="0" smtClean="0">
                <a:solidFill>
                  <a:schemeClr val="bg1">
                    <a:lumMod val="95000"/>
                  </a:schemeClr>
                </a:solidFill>
              </a:rPr>
              <a:t> 02</a:t>
            </a:r>
            <a:endParaRPr lang="id-ID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3600000">
            <a:off x="1993076" y="4787409"/>
            <a:ext cx="76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95000"/>
                  </a:schemeClr>
                </a:solidFill>
              </a:rPr>
              <a:t>STEP</a:t>
            </a:r>
            <a:r>
              <a:rPr lang="id-ID" sz="1400" b="1" dirty="0" smtClean="0">
                <a:solidFill>
                  <a:schemeClr val="bg1">
                    <a:lumMod val="95000"/>
                  </a:schemeClr>
                </a:solidFill>
              </a:rPr>
              <a:t> 03</a:t>
            </a:r>
            <a:endParaRPr lang="id-ID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rot="3600000">
            <a:off x="2566731" y="4458742"/>
            <a:ext cx="76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95000"/>
                  </a:schemeClr>
                </a:solidFill>
              </a:rPr>
              <a:t>STEP</a:t>
            </a:r>
            <a:r>
              <a:rPr lang="id-ID" sz="1400" b="1" dirty="0" smtClean="0">
                <a:solidFill>
                  <a:schemeClr val="bg1">
                    <a:lumMod val="95000"/>
                  </a:schemeClr>
                </a:solidFill>
              </a:rPr>
              <a:t> 04</a:t>
            </a:r>
            <a:endParaRPr lang="id-ID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3834703">
            <a:off x="3132465" y="4155067"/>
            <a:ext cx="76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95000"/>
                  </a:schemeClr>
                </a:solidFill>
              </a:rPr>
              <a:t>STEP</a:t>
            </a:r>
            <a:r>
              <a:rPr lang="id-ID" sz="1400" b="1" dirty="0" smtClean="0">
                <a:solidFill>
                  <a:schemeClr val="bg1">
                    <a:lumMod val="95000"/>
                  </a:schemeClr>
                </a:solidFill>
              </a:rPr>
              <a:t> 05</a:t>
            </a:r>
            <a:endParaRPr lang="id-ID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732496" y="2234943"/>
            <a:ext cx="400106" cy="393734"/>
            <a:chOff x="6297613" y="1392238"/>
            <a:chExt cx="498475" cy="490537"/>
          </a:xfrm>
          <a:solidFill>
            <a:schemeClr val="accent5"/>
          </a:solidFill>
        </p:grpSpPr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59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376353" y="3533183"/>
            <a:ext cx="345315" cy="395009"/>
            <a:chOff x="8004175" y="1949450"/>
            <a:chExt cx="430213" cy="492125"/>
          </a:xfrm>
          <a:solidFill>
            <a:schemeClr val="accent3"/>
          </a:solidFill>
        </p:grpSpPr>
        <p:sp>
          <p:nvSpPr>
            <p:cNvPr id="63" name="Freeform 15"/>
            <p:cNvSpPr>
              <a:spLocks noEditPoints="1"/>
            </p:cNvSpPr>
            <p:nvPr/>
          </p:nvSpPr>
          <p:spPr bwMode="auto">
            <a:xfrm>
              <a:off x="8004175" y="1949450"/>
              <a:ext cx="430213" cy="492125"/>
            </a:xfrm>
            <a:custGeom>
              <a:avLst/>
              <a:gdLst>
                <a:gd name="T0" fmla="*/ 112 w 112"/>
                <a:gd name="T1" fmla="*/ 27 h 128"/>
                <a:gd name="T2" fmla="*/ 100 w 112"/>
                <a:gd name="T3" fmla="*/ 16 h 128"/>
                <a:gd name="T4" fmla="*/ 88 w 112"/>
                <a:gd name="T5" fmla="*/ 16 h 128"/>
                <a:gd name="T6" fmla="*/ 88 w 112"/>
                <a:gd name="T7" fmla="*/ 12 h 128"/>
                <a:gd name="T8" fmla="*/ 88 w 112"/>
                <a:gd name="T9" fmla="*/ 12 h 128"/>
                <a:gd name="T10" fmla="*/ 76 w 112"/>
                <a:gd name="T11" fmla="*/ 0 h 128"/>
                <a:gd name="T12" fmla="*/ 36 w 112"/>
                <a:gd name="T13" fmla="*/ 0 h 128"/>
                <a:gd name="T14" fmla="*/ 24 w 112"/>
                <a:gd name="T15" fmla="*/ 12 h 128"/>
                <a:gd name="T16" fmla="*/ 24 w 112"/>
                <a:gd name="T17" fmla="*/ 12 h 128"/>
                <a:gd name="T18" fmla="*/ 24 w 112"/>
                <a:gd name="T19" fmla="*/ 16 h 128"/>
                <a:gd name="T20" fmla="*/ 12 w 112"/>
                <a:gd name="T21" fmla="*/ 16 h 128"/>
                <a:gd name="T22" fmla="*/ 0 w 112"/>
                <a:gd name="T23" fmla="*/ 27 h 128"/>
                <a:gd name="T24" fmla="*/ 0 w 112"/>
                <a:gd name="T25" fmla="*/ 27 h 128"/>
                <a:gd name="T26" fmla="*/ 0 w 112"/>
                <a:gd name="T27" fmla="*/ 32 h 128"/>
                <a:gd name="T28" fmla="*/ 0 w 112"/>
                <a:gd name="T29" fmla="*/ 36 h 128"/>
                <a:gd name="T30" fmla="*/ 8 w 112"/>
                <a:gd name="T31" fmla="*/ 44 h 128"/>
                <a:gd name="T32" fmla="*/ 8 w 112"/>
                <a:gd name="T33" fmla="*/ 44 h 128"/>
                <a:gd name="T34" fmla="*/ 8 w 112"/>
                <a:gd name="T35" fmla="*/ 112 h 128"/>
                <a:gd name="T36" fmla="*/ 24 w 112"/>
                <a:gd name="T37" fmla="*/ 128 h 128"/>
                <a:gd name="T38" fmla="*/ 88 w 112"/>
                <a:gd name="T39" fmla="*/ 128 h 128"/>
                <a:gd name="T40" fmla="*/ 104 w 112"/>
                <a:gd name="T41" fmla="*/ 112 h 128"/>
                <a:gd name="T42" fmla="*/ 104 w 112"/>
                <a:gd name="T43" fmla="*/ 44 h 128"/>
                <a:gd name="T44" fmla="*/ 104 w 112"/>
                <a:gd name="T45" fmla="*/ 44 h 128"/>
                <a:gd name="T46" fmla="*/ 112 w 112"/>
                <a:gd name="T47" fmla="*/ 36 h 128"/>
                <a:gd name="T48" fmla="*/ 112 w 112"/>
                <a:gd name="T49" fmla="*/ 32 h 128"/>
                <a:gd name="T50" fmla="*/ 112 w 112"/>
                <a:gd name="T51" fmla="*/ 27 h 128"/>
                <a:gd name="T52" fmla="*/ 32 w 112"/>
                <a:gd name="T53" fmla="*/ 12 h 128"/>
                <a:gd name="T54" fmla="*/ 36 w 112"/>
                <a:gd name="T55" fmla="*/ 8 h 128"/>
                <a:gd name="T56" fmla="*/ 76 w 112"/>
                <a:gd name="T57" fmla="*/ 8 h 128"/>
                <a:gd name="T58" fmla="*/ 80 w 112"/>
                <a:gd name="T59" fmla="*/ 12 h 128"/>
                <a:gd name="T60" fmla="*/ 80 w 112"/>
                <a:gd name="T61" fmla="*/ 16 h 128"/>
                <a:gd name="T62" fmla="*/ 32 w 112"/>
                <a:gd name="T63" fmla="*/ 16 h 128"/>
                <a:gd name="T64" fmla="*/ 32 w 112"/>
                <a:gd name="T65" fmla="*/ 12 h 128"/>
                <a:gd name="T66" fmla="*/ 96 w 112"/>
                <a:gd name="T67" fmla="*/ 112 h 128"/>
                <a:gd name="T68" fmla="*/ 88 w 112"/>
                <a:gd name="T69" fmla="*/ 120 h 128"/>
                <a:gd name="T70" fmla="*/ 24 w 112"/>
                <a:gd name="T71" fmla="*/ 120 h 128"/>
                <a:gd name="T72" fmla="*/ 16 w 112"/>
                <a:gd name="T73" fmla="*/ 112 h 128"/>
                <a:gd name="T74" fmla="*/ 16 w 112"/>
                <a:gd name="T75" fmla="*/ 44 h 128"/>
                <a:gd name="T76" fmla="*/ 96 w 112"/>
                <a:gd name="T77" fmla="*/ 44 h 128"/>
                <a:gd name="T78" fmla="*/ 96 w 112"/>
                <a:gd name="T79" fmla="*/ 112 h 128"/>
                <a:gd name="T80" fmla="*/ 104 w 112"/>
                <a:gd name="T81" fmla="*/ 32 h 128"/>
                <a:gd name="T82" fmla="*/ 104 w 112"/>
                <a:gd name="T83" fmla="*/ 36 h 128"/>
                <a:gd name="T84" fmla="*/ 8 w 112"/>
                <a:gd name="T85" fmla="*/ 36 h 128"/>
                <a:gd name="T86" fmla="*/ 8 w 112"/>
                <a:gd name="T87" fmla="*/ 32 h 128"/>
                <a:gd name="T88" fmla="*/ 8 w 112"/>
                <a:gd name="T89" fmla="*/ 28 h 128"/>
                <a:gd name="T90" fmla="*/ 12 w 112"/>
                <a:gd name="T91" fmla="*/ 24 h 128"/>
                <a:gd name="T92" fmla="*/ 100 w 112"/>
                <a:gd name="T93" fmla="*/ 24 h 128"/>
                <a:gd name="T94" fmla="*/ 104 w 112"/>
                <a:gd name="T95" fmla="*/ 28 h 128"/>
                <a:gd name="T96" fmla="*/ 104 w 112"/>
                <a:gd name="T97" fmla="*/ 3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2" h="128">
                  <a:moveTo>
                    <a:pt x="112" y="27"/>
                  </a:moveTo>
                  <a:cubicBezTo>
                    <a:pt x="112" y="21"/>
                    <a:pt x="106" y="16"/>
                    <a:pt x="100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5"/>
                    <a:pt x="83" y="0"/>
                    <a:pt x="7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9" y="0"/>
                    <a:pt x="24" y="5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6" y="16"/>
                    <a:pt x="0" y="21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0"/>
                    <a:pt x="4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21"/>
                    <a:pt x="15" y="128"/>
                    <a:pt x="24" y="128"/>
                  </a:cubicBezTo>
                  <a:cubicBezTo>
                    <a:pt x="88" y="128"/>
                    <a:pt x="88" y="128"/>
                    <a:pt x="88" y="128"/>
                  </a:cubicBezTo>
                  <a:cubicBezTo>
                    <a:pt x="97" y="128"/>
                    <a:pt x="104" y="121"/>
                    <a:pt x="104" y="112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12" y="40"/>
                    <a:pt x="112" y="36"/>
                  </a:cubicBezTo>
                  <a:cubicBezTo>
                    <a:pt x="112" y="32"/>
                    <a:pt x="112" y="32"/>
                    <a:pt x="112" y="32"/>
                  </a:cubicBezTo>
                  <a:cubicBezTo>
                    <a:pt x="112" y="27"/>
                    <a:pt x="112" y="27"/>
                    <a:pt x="112" y="27"/>
                  </a:cubicBezTo>
                  <a:close/>
                  <a:moveTo>
                    <a:pt x="32" y="12"/>
                  </a:moveTo>
                  <a:cubicBezTo>
                    <a:pt x="32" y="10"/>
                    <a:pt x="34" y="8"/>
                    <a:pt x="36" y="8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8" y="8"/>
                    <a:pt x="80" y="10"/>
                    <a:pt x="80" y="12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32" y="12"/>
                  </a:lnTo>
                  <a:close/>
                  <a:moveTo>
                    <a:pt x="96" y="112"/>
                  </a:moveTo>
                  <a:cubicBezTo>
                    <a:pt x="96" y="116"/>
                    <a:pt x="92" y="120"/>
                    <a:pt x="88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0" y="120"/>
                    <a:pt x="16" y="116"/>
                    <a:pt x="16" y="112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96" y="44"/>
                    <a:pt x="96" y="44"/>
                    <a:pt x="96" y="44"/>
                  </a:cubicBezTo>
                  <a:lnTo>
                    <a:pt x="96" y="112"/>
                  </a:lnTo>
                  <a:close/>
                  <a:moveTo>
                    <a:pt x="104" y="32"/>
                  </a:moveTo>
                  <a:cubicBezTo>
                    <a:pt x="104" y="36"/>
                    <a:pt x="104" y="36"/>
                    <a:pt x="104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6"/>
                    <a:pt x="10" y="24"/>
                    <a:pt x="12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2" y="24"/>
                    <a:pt x="104" y="26"/>
                    <a:pt x="104" y="28"/>
                  </a:cubicBezTo>
                  <a:lnTo>
                    <a:pt x="10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4" name="Freeform 16"/>
            <p:cNvSpPr>
              <a:spLocks noEditPoints="1"/>
            </p:cNvSpPr>
            <p:nvPr/>
          </p:nvSpPr>
          <p:spPr bwMode="auto">
            <a:xfrm>
              <a:off x="8096250" y="2149475"/>
              <a:ext cx="61913" cy="230188"/>
            </a:xfrm>
            <a:custGeom>
              <a:avLst/>
              <a:gdLst>
                <a:gd name="T0" fmla="*/ 4 w 16"/>
                <a:gd name="T1" fmla="*/ 60 h 60"/>
                <a:gd name="T2" fmla="*/ 12 w 16"/>
                <a:gd name="T3" fmla="*/ 60 h 60"/>
                <a:gd name="T4" fmla="*/ 16 w 16"/>
                <a:gd name="T5" fmla="*/ 56 h 60"/>
                <a:gd name="T6" fmla="*/ 16 w 16"/>
                <a:gd name="T7" fmla="*/ 4 h 60"/>
                <a:gd name="T8" fmla="*/ 12 w 16"/>
                <a:gd name="T9" fmla="*/ 0 h 60"/>
                <a:gd name="T10" fmla="*/ 4 w 16"/>
                <a:gd name="T11" fmla="*/ 0 h 60"/>
                <a:gd name="T12" fmla="*/ 0 w 16"/>
                <a:gd name="T13" fmla="*/ 4 h 60"/>
                <a:gd name="T14" fmla="*/ 0 w 16"/>
                <a:gd name="T15" fmla="*/ 56 h 60"/>
                <a:gd name="T16" fmla="*/ 4 w 16"/>
                <a:gd name="T17" fmla="*/ 60 h 60"/>
                <a:gd name="T18" fmla="*/ 4 w 16"/>
                <a:gd name="T19" fmla="*/ 4 h 60"/>
                <a:gd name="T20" fmla="*/ 12 w 16"/>
                <a:gd name="T21" fmla="*/ 4 h 60"/>
                <a:gd name="T22" fmla="*/ 12 w 16"/>
                <a:gd name="T23" fmla="*/ 56 h 60"/>
                <a:gd name="T24" fmla="*/ 4 w 16"/>
                <a:gd name="T25" fmla="*/ 56 h 60"/>
                <a:gd name="T26" fmla="*/ 4 w 16"/>
                <a:gd name="T27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0"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58"/>
                    <a:pt x="16" y="5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60"/>
                    <a:pt x="4" y="60"/>
                  </a:cubicBezTo>
                  <a:close/>
                  <a:moveTo>
                    <a:pt x="4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4" y="56"/>
                    <a:pt x="4" y="56"/>
                    <a:pt x="4" y="56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Freeform 17"/>
            <p:cNvSpPr>
              <a:spLocks noEditPoints="1"/>
            </p:cNvSpPr>
            <p:nvPr/>
          </p:nvSpPr>
          <p:spPr bwMode="auto">
            <a:xfrm>
              <a:off x="8188325" y="2149475"/>
              <a:ext cx="61913" cy="230188"/>
            </a:xfrm>
            <a:custGeom>
              <a:avLst/>
              <a:gdLst>
                <a:gd name="T0" fmla="*/ 4 w 16"/>
                <a:gd name="T1" fmla="*/ 60 h 60"/>
                <a:gd name="T2" fmla="*/ 12 w 16"/>
                <a:gd name="T3" fmla="*/ 60 h 60"/>
                <a:gd name="T4" fmla="*/ 16 w 16"/>
                <a:gd name="T5" fmla="*/ 56 h 60"/>
                <a:gd name="T6" fmla="*/ 16 w 16"/>
                <a:gd name="T7" fmla="*/ 4 h 60"/>
                <a:gd name="T8" fmla="*/ 12 w 16"/>
                <a:gd name="T9" fmla="*/ 0 h 60"/>
                <a:gd name="T10" fmla="*/ 4 w 16"/>
                <a:gd name="T11" fmla="*/ 0 h 60"/>
                <a:gd name="T12" fmla="*/ 0 w 16"/>
                <a:gd name="T13" fmla="*/ 4 h 60"/>
                <a:gd name="T14" fmla="*/ 0 w 16"/>
                <a:gd name="T15" fmla="*/ 56 h 60"/>
                <a:gd name="T16" fmla="*/ 4 w 16"/>
                <a:gd name="T17" fmla="*/ 60 h 60"/>
                <a:gd name="T18" fmla="*/ 4 w 16"/>
                <a:gd name="T19" fmla="*/ 4 h 60"/>
                <a:gd name="T20" fmla="*/ 12 w 16"/>
                <a:gd name="T21" fmla="*/ 4 h 60"/>
                <a:gd name="T22" fmla="*/ 12 w 16"/>
                <a:gd name="T23" fmla="*/ 56 h 60"/>
                <a:gd name="T24" fmla="*/ 4 w 16"/>
                <a:gd name="T25" fmla="*/ 56 h 60"/>
                <a:gd name="T26" fmla="*/ 4 w 16"/>
                <a:gd name="T27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0"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58"/>
                    <a:pt x="16" y="5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60"/>
                    <a:pt x="4" y="60"/>
                  </a:cubicBezTo>
                  <a:close/>
                  <a:moveTo>
                    <a:pt x="4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4" y="56"/>
                    <a:pt x="4" y="56"/>
                    <a:pt x="4" y="56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Freeform 18"/>
            <p:cNvSpPr>
              <a:spLocks noEditPoints="1"/>
            </p:cNvSpPr>
            <p:nvPr/>
          </p:nvSpPr>
          <p:spPr bwMode="auto">
            <a:xfrm>
              <a:off x="8280400" y="2149475"/>
              <a:ext cx="61913" cy="230188"/>
            </a:xfrm>
            <a:custGeom>
              <a:avLst/>
              <a:gdLst>
                <a:gd name="T0" fmla="*/ 4 w 16"/>
                <a:gd name="T1" fmla="*/ 60 h 60"/>
                <a:gd name="T2" fmla="*/ 12 w 16"/>
                <a:gd name="T3" fmla="*/ 60 h 60"/>
                <a:gd name="T4" fmla="*/ 16 w 16"/>
                <a:gd name="T5" fmla="*/ 56 h 60"/>
                <a:gd name="T6" fmla="*/ 16 w 16"/>
                <a:gd name="T7" fmla="*/ 4 h 60"/>
                <a:gd name="T8" fmla="*/ 12 w 16"/>
                <a:gd name="T9" fmla="*/ 0 h 60"/>
                <a:gd name="T10" fmla="*/ 4 w 16"/>
                <a:gd name="T11" fmla="*/ 0 h 60"/>
                <a:gd name="T12" fmla="*/ 0 w 16"/>
                <a:gd name="T13" fmla="*/ 4 h 60"/>
                <a:gd name="T14" fmla="*/ 0 w 16"/>
                <a:gd name="T15" fmla="*/ 56 h 60"/>
                <a:gd name="T16" fmla="*/ 4 w 16"/>
                <a:gd name="T17" fmla="*/ 60 h 60"/>
                <a:gd name="T18" fmla="*/ 4 w 16"/>
                <a:gd name="T19" fmla="*/ 4 h 60"/>
                <a:gd name="T20" fmla="*/ 12 w 16"/>
                <a:gd name="T21" fmla="*/ 4 h 60"/>
                <a:gd name="T22" fmla="*/ 12 w 16"/>
                <a:gd name="T23" fmla="*/ 56 h 60"/>
                <a:gd name="T24" fmla="*/ 4 w 16"/>
                <a:gd name="T25" fmla="*/ 56 h 60"/>
                <a:gd name="T26" fmla="*/ 4 w 16"/>
                <a:gd name="T27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0"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58"/>
                    <a:pt x="16" y="5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60"/>
                    <a:pt x="4" y="60"/>
                  </a:cubicBezTo>
                  <a:close/>
                  <a:moveTo>
                    <a:pt x="4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4" y="56"/>
                    <a:pt x="4" y="56"/>
                    <a:pt x="4" y="56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220221" y="2843009"/>
            <a:ext cx="370800" cy="393736"/>
            <a:chOff x="6881813" y="2154238"/>
            <a:chExt cx="461963" cy="490538"/>
          </a:xfrm>
          <a:solidFill>
            <a:schemeClr val="accent4"/>
          </a:solidFill>
        </p:grpSpPr>
        <p:sp>
          <p:nvSpPr>
            <p:cNvPr id="68" name="Freeform 22"/>
            <p:cNvSpPr>
              <a:spLocks noEditPoints="1"/>
            </p:cNvSpPr>
            <p:nvPr/>
          </p:nvSpPr>
          <p:spPr bwMode="auto">
            <a:xfrm>
              <a:off x="6881813" y="2154238"/>
              <a:ext cx="461963" cy="490538"/>
            </a:xfrm>
            <a:custGeom>
              <a:avLst/>
              <a:gdLst>
                <a:gd name="T0" fmla="*/ 104 w 120"/>
                <a:gd name="T1" fmla="*/ 0 h 128"/>
                <a:gd name="T2" fmla="*/ 16 w 120"/>
                <a:gd name="T3" fmla="*/ 0 h 128"/>
                <a:gd name="T4" fmla="*/ 0 w 120"/>
                <a:gd name="T5" fmla="*/ 16 h 128"/>
                <a:gd name="T6" fmla="*/ 0 w 120"/>
                <a:gd name="T7" fmla="*/ 112 h 128"/>
                <a:gd name="T8" fmla="*/ 16 w 120"/>
                <a:gd name="T9" fmla="*/ 128 h 128"/>
                <a:gd name="T10" fmla="*/ 104 w 120"/>
                <a:gd name="T11" fmla="*/ 128 h 128"/>
                <a:gd name="T12" fmla="*/ 120 w 120"/>
                <a:gd name="T13" fmla="*/ 112 h 128"/>
                <a:gd name="T14" fmla="*/ 120 w 120"/>
                <a:gd name="T15" fmla="*/ 16 h 128"/>
                <a:gd name="T16" fmla="*/ 104 w 120"/>
                <a:gd name="T17" fmla="*/ 0 h 128"/>
                <a:gd name="T18" fmla="*/ 112 w 120"/>
                <a:gd name="T19" fmla="*/ 112 h 128"/>
                <a:gd name="T20" fmla="*/ 104 w 120"/>
                <a:gd name="T21" fmla="*/ 120 h 128"/>
                <a:gd name="T22" fmla="*/ 16 w 120"/>
                <a:gd name="T23" fmla="*/ 120 h 128"/>
                <a:gd name="T24" fmla="*/ 8 w 120"/>
                <a:gd name="T25" fmla="*/ 112 h 128"/>
                <a:gd name="T26" fmla="*/ 8 w 120"/>
                <a:gd name="T27" fmla="*/ 16 h 128"/>
                <a:gd name="T28" fmla="*/ 16 w 120"/>
                <a:gd name="T29" fmla="*/ 8 h 128"/>
                <a:gd name="T30" fmla="*/ 104 w 120"/>
                <a:gd name="T31" fmla="*/ 8 h 128"/>
                <a:gd name="T32" fmla="*/ 112 w 120"/>
                <a:gd name="T33" fmla="*/ 16 h 128"/>
                <a:gd name="T34" fmla="*/ 112 w 120"/>
                <a:gd name="T35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8">
                  <a:moveTo>
                    <a:pt x="10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104" y="128"/>
                    <a:pt x="104" y="128"/>
                    <a:pt x="104" y="128"/>
                  </a:cubicBezTo>
                  <a:cubicBezTo>
                    <a:pt x="113" y="128"/>
                    <a:pt x="120" y="121"/>
                    <a:pt x="120" y="112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7"/>
                    <a:pt x="113" y="0"/>
                    <a:pt x="104" y="0"/>
                  </a:cubicBezTo>
                  <a:close/>
                  <a:moveTo>
                    <a:pt x="112" y="112"/>
                  </a:moveTo>
                  <a:cubicBezTo>
                    <a:pt x="112" y="116"/>
                    <a:pt x="108" y="120"/>
                    <a:pt x="104" y="120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20"/>
                    <a:pt x="8" y="116"/>
                    <a:pt x="8" y="1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8" y="8"/>
                    <a:pt x="112" y="12"/>
                    <a:pt x="112" y="16"/>
                  </a:cubicBezTo>
                  <a:lnTo>
                    <a:pt x="11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Freeform 23"/>
            <p:cNvSpPr>
              <a:spLocks noEditPoints="1"/>
            </p:cNvSpPr>
            <p:nvPr/>
          </p:nvSpPr>
          <p:spPr bwMode="auto">
            <a:xfrm>
              <a:off x="6942138" y="2214563"/>
              <a:ext cx="339725" cy="307975"/>
            </a:xfrm>
            <a:custGeom>
              <a:avLst/>
              <a:gdLst>
                <a:gd name="T0" fmla="*/ 84 w 88"/>
                <a:gd name="T1" fmla="*/ 0 h 80"/>
                <a:gd name="T2" fmla="*/ 4 w 88"/>
                <a:gd name="T3" fmla="*/ 0 h 80"/>
                <a:gd name="T4" fmla="*/ 0 w 88"/>
                <a:gd name="T5" fmla="*/ 4 h 80"/>
                <a:gd name="T6" fmla="*/ 0 w 88"/>
                <a:gd name="T7" fmla="*/ 76 h 80"/>
                <a:gd name="T8" fmla="*/ 4 w 88"/>
                <a:gd name="T9" fmla="*/ 80 h 80"/>
                <a:gd name="T10" fmla="*/ 84 w 88"/>
                <a:gd name="T11" fmla="*/ 80 h 80"/>
                <a:gd name="T12" fmla="*/ 88 w 88"/>
                <a:gd name="T13" fmla="*/ 76 h 80"/>
                <a:gd name="T14" fmla="*/ 88 w 88"/>
                <a:gd name="T15" fmla="*/ 4 h 80"/>
                <a:gd name="T16" fmla="*/ 84 w 88"/>
                <a:gd name="T17" fmla="*/ 0 h 80"/>
                <a:gd name="T18" fmla="*/ 84 w 88"/>
                <a:gd name="T19" fmla="*/ 4 h 80"/>
                <a:gd name="T20" fmla="*/ 84 w 88"/>
                <a:gd name="T21" fmla="*/ 59 h 80"/>
                <a:gd name="T22" fmla="*/ 71 w 88"/>
                <a:gd name="T23" fmla="*/ 45 h 80"/>
                <a:gd name="T24" fmla="*/ 68 w 88"/>
                <a:gd name="T25" fmla="*/ 44 h 80"/>
                <a:gd name="T26" fmla="*/ 65 w 88"/>
                <a:gd name="T27" fmla="*/ 45 h 80"/>
                <a:gd name="T28" fmla="*/ 55 w 88"/>
                <a:gd name="T29" fmla="*/ 57 h 80"/>
                <a:gd name="T30" fmla="*/ 23 w 88"/>
                <a:gd name="T31" fmla="*/ 21 h 80"/>
                <a:gd name="T32" fmla="*/ 20 w 88"/>
                <a:gd name="T33" fmla="*/ 20 h 80"/>
                <a:gd name="T34" fmla="*/ 17 w 88"/>
                <a:gd name="T35" fmla="*/ 21 h 80"/>
                <a:gd name="T36" fmla="*/ 4 w 88"/>
                <a:gd name="T37" fmla="*/ 36 h 80"/>
                <a:gd name="T38" fmla="*/ 4 w 88"/>
                <a:gd name="T39" fmla="*/ 4 h 80"/>
                <a:gd name="T40" fmla="*/ 84 w 88"/>
                <a:gd name="T41" fmla="*/ 4 h 80"/>
                <a:gd name="T42" fmla="*/ 4 w 88"/>
                <a:gd name="T43" fmla="*/ 42 h 80"/>
                <a:gd name="T44" fmla="*/ 20 w 88"/>
                <a:gd name="T45" fmla="*/ 24 h 80"/>
                <a:gd name="T46" fmla="*/ 52 w 88"/>
                <a:gd name="T47" fmla="*/ 61 h 80"/>
                <a:gd name="T48" fmla="*/ 55 w 88"/>
                <a:gd name="T49" fmla="*/ 63 h 80"/>
                <a:gd name="T50" fmla="*/ 66 w 88"/>
                <a:gd name="T51" fmla="*/ 76 h 80"/>
                <a:gd name="T52" fmla="*/ 4 w 88"/>
                <a:gd name="T53" fmla="*/ 76 h 80"/>
                <a:gd name="T54" fmla="*/ 4 w 88"/>
                <a:gd name="T55" fmla="*/ 42 h 80"/>
                <a:gd name="T56" fmla="*/ 71 w 88"/>
                <a:gd name="T57" fmla="*/ 76 h 80"/>
                <a:gd name="T58" fmla="*/ 57 w 88"/>
                <a:gd name="T59" fmla="*/ 60 h 80"/>
                <a:gd name="T60" fmla="*/ 68 w 88"/>
                <a:gd name="T61" fmla="*/ 48 h 80"/>
                <a:gd name="T62" fmla="*/ 84 w 88"/>
                <a:gd name="T63" fmla="*/ 66 h 80"/>
                <a:gd name="T64" fmla="*/ 84 w 88"/>
                <a:gd name="T65" fmla="*/ 76 h 80"/>
                <a:gd name="T66" fmla="*/ 71 w 88"/>
                <a:gd name="T67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80">
                  <a:moveTo>
                    <a:pt x="8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8"/>
                    <a:pt x="2" y="80"/>
                    <a:pt x="4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6" y="80"/>
                    <a:pt x="88" y="78"/>
                    <a:pt x="88" y="76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8" y="2"/>
                    <a:pt x="86" y="0"/>
                    <a:pt x="84" y="0"/>
                  </a:cubicBezTo>
                  <a:close/>
                  <a:moveTo>
                    <a:pt x="84" y="4"/>
                  </a:moveTo>
                  <a:cubicBezTo>
                    <a:pt x="84" y="59"/>
                    <a:pt x="84" y="59"/>
                    <a:pt x="84" y="59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0" y="44"/>
                    <a:pt x="69" y="44"/>
                    <a:pt x="68" y="44"/>
                  </a:cubicBezTo>
                  <a:cubicBezTo>
                    <a:pt x="67" y="44"/>
                    <a:pt x="66" y="44"/>
                    <a:pt x="65" y="45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0"/>
                    <a:pt x="21" y="20"/>
                    <a:pt x="20" y="20"/>
                  </a:cubicBezTo>
                  <a:cubicBezTo>
                    <a:pt x="19" y="20"/>
                    <a:pt x="18" y="20"/>
                    <a:pt x="17" y="21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84" y="4"/>
                  </a:lnTo>
                  <a:close/>
                  <a:moveTo>
                    <a:pt x="4" y="4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4" y="76"/>
                    <a:pt x="4" y="76"/>
                    <a:pt x="4" y="76"/>
                  </a:cubicBezTo>
                  <a:lnTo>
                    <a:pt x="4" y="42"/>
                  </a:lnTo>
                  <a:close/>
                  <a:moveTo>
                    <a:pt x="71" y="76"/>
                  </a:moveTo>
                  <a:cubicBezTo>
                    <a:pt x="57" y="60"/>
                    <a:pt x="57" y="60"/>
                    <a:pt x="57" y="60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4" y="76"/>
                    <a:pt x="84" y="76"/>
                    <a:pt x="84" y="76"/>
                  </a:cubicBezTo>
                  <a:lnTo>
                    <a:pt x="71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0" name="Freeform 24"/>
            <p:cNvSpPr>
              <a:spLocks noEditPoints="1"/>
            </p:cNvSpPr>
            <p:nvPr/>
          </p:nvSpPr>
          <p:spPr bwMode="auto">
            <a:xfrm>
              <a:off x="7127875" y="2260600"/>
              <a:ext cx="92075" cy="92075"/>
            </a:xfrm>
            <a:custGeom>
              <a:avLst/>
              <a:gdLst>
                <a:gd name="T0" fmla="*/ 12 w 24"/>
                <a:gd name="T1" fmla="*/ 24 h 24"/>
                <a:gd name="T2" fmla="*/ 24 w 24"/>
                <a:gd name="T3" fmla="*/ 12 h 24"/>
                <a:gd name="T4" fmla="*/ 12 w 24"/>
                <a:gd name="T5" fmla="*/ 0 h 24"/>
                <a:gd name="T6" fmla="*/ 0 w 24"/>
                <a:gd name="T7" fmla="*/ 12 h 24"/>
                <a:gd name="T8" fmla="*/ 12 w 24"/>
                <a:gd name="T9" fmla="*/ 24 h 24"/>
                <a:gd name="T10" fmla="*/ 12 w 24"/>
                <a:gd name="T11" fmla="*/ 4 h 24"/>
                <a:gd name="T12" fmla="*/ 20 w 24"/>
                <a:gd name="T13" fmla="*/ 12 h 24"/>
                <a:gd name="T14" fmla="*/ 12 w 24"/>
                <a:gd name="T15" fmla="*/ 20 h 24"/>
                <a:gd name="T16" fmla="*/ 4 w 24"/>
                <a:gd name="T17" fmla="*/ 12 h 24"/>
                <a:gd name="T18" fmla="*/ 12 w 24"/>
                <a:gd name="T1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lose/>
                  <a:moveTo>
                    <a:pt x="12" y="4"/>
                  </a:move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71" name="Freeform 28"/>
          <p:cNvSpPr>
            <a:spLocks noEditPoints="1"/>
          </p:cNvSpPr>
          <p:nvPr/>
        </p:nvSpPr>
        <p:spPr bwMode="auto">
          <a:xfrm>
            <a:off x="5797863" y="4210253"/>
            <a:ext cx="395010" cy="395010"/>
          </a:xfrm>
          <a:custGeom>
            <a:avLst/>
            <a:gdLst>
              <a:gd name="T0" fmla="*/ 114 w 128"/>
              <a:gd name="T1" fmla="*/ 29 h 128"/>
              <a:gd name="T2" fmla="*/ 112 w 128"/>
              <a:gd name="T3" fmla="*/ 8 h 128"/>
              <a:gd name="T4" fmla="*/ 24 w 128"/>
              <a:gd name="T5" fmla="*/ 0 h 128"/>
              <a:gd name="T6" fmla="*/ 16 w 128"/>
              <a:gd name="T7" fmla="*/ 27 h 128"/>
              <a:gd name="T8" fmla="*/ 2 w 128"/>
              <a:gd name="T9" fmla="*/ 45 h 128"/>
              <a:gd name="T10" fmla="*/ 0 w 128"/>
              <a:gd name="T11" fmla="*/ 56 h 128"/>
              <a:gd name="T12" fmla="*/ 12 w 128"/>
              <a:gd name="T13" fmla="*/ 68 h 128"/>
              <a:gd name="T14" fmla="*/ 20 w 128"/>
              <a:gd name="T15" fmla="*/ 128 h 128"/>
              <a:gd name="T16" fmla="*/ 116 w 128"/>
              <a:gd name="T17" fmla="*/ 120 h 128"/>
              <a:gd name="T18" fmla="*/ 116 w 128"/>
              <a:gd name="T19" fmla="*/ 68 h 128"/>
              <a:gd name="T20" fmla="*/ 128 w 128"/>
              <a:gd name="T21" fmla="*/ 52 h 128"/>
              <a:gd name="T22" fmla="*/ 104 w 128"/>
              <a:gd name="T23" fmla="*/ 8 h 128"/>
              <a:gd name="T24" fmla="*/ 24 w 128"/>
              <a:gd name="T25" fmla="*/ 24 h 128"/>
              <a:gd name="T26" fmla="*/ 24 w 128"/>
              <a:gd name="T27" fmla="*/ 8 h 128"/>
              <a:gd name="T28" fmla="*/ 41 w 128"/>
              <a:gd name="T29" fmla="*/ 60 h 128"/>
              <a:gd name="T30" fmla="*/ 40 w 128"/>
              <a:gd name="T31" fmla="*/ 32 h 128"/>
              <a:gd name="T32" fmla="*/ 41 w 128"/>
              <a:gd name="T33" fmla="*/ 60 h 128"/>
              <a:gd name="T34" fmla="*/ 62 w 128"/>
              <a:gd name="T35" fmla="*/ 32 h 128"/>
              <a:gd name="T36" fmla="*/ 45 w 128"/>
              <a:gd name="T37" fmla="*/ 60 h 128"/>
              <a:gd name="T38" fmla="*/ 66 w 128"/>
              <a:gd name="T39" fmla="*/ 32 h 128"/>
              <a:gd name="T40" fmla="*/ 83 w 128"/>
              <a:gd name="T41" fmla="*/ 60 h 128"/>
              <a:gd name="T42" fmla="*/ 66 w 128"/>
              <a:gd name="T43" fmla="*/ 32 h 128"/>
              <a:gd name="T44" fmla="*/ 88 w 128"/>
              <a:gd name="T45" fmla="*/ 32 h 128"/>
              <a:gd name="T46" fmla="*/ 87 w 128"/>
              <a:gd name="T47" fmla="*/ 60 h 128"/>
              <a:gd name="T48" fmla="*/ 8 w 128"/>
              <a:gd name="T49" fmla="*/ 56 h 128"/>
              <a:gd name="T50" fmla="*/ 9 w 128"/>
              <a:gd name="T51" fmla="*/ 50 h 128"/>
              <a:gd name="T52" fmla="*/ 24 w 128"/>
              <a:gd name="T53" fmla="*/ 32 h 128"/>
              <a:gd name="T54" fmla="*/ 19 w 128"/>
              <a:gd name="T55" fmla="*/ 60 h 128"/>
              <a:gd name="T56" fmla="*/ 8 w 128"/>
              <a:gd name="T57" fmla="*/ 56 h 128"/>
              <a:gd name="T58" fmla="*/ 50 w 128"/>
              <a:gd name="T59" fmla="*/ 120 h 128"/>
              <a:gd name="T60" fmla="*/ 80 w 128"/>
              <a:gd name="T61" fmla="*/ 80 h 128"/>
              <a:gd name="T62" fmla="*/ 108 w 128"/>
              <a:gd name="T63" fmla="*/ 120 h 128"/>
              <a:gd name="T64" fmla="*/ 84 w 128"/>
              <a:gd name="T65" fmla="*/ 80 h 128"/>
              <a:gd name="T66" fmla="*/ 50 w 128"/>
              <a:gd name="T67" fmla="*/ 76 h 128"/>
              <a:gd name="T68" fmla="*/ 46 w 128"/>
              <a:gd name="T69" fmla="*/ 120 h 128"/>
              <a:gd name="T70" fmla="*/ 20 w 128"/>
              <a:gd name="T71" fmla="*/ 68 h 128"/>
              <a:gd name="T72" fmla="*/ 108 w 128"/>
              <a:gd name="T73" fmla="*/ 120 h 128"/>
              <a:gd name="T74" fmla="*/ 116 w 128"/>
              <a:gd name="T75" fmla="*/ 60 h 128"/>
              <a:gd name="T76" fmla="*/ 93 w 128"/>
              <a:gd name="T77" fmla="*/ 32 h 128"/>
              <a:gd name="T78" fmla="*/ 104 w 128"/>
              <a:gd name="T79" fmla="*/ 32 h 128"/>
              <a:gd name="T80" fmla="*/ 119 w 128"/>
              <a:gd name="T81" fmla="*/ 50 h 128"/>
              <a:gd name="T82" fmla="*/ 120 w 128"/>
              <a:gd name="T83" fmla="*/ 5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8" h="128">
                <a:moveTo>
                  <a:pt x="126" y="45"/>
                </a:moveTo>
                <a:cubicBezTo>
                  <a:pt x="114" y="29"/>
                  <a:pt x="114" y="29"/>
                  <a:pt x="114" y="29"/>
                </a:cubicBezTo>
                <a:cubicBezTo>
                  <a:pt x="113" y="28"/>
                  <a:pt x="113" y="28"/>
                  <a:pt x="112" y="27"/>
                </a:cubicBezTo>
                <a:cubicBezTo>
                  <a:pt x="112" y="8"/>
                  <a:pt x="112" y="8"/>
                  <a:pt x="112" y="8"/>
                </a:cubicBezTo>
                <a:cubicBezTo>
                  <a:pt x="112" y="4"/>
                  <a:pt x="108" y="0"/>
                  <a:pt x="10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6" y="4"/>
                  <a:pt x="16" y="8"/>
                </a:cubicBezTo>
                <a:cubicBezTo>
                  <a:pt x="16" y="27"/>
                  <a:pt x="16" y="27"/>
                  <a:pt x="16" y="27"/>
                </a:cubicBezTo>
                <a:cubicBezTo>
                  <a:pt x="15" y="28"/>
                  <a:pt x="15" y="28"/>
                  <a:pt x="14" y="29"/>
                </a:cubicBezTo>
                <a:cubicBezTo>
                  <a:pt x="2" y="45"/>
                  <a:pt x="2" y="45"/>
                  <a:pt x="2" y="45"/>
                </a:cubicBezTo>
                <a:cubicBezTo>
                  <a:pt x="1" y="47"/>
                  <a:pt x="0" y="49"/>
                  <a:pt x="0" y="52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3"/>
                  <a:pt x="5" y="68"/>
                  <a:pt x="12" y="68"/>
                </a:cubicBezTo>
                <a:cubicBezTo>
                  <a:pt x="12" y="68"/>
                  <a:pt x="12" y="68"/>
                  <a:pt x="12" y="68"/>
                </a:cubicBezTo>
                <a:cubicBezTo>
                  <a:pt x="12" y="120"/>
                  <a:pt x="12" y="120"/>
                  <a:pt x="12" y="120"/>
                </a:cubicBezTo>
                <a:cubicBezTo>
                  <a:pt x="12" y="124"/>
                  <a:pt x="16" y="128"/>
                  <a:pt x="20" y="128"/>
                </a:cubicBezTo>
                <a:cubicBezTo>
                  <a:pt x="108" y="128"/>
                  <a:pt x="108" y="128"/>
                  <a:pt x="108" y="128"/>
                </a:cubicBezTo>
                <a:cubicBezTo>
                  <a:pt x="112" y="128"/>
                  <a:pt x="116" y="124"/>
                  <a:pt x="116" y="120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23" y="68"/>
                  <a:pt x="128" y="63"/>
                  <a:pt x="128" y="56"/>
                </a:cubicBezTo>
                <a:cubicBezTo>
                  <a:pt x="128" y="52"/>
                  <a:pt x="128" y="52"/>
                  <a:pt x="128" y="52"/>
                </a:cubicBezTo>
                <a:cubicBezTo>
                  <a:pt x="128" y="49"/>
                  <a:pt x="127" y="47"/>
                  <a:pt x="126" y="45"/>
                </a:cubicBezTo>
                <a:close/>
                <a:moveTo>
                  <a:pt x="104" y="8"/>
                </a:moveTo>
                <a:cubicBezTo>
                  <a:pt x="104" y="24"/>
                  <a:pt x="104" y="24"/>
                  <a:pt x="10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8"/>
                  <a:pt x="24" y="8"/>
                  <a:pt x="24" y="8"/>
                </a:cubicBezTo>
                <a:lnTo>
                  <a:pt x="104" y="8"/>
                </a:lnTo>
                <a:close/>
                <a:moveTo>
                  <a:pt x="41" y="60"/>
                </a:moveTo>
                <a:cubicBezTo>
                  <a:pt x="24" y="60"/>
                  <a:pt x="24" y="60"/>
                  <a:pt x="24" y="60"/>
                </a:cubicBezTo>
                <a:cubicBezTo>
                  <a:pt x="40" y="32"/>
                  <a:pt x="40" y="32"/>
                  <a:pt x="40" y="32"/>
                </a:cubicBezTo>
                <a:cubicBezTo>
                  <a:pt x="49" y="32"/>
                  <a:pt x="49" y="32"/>
                  <a:pt x="49" y="32"/>
                </a:cubicBezTo>
                <a:lnTo>
                  <a:pt x="41" y="60"/>
                </a:lnTo>
                <a:close/>
                <a:moveTo>
                  <a:pt x="53" y="32"/>
                </a:moveTo>
                <a:cubicBezTo>
                  <a:pt x="62" y="32"/>
                  <a:pt x="62" y="32"/>
                  <a:pt x="62" y="32"/>
                </a:cubicBezTo>
                <a:cubicBezTo>
                  <a:pt x="62" y="60"/>
                  <a:pt x="62" y="60"/>
                  <a:pt x="62" y="60"/>
                </a:cubicBezTo>
                <a:cubicBezTo>
                  <a:pt x="45" y="60"/>
                  <a:pt x="45" y="60"/>
                  <a:pt x="45" y="60"/>
                </a:cubicBezTo>
                <a:lnTo>
                  <a:pt x="53" y="32"/>
                </a:lnTo>
                <a:close/>
                <a:moveTo>
                  <a:pt x="66" y="32"/>
                </a:moveTo>
                <a:cubicBezTo>
                  <a:pt x="75" y="32"/>
                  <a:pt x="75" y="32"/>
                  <a:pt x="75" y="32"/>
                </a:cubicBezTo>
                <a:cubicBezTo>
                  <a:pt x="83" y="60"/>
                  <a:pt x="83" y="60"/>
                  <a:pt x="83" y="60"/>
                </a:cubicBezTo>
                <a:cubicBezTo>
                  <a:pt x="66" y="60"/>
                  <a:pt x="66" y="60"/>
                  <a:pt x="66" y="60"/>
                </a:cubicBezTo>
                <a:lnTo>
                  <a:pt x="66" y="32"/>
                </a:lnTo>
                <a:close/>
                <a:moveTo>
                  <a:pt x="79" y="32"/>
                </a:moveTo>
                <a:cubicBezTo>
                  <a:pt x="88" y="32"/>
                  <a:pt x="88" y="32"/>
                  <a:pt x="88" y="32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87" y="60"/>
                  <a:pt x="87" y="60"/>
                  <a:pt x="87" y="60"/>
                </a:cubicBezTo>
                <a:lnTo>
                  <a:pt x="79" y="32"/>
                </a:lnTo>
                <a:close/>
                <a:moveTo>
                  <a:pt x="8" y="56"/>
                </a:moveTo>
                <a:cubicBezTo>
                  <a:pt x="8" y="52"/>
                  <a:pt x="8" y="52"/>
                  <a:pt x="8" y="52"/>
                </a:cubicBezTo>
                <a:cubicBezTo>
                  <a:pt x="8" y="51"/>
                  <a:pt x="8" y="50"/>
                  <a:pt x="9" y="50"/>
                </a:cubicBezTo>
                <a:cubicBezTo>
                  <a:pt x="21" y="34"/>
                  <a:pt x="21" y="34"/>
                  <a:pt x="21" y="34"/>
                </a:cubicBezTo>
                <a:cubicBezTo>
                  <a:pt x="22" y="33"/>
                  <a:pt x="23" y="32"/>
                  <a:pt x="24" y="32"/>
                </a:cubicBezTo>
                <a:cubicBezTo>
                  <a:pt x="35" y="32"/>
                  <a:pt x="35" y="32"/>
                  <a:pt x="35" y="32"/>
                </a:cubicBezTo>
                <a:cubicBezTo>
                  <a:pt x="19" y="60"/>
                  <a:pt x="19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0" y="60"/>
                  <a:pt x="8" y="58"/>
                  <a:pt x="8" y="56"/>
                </a:cubicBezTo>
                <a:close/>
                <a:moveTo>
                  <a:pt x="80" y="120"/>
                </a:moveTo>
                <a:cubicBezTo>
                  <a:pt x="50" y="120"/>
                  <a:pt x="50" y="120"/>
                  <a:pt x="50" y="120"/>
                </a:cubicBezTo>
                <a:cubicBezTo>
                  <a:pt x="50" y="80"/>
                  <a:pt x="50" y="80"/>
                  <a:pt x="50" y="80"/>
                </a:cubicBezTo>
                <a:cubicBezTo>
                  <a:pt x="80" y="80"/>
                  <a:pt x="80" y="80"/>
                  <a:pt x="80" y="80"/>
                </a:cubicBezTo>
                <a:lnTo>
                  <a:pt x="80" y="120"/>
                </a:lnTo>
                <a:close/>
                <a:moveTo>
                  <a:pt x="108" y="120"/>
                </a:moveTo>
                <a:cubicBezTo>
                  <a:pt x="84" y="120"/>
                  <a:pt x="84" y="120"/>
                  <a:pt x="84" y="120"/>
                </a:cubicBezTo>
                <a:cubicBezTo>
                  <a:pt x="84" y="80"/>
                  <a:pt x="84" y="80"/>
                  <a:pt x="84" y="80"/>
                </a:cubicBezTo>
                <a:cubicBezTo>
                  <a:pt x="84" y="78"/>
                  <a:pt x="82" y="76"/>
                  <a:pt x="80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48" y="76"/>
                  <a:pt x="46" y="78"/>
                  <a:pt x="46" y="80"/>
                </a:cubicBezTo>
                <a:cubicBezTo>
                  <a:pt x="46" y="120"/>
                  <a:pt x="46" y="120"/>
                  <a:pt x="46" y="120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20" y="68"/>
                  <a:pt x="20" y="68"/>
                  <a:pt x="20" y="68"/>
                </a:cubicBezTo>
                <a:cubicBezTo>
                  <a:pt x="108" y="68"/>
                  <a:pt x="108" y="68"/>
                  <a:pt x="108" y="68"/>
                </a:cubicBezTo>
                <a:lnTo>
                  <a:pt x="108" y="120"/>
                </a:lnTo>
                <a:close/>
                <a:moveTo>
                  <a:pt x="120" y="56"/>
                </a:moveTo>
                <a:cubicBezTo>
                  <a:pt x="120" y="58"/>
                  <a:pt x="118" y="60"/>
                  <a:pt x="116" y="60"/>
                </a:cubicBezTo>
                <a:cubicBezTo>
                  <a:pt x="109" y="60"/>
                  <a:pt x="109" y="60"/>
                  <a:pt x="109" y="60"/>
                </a:cubicBezTo>
                <a:cubicBezTo>
                  <a:pt x="93" y="32"/>
                  <a:pt x="93" y="32"/>
                  <a:pt x="93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5" y="32"/>
                  <a:pt x="106" y="33"/>
                  <a:pt x="107" y="34"/>
                </a:cubicBezTo>
                <a:cubicBezTo>
                  <a:pt x="119" y="50"/>
                  <a:pt x="119" y="50"/>
                  <a:pt x="119" y="50"/>
                </a:cubicBezTo>
                <a:cubicBezTo>
                  <a:pt x="120" y="50"/>
                  <a:pt x="120" y="51"/>
                  <a:pt x="120" y="52"/>
                </a:cubicBezTo>
                <a:lnTo>
                  <a:pt x="120" y="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72" name="Group 71"/>
          <p:cNvGrpSpPr/>
          <p:nvPr/>
        </p:nvGrpSpPr>
        <p:grpSpPr>
          <a:xfrm>
            <a:off x="5020076" y="5025608"/>
            <a:ext cx="397558" cy="393736"/>
            <a:chOff x="7219950" y="3429000"/>
            <a:chExt cx="495300" cy="490538"/>
          </a:xfrm>
          <a:solidFill>
            <a:schemeClr val="accent1"/>
          </a:solidFill>
        </p:grpSpPr>
        <p:sp>
          <p:nvSpPr>
            <p:cNvPr id="73" name="Freeform 32"/>
            <p:cNvSpPr>
              <a:spLocks noEditPoints="1"/>
            </p:cNvSpPr>
            <p:nvPr/>
          </p:nvSpPr>
          <p:spPr bwMode="auto">
            <a:xfrm>
              <a:off x="7219950" y="3475038"/>
              <a:ext cx="452438" cy="444500"/>
            </a:xfrm>
            <a:custGeom>
              <a:avLst/>
              <a:gdLst>
                <a:gd name="T0" fmla="*/ 84 w 118"/>
                <a:gd name="T1" fmla="*/ 3 h 116"/>
                <a:gd name="T2" fmla="*/ 77 w 118"/>
                <a:gd name="T3" fmla="*/ 0 h 116"/>
                <a:gd name="T4" fmla="*/ 70 w 118"/>
                <a:gd name="T5" fmla="*/ 3 h 116"/>
                <a:gd name="T6" fmla="*/ 64 w 118"/>
                <a:gd name="T7" fmla="*/ 9 h 116"/>
                <a:gd name="T8" fmla="*/ 61 w 118"/>
                <a:gd name="T9" fmla="*/ 16 h 116"/>
                <a:gd name="T10" fmla="*/ 62 w 118"/>
                <a:gd name="T11" fmla="*/ 21 h 116"/>
                <a:gd name="T12" fmla="*/ 8 w 118"/>
                <a:gd name="T13" fmla="*/ 43 h 116"/>
                <a:gd name="T14" fmla="*/ 1 w 118"/>
                <a:gd name="T15" fmla="*/ 51 h 116"/>
                <a:gd name="T16" fmla="*/ 5 w 118"/>
                <a:gd name="T17" fmla="*/ 62 h 116"/>
                <a:gd name="T18" fmla="*/ 55 w 118"/>
                <a:gd name="T19" fmla="*/ 112 h 116"/>
                <a:gd name="T20" fmla="*/ 64 w 118"/>
                <a:gd name="T21" fmla="*/ 116 h 116"/>
                <a:gd name="T22" fmla="*/ 64 w 118"/>
                <a:gd name="T23" fmla="*/ 116 h 116"/>
                <a:gd name="T24" fmla="*/ 66 w 118"/>
                <a:gd name="T25" fmla="*/ 116 h 116"/>
                <a:gd name="T26" fmla="*/ 75 w 118"/>
                <a:gd name="T27" fmla="*/ 108 h 116"/>
                <a:gd name="T28" fmla="*/ 96 w 118"/>
                <a:gd name="T29" fmla="*/ 55 h 116"/>
                <a:gd name="T30" fmla="*/ 102 w 118"/>
                <a:gd name="T31" fmla="*/ 57 h 116"/>
                <a:gd name="T32" fmla="*/ 109 w 118"/>
                <a:gd name="T33" fmla="*/ 54 h 116"/>
                <a:gd name="T34" fmla="*/ 115 w 118"/>
                <a:gd name="T35" fmla="*/ 48 h 116"/>
                <a:gd name="T36" fmla="*/ 118 w 118"/>
                <a:gd name="T37" fmla="*/ 41 h 116"/>
                <a:gd name="T38" fmla="*/ 115 w 118"/>
                <a:gd name="T39" fmla="*/ 34 h 116"/>
                <a:gd name="T40" fmla="*/ 84 w 118"/>
                <a:gd name="T41" fmla="*/ 3 h 116"/>
                <a:gd name="T42" fmla="*/ 68 w 118"/>
                <a:gd name="T43" fmla="*/ 105 h 116"/>
                <a:gd name="T44" fmla="*/ 65 w 118"/>
                <a:gd name="T45" fmla="*/ 108 h 116"/>
                <a:gd name="T46" fmla="*/ 64 w 118"/>
                <a:gd name="T47" fmla="*/ 108 h 116"/>
                <a:gd name="T48" fmla="*/ 61 w 118"/>
                <a:gd name="T49" fmla="*/ 107 h 116"/>
                <a:gd name="T50" fmla="*/ 10 w 118"/>
                <a:gd name="T51" fmla="*/ 56 h 116"/>
                <a:gd name="T52" fmla="*/ 9 w 118"/>
                <a:gd name="T53" fmla="*/ 53 h 116"/>
                <a:gd name="T54" fmla="*/ 11 w 118"/>
                <a:gd name="T55" fmla="*/ 50 h 116"/>
                <a:gd name="T56" fmla="*/ 36 w 118"/>
                <a:gd name="T57" fmla="*/ 40 h 116"/>
                <a:gd name="T58" fmla="*/ 87 w 118"/>
                <a:gd name="T59" fmla="*/ 58 h 116"/>
                <a:gd name="T60" fmla="*/ 68 w 118"/>
                <a:gd name="T61" fmla="*/ 105 h 116"/>
                <a:gd name="T62" fmla="*/ 109 w 118"/>
                <a:gd name="T63" fmla="*/ 42 h 116"/>
                <a:gd name="T64" fmla="*/ 103 w 118"/>
                <a:gd name="T65" fmla="*/ 48 h 116"/>
                <a:gd name="T66" fmla="*/ 100 w 118"/>
                <a:gd name="T67" fmla="*/ 48 h 116"/>
                <a:gd name="T68" fmla="*/ 93 w 118"/>
                <a:gd name="T69" fmla="*/ 41 h 116"/>
                <a:gd name="T70" fmla="*/ 88 w 118"/>
                <a:gd name="T71" fmla="*/ 55 h 116"/>
                <a:gd name="T72" fmla="*/ 88 w 118"/>
                <a:gd name="T73" fmla="*/ 54 h 116"/>
                <a:gd name="T74" fmla="*/ 53 w 118"/>
                <a:gd name="T75" fmla="*/ 39 h 116"/>
                <a:gd name="T76" fmla="*/ 42 w 118"/>
                <a:gd name="T77" fmla="*/ 38 h 116"/>
                <a:gd name="T78" fmla="*/ 76 w 118"/>
                <a:gd name="T79" fmla="*/ 24 h 116"/>
                <a:gd name="T80" fmla="*/ 70 w 118"/>
                <a:gd name="T81" fmla="*/ 17 h 116"/>
                <a:gd name="T82" fmla="*/ 70 w 118"/>
                <a:gd name="T83" fmla="*/ 14 h 116"/>
                <a:gd name="T84" fmla="*/ 75 w 118"/>
                <a:gd name="T85" fmla="*/ 9 h 116"/>
                <a:gd name="T86" fmla="*/ 78 w 118"/>
                <a:gd name="T87" fmla="*/ 9 h 116"/>
                <a:gd name="T88" fmla="*/ 109 w 118"/>
                <a:gd name="T89" fmla="*/ 39 h 116"/>
                <a:gd name="T90" fmla="*/ 109 w 118"/>
                <a:gd name="T91" fmla="*/ 4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8" h="116">
                  <a:moveTo>
                    <a:pt x="84" y="3"/>
                  </a:moveTo>
                  <a:cubicBezTo>
                    <a:pt x="82" y="1"/>
                    <a:pt x="79" y="0"/>
                    <a:pt x="77" y="0"/>
                  </a:cubicBezTo>
                  <a:cubicBezTo>
                    <a:pt x="74" y="0"/>
                    <a:pt x="71" y="1"/>
                    <a:pt x="70" y="3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2" y="10"/>
                    <a:pt x="61" y="13"/>
                    <a:pt x="61" y="16"/>
                  </a:cubicBezTo>
                  <a:cubicBezTo>
                    <a:pt x="61" y="18"/>
                    <a:pt x="62" y="19"/>
                    <a:pt x="62" y="2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5" y="44"/>
                    <a:pt x="2" y="48"/>
                    <a:pt x="1" y="51"/>
                  </a:cubicBezTo>
                  <a:cubicBezTo>
                    <a:pt x="0" y="55"/>
                    <a:pt x="2" y="59"/>
                    <a:pt x="5" y="62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58" y="115"/>
                    <a:pt x="61" y="116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65" y="116"/>
                    <a:pt x="66" y="116"/>
                    <a:pt x="66" y="116"/>
                  </a:cubicBezTo>
                  <a:cubicBezTo>
                    <a:pt x="70" y="115"/>
                    <a:pt x="74" y="112"/>
                    <a:pt x="75" y="108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8" y="56"/>
                    <a:pt x="100" y="57"/>
                    <a:pt x="102" y="57"/>
                  </a:cubicBezTo>
                  <a:cubicBezTo>
                    <a:pt x="105" y="57"/>
                    <a:pt x="107" y="56"/>
                    <a:pt x="109" y="54"/>
                  </a:cubicBezTo>
                  <a:cubicBezTo>
                    <a:pt x="115" y="48"/>
                    <a:pt x="115" y="48"/>
                    <a:pt x="115" y="48"/>
                  </a:cubicBezTo>
                  <a:cubicBezTo>
                    <a:pt x="117" y="46"/>
                    <a:pt x="118" y="44"/>
                    <a:pt x="118" y="41"/>
                  </a:cubicBezTo>
                  <a:cubicBezTo>
                    <a:pt x="118" y="38"/>
                    <a:pt x="117" y="36"/>
                    <a:pt x="115" y="34"/>
                  </a:cubicBezTo>
                  <a:lnTo>
                    <a:pt x="84" y="3"/>
                  </a:lnTo>
                  <a:close/>
                  <a:moveTo>
                    <a:pt x="68" y="105"/>
                  </a:moveTo>
                  <a:cubicBezTo>
                    <a:pt x="67" y="107"/>
                    <a:pt x="66" y="108"/>
                    <a:pt x="65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3" y="108"/>
                    <a:pt x="62" y="108"/>
                    <a:pt x="61" y="107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56"/>
                    <a:pt x="9" y="54"/>
                    <a:pt x="9" y="53"/>
                  </a:cubicBezTo>
                  <a:cubicBezTo>
                    <a:pt x="9" y="52"/>
                    <a:pt x="10" y="51"/>
                    <a:pt x="11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53" y="46"/>
                    <a:pt x="70" y="40"/>
                    <a:pt x="87" y="58"/>
                  </a:cubicBezTo>
                  <a:lnTo>
                    <a:pt x="68" y="105"/>
                  </a:lnTo>
                  <a:close/>
                  <a:moveTo>
                    <a:pt x="109" y="42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3" y="49"/>
                    <a:pt x="101" y="49"/>
                    <a:pt x="100" y="4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76" y="42"/>
                    <a:pt x="64" y="41"/>
                    <a:pt x="53" y="39"/>
                  </a:cubicBezTo>
                  <a:cubicBezTo>
                    <a:pt x="49" y="39"/>
                    <a:pt x="46" y="38"/>
                    <a:pt x="42" y="38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9" y="16"/>
                    <a:pt x="69" y="15"/>
                    <a:pt x="70" y="14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8"/>
                    <a:pt x="77" y="8"/>
                    <a:pt x="78" y="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40"/>
                    <a:pt x="110" y="42"/>
                    <a:pt x="10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4" name="Freeform 33"/>
            <p:cNvSpPr>
              <a:spLocks noEditPoints="1"/>
            </p:cNvSpPr>
            <p:nvPr/>
          </p:nvSpPr>
          <p:spPr bwMode="auto">
            <a:xfrm>
              <a:off x="7439025" y="3675063"/>
              <a:ext cx="76200" cy="76200"/>
            </a:xfrm>
            <a:custGeom>
              <a:avLst/>
              <a:gdLst>
                <a:gd name="T0" fmla="*/ 10 w 20"/>
                <a:gd name="T1" fmla="*/ 20 h 20"/>
                <a:gd name="T2" fmla="*/ 20 w 20"/>
                <a:gd name="T3" fmla="*/ 10 h 20"/>
                <a:gd name="T4" fmla="*/ 10 w 20"/>
                <a:gd name="T5" fmla="*/ 0 h 20"/>
                <a:gd name="T6" fmla="*/ 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16 w 20"/>
                <a:gd name="T13" fmla="*/ 10 h 20"/>
                <a:gd name="T14" fmla="*/ 10 w 20"/>
                <a:gd name="T15" fmla="*/ 16 h 20"/>
                <a:gd name="T16" fmla="*/ 4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5" name="Freeform 34"/>
            <p:cNvSpPr>
              <a:spLocks noEditPoints="1"/>
            </p:cNvSpPr>
            <p:nvPr/>
          </p:nvSpPr>
          <p:spPr bwMode="auto">
            <a:xfrm>
              <a:off x="7639050" y="3429000"/>
              <a:ext cx="76200" cy="76200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6" name="Freeform 35"/>
            <p:cNvSpPr>
              <a:spLocks noEditPoints="1"/>
            </p:cNvSpPr>
            <p:nvPr/>
          </p:nvSpPr>
          <p:spPr bwMode="auto">
            <a:xfrm>
              <a:off x="7346950" y="3659188"/>
              <a:ext cx="61913" cy="61913"/>
            </a:xfrm>
            <a:custGeom>
              <a:avLst/>
              <a:gdLst>
                <a:gd name="T0" fmla="*/ 0 w 16"/>
                <a:gd name="T1" fmla="*/ 8 h 16"/>
                <a:gd name="T2" fmla="*/ 8 w 16"/>
                <a:gd name="T3" fmla="*/ 16 h 16"/>
                <a:gd name="T4" fmla="*/ 16 w 16"/>
                <a:gd name="T5" fmla="*/ 8 h 16"/>
                <a:gd name="T6" fmla="*/ 8 w 16"/>
                <a:gd name="T7" fmla="*/ 0 h 16"/>
                <a:gd name="T8" fmla="*/ 0 w 16"/>
                <a:gd name="T9" fmla="*/ 8 h 16"/>
                <a:gd name="T10" fmla="*/ 8 w 16"/>
                <a:gd name="T11" fmla="*/ 4 h 16"/>
                <a:gd name="T12" fmla="*/ 12 w 16"/>
                <a:gd name="T13" fmla="*/ 8 h 16"/>
                <a:gd name="T14" fmla="*/ 8 w 16"/>
                <a:gd name="T15" fmla="*/ 12 h 16"/>
                <a:gd name="T16" fmla="*/ 4 w 16"/>
                <a:gd name="T17" fmla="*/ 8 h 16"/>
                <a:gd name="T18" fmla="*/ 8 w 16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7" name="Oval 36"/>
            <p:cNvSpPr>
              <a:spLocks noChangeArrowheads="1"/>
            </p:cNvSpPr>
            <p:nvPr/>
          </p:nvSpPr>
          <p:spPr bwMode="auto">
            <a:xfrm>
              <a:off x="7408863" y="3767138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8" name="Oval 37"/>
            <p:cNvSpPr>
              <a:spLocks noChangeArrowheads="1"/>
            </p:cNvSpPr>
            <p:nvPr/>
          </p:nvSpPr>
          <p:spPr bwMode="auto">
            <a:xfrm>
              <a:off x="7653338" y="3536950"/>
              <a:ext cx="31750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79" name="Straight Connector 78"/>
          <p:cNvCxnSpPr/>
          <p:nvPr/>
        </p:nvCxnSpPr>
        <p:spPr>
          <a:xfrm>
            <a:off x="4598068" y="2324514"/>
            <a:ext cx="3200346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146256" y="3101917"/>
            <a:ext cx="164464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268642" y="3800685"/>
            <a:ext cx="252226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601137" y="4489581"/>
            <a:ext cx="118976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031569" y="5293660"/>
            <a:ext cx="175933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900352" y="1984842"/>
            <a:ext cx="785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2">
                    <a:lumMod val="50000"/>
                  </a:schemeClr>
                </a:solidFill>
                <a:cs typeface="Lato Regular"/>
              </a:rPr>
              <a:t>Music </a:t>
            </a:r>
            <a:endParaRPr lang="id-ID" sz="1600" b="1" dirty="0">
              <a:solidFill>
                <a:schemeClr val="bg2">
                  <a:lumMod val="50000"/>
                </a:schemeClr>
              </a:solidFill>
              <a:cs typeface="Lato Regular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900352" y="2220162"/>
            <a:ext cx="3119918" cy="51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200">
                <a:solidFill>
                  <a:schemeClr val="bg2">
                    <a:lumMod val="75000"/>
                  </a:schemeClr>
                </a:solidFill>
                <a:cs typeface="Lato Light"/>
              </a:rPr>
              <a:t>Lorem ipsum dolor sit amet, consectetur teda adipiscing elit. </a:t>
            </a: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Cras et urna urna</a:t>
            </a:r>
            <a:r>
              <a:rPr lang="en-US" sz="120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sz="1200" dirty="0">
              <a:solidFill>
                <a:schemeClr val="bg2">
                  <a:lumMod val="75000"/>
                </a:schemeClr>
              </a:solidFill>
              <a:cs typeface="Lato Ligh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900352" y="2750020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2">
                    <a:lumMod val="50000"/>
                  </a:schemeClr>
                </a:solidFill>
                <a:cs typeface="Lato Regular"/>
              </a:rPr>
              <a:t>Picture </a:t>
            </a:r>
            <a:endParaRPr lang="id-ID" sz="1600" b="1" dirty="0">
              <a:solidFill>
                <a:schemeClr val="bg2">
                  <a:lumMod val="50000"/>
                </a:schemeClr>
              </a:solidFill>
              <a:cs typeface="Lato Regular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900352" y="2985340"/>
            <a:ext cx="3119918" cy="51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200">
                <a:solidFill>
                  <a:schemeClr val="bg2">
                    <a:lumMod val="75000"/>
                  </a:schemeClr>
                </a:solidFill>
                <a:cs typeface="Lato Light"/>
              </a:rPr>
              <a:t>Lorem ipsum dolor sit amet, consectetur teda adipiscing elit. </a:t>
            </a: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Cras et urna urna</a:t>
            </a:r>
            <a:r>
              <a:rPr lang="en-US" sz="120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sz="1200" dirty="0">
              <a:solidFill>
                <a:schemeClr val="bg2">
                  <a:lumMod val="75000"/>
                </a:schemeClr>
              </a:solidFill>
              <a:cs typeface="Lato Ligh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900352" y="3515198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2">
                    <a:lumMod val="50000"/>
                  </a:schemeClr>
                </a:solidFill>
                <a:cs typeface="Lato Regular"/>
              </a:rPr>
              <a:t>Bin</a:t>
            </a:r>
            <a:endParaRPr lang="id-ID" sz="1600" b="1" dirty="0">
              <a:solidFill>
                <a:schemeClr val="bg2">
                  <a:lumMod val="50000"/>
                </a:schemeClr>
              </a:solidFill>
              <a:cs typeface="Lato Regular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900352" y="3750518"/>
            <a:ext cx="3119918" cy="51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200">
                <a:solidFill>
                  <a:schemeClr val="bg2">
                    <a:lumMod val="75000"/>
                  </a:schemeClr>
                </a:solidFill>
                <a:cs typeface="Lato Light"/>
              </a:rPr>
              <a:t>Lorem ipsum dolor sit amet, consectetur teda adipiscing elit. </a:t>
            </a: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Cras et urna urna</a:t>
            </a:r>
            <a:r>
              <a:rPr lang="en-US" sz="120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sz="1200" dirty="0">
              <a:solidFill>
                <a:schemeClr val="bg2">
                  <a:lumMod val="75000"/>
                </a:schemeClr>
              </a:solidFill>
              <a:cs typeface="Lato Ligh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900352" y="4225616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2">
                    <a:lumMod val="50000"/>
                  </a:schemeClr>
                </a:solidFill>
                <a:cs typeface="Lato Regular"/>
              </a:rPr>
              <a:t>House</a:t>
            </a:r>
            <a:endParaRPr lang="id-ID" sz="1600" b="1" dirty="0">
              <a:solidFill>
                <a:schemeClr val="bg2">
                  <a:lumMod val="50000"/>
                </a:schemeClr>
              </a:solidFill>
              <a:cs typeface="Lato Regular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352" y="4460936"/>
            <a:ext cx="3119918" cy="51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200">
                <a:solidFill>
                  <a:schemeClr val="bg2">
                    <a:lumMod val="75000"/>
                  </a:schemeClr>
                </a:solidFill>
                <a:cs typeface="Lato Light"/>
              </a:rPr>
              <a:t>Lorem ipsum dolor sit amet, consectetur teda adipiscing elit. </a:t>
            </a: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Cras et urna urna</a:t>
            </a:r>
            <a:r>
              <a:rPr lang="en-US" sz="120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sz="1200" dirty="0">
              <a:solidFill>
                <a:schemeClr val="bg2">
                  <a:lumMod val="75000"/>
                </a:schemeClr>
              </a:solidFill>
              <a:cs typeface="Lato Ligh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901509" y="4936034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2">
                    <a:lumMod val="50000"/>
                  </a:schemeClr>
                </a:solidFill>
                <a:cs typeface="Lato Regular"/>
              </a:rPr>
              <a:t>Schemistry</a:t>
            </a:r>
            <a:endParaRPr lang="id-ID" sz="1600" b="1" dirty="0">
              <a:solidFill>
                <a:schemeClr val="bg2">
                  <a:lumMod val="50000"/>
                </a:schemeClr>
              </a:solidFill>
              <a:cs typeface="Lato Regular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901509" y="5171354"/>
            <a:ext cx="3119918" cy="51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200">
                <a:solidFill>
                  <a:schemeClr val="bg2">
                    <a:lumMod val="75000"/>
                  </a:schemeClr>
                </a:solidFill>
                <a:cs typeface="Lato Light"/>
              </a:rPr>
              <a:t>Lorem ipsum dolor sit amet, consectetur teda adipiscing elit. </a:t>
            </a: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Cras et urna urna</a:t>
            </a:r>
            <a:r>
              <a:rPr lang="en-US" sz="120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sz="1200" dirty="0">
              <a:solidFill>
                <a:schemeClr val="bg2">
                  <a:lumMod val="75000"/>
                </a:schemeClr>
              </a:solidFill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08909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75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2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75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75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25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75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3" grpId="0"/>
      <p:bldP spid="54" grpId="0"/>
      <p:bldP spid="55" grpId="0"/>
      <p:bldP spid="56" grpId="0"/>
      <p:bldP spid="57" grpId="0"/>
      <p:bldP spid="71" grpId="0" animBg="1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Paramid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5319389" y="1143000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471789" y="1244600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122937" y="1732896"/>
            <a:ext cx="4231144" cy="4424315"/>
            <a:chOff x="1639811" y="2040976"/>
            <a:chExt cx="3823072" cy="3997613"/>
          </a:xfrm>
        </p:grpSpPr>
        <p:grpSp>
          <p:nvGrpSpPr>
            <p:cNvPr id="5" name="Group 4"/>
            <p:cNvGrpSpPr/>
            <p:nvPr/>
          </p:nvGrpSpPr>
          <p:grpSpPr>
            <a:xfrm>
              <a:off x="1639811" y="2040976"/>
              <a:ext cx="3823072" cy="3997613"/>
              <a:chOff x="1475759" y="2023507"/>
              <a:chExt cx="3433482" cy="3590236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475759" y="2023507"/>
                <a:ext cx="3433482" cy="3590236"/>
                <a:chOff x="4400550" y="2119313"/>
                <a:chExt cx="2886075" cy="3017837"/>
              </a:xfrm>
            </p:grpSpPr>
            <p:sp>
              <p:nvSpPr>
                <p:cNvPr id="21" name="Freeform 6"/>
                <p:cNvSpPr>
                  <a:spLocks/>
                </p:cNvSpPr>
                <p:nvPr/>
              </p:nvSpPr>
              <p:spPr bwMode="auto">
                <a:xfrm>
                  <a:off x="4400550" y="3733800"/>
                  <a:ext cx="1444625" cy="1403350"/>
                </a:xfrm>
                <a:custGeom>
                  <a:avLst/>
                  <a:gdLst>
                    <a:gd name="T0" fmla="*/ 910 w 910"/>
                    <a:gd name="T1" fmla="*/ 884 h 884"/>
                    <a:gd name="T2" fmla="*/ 910 w 910"/>
                    <a:gd name="T3" fmla="*/ 614 h 884"/>
                    <a:gd name="T4" fmla="*/ 0 w 910"/>
                    <a:gd name="T5" fmla="*/ 0 h 884"/>
                    <a:gd name="T6" fmla="*/ 0 w 910"/>
                    <a:gd name="T7" fmla="*/ 270 h 884"/>
                    <a:gd name="T8" fmla="*/ 910 w 910"/>
                    <a:gd name="T9" fmla="*/ 884 h 8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0" h="884">
                      <a:moveTo>
                        <a:pt x="910" y="884"/>
                      </a:moveTo>
                      <a:lnTo>
                        <a:pt x="910" y="614"/>
                      </a:ln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910" y="884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7"/>
                <p:cNvSpPr>
                  <a:spLocks/>
                </p:cNvSpPr>
                <p:nvPr/>
              </p:nvSpPr>
              <p:spPr bwMode="auto">
                <a:xfrm>
                  <a:off x="5845175" y="3733800"/>
                  <a:ext cx="1441450" cy="1403350"/>
                </a:xfrm>
                <a:custGeom>
                  <a:avLst/>
                  <a:gdLst>
                    <a:gd name="T0" fmla="*/ 0 w 908"/>
                    <a:gd name="T1" fmla="*/ 884 h 884"/>
                    <a:gd name="T2" fmla="*/ 0 w 908"/>
                    <a:gd name="T3" fmla="*/ 614 h 884"/>
                    <a:gd name="T4" fmla="*/ 908 w 908"/>
                    <a:gd name="T5" fmla="*/ 0 h 884"/>
                    <a:gd name="T6" fmla="*/ 908 w 908"/>
                    <a:gd name="T7" fmla="*/ 270 h 884"/>
                    <a:gd name="T8" fmla="*/ 0 w 908"/>
                    <a:gd name="T9" fmla="*/ 884 h 8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8" h="884">
                      <a:moveTo>
                        <a:pt x="0" y="884"/>
                      </a:moveTo>
                      <a:lnTo>
                        <a:pt x="0" y="614"/>
                      </a:lnTo>
                      <a:lnTo>
                        <a:pt x="908" y="0"/>
                      </a:lnTo>
                      <a:lnTo>
                        <a:pt x="908" y="270"/>
                      </a:lnTo>
                      <a:lnTo>
                        <a:pt x="0" y="884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8"/>
                <p:cNvSpPr>
                  <a:spLocks/>
                </p:cNvSpPr>
                <p:nvPr/>
              </p:nvSpPr>
              <p:spPr bwMode="auto">
                <a:xfrm>
                  <a:off x="4484688" y="3629025"/>
                  <a:ext cx="157163" cy="211138"/>
                </a:xfrm>
                <a:custGeom>
                  <a:avLst/>
                  <a:gdLst>
                    <a:gd name="T0" fmla="*/ 99 w 99"/>
                    <a:gd name="T1" fmla="*/ 133 h 133"/>
                    <a:gd name="T2" fmla="*/ 99 w 99"/>
                    <a:gd name="T3" fmla="*/ 0 h 133"/>
                    <a:gd name="T4" fmla="*/ 0 w 99"/>
                    <a:gd name="T5" fmla="*/ 66 h 133"/>
                    <a:gd name="T6" fmla="*/ 99 w 99"/>
                    <a:gd name="T7" fmla="*/ 13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9" h="133">
                      <a:moveTo>
                        <a:pt x="99" y="133"/>
                      </a:moveTo>
                      <a:lnTo>
                        <a:pt x="99" y="0"/>
                      </a:lnTo>
                      <a:lnTo>
                        <a:pt x="0" y="66"/>
                      </a:lnTo>
                      <a:lnTo>
                        <a:pt x="99" y="133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9"/>
                <p:cNvSpPr>
                  <a:spLocks/>
                </p:cNvSpPr>
                <p:nvPr/>
              </p:nvSpPr>
              <p:spPr bwMode="auto">
                <a:xfrm>
                  <a:off x="7045325" y="3629025"/>
                  <a:ext cx="158750" cy="211138"/>
                </a:xfrm>
                <a:custGeom>
                  <a:avLst/>
                  <a:gdLst>
                    <a:gd name="T0" fmla="*/ 0 w 100"/>
                    <a:gd name="T1" fmla="*/ 0 h 133"/>
                    <a:gd name="T2" fmla="*/ 0 w 100"/>
                    <a:gd name="T3" fmla="*/ 133 h 133"/>
                    <a:gd name="T4" fmla="*/ 100 w 100"/>
                    <a:gd name="T5" fmla="*/ 66 h 133"/>
                    <a:gd name="T6" fmla="*/ 0 w 100"/>
                    <a:gd name="T7" fmla="*/ 0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0" h="133">
                      <a:moveTo>
                        <a:pt x="0" y="0"/>
                      </a:moveTo>
                      <a:lnTo>
                        <a:pt x="0" y="133"/>
                      </a:lnTo>
                      <a:lnTo>
                        <a:pt x="100" y="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11"/>
                <p:cNvSpPr>
                  <a:spLocks/>
                </p:cNvSpPr>
                <p:nvPr/>
              </p:nvSpPr>
              <p:spPr bwMode="auto">
                <a:xfrm>
                  <a:off x="4641850" y="3414713"/>
                  <a:ext cx="1203325" cy="1238250"/>
                </a:xfrm>
                <a:custGeom>
                  <a:avLst/>
                  <a:gdLst>
                    <a:gd name="T0" fmla="*/ 758 w 758"/>
                    <a:gd name="T1" fmla="*/ 780 h 780"/>
                    <a:gd name="T2" fmla="*/ 758 w 758"/>
                    <a:gd name="T3" fmla="*/ 509 h 780"/>
                    <a:gd name="T4" fmla="*/ 0 w 758"/>
                    <a:gd name="T5" fmla="*/ 0 h 780"/>
                    <a:gd name="T6" fmla="*/ 0 w 758"/>
                    <a:gd name="T7" fmla="*/ 268 h 780"/>
                    <a:gd name="T8" fmla="*/ 758 w 758"/>
                    <a:gd name="T9" fmla="*/ 780 h 7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8" h="780">
                      <a:moveTo>
                        <a:pt x="758" y="780"/>
                      </a:moveTo>
                      <a:lnTo>
                        <a:pt x="758" y="509"/>
                      </a:lnTo>
                      <a:lnTo>
                        <a:pt x="0" y="0"/>
                      </a:lnTo>
                      <a:lnTo>
                        <a:pt x="0" y="268"/>
                      </a:lnTo>
                      <a:lnTo>
                        <a:pt x="758" y="78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12"/>
                <p:cNvSpPr>
                  <a:spLocks/>
                </p:cNvSpPr>
                <p:nvPr/>
              </p:nvSpPr>
              <p:spPr bwMode="auto">
                <a:xfrm>
                  <a:off x="5845175" y="3414713"/>
                  <a:ext cx="1200150" cy="1238250"/>
                </a:xfrm>
                <a:custGeom>
                  <a:avLst/>
                  <a:gdLst>
                    <a:gd name="T0" fmla="*/ 0 w 756"/>
                    <a:gd name="T1" fmla="*/ 780 h 780"/>
                    <a:gd name="T2" fmla="*/ 0 w 756"/>
                    <a:gd name="T3" fmla="*/ 509 h 780"/>
                    <a:gd name="T4" fmla="*/ 756 w 756"/>
                    <a:gd name="T5" fmla="*/ 0 h 780"/>
                    <a:gd name="T6" fmla="*/ 756 w 756"/>
                    <a:gd name="T7" fmla="*/ 268 h 780"/>
                    <a:gd name="T8" fmla="*/ 0 w 756"/>
                    <a:gd name="T9" fmla="*/ 780 h 7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6" h="780">
                      <a:moveTo>
                        <a:pt x="0" y="780"/>
                      </a:moveTo>
                      <a:lnTo>
                        <a:pt x="0" y="509"/>
                      </a:lnTo>
                      <a:lnTo>
                        <a:pt x="756" y="0"/>
                      </a:lnTo>
                      <a:lnTo>
                        <a:pt x="756" y="268"/>
                      </a:lnTo>
                      <a:lnTo>
                        <a:pt x="0" y="78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13"/>
                <p:cNvSpPr>
                  <a:spLocks/>
                </p:cNvSpPr>
                <p:nvPr/>
              </p:nvSpPr>
              <p:spPr bwMode="auto">
                <a:xfrm>
                  <a:off x="4724400" y="3308350"/>
                  <a:ext cx="153988" cy="211138"/>
                </a:xfrm>
                <a:custGeom>
                  <a:avLst/>
                  <a:gdLst>
                    <a:gd name="T0" fmla="*/ 97 w 97"/>
                    <a:gd name="T1" fmla="*/ 133 h 133"/>
                    <a:gd name="T2" fmla="*/ 97 w 97"/>
                    <a:gd name="T3" fmla="*/ 0 h 133"/>
                    <a:gd name="T4" fmla="*/ 0 w 97"/>
                    <a:gd name="T5" fmla="*/ 67 h 133"/>
                    <a:gd name="T6" fmla="*/ 97 w 97"/>
                    <a:gd name="T7" fmla="*/ 13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7" h="133">
                      <a:moveTo>
                        <a:pt x="97" y="133"/>
                      </a:moveTo>
                      <a:lnTo>
                        <a:pt x="97" y="0"/>
                      </a:lnTo>
                      <a:lnTo>
                        <a:pt x="0" y="67"/>
                      </a:lnTo>
                      <a:lnTo>
                        <a:pt x="97" y="133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14"/>
                <p:cNvSpPr>
                  <a:spLocks/>
                </p:cNvSpPr>
                <p:nvPr/>
              </p:nvSpPr>
              <p:spPr bwMode="auto">
                <a:xfrm>
                  <a:off x="6808788" y="3308350"/>
                  <a:ext cx="153988" cy="211138"/>
                </a:xfrm>
                <a:custGeom>
                  <a:avLst/>
                  <a:gdLst>
                    <a:gd name="T0" fmla="*/ 0 w 97"/>
                    <a:gd name="T1" fmla="*/ 0 h 133"/>
                    <a:gd name="T2" fmla="*/ 0 w 97"/>
                    <a:gd name="T3" fmla="*/ 133 h 133"/>
                    <a:gd name="T4" fmla="*/ 97 w 97"/>
                    <a:gd name="T5" fmla="*/ 67 h 133"/>
                    <a:gd name="T6" fmla="*/ 0 w 97"/>
                    <a:gd name="T7" fmla="*/ 0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7" h="133">
                      <a:moveTo>
                        <a:pt x="0" y="0"/>
                      </a:moveTo>
                      <a:lnTo>
                        <a:pt x="0" y="133"/>
                      </a:lnTo>
                      <a:lnTo>
                        <a:pt x="97" y="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16"/>
                <p:cNvSpPr>
                  <a:spLocks/>
                </p:cNvSpPr>
                <p:nvPr/>
              </p:nvSpPr>
              <p:spPr bwMode="auto">
                <a:xfrm>
                  <a:off x="4878388" y="3090863"/>
                  <a:ext cx="966788" cy="1076325"/>
                </a:xfrm>
                <a:custGeom>
                  <a:avLst/>
                  <a:gdLst>
                    <a:gd name="T0" fmla="*/ 609 w 609"/>
                    <a:gd name="T1" fmla="*/ 678 h 678"/>
                    <a:gd name="T2" fmla="*/ 609 w 609"/>
                    <a:gd name="T3" fmla="*/ 410 h 678"/>
                    <a:gd name="T4" fmla="*/ 0 w 609"/>
                    <a:gd name="T5" fmla="*/ 0 h 678"/>
                    <a:gd name="T6" fmla="*/ 0 w 609"/>
                    <a:gd name="T7" fmla="*/ 270 h 678"/>
                    <a:gd name="T8" fmla="*/ 609 w 609"/>
                    <a:gd name="T9" fmla="*/ 678 h 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9" h="678">
                      <a:moveTo>
                        <a:pt x="609" y="678"/>
                      </a:moveTo>
                      <a:lnTo>
                        <a:pt x="609" y="410"/>
                      </a:ln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609" y="67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17"/>
                <p:cNvSpPr>
                  <a:spLocks/>
                </p:cNvSpPr>
                <p:nvPr/>
              </p:nvSpPr>
              <p:spPr bwMode="auto">
                <a:xfrm>
                  <a:off x="5845175" y="3090863"/>
                  <a:ext cx="963613" cy="1076325"/>
                </a:xfrm>
                <a:custGeom>
                  <a:avLst/>
                  <a:gdLst>
                    <a:gd name="T0" fmla="*/ 0 w 607"/>
                    <a:gd name="T1" fmla="*/ 678 h 678"/>
                    <a:gd name="T2" fmla="*/ 0 w 607"/>
                    <a:gd name="T3" fmla="*/ 410 h 678"/>
                    <a:gd name="T4" fmla="*/ 607 w 607"/>
                    <a:gd name="T5" fmla="*/ 0 h 678"/>
                    <a:gd name="T6" fmla="*/ 607 w 607"/>
                    <a:gd name="T7" fmla="*/ 270 h 678"/>
                    <a:gd name="T8" fmla="*/ 0 w 607"/>
                    <a:gd name="T9" fmla="*/ 678 h 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7" h="678">
                      <a:moveTo>
                        <a:pt x="0" y="678"/>
                      </a:moveTo>
                      <a:lnTo>
                        <a:pt x="0" y="410"/>
                      </a:lnTo>
                      <a:lnTo>
                        <a:pt x="607" y="0"/>
                      </a:lnTo>
                      <a:lnTo>
                        <a:pt x="607" y="270"/>
                      </a:lnTo>
                      <a:lnTo>
                        <a:pt x="0" y="678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Freeform 18"/>
                <p:cNvSpPr>
                  <a:spLocks/>
                </p:cNvSpPr>
                <p:nvPr/>
              </p:nvSpPr>
              <p:spPr bwMode="auto">
                <a:xfrm>
                  <a:off x="4965700" y="2984500"/>
                  <a:ext cx="153988" cy="211138"/>
                </a:xfrm>
                <a:custGeom>
                  <a:avLst/>
                  <a:gdLst>
                    <a:gd name="T0" fmla="*/ 97 w 97"/>
                    <a:gd name="T1" fmla="*/ 133 h 133"/>
                    <a:gd name="T2" fmla="*/ 97 w 97"/>
                    <a:gd name="T3" fmla="*/ 0 h 133"/>
                    <a:gd name="T4" fmla="*/ 0 w 97"/>
                    <a:gd name="T5" fmla="*/ 67 h 133"/>
                    <a:gd name="T6" fmla="*/ 97 w 97"/>
                    <a:gd name="T7" fmla="*/ 13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7" h="133">
                      <a:moveTo>
                        <a:pt x="97" y="133"/>
                      </a:moveTo>
                      <a:lnTo>
                        <a:pt x="97" y="0"/>
                      </a:lnTo>
                      <a:lnTo>
                        <a:pt x="0" y="67"/>
                      </a:lnTo>
                      <a:lnTo>
                        <a:pt x="97" y="133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19"/>
                <p:cNvSpPr>
                  <a:spLocks/>
                </p:cNvSpPr>
                <p:nvPr/>
              </p:nvSpPr>
              <p:spPr bwMode="auto">
                <a:xfrm>
                  <a:off x="6567488" y="2984500"/>
                  <a:ext cx="155575" cy="211138"/>
                </a:xfrm>
                <a:custGeom>
                  <a:avLst/>
                  <a:gdLst>
                    <a:gd name="T0" fmla="*/ 0 w 98"/>
                    <a:gd name="T1" fmla="*/ 133 h 133"/>
                    <a:gd name="T2" fmla="*/ 0 w 98"/>
                    <a:gd name="T3" fmla="*/ 0 h 133"/>
                    <a:gd name="T4" fmla="*/ 98 w 98"/>
                    <a:gd name="T5" fmla="*/ 67 h 133"/>
                    <a:gd name="T6" fmla="*/ 0 w 98"/>
                    <a:gd name="T7" fmla="*/ 13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8" h="133">
                      <a:moveTo>
                        <a:pt x="0" y="133"/>
                      </a:moveTo>
                      <a:lnTo>
                        <a:pt x="0" y="0"/>
                      </a:lnTo>
                      <a:lnTo>
                        <a:pt x="98" y="67"/>
                      </a:lnTo>
                      <a:lnTo>
                        <a:pt x="0" y="13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Freeform 21"/>
                <p:cNvSpPr>
                  <a:spLocks/>
                </p:cNvSpPr>
                <p:nvPr/>
              </p:nvSpPr>
              <p:spPr bwMode="auto">
                <a:xfrm>
                  <a:off x="5119688" y="2767013"/>
                  <a:ext cx="725488" cy="917575"/>
                </a:xfrm>
                <a:custGeom>
                  <a:avLst/>
                  <a:gdLst>
                    <a:gd name="T0" fmla="*/ 457 w 457"/>
                    <a:gd name="T1" fmla="*/ 578 h 578"/>
                    <a:gd name="T2" fmla="*/ 457 w 457"/>
                    <a:gd name="T3" fmla="*/ 308 h 578"/>
                    <a:gd name="T4" fmla="*/ 0 w 457"/>
                    <a:gd name="T5" fmla="*/ 0 h 578"/>
                    <a:gd name="T6" fmla="*/ 0 w 457"/>
                    <a:gd name="T7" fmla="*/ 270 h 578"/>
                    <a:gd name="T8" fmla="*/ 457 w 457"/>
                    <a:gd name="T9" fmla="*/ 578 h 5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7" h="578">
                      <a:moveTo>
                        <a:pt x="457" y="578"/>
                      </a:moveTo>
                      <a:lnTo>
                        <a:pt x="457" y="308"/>
                      </a:ln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457" y="5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22"/>
                <p:cNvSpPr>
                  <a:spLocks/>
                </p:cNvSpPr>
                <p:nvPr/>
              </p:nvSpPr>
              <p:spPr bwMode="auto">
                <a:xfrm>
                  <a:off x="5845175" y="2767013"/>
                  <a:ext cx="722313" cy="917575"/>
                </a:xfrm>
                <a:custGeom>
                  <a:avLst/>
                  <a:gdLst>
                    <a:gd name="T0" fmla="*/ 0 w 455"/>
                    <a:gd name="T1" fmla="*/ 578 h 578"/>
                    <a:gd name="T2" fmla="*/ 0 w 455"/>
                    <a:gd name="T3" fmla="*/ 308 h 578"/>
                    <a:gd name="T4" fmla="*/ 455 w 455"/>
                    <a:gd name="T5" fmla="*/ 0 h 578"/>
                    <a:gd name="T6" fmla="*/ 455 w 455"/>
                    <a:gd name="T7" fmla="*/ 270 h 578"/>
                    <a:gd name="T8" fmla="*/ 0 w 455"/>
                    <a:gd name="T9" fmla="*/ 578 h 5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5" h="578">
                      <a:moveTo>
                        <a:pt x="0" y="578"/>
                      </a:moveTo>
                      <a:lnTo>
                        <a:pt x="0" y="308"/>
                      </a:lnTo>
                      <a:lnTo>
                        <a:pt x="455" y="0"/>
                      </a:lnTo>
                      <a:lnTo>
                        <a:pt x="455" y="270"/>
                      </a:lnTo>
                      <a:lnTo>
                        <a:pt x="0" y="578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Freeform 23"/>
                <p:cNvSpPr>
                  <a:spLocks/>
                </p:cNvSpPr>
                <p:nvPr/>
              </p:nvSpPr>
              <p:spPr bwMode="auto">
                <a:xfrm>
                  <a:off x="5202238" y="2660650"/>
                  <a:ext cx="158750" cy="211138"/>
                </a:xfrm>
                <a:custGeom>
                  <a:avLst/>
                  <a:gdLst>
                    <a:gd name="T0" fmla="*/ 100 w 100"/>
                    <a:gd name="T1" fmla="*/ 133 h 133"/>
                    <a:gd name="T2" fmla="*/ 100 w 100"/>
                    <a:gd name="T3" fmla="*/ 0 h 133"/>
                    <a:gd name="T4" fmla="*/ 0 w 100"/>
                    <a:gd name="T5" fmla="*/ 67 h 133"/>
                    <a:gd name="T6" fmla="*/ 100 w 100"/>
                    <a:gd name="T7" fmla="*/ 13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0" h="133">
                      <a:moveTo>
                        <a:pt x="100" y="133"/>
                      </a:moveTo>
                      <a:lnTo>
                        <a:pt x="100" y="0"/>
                      </a:lnTo>
                      <a:lnTo>
                        <a:pt x="0" y="67"/>
                      </a:lnTo>
                      <a:lnTo>
                        <a:pt x="100" y="133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24"/>
                <p:cNvSpPr>
                  <a:spLocks/>
                </p:cNvSpPr>
                <p:nvPr/>
              </p:nvSpPr>
              <p:spPr bwMode="auto">
                <a:xfrm>
                  <a:off x="6327775" y="2660650"/>
                  <a:ext cx="157163" cy="211138"/>
                </a:xfrm>
                <a:custGeom>
                  <a:avLst/>
                  <a:gdLst>
                    <a:gd name="T0" fmla="*/ 0 w 99"/>
                    <a:gd name="T1" fmla="*/ 133 h 133"/>
                    <a:gd name="T2" fmla="*/ 0 w 99"/>
                    <a:gd name="T3" fmla="*/ 0 h 133"/>
                    <a:gd name="T4" fmla="*/ 99 w 99"/>
                    <a:gd name="T5" fmla="*/ 67 h 133"/>
                    <a:gd name="T6" fmla="*/ 0 w 99"/>
                    <a:gd name="T7" fmla="*/ 13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9" h="133">
                      <a:moveTo>
                        <a:pt x="0" y="133"/>
                      </a:moveTo>
                      <a:lnTo>
                        <a:pt x="0" y="0"/>
                      </a:lnTo>
                      <a:lnTo>
                        <a:pt x="99" y="67"/>
                      </a:lnTo>
                      <a:lnTo>
                        <a:pt x="0" y="13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25"/>
                <p:cNvSpPr>
                  <a:spLocks noEditPoints="1"/>
                </p:cNvSpPr>
                <p:nvPr/>
              </p:nvSpPr>
              <p:spPr bwMode="auto">
                <a:xfrm>
                  <a:off x="5360988" y="2119313"/>
                  <a:ext cx="966788" cy="650875"/>
                </a:xfrm>
                <a:custGeom>
                  <a:avLst/>
                  <a:gdLst>
                    <a:gd name="T0" fmla="*/ 305 w 609"/>
                    <a:gd name="T1" fmla="*/ 0 h 410"/>
                    <a:gd name="T2" fmla="*/ 0 w 609"/>
                    <a:gd name="T3" fmla="*/ 204 h 410"/>
                    <a:gd name="T4" fmla="*/ 305 w 609"/>
                    <a:gd name="T5" fmla="*/ 410 h 410"/>
                    <a:gd name="T6" fmla="*/ 609 w 609"/>
                    <a:gd name="T7" fmla="*/ 204 h 410"/>
                    <a:gd name="T8" fmla="*/ 305 w 609"/>
                    <a:gd name="T9" fmla="*/ 0 h 410"/>
                    <a:gd name="T10" fmla="*/ 52 w 609"/>
                    <a:gd name="T11" fmla="*/ 204 h 410"/>
                    <a:gd name="T12" fmla="*/ 305 w 609"/>
                    <a:gd name="T13" fmla="*/ 36 h 410"/>
                    <a:gd name="T14" fmla="*/ 557 w 609"/>
                    <a:gd name="T15" fmla="*/ 204 h 410"/>
                    <a:gd name="T16" fmla="*/ 305 w 609"/>
                    <a:gd name="T17" fmla="*/ 375 h 410"/>
                    <a:gd name="T18" fmla="*/ 52 w 609"/>
                    <a:gd name="T19" fmla="*/ 204 h 4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09" h="410">
                      <a:moveTo>
                        <a:pt x="305" y="0"/>
                      </a:moveTo>
                      <a:lnTo>
                        <a:pt x="0" y="204"/>
                      </a:lnTo>
                      <a:lnTo>
                        <a:pt x="305" y="410"/>
                      </a:lnTo>
                      <a:lnTo>
                        <a:pt x="609" y="204"/>
                      </a:lnTo>
                      <a:lnTo>
                        <a:pt x="305" y="0"/>
                      </a:lnTo>
                      <a:close/>
                      <a:moveTo>
                        <a:pt x="52" y="204"/>
                      </a:moveTo>
                      <a:lnTo>
                        <a:pt x="305" y="36"/>
                      </a:lnTo>
                      <a:lnTo>
                        <a:pt x="557" y="204"/>
                      </a:lnTo>
                      <a:lnTo>
                        <a:pt x="305" y="375"/>
                      </a:lnTo>
                      <a:lnTo>
                        <a:pt x="52" y="2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26"/>
                <p:cNvSpPr>
                  <a:spLocks/>
                </p:cNvSpPr>
                <p:nvPr/>
              </p:nvSpPr>
              <p:spPr bwMode="auto">
                <a:xfrm>
                  <a:off x="5443538" y="2176463"/>
                  <a:ext cx="401638" cy="538163"/>
                </a:xfrm>
                <a:custGeom>
                  <a:avLst/>
                  <a:gdLst>
                    <a:gd name="T0" fmla="*/ 0 w 253"/>
                    <a:gd name="T1" fmla="*/ 168 h 339"/>
                    <a:gd name="T2" fmla="*/ 253 w 253"/>
                    <a:gd name="T3" fmla="*/ 339 h 339"/>
                    <a:gd name="T4" fmla="*/ 253 w 253"/>
                    <a:gd name="T5" fmla="*/ 0 h 339"/>
                    <a:gd name="T6" fmla="*/ 0 w 253"/>
                    <a:gd name="T7" fmla="*/ 168 h 3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3" h="339">
                      <a:moveTo>
                        <a:pt x="0" y="168"/>
                      </a:moveTo>
                      <a:lnTo>
                        <a:pt x="253" y="339"/>
                      </a:lnTo>
                      <a:lnTo>
                        <a:pt x="253" y="0"/>
                      </a:lnTo>
                      <a:lnTo>
                        <a:pt x="0" y="168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Freeform 27"/>
                <p:cNvSpPr>
                  <a:spLocks/>
                </p:cNvSpPr>
                <p:nvPr/>
              </p:nvSpPr>
              <p:spPr bwMode="auto">
                <a:xfrm>
                  <a:off x="5845175" y="2176463"/>
                  <a:ext cx="400050" cy="538163"/>
                </a:xfrm>
                <a:custGeom>
                  <a:avLst/>
                  <a:gdLst>
                    <a:gd name="T0" fmla="*/ 0 w 252"/>
                    <a:gd name="T1" fmla="*/ 0 h 339"/>
                    <a:gd name="T2" fmla="*/ 0 w 252"/>
                    <a:gd name="T3" fmla="*/ 339 h 339"/>
                    <a:gd name="T4" fmla="*/ 252 w 252"/>
                    <a:gd name="T5" fmla="*/ 168 h 339"/>
                    <a:gd name="T6" fmla="*/ 0 w 252"/>
                    <a:gd name="T7" fmla="*/ 0 h 3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2" h="339">
                      <a:moveTo>
                        <a:pt x="0" y="0"/>
                      </a:moveTo>
                      <a:lnTo>
                        <a:pt x="0" y="339"/>
                      </a:lnTo>
                      <a:lnTo>
                        <a:pt x="252" y="1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28"/>
                <p:cNvSpPr>
                  <a:spLocks/>
                </p:cNvSpPr>
                <p:nvPr/>
              </p:nvSpPr>
              <p:spPr bwMode="auto">
                <a:xfrm>
                  <a:off x="5360988" y="2443163"/>
                  <a:ext cx="484188" cy="755650"/>
                </a:xfrm>
                <a:custGeom>
                  <a:avLst/>
                  <a:gdLst>
                    <a:gd name="T0" fmla="*/ 305 w 305"/>
                    <a:gd name="T1" fmla="*/ 476 h 476"/>
                    <a:gd name="T2" fmla="*/ 305 w 305"/>
                    <a:gd name="T3" fmla="*/ 206 h 476"/>
                    <a:gd name="T4" fmla="*/ 0 w 305"/>
                    <a:gd name="T5" fmla="*/ 0 h 476"/>
                    <a:gd name="T6" fmla="*/ 0 w 305"/>
                    <a:gd name="T7" fmla="*/ 270 h 476"/>
                    <a:gd name="T8" fmla="*/ 305 w 305"/>
                    <a:gd name="T9" fmla="*/ 476 h 4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5" h="476">
                      <a:moveTo>
                        <a:pt x="305" y="476"/>
                      </a:moveTo>
                      <a:lnTo>
                        <a:pt x="305" y="206"/>
                      </a:ln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05" y="47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Freeform 29"/>
                <p:cNvSpPr>
                  <a:spLocks/>
                </p:cNvSpPr>
                <p:nvPr/>
              </p:nvSpPr>
              <p:spPr bwMode="auto">
                <a:xfrm>
                  <a:off x="5845175" y="2443163"/>
                  <a:ext cx="482600" cy="755650"/>
                </a:xfrm>
                <a:custGeom>
                  <a:avLst/>
                  <a:gdLst>
                    <a:gd name="T0" fmla="*/ 0 w 304"/>
                    <a:gd name="T1" fmla="*/ 476 h 476"/>
                    <a:gd name="T2" fmla="*/ 0 w 304"/>
                    <a:gd name="T3" fmla="*/ 206 h 476"/>
                    <a:gd name="T4" fmla="*/ 304 w 304"/>
                    <a:gd name="T5" fmla="*/ 0 h 476"/>
                    <a:gd name="T6" fmla="*/ 304 w 304"/>
                    <a:gd name="T7" fmla="*/ 270 h 476"/>
                    <a:gd name="T8" fmla="*/ 0 w 304"/>
                    <a:gd name="T9" fmla="*/ 476 h 4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4" h="476">
                      <a:moveTo>
                        <a:pt x="0" y="476"/>
                      </a:moveTo>
                      <a:lnTo>
                        <a:pt x="0" y="206"/>
                      </a:lnTo>
                      <a:lnTo>
                        <a:pt x="304" y="0"/>
                      </a:lnTo>
                      <a:lnTo>
                        <a:pt x="304" y="270"/>
                      </a:lnTo>
                      <a:lnTo>
                        <a:pt x="0" y="476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 rot="19914473">
                <a:off x="3307846" y="2692422"/>
                <a:ext cx="343442" cy="331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smtClean="0">
                    <a:solidFill>
                      <a:schemeClr val="bg1"/>
                    </a:solidFill>
                    <a:latin typeface="+mj-lt"/>
                    <a:cs typeface="Lato Regular"/>
                  </a:rPr>
                  <a:t>01</a:t>
                </a:r>
                <a:endParaRPr lang="id-ID" b="1" dirty="0">
                  <a:solidFill>
                    <a:schemeClr val="bg1"/>
                  </a:solidFill>
                  <a:latin typeface="+mj-lt"/>
                  <a:cs typeface="Lato Regular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19914473">
                <a:off x="3457040" y="3171183"/>
                <a:ext cx="381852" cy="331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smtClean="0">
                    <a:solidFill>
                      <a:schemeClr val="bg1"/>
                    </a:solidFill>
                    <a:latin typeface="+mj-lt"/>
                    <a:cs typeface="Lato Regular"/>
                  </a:rPr>
                  <a:t>02</a:t>
                </a:r>
                <a:endParaRPr lang="id-ID" b="1" dirty="0">
                  <a:solidFill>
                    <a:schemeClr val="bg1"/>
                  </a:solidFill>
                  <a:latin typeface="+mj-lt"/>
                  <a:cs typeface="Lato Regular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19914473">
                <a:off x="3625739" y="3657782"/>
                <a:ext cx="378915" cy="331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smtClean="0">
                    <a:solidFill>
                      <a:schemeClr val="bg1"/>
                    </a:solidFill>
                    <a:latin typeface="+mj-lt"/>
                    <a:cs typeface="Lato Regular"/>
                  </a:rPr>
                  <a:t>03</a:t>
                </a:r>
                <a:endParaRPr lang="id-ID" b="1" dirty="0">
                  <a:solidFill>
                    <a:schemeClr val="bg1"/>
                  </a:solidFill>
                  <a:latin typeface="+mj-lt"/>
                  <a:cs typeface="Lato Regular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 rot="19914473">
                <a:off x="3844074" y="4095503"/>
                <a:ext cx="383234" cy="331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smtClean="0">
                    <a:solidFill>
                      <a:schemeClr val="bg1"/>
                    </a:solidFill>
                    <a:latin typeface="+mj-lt"/>
                    <a:cs typeface="Lato Regular"/>
                  </a:rPr>
                  <a:t>04</a:t>
                </a:r>
                <a:endParaRPr lang="id-ID" b="1" dirty="0">
                  <a:solidFill>
                    <a:schemeClr val="bg1"/>
                  </a:solidFill>
                  <a:latin typeface="+mj-lt"/>
                  <a:cs typeface="Lato Regular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 rot="19914473">
                <a:off x="4044789" y="4522119"/>
                <a:ext cx="378570" cy="331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smtClean="0">
                    <a:solidFill>
                      <a:schemeClr val="bg1"/>
                    </a:solidFill>
                    <a:latin typeface="+mj-lt"/>
                    <a:cs typeface="Lato Regular"/>
                  </a:rPr>
                  <a:t>05</a:t>
                </a:r>
                <a:endParaRPr lang="id-ID" b="1" dirty="0">
                  <a:solidFill>
                    <a:schemeClr val="bg1"/>
                  </a:solidFill>
                  <a:latin typeface="+mj-lt"/>
                  <a:cs typeface="Lato Regular"/>
                </a:endParaRPr>
              </a:p>
            </p:txBody>
          </p:sp>
        </p:grpSp>
        <p:sp>
          <p:nvSpPr>
            <p:cNvPr id="44" name="Freeform 43"/>
            <p:cNvSpPr>
              <a:spLocks noEditPoints="1"/>
            </p:cNvSpPr>
            <p:nvPr/>
          </p:nvSpPr>
          <p:spPr bwMode="auto">
            <a:xfrm rot="1979221">
              <a:off x="3045837" y="2847148"/>
              <a:ext cx="369253" cy="298546"/>
            </a:xfrm>
            <a:custGeom>
              <a:avLst/>
              <a:gdLst>
                <a:gd name="T0" fmla="*/ 86 w 109"/>
                <a:gd name="T1" fmla="*/ 88 h 88"/>
                <a:gd name="T2" fmla="*/ 84 w 109"/>
                <a:gd name="T3" fmla="*/ 44 h 88"/>
                <a:gd name="T4" fmla="*/ 80 w 109"/>
                <a:gd name="T5" fmla="*/ 71 h 88"/>
                <a:gd name="T6" fmla="*/ 109 w 109"/>
                <a:gd name="T7" fmla="*/ 0 h 88"/>
                <a:gd name="T8" fmla="*/ 92 w 109"/>
                <a:gd name="T9" fmla="*/ 33 h 88"/>
                <a:gd name="T10" fmla="*/ 80 w 109"/>
                <a:gd name="T11" fmla="*/ 25 h 88"/>
                <a:gd name="T12" fmla="*/ 67 w 109"/>
                <a:gd name="T13" fmla="*/ 68 h 88"/>
                <a:gd name="T14" fmla="*/ 37 w 109"/>
                <a:gd name="T15" fmla="*/ 73 h 88"/>
                <a:gd name="T16" fmla="*/ 19 w 109"/>
                <a:gd name="T17" fmla="*/ 63 h 88"/>
                <a:gd name="T18" fmla="*/ 0 w 109"/>
                <a:gd name="T19" fmla="*/ 56 h 88"/>
                <a:gd name="T20" fmla="*/ 25 w 109"/>
                <a:gd name="T21" fmla="*/ 48 h 88"/>
                <a:gd name="T22" fmla="*/ 30 w 109"/>
                <a:gd name="T23" fmla="*/ 57 h 88"/>
                <a:gd name="T24" fmla="*/ 44 w 109"/>
                <a:gd name="T25" fmla="*/ 29 h 88"/>
                <a:gd name="T26" fmla="*/ 66 w 109"/>
                <a:gd name="T27" fmla="*/ 50 h 88"/>
                <a:gd name="T28" fmla="*/ 68 w 109"/>
                <a:gd name="T29" fmla="*/ 18 h 88"/>
                <a:gd name="T30" fmla="*/ 78 w 109"/>
                <a:gd name="T31" fmla="*/ 12 h 88"/>
                <a:gd name="T32" fmla="*/ 90 w 109"/>
                <a:gd name="T33" fmla="*/ 1 h 88"/>
                <a:gd name="T34" fmla="*/ 22 w 109"/>
                <a:gd name="T35" fmla="*/ 88 h 88"/>
                <a:gd name="T36" fmla="*/ 29 w 109"/>
                <a:gd name="T37" fmla="*/ 80 h 88"/>
                <a:gd name="T38" fmla="*/ 22 w 109"/>
                <a:gd name="T39" fmla="*/ 79 h 88"/>
                <a:gd name="T40" fmla="*/ 11 w 109"/>
                <a:gd name="T41" fmla="*/ 88 h 88"/>
                <a:gd name="T42" fmla="*/ 17 w 109"/>
                <a:gd name="T43" fmla="*/ 71 h 88"/>
                <a:gd name="T44" fmla="*/ 11 w 109"/>
                <a:gd name="T45" fmla="*/ 73 h 88"/>
                <a:gd name="T46" fmla="*/ 34 w 109"/>
                <a:gd name="T47" fmla="*/ 88 h 88"/>
                <a:gd name="T48" fmla="*/ 40 w 109"/>
                <a:gd name="T49" fmla="*/ 79 h 88"/>
                <a:gd name="T50" fmla="*/ 34 w 109"/>
                <a:gd name="T51" fmla="*/ 80 h 88"/>
                <a:gd name="T52" fmla="*/ 45 w 109"/>
                <a:gd name="T53" fmla="*/ 88 h 88"/>
                <a:gd name="T54" fmla="*/ 52 w 109"/>
                <a:gd name="T55" fmla="*/ 63 h 88"/>
                <a:gd name="T56" fmla="*/ 45 w 109"/>
                <a:gd name="T57" fmla="*/ 69 h 88"/>
                <a:gd name="T58" fmla="*/ 57 w 109"/>
                <a:gd name="T59" fmla="*/ 88 h 88"/>
                <a:gd name="T60" fmla="*/ 63 w 109"/>
                <a:gd name="T61" fmla="*/ 73 h 88"/>
                <a:gd name="T62" fmla="*/ 57 w 109"/>
                <a:gd name="T63" fmla="*/ 88 h 88"/>
                <a:gd name="T64" fmla="*/ 75 w 109"/>
                <a:gd name="T65" fmla="*/ 88 h 88"/>
                <a:gd name="T66" fmla="*/ 68 w 109"/>
                <a:gd name="T67" fmla="*/ 7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88">
                  <a:moveTo>
                    <a:pt x="80" y="88"/>
                  </a:moveTo>
                  <a:cubicBezTo>
                    <a:pt x="86" y="88"/>
                    <a:pt x="86" y="88"/>
                    <a:pt x="86" y="88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88"/>
                    <a:pt x="80" y="88"/>
                    <a:pt x="80" y="88"/>
                  </a:cubicBezTo>
                  <a:close/>
                  <a:moveTo>
                    <a:pt x="109" y="0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109" y="0"/>
                    <a:pt x="109" y="0"/>
                    <a:pt x="109" y="0"/>
                  </a:cubicBezTo>
                  <a:close/>
                  <a:moveTo>
                    <a:pt x="22" y="88"/>
                  </a:moveTo>
                  <a:cubicBezTo>
                    <a:pt x="24" y="88"/>
                    <a:pt x="27" y="88"/>
                    <a:pt x="29" y="88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2" y="88"/>
                    <a:pt x="22" y="88"/>
                    <a:pt x="22" y="88"/>
                  </a:cubicBezTo>
                  <a:close/>
                  <a:moveTo>
                    <a:pt x="11" y="88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88"/>
                    <a:pt x="11" y="88"/>
                    <a:pt x="11" y="88"/>
                  </a:cubicBezTo>
                  <a:close/>
                  <a:moveTo>
                    <a:pt x="34" y="88"/>
                  </a:moveTo>
                  <a:cubicBezTo>
                    <a:pt x="36" y="88"/>
                    <a:pt x="38" y="88"/>
                    <a:pt x="40" y="88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88"/>
                    <a:pt x="34" y="88"/>
                    <a:pt x="34" y="88"/>
                  </a:cubicBezTo>
                  <a:close/>
                  <a:moveTo>
                    <a:pt x="45" y="88"/>
                  </a:moveTo>
                  <a:cubicBezTo>
                    <a:pt x="47" y="88"/>
                    <a:pt x="50" y="88"/>
                    <a:pt x="52" y="88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88"/>
                    <a:pt x="45" y="88"/>
                    <a:pt x="45" y="88"/>
                  </a:cubicBezTo>
                  <a:close/>
                  <a:moveTo>
                    <a:pt x="57" y="88"/>
                  </a:moveTo>
                  <a:cubicBezTo>
                    <a:pt x="59" y="88"/>
                    <a:pt x="61" y="88"/>
                    <a:pt x="63" y="88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88"/>
                    <a:pt x="57" y="88"/>
                    <a:pt x="57" y="88"/>
                  </a:cubicBezTo>
                  <a:close/>
                  <a:moveTo>
                    <a:pt x="68" y="88"/>
                  </a:moveTo>
                  <a:cubicBezTo>
                    <a:pt x="70" y="88"/>
                    <a:pt x="73" y="88"/>
                    <a:pt x="75" y="88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68" y="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290"/>
            <p:cNvSpPr>
              <a:spLocks noChangeAspect="1" noChangeArrowheads="1"/>
            </p:cNvSpPr>
            <p:nvPr/>
          </p:nvSpPr>
          <p:spPr bwMode="auto">
            <a:xfrm rot="1811911">
              <a:off x="2881667" y="3372909"/>
              <a:ext cx="382541" cy="296292"/>
            </a:xfrm>
            <a:custGeom>
              <a:avLst/>
              <a:gdLst>
                <a:gd name="T0" fmla="*/ 995 w 996"/>
                <a:gd name="T1" fmla="*/ 409 h 770"/>
                <a:gd name="T2" fmla="*/ 836 w 996"/>
                <a:gd name="T3" fmla="*/ 409 h 770"/>
                <a:gd name="T4" fmla="*/ 543 w 996"/>
                <a:gd name="T5" fmla="*/ 192 h 770"/>
                <a:gd name="T6" fmla="*/ 384 w 996"/>
                <a:gd name="T7" fmla="*/ 275 h 770"/>
                <a:gd name="T8" fmla="*/ 360 w 996"/>
                <a:gd name="T9" fmla="*/ 158 h 770"/>
                <a:gd name="T10" fmla="*/ 702 w 996"/>
                <a:gd name="T11" fmla="*/ 33 h 770"/>
                <a:gd name="T12" fmla="*/ 836 w 996"/>
                <a:gd name="T13" fmla="*/ 133 h 770"/>
                <a:gd name="T14" fmla="*/ 334 w 996"/>
                <a:gd name="T15" fmla="*/ 626 h 770"/>
                <a:gd name="T16" fmla="*/ 276 w 996"/>
                <a:gd name="T17" fmla="*/ 551 h 770"/>
                <a:gd name="T18" fmla="*/ 209 w 996"/>
                <a:gd name="T19" fmla="*/ 484 h 770"/>
                <a:gd name="T20" fmla="*/ 109 w 996"/>
                <a:gd name="T21" fmla="*/ 434 h 770"/>
                <a:gd name="T22" fmla="*/ 159 w 996"/>
                <a:gd name="T23" fmla="*/ 535 h 770"/>
                <a:gd name="T24" fmla="*/ 226 w 996"/>
                <a:gd name="T25" fmla="*/ 602 h 770"/>
                <a:gd name="T26" fmla="*/ 293 w 996"/>
                <a:gd name="T27" fmla="*/ 668 h 770"/>
                <a:gd name="T28" fmla="*/ 393 w 996"/>
                <a:gd name="T29" fmla="*/ 727 h 770"/>
                <a:gd name="T30" fmla="*/ 334 w 996"/>
                <a:gd name="T31" fmla="*/ 626 h 770"/>
                <a:gd name="T32" fmla="*/ 594 w 996"/>
                <a:gd name="T33" fmla="*/ 267 h 770"/>
                <a:gd name="T34" fmla="*/ 443 w 996"/>
                <a:gd name="T35" fmla="*/ 301 h 770"/>
                <a:gd name="T36" fmla="*/ 284 w 996"/>
                <a:gd name="T37" fmla="*/ 217 h 770"/>
                <a:gd name="T38" fmla="*/ 460 w 996"/>
                <a:gd name="T39" fmla="*/ 50 h 770"/>
                <a:gd name="T40" fmla="*/ 184 w 996"/>
                <a:gd name="T41" fmla="*/ 100 h 770"/>
                <a:gd name="T42" fmla="*/ 0 w 996"/>
                <a:gd name="T43" fmla="*/ 66 h 770"/>
                <a:gd name="T44" fmla="*/ 50 w 996"/>
                <a:gd name="T45" fmla="*/ 443 h 770"/>
                <a:gd name="T46" fmla="*/ 234 w 996"/>
                <a:gd name="T47" fmla="*/ 392 h 770"/>
                <a:gd name="T48" fmla="*/ 293 w 996"/>
                <a:gd name="T49" fmla="*/ 468 h 770"/>
                <a:gd name="T50" fmla="*/ 360 w 996"/>
                <a:gd name="T51" fmla="*/ 535 h 770"/>
                <a:gd name="T52" fmla="*/ 426 w 996"/>
                <a:gd name="T53" fmla="*/ 610 h 770"/>
                <a:gd name="T54" fmla="*/ 477 w 996"/>
                <a:gd name="T55" fmla="*/ 727 h 770"/>
                <a:gd name="T56" fmla="*/ 543 w 996"/>
                <a:gd name="T57" fmla="*/ 660 h 770"/>
                <a:gd name="T58" fmla="*/ 485 w 996"/>
                <a:gd name="T59" fmla="*/ 585 h 770"/>
                <a:gd name="T60" fmla="*/ 569 w 996"/>
                <a:gd name="T61" fmla="*/ 668 h 770"/>
                <a:gd name="T62" fmla="*/ 627 w 996"/>
                <a:gd name="T63" fmla="*/ 602 h 770"/>
                <a:gd name="T64" fmla="*/ 652 w 996"/>
                <a:gd name="T65" fmla="*/ 610 h 770"/>
                <a:gd name="T66" fmla="*/ 719 w 996"/>
                <a:gd name="T67" fmla="*/ 543 h 770"/>
                <a:gd name="T68" fmla="*/ 727 w 996"/>
                <a:gd name="T69" fmla="*/ 526 h 770"/>
                <a:gd name="T70" fmla="*/ 786 w 996"/>
                <a:gd name="T71" fmla="*/ 535 h 770"/>
                <a:gd name="T72" fmla="*/ 786 w 996"/>
                <a:gd name="T73" fmla="*/ 468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96" h="770">
                  <a:moveTo>
                    <a:pt x="995" y="100"/>
                  </a:moveTo>
                  <a:cubicBezTo>
                    <a:pt x="995" y="409"/>
                    <a:pt x="995" y="409"/>
                    <a:pt x="995" y="409"/>
                  </a:cubicBezTo>
                  <a:cubicBezTo>
                    <a:pt x="995" y="409"/>
                    <a:pt x="928" y="426"/>
                    <a:pt x="920" y="426"/>
                  </a:cubicBezTo>
                  <a:cubicBezTo>
                    <a:pt x="903" y="426"/>
                    <a:pt x="861" y="443"/>
                    <a:pt x="836" y="409"/>
                  </a:cubicBezTo>
                  <a:cubicBezTo>
                    <a:pt x="786" y="367"/>
                    <a:pt x="619" y="192"/>
                    <a:pt x="619" y="192"/>
                  </a:cubicBezTo>
                  <a:cubicBezTo>
                    <a:pt x="619" y="192"/>
                    <a:pt x="594" y="167"/>
                    <a:pt x="543" y="192"/>
                  </a:cubicBezTo>
                  <a:cubicBezTo>
                    <a:pt x="502" y="217"/>
                    <a:pt x="443" y="250"/>
                    <a:pt x="418" y="259"/>
                  </a:cubicBezTo>
                  <a:cubicBezTo>
                    <a:pt x="410" y="267"/>
                    <a:pt x="393" y="275"/>
                    <a:pt x="384" y="275"/>
                  </a:cubicBezTo>
                  <a:cubicBezTo>
                    <a:pt x="351" y="275"/>
                    <a:pt x="326" y="242"/>
                    <a:pt x="326" y="209"/>
                  </a:cubicBezTo>
                  <a:cubicBezTo>
                    <a:pt x="326" y="183"/>
                    <a:pt x="343" y="167"/>
                    <a:pt x="360" y="158"/>
                  </a:cubicBezTo>
                  <a:cubicBezTo>
                    <a:pt x="426" y="116"/>
                    <a:pt x="552" y="50"/>
                    <a:pt x="602" y="16"/>
                  </a:cubicBezTo>
                  <a:cubicBezTo>
                    <a:pt x="635" y="0"/>
                    <a:pt x="652" y="0"/>
                    <a:pt x="702" y="33"/>
                  </a:cubicBezTo>
                  <a:cubicBezTo>
                    <a:pt x="752" y="83"/>
                    <a:pt x="803" y="125"/>
                    <a:pt x="803" y="125"/>
                  </a:cubicBezTo>
                  <a:cubicBezTo>
                    <a:pt x="803" y="125"/>
                    <a:pt x="819" y="133"/>
                    <a:pt x="836" y="133"/>
                  </a:cubicBezTo>
                  <a:cubicBezTo>
                    <a:pt x="878" y="125"/>
                    <a:pt x="995" y="100"/>
                    <a:pt x="995" y="100"/>
                  </a:cubicBezTo>
                  <a:close/>
                  <a:moveTo>
                    <a:pt x="334" y="626"/>
                  </a:moveTo>
                  <a:cubicBezTo>
                    <a:pt x="343" y="610"/>
                    <a:pt x="343" y="585"/>
                    <a:pt x="326" y="568"/>
                  </a:cubicBezTo>
                  <a:cubicBezTo>
                    <a:pt x="309" y="551"/>
                    <a:pt x="293" y="551"/>
                    <a:pt x="276" y="551"/>
                  </a:cubicBezTo>
                  <a:cubicBezTo>
                    <a:pt x="276" y="535"/>
                    <a:pt x="276" y="510"/>
                    <a:pt x="259" y="501"/>
                  </a:cubicBezTo>
                  <a:cubicBezTo>
                    <a:pt x="251" y="484"/>
                    <a:pt x="226" y="476"/>
                    <a:pt x="209" y="484"/>
                  </a:cubicBezTo>
                  <a:cubicBezTo>
                    <a:pt x="217" y="468"/>
                    <a:pt x="209" y="443"/>
                    <a:pt x="201" y="426"/>
                  </a:cubicBezTo>
                  <a:cubicBezTo>
                    <a:pt x="176" y="401"/>
                    <a:pt x="134" y="409"/>
                    <a:pt x="109" y="434"/>
                  </a:cubicBezTo>
                  <a:cubicBezTo>
                    <a:pt x="92" y="451"/>
                    <a:pt x="75" y="501"/>
                    <a:pt x="92" y="526"/>
                  </a:cubicBezTo>
                  <a:cubicBezTo>
                    <a:pt x="117" y="551"/>
                    <a:pt x="142" y="535"/>
                    <a:pt x="159" y="535"/>
                  </a:cubicBezTo>
                  <a:cubicBezTo>
                    <a:pt x="159" y="551"/>
                    <a:pt x="142" y="568"/>
                    <a:pt x="159" y="593"/>
                  </a:cubicBezTo>
                  <a:cubicBezTo>
                    <a:pt x="176" y="618"/>
                    <a:pt x="209" y="602"/>
                    <a:pt x="226" y="602"/>
                  </a:cubicBezTo>
                  <a:cubicBezTo>
                    <a:pt x="217" y="618"/>
                    <a:pt x="201" y="643"/>
                    <a:pt x="226" y="668"/>
                  </a:cubicBezTo>
                  <a:cubicBezTo>
                    <a:pt x="242" y="685"/>
                    <a:pt x="276" y="677"/>
                    <a:pt x="293" y="668"/>
                  </a:cubicBezTo>
                  <a:cubicBezTo>
                    <a:pt x="284" y="693"/>
                    <a:pt x="268" y="710"/>
                    <a:pt x="293" y="744"/>
                  </a:cubicBezTo>
                  <a:cubicBezTo>
                    <a:pt x="318" y="769"/>
                    <a:pt x="368" y="752"/>
                    <a:pt x="393" y="727"/>
                  </a:cubicBezTo>
                  <a:cubicBezTo>
                    <a:pt x="418" y="702"/>
                    <a:pt x="418" y="668"/>
                    <a:pt x="393" y="643"/>
                  </a:cubicBezTo>
                  <a:cubicBezTo>
                    <a:pt x="376" y="626"/>
                    <a:pt x="360" y="626"/>
                    <a:pt x="334" y="626"/>
                  </a:cubicBezTo>
                  <a:close/>
                  <a:moveTo>
                    <a:pt x="786" y="468"/>
                  </a:moveTo>
                  <a:cubicBezTo>
                    <a:pt x="610" y="284"/>
                    <a:pt x="694" y="367"/>
                    <a:pt x="594" y="267"/>
                  </a:cubicBezTo>
                  <a:cubicBezTo>
                    <a:pt x="594" y="267"/>
                    <a:pt x="569" y="234"/>
                    <a:pt x="527" y="259"/>
                  </a:cubicBezTo>
                  <a:cubicBezTo>
                    <a:pt x="502" y="267"/>
                    <a:pt x="468" y="284"/>
                    <a:pt x="443" y="301"/>
                  </a:cubicBezTo>
                  <a:cubicBezTo>
                    <a:pt x="418" y="309"/>
                    <a:pt x="393" y="317"/>
                    <a:pt x="384" y="317"/>
                  </a:cubicBezTo>
                  <a:cubicBezTo>
                    <a:pt x="326" y="317"/>
                    <a:pt x="284" y="267"/>
                    <a:pt x="284" y="217"/>
                  </a:cubicBezTo>
                  <a:cubicBezTo>
                    <a:pt x="284" y="175"/>
                    <a:pt x="301" y="142"/>
                    <a:pt x="334" y="125"/>
                  </a:cubicBezTo>
                  <a:cubicBezTo>
                    <a:pt x="368" y="100"/>
                    <a:pt x="460" y="50"/>
                    <a:pt x="460" y="50"/>
                  </a:cubicBezTo>
                  <a:cubicBezTo>
                    <a:pt x="460" y="50"/>
                    <a:pt x="435" y="8"/>
                    <a:pt x="376" y="8"/>
                  </a:cubicBezTo>
                  <a:cubicBezTo>
                    <a:pt x="309" y="8"/>
                    <a:pt x="184" y="100"/>
                    <a:pt x="184" y="100"/>
                  </a:cubicBezTo>
                  <a:cubicBezTo>
                    <a:pt x="184" y="100"/>
                    <a:pt x="150" y="116"/>
                    <a:pt x="100" y="10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0" y="426"/>
                    <a:pt x="25" y="434"/>
                    <a:pt x="50" y="443"/>
                  </a:cubicBezTo>
                  <a:cubicBezTo>
                    <a:pt x="59" y="426"/>
                    <a:pt x="67" y="409"/>
                    <a:pt x="83" y="392"/>
                  </a:cubicBezTo>
                  <a:cubicBezTo>
                    <a:pt x="125" y="351"/>
                    <a:pt x="192" y="351"/>
                    <a:pt x="234" y="392"/>
                  </a:cubicBezTo>
                  <a:cubicBezTo>
                    <a:pt x="242" y="409"/>
                    <a:pt x="251" y="417"/>
                    <a:pt x="251" y="434"/>
                  </a:cubicBezTo>
                  <a:cubicBezTo>
                    <a:pt x="268" y="443"/>
                    <a:pt x="284" y="451"/>
                    <a:pt x="293" y="468"/>
                  </a:cubicBezTo>
                  <a:cubicBezTo>
                    <a:pt x="309" y="476"/>
                    <a:pt x="318" y="493"/>
                    <a:pt x="318" y="510"/>
                  </a:cubicBezTo>
                  <a:cubicBezTo>
                    <a:pt x="334" y="510"/>
                    <a:pt x="351" y="518"/>
                    <a:pt x="360" y="535"/>
                  </a:cubicBezTo>
                  <a:cubicBezTo>
                    <a:pt x="376" y="551"/>
                    <a:pt x="384" y="568"/>
                    <a:pt x="384" y="585"/>
                  </a:cubicBezTo>
                  <a:cubicBezTo>
                    <a:pt x="401" y="585"/>
                    <a:pt x="418" y="593"/>
                    <a:pt x="426" y="610"/>
                  </a:cubicBezTo>
                  <a:cubicBezTo>
                    <a:pt x="451" y="635"/>
                    <a:pt x="460" y="668"/>
                    <a:pt x="451" y="702"/>
                  </a:cubicBezTo>
                  <a:cubicBezTo>
                    <a:pt x="460" y="702"/>
                    <a:pt x="468" y="718"/>
                    <a:pt x="477" y="727"/>
                  </a:cubicBezTo>
                  <a:cubicBezTo>
                    <a:pt x="493" y="744"/>
                    <a:pt x="527" y="744"/>
                    <a:pt x="543" y="727"/>
                  </a:cubicBezTo>
                  <a:cubicBezTo>
                    <a:pt x="560" y="710"/>
                    <a:pt x="560" y="677"/>
                    <a:pt x="543" y="660"/>
                  </a:cubicBezTo>
                  <a:lnTo>
                    <a:pt x="535" y="660"/>
                  </a:lnTo>
                  <a:cubicBezTo>
                    <a:pt x="485" y="602"/>
                    <a:pt x="477" y="593"/>
                    <a:pt x="485" y="585"/>
                  </a:cubicBezTo>
                  <a:cubicBezTo>
                    <a:pt x="493" y="585"/>
                    <a:pt x="502" y="593"/>
                    <a:pt x="560" y="660"/>
                  </a:cubicBezTo>
                  <a:cubicBezTo>
                    <a:pt x="569" y="668"/>
                    <a:pt x="569" y="668"/>
                    <a:pt x="569" y="668"/>
                  </a:cubicBezTo>
                  <a:cubicBezTo>
                    <a:pt x="585" y="685"/>
                    <a:pt x="610" y="685"/>
                    <a:pt x="627" y="668"/>
                  </a:cubicBezTo>
                  <a:cubicBezTo>
                    <a:pt x="644" y="652"/>
                    <a:pt x="644" y="618"/>
                    <a:pt x="627" y="602"/>
                  </a:cubicBezTo>
                  <a:cubicBezTo>
                    <a:pt x="569" y="535"/>
                    <a:pt x="560" y="526"/>
                    <a:pt x="560" y="518"/>
                  </a:cubicBezTo>
                  <a:cubicBezTo>
                    <a:pt x="569" y="518"/>
                    <a:pt x="594" y="551"/>
                    <a:pt x="652" y="610"/>
                  </a:cubicBezTo>
                  <a:cubicBezTo>
                    <a:pt x="669" y="626"/>
                    <a:pt x="702" y="626"/>
                    <a:pt x="719" y="610"/>
                  </a:cubicBezTo>
                  <a:cubicBezTo>
                    <a:pt x="727" y="593"/>
                    <a:pt x="736" y="568"/>
                    <a:pt x="719" y="543"/>
                  </a:cubicBezTo>
                  <a:cubicBezTo>
                    <a:pt x="644" y="468"/>
                    <a:pt x="644" y="468"/>
                    <a:pt x="652" y="459"/>
                  </a:cubicBezTo>
                  <a:lnTo>
                    <a:pt x="727" y="526"/>
                  </a:lnTo>
                  <a:cubicBezTo>
                    <a:pt x="727" y="535"/>
                    <a:pt x="727" y="535"/>
                    <a:pt x="727" y="535"/>
                  </a:cubicBezTo>
                  <a:cubicBezTo>
                    <a:pt x="744" y="551"/>
                    <a:pt x="769" y="551"/>
                    <a:pt x="786" y="535"/>
                  </a:cubicBezTo>
                  <a:cubicBezTo>
                    <a:pt x="803" y="510"/>
                    <a:pt x="803" y="484"/>
                    <a:pt x="786" y="468"/>
                  </a:cubicBezTo>
                  <a:close/>
                  <a:moveTo>
                    <a:pt x="786" y="468"/>
                  </a:moveTo>
                  <a:lnTo>
                    <a:pt x="786" y="4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182843" tIns="91422" rIns="182843" bIns="91422" anchor="ctr"/>
            <a:lstStyle/>
            <a:p>
              <a:pPr>
                <a:defRPr/>
              </a:pPr>
              <a:endParaRPr lang="en-US" sz="2400" dirty="0">
                <a:ea typeface="SimSun" charset="0"/>
              </a:endParaRPr>
            </a:p>
          </p:txBody>
        </p:sp>
        <p:sp>
          <p:nvSpPr>
            <p:cNvPr id="46" name="Freeform 45"/>
            <p:cNvSpPr>
              <a:spLocks noEditPoints="1"/>
            </p:cNvSpPr>
            <p:nvPr/>
          </p:nvSpPr>
          <p:spPr bwMode="auto">
            <a:xfrm rot="2184541">
              <a:off x="2717508" y="3824879"/>
              <a:ext cx="340735" cy="362030"/>
            </a:xfrm>
            <a:custGeom>
              <a:avLst/>
              <a:gdLst>
                <a:gd name="T0" fmla="*/ 75 w 89"/>
                <a:gd name="T1" fmla="*/ 22 h 95"/>
                <a:gd name="T2" fmla="*/ 89 w 89"/>
                <a:gd name="T3" fmla="*/ 53 h 95"/>
                <a:gd name="T4" fmla="*/ 78 w 89"/>
                <a:gd name="T5" fmla="*/ 80 h 95"/>
                <a:gd name="T6" fmla="*/ 47 w 89"/>
                <a:gd name="T7" fmla="*/ 53 h 95"/>
                <a:gd name="T8" fmla="*/ 75 w 89"/>
                <a:gd name="T9" fmla="*/ 22 h 95"/>
                <a:gd name="T10" fmla="*/ 76 w 89"/>
                <a:gd name="T11" fmla="*/ 83 h 95"/>
                <a:gd name="T12" fmla="*/ 69 w 89"/>
                <a:gd name="T13" fmla="*/ 88 h 95"/>
                <a:gd name="T14" fmla="*/ 74 w 89"/>
                <a:gd name="T15" fmla="*/ 81 h 95"/>
                <a:gd name="T16" fmla="*/ 76 w 89"/>
                <a:gd name="T17" fmla="*/ 83 h 95"/>
                <a:gd name="T18" fmla="*/ 64 w 89"/>
                <a:gd name="T19" fmla="*/ 92 h 95"/>
                <a:gd name="T20" fmla="*/ 72 w 89"/>
                <a:gd name="T21" fmla="*/ 79 h 95"/>
                <a:gd name="T22" fmla="*/ 70 w 89"/>
                <a:gd name="T23" fmla="*/ 77 h 95"/>
                <a:gd name="T24" fmla="*/ 60 w 89"/>
                <a:gd name="T25" fmla="*/ 94 h 95"/>
                <a:gd name="T26" fmla="*/ 64 w 89"/>
                <a:gd name="T27" fmla="*/ 92 h 95"/>
                <a:gd name="T28" fmla="*/ 58 w 89"/>
                <a:gd name="T29" fmla="*/ 91 h 95"/>
                <a:gd name="T30" fmla="*/ 67 w 89"/>
                <a:gd name="T31" fmla="*/ 75 h 95"/>
                <a:gd name="T32" fmla="*/ 65 w 89"/>
                <a:gd name="T33" fmla="*/ 74 h 95"/>
                <a:gd name="T34" fmla="*/ 57 w 89"/>
                <a:gd name="T35" fmla="*/ 88 h 95"/>
                <a:gd name="T36" fmla="*/ 58 w 89"/>
                <a:gd name="T37" fmla="*/ 91 h 95"/>
                <a:gd name="T38" fmla="*/ 56 w 89"/>
                <a:gd name="T39" fmla="*/ 84 h 95"/>
                <a:gd name="T40" fmla="*/ 63 w 89"/>
                <a:gd name="T41" fmla="*/ 72 h 95"/>
                <a:gd name="T42" fmla="*/ 61 w 89"/>
                <a:gd name="T43" fmla="*/ 70 h 95"/>
                <a:gd name="T44" fmla="*/ 55 w 89"/>
                <a:gd name="T45" fmla="*/ 81 h 95"/>
                <a:gd name="T46" fmla="*/ 56 w 89"/>
                <a:gd name="T47" fmla="*/ 84 h 95"/>
                <a:gd name="T48" fmla="*/ 53 w 89"/>
                <a:gd name="T49" fmla="*/ 78 h 95"/>
                <a:gd name="T50" fmla="*/ 59 w 89"/>
                <a:gd name="T51" fmla="*/ 68 h 95"/>
                <a:gd name="T52" fmla="*/ 57 w 89"/>
                <a:gd name="T53" fmla="*/ 66 h 95"/>
                <a:gd name="T54" fmla="*/ 52 w 89"/>
                <a:gd name="T55" fmla="*/ 75 h 95"/>
                <a:gd name="T56" fmla="*/ 53 w 89"/>
                <a:gd name="T57" fmla="*/ 78 h 95"/>
                <a:gd name="T58" fmla="*/ 51 w 89"/>
                <a:gd name="T59" fmla="*/ 71 h 95"/>
                <a:gd name="T60" fmla="*/ 55 w 89"/>
                <a:gd name="T61" fmla="*/ 64 h 95"/>
                <a:gd name="T62" fmla="*/ 53 w 89"/>
                <a:gd name="T63" fmla="*/ 62 h 95"/>
                <a:gd name="T64" fmla="*/ 50 w 89"/>
                <a:gd name="T65" fmla="*/ 68 h 95"/>
                <a:gd name="T66" fmla="*/ 51 w 89"/>
                <a:gd name="T67" fmla="*/ 71 h 95"/>
                <a:gd name="T68" fmla="*/ 48 w 89"/>
                <a:gd name="T69" fmla="*/ 65 h 95"/>
                <a:gd name="T70" fmla="*/ 51 w 89"/>
                <a:gd name="T71" fmla="*/ 61 h 95"/>
                <a:gd name="T72" fmla="*/ 49 w 89"/>
                <a:gd name="T73" fmla="*/ 59 h 95"/>
                <a:gd name="T74" fmla="*/ 47 w 89"/>
                <a:gd name="T75" fmla="*/ 61 h 95"/>
                <a:gd name="T76" fmla="*/ 48 w 89"/>
                <a:gd name="T77" fmla="*/ 65 h 95"/>
                <a:gd name="T78" fmla="*/ 46 w 89"/>
                <a:gd name="T79" fmla="*/ 58 h 95"/>
                <a:gd name="T80" fmla="*/ 45 w 89"/>
                <a:gd name="T81" fmla="*/ 55 h 95"/>
                <a:gd name="T82" fmla="*/ 47 w 89"/>
                <a:gd name="T83" fmla="*/ 57 h 95"/>
                <a:gd name="T84" fmla="*/ 46 w 89"/>
                <a:gd name="T85" fmla="*/ 58 h 95"/>
                <a:gd name="T86" fmla="*/ 59 w 89"/>
                <a:gd name="T87" fmla="*/ 17 h 95"/>
                <a:gd name="T88" fmla="*/ 41 w 89"/>
                <a:gd name="T89" fmla="*/ 54 h 95"/>
                <a:gd name="T90" fmla="*/ 36 w 89"/>
                <a:gd name="T91" fmla="*/ 13 h 95"/>
                <a:gd name="T92" fmla="*/ 0 w 89"/>
                <a:gd name="T93" fmla="*/ 54 h 95"/>
                <a:gd name="T94" fmla="*/ 41 w 89"/>
                <a:gd name="T95" fmla="*/ 95 h 95"/>
                <a:gd name="T96" fmla="*/ 55 w 89"/>
                <a:gd name="T97" fmla="*/ 93 h 95"/>
                <a:gd name="T98" fmla="*/ 41 w 89"/>
                <a:gd name="T99" fmla="*/ 54 h 95"/>
                <a:gd name="T100" fmla="*/ 68 w 89"/>
                <a:gd name="T101" fmla="*/ 23 h 95"/>
                <a:gd name="T102" fmla="*/ 59 w 89"/>
                <a:gd name="T103" fmla="*/ 17 h 95"/>
                <a:gd name="T104" fmla="*/ 43 w 89"/>
                <a:gd name="T105" fmla="*/ 0 h 95"/>
                <a:gd name="T106" fmla="*/ 38 w 89"/>
                <a:gd name="T107" fmla="*/ 0 h 95"/>
                <a:gd name="T108" fmla="*/ 43 w 89"/>
                <a:gd name="T109" fmla="*/ 41 h 95"/>
                <a:gd name="T110" fmla="*/ 61 w 89"/>
                <a:gd name="T111" fmla="*/ 4 h 95"/>
                <a:gd name="T112" fmla="*/ 43 w 89"/>
                <a:gd name="T1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95">
                  <a:moveTo>
                    <a:pt x="75" y="22"/>
                  </a:moveTo>
                  <a:cubicBezTo>
                    <a:pt x="83" y="29"/>
                    <a:pt x="89" y="40"/>
                    <a:pt x="89" y="53"/>
                  </a:cubicBezTo>
                  <a:cubicBezTo>
                    <a:pt x="89" y="63"/>
                    <a:pt x="85" y="73"/>
                    <a:pt x="78" y="80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6" y="83"/>
                  </a:moveTo>
                  <a:cubicBezTo>
                    <a:pt x="74" y="85"/>
                    <a:pt x="72" y="87"/>
                    <a:pt x="69" y="88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6" y="83"/>
                    <a:pt x="76" y="83"/>
                    <a:pt x="76" y="83"/>
                  </a:cubicBezTo>
                  <a:close/>
                  <a:moveTo>
                    <a:pt x="64" y="92"/>
                  </a:moveTo>
                  <a:cubicBezTo>
                    <a:pt x="72" y="79"/>
                    <a:pt x="72" y="79"/>
                    <a:pt x="72" y="79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1" y="93"/>
                    <a:pt x="63" y="92"/>
                    <a:pt x="64" y="92"/>
                  </a:cubicBezTo>
                  <a:close/>
                  <a:moveTo>
                    <a:pt x="58" y="91"/>
                  </a:moveTo>
                  <a:cubicBezTo>
                    <a:pt x="67" y="75"/>
                    <a:pt x="67" y="75"/>
                    <a:pt x="67" y="75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8" y="91"/>
                    <a:pt x="58" y="91"/>
                    <a:pt x="58" y="91"/>
                  </a:cubicBezTo>
                  <a:close/>
                  <a:moveTo>
                    <a:pt x="56" y="84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6" y="84"/>
                    <a:pt x="56" y="84"/>
                    <a:pt x="56" y="84"/>
                  </a:cubicBezTo>
                  <a:close/>
                  <a:moveTo>
                    <a:pt x="53" y="78"/>
                  </a:moveTo>
                  <a:cubicBezTo>
                    <a:pt x="59" y="68"/>
                    <a:pt x="59" y="68"/>
                    <a:pt x="59" y="68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3" y="78"/>
                    <a:pt x="53" y="78"/>
                    <a:pt x="53" y="78"/>
                  </a:cubicBezTo>
                  <a:close/>
                  <a:moveTo>
                    <a:pt x="51" y="71"/>
                  </a:moveTo>
                  <a:cubicBezTo>
                    <a:pt x="55" y="64"/>
                    <a:pt x="55" y="64"/>
                    <a:pt x="55" y="64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71"/>
                    <a:pt x="51" y="71"/>
                    <a:pt x="51" y="71"/>
                  </a:cubicBezTo>
                  <a:close/>
                  <a:moveTo>
                    <a:pt x="48" y="65"/>
                  </a:moveTo>
                  <a:cubicBezTo>
                    <a:pt x="51" y="61"/>
                    <a:pt x="51" y="61"/>
                    <a:pt x="51" y="61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8" y="65"/>
                    <a:pt x="48" y="65"/>
                    <a:pt x="48" y="65"/>
                  </a:cubicBezTo>
                  <a:close/>
                  <a:moveTo>
                    <a:pt x="46" y="58"/>
                  </a:moveTo>
                  <a:cubicBezTo>
                    <a:pt x="45" y="55"/>
                    <a:pt x="45" y="55"/>
                    <a:pt x="45" y="55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6" y="58"/>
                    <a:pt x="46" y="58"/>
                    <a:pt x="46" y="58"/>
                  </a:cubicBezTo>
                  <a:close/>
                  <a:moveTo>
                    <a:pt x="59" y="17"/>
                  </a:moveTo>
                  <a:cubicBezTo>
                    <a:pt x="41" y="54"/>
                    <a:pt x="41" y="54"/>
                    <a:pt x="41" y="54"/>
                  </a:cubicBezTo>
                  <a:cubicBezTo>
                    <a:pt x="41" y="54"/>
                    <a:pt x="38" y="28"/>
                    <a:pt x="36" y="13"/>
                  </a:cubicBezTo>
                  <a:cubicBezTo>
                    <a:pt x="16" y="15"/>
                    <a:pt x="0" y="33"/>
                    <a:pt x="0" y="54"/>
                  </a:cubicBezTo>
                  <a:cubicBezTo>
                    <a:pt x="0" y="77"/>
                    <a:pt x="18" y="95"/>
                    <a:pt x="41" y="95"/>
                  </a:cubicBezTo>
                  <a:cubicBezTo>
                    <a:pt x="46" y="95"/>
                    <a:pt x="51" y="94"/>
                    <a:pt x="55" y="93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6" y="20"/>
                    <a:pt x="63" y="18"/>
                    <a:pt x="59" y="17"/>
                  </a:cubicBezTo>
                  <a:close/>
                  <a:moveTo>
                    <a:pt x="43" y="0"/>
                  </a:moveTo>
                  <a:cubicBezTo>
                    <a:pt x="41" y="0"/>
                    <a:pt x="40" y="0"/>
                    <a:pt x="38" y="0"/>
                  </a:cubicBezTo>
                  <a:cubicBezTo>
                    <a:pt x="40" y="15"/>
                    <a:pt x="43" y="41"/>
                    <a:pt x="43" y="4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6" y="1"/>
                    <a:pt x="49" y="0"/>
                    <a:pt x="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47" name="Group 4681"/>
            <p:cNvGrpSpPr>
              <a:grpSpLocks noChangeAspect="1"/>
            </p:cNvGrpSpPr>
            <p:nvPr/>
          </p:nvGrpSpPr>
          <p:grpSpPr bwMode="auto">
            <a:xfrm rot="1902692">
              <a:off x="2587545" y="4355466"/>
              <a:ext cx="305346" cy="400213"/>
              <a:chOff x="4576763" y="2300287"/>
              <a:chExt cx="276225" cy="361950"/>
            </a:xfrm>
            <a:solidFill>
              <a:schemeClr val="bg1"/>
            </a:solidFill>
          </p:grpSpPr>
          <p:sp>
            <p:nvSpPr>
              <p:cNvPr id="48" name="Freeform 250"/>
              <p:cNvSpPr>
                <a:spLocks noChangeArrowheads="1"/>
              </p:cNvSpPr>
              <p:nvPr/>
            </p:nvSpPr>
            <p:spPr bwMode="auto">
              <a:xfrm>
                <a:off x="4576763" y="2541587"/>
                <a:ext cx="120650" cy="120650"/>
              </a:xfrm>
              <a:custGeom>
                <a:avLst/>
                <a:gdLst>
                  <a:gd name="T0" fmla="*/ 92 w 336"/>
                  <a:gd name="T1" fmla="*/ 0 h 336"/>
                  <a:gd name="T2" fmla="*/ 0 w 336"/>
                  <a:gd name="T3" fmla="*/ 243 h 336"/>
                  <a:gd name="T4" fmla="*/ 159 w 336"/>
                  <a:gd name="T5" fmla="*/ 193 h 336"/>
                  <a:gd name="T6" fmla="*/ 251 w 336"/>
                  <a:gd name="T7" fmla="*/ 335 h 336"/>
                  <a:gd name="T8" fmla="*/ 335 w 336"/>
                  <a:gd name="T9" fmla="*/ 84 h 336"/>
                  <a:gd name="T10" fmla="*/ 251 w 336"/>
                  <a:gd name="T11" fmla="*/ 9 h 336"/>
                  <a:gd name="T12" fmla="*/ 92 w 336"/>
                  <a:gd name="T13" fmla="*/ 0 h 336"/>
                  <a:gd name="T14" fmla="*/ 92 w 336"/>
                  <a:gd name="T15" fmla="*/ 0 h 336"/>
                  <a:gd name="T16" fmla="*/ 92 w 336"/>
                  <a:gd name="T1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6" h="336">
                    <a:moveTo>
                      <a:pt x="92" y="0"/>
                    </a:moveTo>
                    <a:lnTo>
                      <a:pt x="0" y="243"/>
                    </a:lnTo>
                    <a:lnTo>
                      <a:pt x="159" y="193"/>
                    </a:lnTo>
                    <a:lnTo>
                      <a:pt x="251" y="335"/>
                    </a:lnTo>
                    <a:lnTo>
                      <a:pt x="335" y="84"/>
                    </a:lnTo>
                    <a:lnTo>
                      <a:pt x="251" y="9"/>
                    </a:lnTo>
                    <a:lnTo>
                      <a:pt x="92" y="0"/>
                    </a:lnTo>
                    <a:close/>
                    <a:moveTo>
                      <a:pt x="92" y="0"/>
                    </a:move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/>
              </a:p>
            </p:txBody>
          </p:sp>
          <p:sp>
            <p:nvSpPr>
              <p:cNvPr id="49" name="Freeform 251"/>
              <p:cNvSpPr>
                <a:spLocks noChangeArrowheads="1"/>
              </p:cNvSpPr>
              <p:nvPr/>
            </p:nvSpPr>
            <p:spPr bwMode="auto">
              <a:xfrm>
                <a:off x="4576763" y="2541587"/>
                <a:ext cx="120650" cy="120650"/>
              </a:xfrm>
              <a:custGeom>
                <a:avLst/>
                <a:gdLst>
                  <a:gd name="T0" fmla="*/ 92 w 336"/>
                  <a:gd name="T1" fmla="*/ 0 h 336"/>
                  <a:gd name="T2" fmla="*/ 0 w 336"/>
                  <a:gd name="T3" fmla="*/ 243 h 336"/>
                  <a:gd name="T4" fmla="*/ 159 w 336"/>
                  <a:gd name="T5" fmla="*/ 193 h 336"/>
                  <a:gd name="T6" fmla="*/ 251 w 336"/>
                  <a:gd name="T7" fmla="*/ 335 h 336"/>
                  <a:gd name="T8" fmla="*/ 335 w 336"/>
                  <a:gd name="T9" fmla="*/ 84 h 336"/>
                  <a:gd name="T10" fmla="*/ 251 w 336"/>
                  <a:gd name="T11" fmla="*/ 9 h 336"/>
                  <a:gd name="T12" fmla="*/ 92 w 336"/>
                  <a:gd name="T13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6" h="336">
                    <a:moveTo>
                      <a:pt x="92" y="0"/>
                    </a:moveTo>
                    <a:lnTo>
                      <a:pt x="0" y="243"/>
                    </a:lnTo>
                    <a:lnTo>
                      <a:pt x="159" y="193"/>
                    </a:lnTo>
                    <a:lnTo>
                      <a:pt x="251" y="335"/>
                    </a:lnTo>
                    <a:lnTo>
                      <a:pt x="335" y="84"/>
                    </a:lnTo>
                    <a:lnTo>
                      <a:pt x="251" y="9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/>
              </a:p>
            </p:txBody>
          </p:sp>
          <p:sp>
            <p:nvSpPr>
              <p:cNvPr id="50" name="Freeform 252"/>
              <p:cNvSpPr>
                <a:spLocks noChangeArrowheads="1"/>
              </p:cNvSpPr>
              <p:nvPr/>
            </p:nvSpPr>
            <p:spPr bwMode="auto">
              <a:xfrm>
                <a:off x="4610100" y="2541587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/>
              </a:p>
            </p:txBody>
          </p:sp>
          <p:sp>
            <p:nvSpPr>
              <p:cNvPr id="51" name="Freeform 253"/>
              <p:cNvSpPr>
                <a:spLocks noChangeArrowheads="1"/>
              </p:cNvSpPr>
              <p:nvPr/>
            </p:nvSpPr>
            <p:spPr bwMode="auto">
              <a:xfrm>
                <a:off x="4732338" y="2541587"/>
                <a:ext cx="120650" cy="120650"/>
              </a:xfrm>
              <a:custGeom>
                <a:avLst/>
                <a:gdLst>
                  <a:gd name="T0" fmla="*/ 251 w 336"/>
                  <a:gd name="T1" fmla="*/ 0 h 336"/>
                  <a:gd name="T2" fmla="*/ 84 w 336"/>
                  <a:gd name="T3" fmla="*/ 9 h 336"/>
                  <a:gd name="T4" fmla="*/ 0 w 336"/>
                  <a:gd name="T5" fmla="*/ 84 h 336"/>
                  <a:gd name="T6" fmla="*/ 92 w 336"/>
                  <a:gd name="T7" fmla="*/ 335 h 336"/>
                  <a:gd name="T8" fmla="*/ 176 w 336"/>
                  <a:gd name="T9" fmla="*/ 193 h 336"/>
                  <a:gd name="T10" fmla="*/ 335 w 336"/>
                  <a:gd name="T11" fmla="*/ 243 h 336"/>
                  <a:gd name="T12" fmla="*/ 251 w 336"/>
                  <a:gd name="T13" fmla="*/ 0 h 336"/>
                  <a:gd name="T14" fmla="*/ 251 w 336"/>
                  <a:gd name="T15" fmla="*/ 0 h 336"/>
                  <a:gd name="T16" fmla="*/ 251 w 336"/>
                  <a:gd name="T1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6" h="336">
                    <a:moveTo>
                      <a:pt x="251" y="0"/>
                    </a:moveTo>
                    <a:lnTo>
                      <a:pt x="84" y="9"/>
                    </a:lnTo>
                    <a:lnTo>
                      <a:pt x="0" y="84"/>
                    </a:lnTo>
                    <a:lnTo>
                      <a:pt x="92" y="335"/>
                    </a:lnTo>
                    <a:lnTo>
                      <a:pt x="176" y="193"/>
                    </a:lnTo>
                    <a:lnTo>
                      <a:pt x="335" y="243"/>
                    </a:lnTo>
                    <a:lnTo>
                      <a:pt x="251" y="0"/>
                    </a:lnTo>
                    <a:close/>
                    <a:moveTo>
                      <a:pt x="251" y="0"/>
                    </a:moveTo>
                    <a:lnTo>
                      <a:pt x="251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/>
              </a:p>
            </p:txBody>
          </p:sp>
          <p:sp>
            <p:nvSpPr>
              <p:cNvPr id="52" name="Freeform 254"/>
              <p:cNvSpPr>
                <a:spLocks noChangeArrowheads="1"/>
              </p:cNvSpPr>
              <p:nvPr/>
            </p:nvSpPr>
            <p:spPr bwMode="auto">
              <a:xfrm>
                <a:off x="4732338" y="2541587"/>
                <a:ext cx="120650" cy="120650"/>
              </a:xfrm>
              <a:custGeom>
                <a:avLst/>
                <a:gdLst>
                  <a:gd name="T0" fmla="*/ 251 w 336"/>
                  <a:gd name="T1" fmla="*/ 0 h 336"/>
                  <a:gd name="T2" fmla="*/ 84 w 336"/>
                  <a:gd name="T3" fmla="*/ 9 h 336"/>
                  <a:gd name="T4" fmla="*/ 0 w 336"/>
                  <a:gd name="T5" fmla="*/ 84 h 336"/>
                  <a:gd name="T6" fmla="*/ 92 w 336"/>
                  <a:gd name="T7" fmla="*/ 335 h 336"/>
                  <a:gd name="T8" fmla="*/ 176 w 336"/>
                  <a:gd name="T9" fmla="*/ 193 h 336"/>
                  <a:gd name="T10" fmla="*/ 335 w 336"/>
                  <a:gd name="T11" fmla="*/ 243 h 336"/>
                  <a:gd name="T12" fmla="*/ 251 w 336"/>
                  <a:gd name="T13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6" h="336">
                    <a:moveTo>
                      <a:pt x="251" y="0"/>
                    </a:moveTo>
                    <a:lnTo>
                      <a:pt x="84" y="9"/>
                    </a:lnTo>
                    <a:lnTo>
                      <a:pt x="0" y="84"/>
                    </a:lnTo>
                    <a:lnTo>
                      <a:pt x="92" y="335"/>
                    </a:lnTo>
                    <a:lnTo>
                      <a:pt x="176" y="193"/>
                    </a:lnTo>
                    <a:lnTo>
                      <a:pt x="335" y="243"/>
                    </a:lnTo>
                    <a:lnTo>
                      <a:pt x="251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/>
              </a:p>
            </p:txBody>
          </p:sp>
          <p:sp>
            <p:nvSpPr>
              <p:cNvPr id="53" name="Freeform 255"/>
              <p:cNvSpPr>
                <a:spLocks noChangeArrowheads="1"/>
              </p:cNvSpPr>
              <p:nvPr/>
            </p:nvSpPr>
            <p:spPr bwMode="auto">
              <a:xfrm>
                <a:off x="4822825" y="2541587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/>
              </a:p>
            </p:txBody>
          </p:sp>
          <p:sp>
            <p:nvSpPr>
              <p:cNvPr id="54" name="Freeform 256"/>
              <p:cNvSpPr>
                <a:spLocks noChangeArrowheads="1"/>
              </p:cNvSpPr>
              <p:nvPr/>
            </p:nvSpPr>
            <p:spPr bwMode="auto">
              <a:xfrm>
                <a:off x="4586288" y="2300287"/>
                <a:ext cx="261937" cy="258762"/>
              </a:xfrm>
              <a:custGeom>
                <a:avLst/>
                <a:gdLst>
                  <a:gd name="T0" fmla="*/ 618 w 728"/>
                  <a:gd name="T1" fmla="*/ 619 h 720"/>
                  <a:gd name="T2" fmla="*/ 627 w 728"/>
                  <a:gd name="T3" fmla="*/ 469 h 720"/>
                  <a:gd name="T4" fmla="*/ 727 w 728"/>
                  <a:gd name="T5" fmla="*/ 360 h 720"/>
                  <a:gd name="T6" fmla="*/ 627 w 728"/>
                  <a:gd name="T7" fmla="*/ 251 h 720"/>
                  <a:gd name="T8" fmla="*/ 618 w 728"/>
                  <a:gd name="T9" fmla="*/ 101 h 720"/>
                  <a:gd name="T10" fmla="*/ 468 w 728"/>
                  <a:gd name="T11" fmla="*/ 92 h 720"/>
                  <a:gd name="T12" fmla="*/ 359 w 728"/>
                  <a:gd name="T13" fmla="*/ 0 h 720"/>
                  <a:gd name="T14" fmla="*/ 250 w 728"/>
                  <a:gd name="T15" fmla="*/ 92 h 720"/>
                  <a:gd name="T16" fmla="*/ 100 w 728"/>
                  <a:gd name="T17" fmla="*/ 101 h 720"/>
                  <a:gd name="T18" fmla="*/ 92 w 728"/>
                  <a:gd name="T19" fmla="*/ 251 h 720"/>
                  <a:gd name="T20" fmla="*/ 0 w 728"/>
                  <a:gd name="T21" fmla="*/ 360 h 720"/>
                  <a:gd name="T22" fmla="*/ 92 w 728"/>
                  <a:gd name="T23" fmla="*/ 469 h 720"/>
                  <a:gd name="T24" fmla="*/ 100 w 728"/>
                  <a:gd name="T25" fmla="*/ 619 h 720"/>
                  <a:gd name="T26" fmla="*/ 250 w 728"/>
                  <a:gd name="T27" fmla="*/ 628 h 720"/>
                  <a:gd name="T28" fmla="*/ 359 w 728"/>
                  <a:gd name="T29" fmla="*/ 719 h 720"/>
                  <a:gd name="T30" fmla="*/ 468 w 728"/>
                  <a:gd name="T31" fmla="*/ 628 h 720"/>
                  <a:gd name="T32" fmla="*/ 618 w 728"/>
                  <a:gd name="T33" fmla="*/ 619 h 720"/>
                  <a:gd name="T34" fmla="*/ 359 w 728"/>
                  <a:gd name="T35" fmla="*/ 561 h 720"/>
                  <a:gd name="T36" fmla="*/ 159 w 728"/>
                  <a:gd name="T37" fmla="*/ 360 h 720"/>
                  <a:gd name="T38" fmla="*/ 359 w 728"/>
                  <a:gd name="T39" fmla="*/ 159 h 720"/>
                  <a:gd name="T40" fmla="*/ 560 w 728"/>
                  <a:gd name="T41" fmla="*/ 360 h 720"/>
                  <a:gd name="T42" fmla="*/ 359 w 728"/>
                  <a:gd name="T43" fmla="*/ 561 h 720"/>
                  <a:gd name="T44" fmla="*/ 359 w 728"/>
                  <a:gd name="T45" fmla="*/ 561 h 720"/>
                  <a:gd name="T46" fmla="*/ 359 w 728"/>
                  <a:gd name="T47" fmla="*/ 561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8" h="720">
                    <a:moveTo>
                      <a:pt x="618" y="619"/>
                    </a:moveTo>
                    <a:cubicBezTo>
                      <a:pt x="627" y="469"/>
                      <a:pt x="627" y="469"/>
                      <a:pt x="627" y="469"/>
                    </a:cubicBezTo>
                    <a:cubicBezTo>
                      <a:pt x="727" y="360"/>
                      <a:pt x="727" y="360"/>
                      <a:pt x="727" y="360"/>
                    </a:cubicBezTo>
                    <a:cubicBezTo>
                      <a:pt x="627" y="251"/>
                      <a:pt x="627" y="251"/>
                      <a:pt x="627" y="251"/>
                    </a:cubicBezTo>
                    <a:cubicBezTo>
                      <a:pt x="618" y="101"/>
                      <a:pt x="618" y="101"/>
                      <a:pt x="618" y="101"/>
                    </a:cubicBezTo>
                    <a:cubicBezTo>
                      <a:pt x="468" y="92"/>
                      <a:pt x="468" y="92"/>
                      <a:pt x="468" y="92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250" y="92"/>
                      <a:pt x="250" y="92"/>
                      <a:pt x="250" y="92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92" y="251"/>
                      <a:pt x="92" y="251"/>
                      <a:pt x="92" y="251"/>
                    </a:cubicBezTo>
                    <a:cubicBezTo>
                      <a:pt x="0" y="360"/>
                      <a:pt x="0" y="360"/>
                      <a:pt x="0" y="360"/>
                    </a:cubicBezTo>
                    <a:cubicBezTo>
                      <a:pt x="92" y="469"/>
                      <a:pt x="92" y="469"/>
                      <a:pt x="92" y="469"/>
                    </a:cubicBezTo>
                    <a:cubicBezTo>
                      <a:pt x="100" y="619"/>
                      <a:pt x="100" y="619"/>
                      <a:pt x="100" y="619"/>
                    </a:cubicBezTo>
                    <a:cubicBezTo>
                      <a:pt x="250" y="628"/>
                      <a:pt x="250" y="628"/>
                      <a:pt x="250" y="628"/>
                    </a:cubicBezTo>
                    <a:cubicBezTo>
                      <a:pt x="359" y="719"/>
                      <a:pt x="359" y="719"/>
                      <a:pt x="359" y="719"/>
                    </a:cubicBezTo>
                    <a:cubicBezTo>
                      <a:pt x="468" y="628"/>
                      <a:pt x="468" y="628"/>
                      <a:pt x="468" y="628"/>
                    </a:cubicBezTo>
                    <a:lnTo>
                      <a:pt x="618" y="619"/>
                    </a:lnTo>
                    <a:close/>
                    <a:moveTo>
                      <a:pt x="359" y="561"/>
                    </a:moveTo>
                    <a:cubicBezTo>
                      <a:pt x="250" y="561"/>
                      <a:pt x="159" y="469"/>
                      <a:pt x="159" y="360"/>
                    </a:cubicBezTo>
                    <a:cubicBezTo>
                      <a:pt x="159" y="243"/>
                      <a:pt x="250" y="159"/>
                      <a:pt x="359" y="159"/>
                    </a:cubicBezTo>
                    <a:cubicBezTo>
                      <a:pt x="468" y="159"/>
                      <a:pt x="560" y="243"/>
                      <a:pt x="560" y="360"/>
                    </a:cubicBezTo>
                    <a:cubicBezTo>
                      <a:pt x="560" y="469"/>
                      <a:pt x="468" y="561"/>
                      <a:pt x="359" y="561"/>
                    </a:cubicBezTo>
                    <a:close/>
                    <a:moveTo>
                      <a:pt x="359" y="561"/>
                    </a:moveTo>
                    <a:lnTo>
                      <a:pt x="359" y="56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/>
              </a:p>
            </p:txBody>
          </p:sp>
          <p:sp>
            <p:nvSpPr>
              <p:cNvPr id="55" name="Freeform 257"/>
              <p:cNvSpPr>
                <a:spLocks noChangeArrowheads="1"/>
              </p:cNvSpPr>
              <p:nvPr/>
            </p:nvSpPr>
            <p:spPr bwMode="auto">
              <a:xfrm>
                <a:off x="4691063" y="2387599"/>
                <a:ext cx="36512" cy="80963"/>
              </a:xfrm>
              <a:custGeom>
                <a:avLst/>
                <a:gdLst>
                  <a:gd name="T0" fmla="*/ 0 w 102"/>
                  <a:gd name="T1" fmla="*/ 33 h 227"/>
                  <a:gd name="T2" fmla="*/ 9 w 102"/>
                  <a:gd name="T3" fmla="*/ 67 h 227"/>
                  <a:gd name="T4" fmla="*/ 50 w 102"/>
                  <a:gd name="T5" fmla="*/ 50 h 227"/>
                  <a:gd name="T6" fmla="*/ 50 w 102"/>
                  <a:gd name="T7" fmla="*/ 226 h 227"/>
                  <a:gd name="T8" fmla="*/ 101 w 102"/>
                  <a:gd name="T9" fmla="*/ 226 h 227"/>
                  <a:gd name="T10" fmla="*/ 101 w 102"/>
                  <a:gd name="T11" fmla="*/ 0 h 227"/>
                  <a:gd name="T12" fmla="*/ 59 w 102"/>
                  <a:gd name="T13" fmla="*/ 0 h 227"/>
                  <a:gd name="T14" fmla="*/ 0 w 102"/>
                  <a:gd name="T15" fmla="*/ 33 h 227"/>
                  <a:gd name="T16" fmla="*/ 0 w 102"/>
                  <a:gd name="T17" fmla="*/ 33 h 227"/>
                  <a:gd name="T18" fmla="*/ 0 w 102"/>
                  <a:gd name="T19" fmla="*/ 3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2" h="227">
                    <a:moveTo>
                      <a:pt x="0" y="33"/>
                    </a:moveTo>
                    <a:lnTo>
                      <a:pt x="9" y="67"/>
                    </a:lnTo>
                    <a:lnTo>
                      <a:pt x="50" y="50"/>
                    </a:lnTo>
                    <a:lnTo>
                      <a:pt x="50" y="226"/>
                    </a:lnTo>
                    <a:lnTo>
                      <a:pt x="101" y="226"/>
                    </a:lnTo>
                    <a:lnTo>
                      <a:pt x="101" y="0"/>
                    </a:lnTo>
                    <a:lnTo>
                      <a:pt x="59" y="0"/>
                    </a:lnTo>
                    <a:lnTo>
                      <a:pt x="0" y="33"/>
                    </a:lnTo>
                    <a:close/>
                    <a:moveTo>
                      <a:pt x="0" y="33"/>
                    </a:moveTo>
                    <a:lnTo>
                      <a:pt x="0" y="3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/>
              </a:p>
            </p:txBody>
          </p:sp>
          <p:sp>
            <p:nvSpPr>
              <p:cNvPr id="56" name="Freeform 258"/>
              <p:cNvSpPr>
                <a:spLocks noChangeArrowheads="1"/>
              </p:cNvSpPr>
              <p:nvPr/>
            </p:nvSpPr>
            <p:spPr bwMode="auto">
              <a:xfrm>
                <a:off x="4691063" y="2387599"/>
                <a:ext cx="36512" cy="80963"/>
              </a:xfrm>
              <a:custGeom>
                <a:avLst/>
                <a:gdLst>
                  <a:gd name="T0" fmla="*/ 0 w 102"/>
                  <a:gd name="T1" fmla="*/ 33 h 227"/>
                  <a:gd name="T2" fmla="*/ 9 w 102"/>
                  <a:gd name="T3" fmla="*/ 67 h 227"/>
                  <a:gd name="T4" fmla="*/ 50 w 102"/>
                  <a:gd name="T5" fmla="*/ 50 h 227"/>
                  <a:gd name="T6" fmla="*/ 50 w 102"/>
                  <a:gd name="T7" fmla="*/ 50 h 227"/>
                  <a:gd name="T8" fmla="*/ 50 w 102"/>
                  <a:gd name="T9" fmla="*/ 226 h 227"/>
                  <a:gd name="T10" fmla="*/ 101 w 102"/>
                  <a:gd name="T11" fmla="*/ 226 h 227"/>
                  <a:gd name="T12" fmla="*/ 101 w 102"/>
                  <a:gd name="T13" fmla="*/ 0 h 227"/>
                  <a:gd name="T14" fmla="*/ 59 w 102"/>
                  <a:gd name="T15" fmla="*/ 0 h 227"/>
                  <a:gd name="T16" fmla="*/ 0 w 102"/>
                  <a:gd name="T17" fmla="*/ 3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227">
                    <a:moveTo>
                      <a:pt x="0" y="33"/>
                    </a:moveTo>
                    <a:lnTo>
                      <a:pt x="9" y="67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50" y="226"/>
                    </a:lnTo>
                    <a:lnTo>
                      <a:pt x="101" y="226"/>
                    </a:lnTo>
                    <a:lnTo>
                      <a:pt x="101" y="0"/>
                    </a:lnTo>
                    <a:lnTo>
                      <a:pt x="59" y="0"/>
                    </a:lnTo>
                    <a:lnTo>
                      <a:pt x="0" y="3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/>
              </a:p>
            </p:txBody>
          </p:sp>
          <p:sp>
            <p:nvSpPr>
              <p:cNvPr id="57" name="Freeform 259"/>
              <p:cNvSpPr>
                <a:spLocks noChangeArrowheads="1"/>
              </p:cNvSpPr>
              <p:nvPr/>
            </p:nvSpPr>
            <p:spPr bwMode="auto">
              <a:xfrm>
                <a:off x="4691063" y="2400299"/>
                <a:ext cx="1587" cy="158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/>
              </a:p>
            </p:txBody>
          </p:sp>
        </p:grpSp>
        <p:sp>
          <p:nvSpPr>
            <p:cNvPr id="58" name="Freeform 57"/>
            <p:cNvSpPr>
              <a:spLocks noChangeAspect="1" noChangeArrowheads="1"/>
            </p:cNvSpPr>
            <p:nvPr/>
          </p:nvSpPr>
          <p:spPr bwMode="auto">
            <a:xfrm rot="1316183">
              <a:off x="2379287" y="4882311"/>
              <a:ext cx="284753" cy="340806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>
                <a:defRPr/>
              </a:pPr>
              <a:endParaRPr lang="en-US" sz="2400" dirty="0">
                <a:ea typeface="SimSun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353072" y="1860495"/>
            <a:ext cx="2383950" cy="369314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en-US" b="1" smtClean="0">
                <a:solidFill>
                  <a:schemeClr val="bg2">
                    <a:lumMod val="50000"/>
                  </a:schemeClr>
                </a:solidFill>
                <a:cs typeface="Lato Regular"/>
              </a:rPr>
              <a:t>3D Diagram Graphics</a:t>
            </a:r>
            <a:endParaRPr lang="id-ID" b="1">
              <a:solidFill>
                <a:schemeClr val="bg2">
                  <a:lumMod val="50000"/>
                </a:schemeClr>
              </a:solidFill>
              <a:cs typeface="Lato Regular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6353073" y="2177424"/>
            <a:ext cx="5305527" cy="923312"/>
            <a:chOff x="12238818" y="4933683"/>
            <a:chExt cx="10611054" cy="1846624"/>
          </a:xfrm>
        </p:grpSpPr>
        <p:sp>
          <p:nvSpPr>
            <p:cNvPr id="62" name="TextBox 61"/>
            <p:cNvSpPr txBox="1"/>
            <p:nvPr/>
          </p:nvSpPr>
          <p:spPr>
            <a:xfrm>
              <a:off x="15110670" y="5136793"/>
              <a:ext cx="7739202" cy="1514224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pt-BR" sz="1200">
                  <a:solidFill>
                    <a:schemeClr val="bg2">
                      <a:lumMod val="50000"/>
                    </a:schemeClr>
                  </a:solidFill>
                  <a:cs typeface="Lato Light"/>
                </a:rPr>
                <a:t>Lorem ipsum dolor sit amet, consdipiscing elit. Aliquam tincidunt ante nec sem onguconvallis Aliquam tincidunt a. Aliqm tincidunt ante top onguconvallis.</a:t>
              </a:r>
              <a:endParaRPr lang="en-US" sz="1200">
                <a:solidFill>
                  <a:schemeClr val="bg2">
                    <a:lumMod val="50000"/>
                  </a:schemeClr>
                </a:solidFill>
                <a:cs typeface="Lato Light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238818" y="4933683"/>
              <a:ext cx="2921240" cy="1846624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r>
                <a:rPr lang="en-US" sz="5400">
                  <a:solidFill>
                    <a:schemeClr val="accent2"/>
                  </a:solidFill>
                  <a:cs typeface="Lato Light"/>
                </a:rPr>
                <a:t>68K</a:t>
              </a:r>
              <a:endParaRPr lang="id-ID" sz="5400" dirty="0">
                <a:solidFill>
                  <a:schemeClr val="accent2"/>
                </a:solidFill>
                <a:cs typeface="Lato Light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399687" y="3278359"/>
            <a:ext cx="277647" cy="276819"/>
            <a:chOff x="2138511" y="2464802"/>
            <a:chExt cx="354012" cy="352956"/>
          </a:xfrm>
          <a:solidFill>
            <a:schemeClr val="accent1"/>
          </a:solidFill>
        </p:grpSpPr>
        <p:sp>
          <p:nvSpPr>
            <p:cNvPr id="65" name="Oval 64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Freeform 65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399687" y="4241537"/>
            <a:ext cx="277647" cy="276819"/>
            <a:chOff x="2138511" y="2464802"/>
            <a:chExt cx="354012" cy="352956"/>
          </a:xfrm>
          <a:solidFill>
            <a:schemeClr val="accent3"/>
          </a:solidFill>
        </p:grpSpPr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Freeform 68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399687" y="5322237"/>
            <a:ext cx="277647" cy="276819"/>
            <a:chOff x="2138511" y="2464802"/>
            <a:chExt cx="354012" cy="352956"/>
          </a:xfrm>
          <a:solidFill>
            <a:schemeClr val="accent5"/>
          </a:solidFill>
        </p:grpSpPr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2" name="Freeform 71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160431" y="4241537"/>
            <a:ext cx="277647" cy="276819"/>
            <a:chOff x="2138511" y="2464802"/>
            <a:chExt cx="354012" cy="352956"/>
          </a:xfrm>
          <a:solidFill>
            <a:schemeClr val="accent4"/>
          </a:solidFill>
        </p:grpSpPr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5" name="Freeform 74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6686761" y="3184705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2">
                    <a:lumMod val="50000"/>
                  </a:schemeClr>
                </a:solidFill>
                <a:cs typeface="Lato Regular"/>
              </a:rPr>
              <a:t>Option 1</a:t>
            </a:r>
            <a:endParaRPr lang="id-ID" sz="1600" b="1" dirty="0">
              <a:solidFill>
                <a:schemeClr val="bg2">
                  <a:lumMod val="50000"/>
                </a:schemeClr>
              </a:solidFill>
              <a:cs typeface="Lato Regular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686760" y="3483389"/>
            <a:ext cx="2223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75000"/>
                  </a:schemeClr>
                </a:solidFill>
                <a:cs typeface="Lato Light"/>
              </a:rPr>
              <a:t>Lorem ipsum dolor sit amet, </a:t>
            </a:r>
            <a:r>
              <a:rPr lang="pt-BR" sz="1200">
                <a:solidFill>
                  <a:schemeClr val="bg2">
                    <a:lumMod val="75000"/>
                  </a:schemeClr>
                </a:solidFill>
                <a:cs typeface="Lato Light"/>
              </a:rPr>
              <a:t>consectetur adipiscing </a:t>
            </a:r>
            <a:r>
              <a:rPr lang="pt-BR" sz="1200" smtClean="0">
                <a:solidFill>
                  <a:schemeClr val="bg2">
                    <a:lumMod val="75000"/>
                  </a:schemeClr>
                </a:solidFill>
                <a:cs typeface="Lato Light"/>
              </a:rPr>
              <a:t>teda.</a:t>
            </a:r>
            <a:endParaRPr lang="en-US" sz="1200" b="1" dirty="0">
              <a:solidFill>
                <a:schemeClr val="bg2">
                  <a:lumMod val="75000"/>
                </a:schemeClr>
              </a:solidFill>
              <a:cs typeface="Lato Ligh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686761" y="4159757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2">
                    <a:lumMod val="50000"/>
                  </a:schemeClr>
                </a:solidFill>
                <a:cs typeface="Lato Regular"/>
              </a:rPr>
              <a:t>Option 3</a:t>
            </a:r>
            <a:endParaRPr lang="id-ID" sz="1600" b="1" dirty="0">
              <a:solidFill>
                <a:schemeClr val="bg2">
                  <a:lumMod val="50000"/>
                </a:schemeClr>
              </a:solidFill>
              <a:cs typeface="Lato Regular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686760" y="4458441"/>
            <a:ext cx="2223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75000"/>
                  </a:schemeClr>
                </a:solidFill>
                <a:cs typeface="Lato Light"/>
              </a:rPr>
              <a:t>Lorem ipsum dolor sit amet, </a:t>
            </a:r>
            <a:r>
              <a:rPr lang="pt-BR" sz="1200">
                <a:solidFill>
                  <a:schemeClr val="bg2">
                    <a:lumMod val="75000"/>
                  </a:schemeClr>
                </a:solidFill>
                <a:cs typeface="Lato Light"/>
              </a:rPr>
              <a:t>consectetur adipiscing </a:t>
            </a:r>
            <a:r>
              <a:rPr lang="pt-BR" sz="1200" smtClean="0">
                <a:solidFill>
                  <a:schemeClr val="bg2">
                    <a:lumMod val="75000"/>
                  </a:schemeClr>
                </a:solidFill>
                <a:cs typeface="Lato Light"/>
              </a:rPr>
              <a:t>teda.</a:t>
            </a:r>
            <a:endParaRPr lang="en-US" sz="1200" b="1" dirty="0">
              <a:solidFill>
                <a:schemeClr val="bg2">
                  <a:lumMod val="75000"/>
                </a:schemeClr>
              </a:solidFill>
              <a:cs typeface="Lato Ligh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686761" y="5189434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2">
                    <a:lumMod val="50000"/>
                  </a:schemeClr>
                </a:solidFill>
                <a:cs typeface="Lato Regular"/>
              </a:rPr>
              <a:t>Option 5</a:t>
            </a:r>
            <a:endParaRPr lang="id-ID" sz="1600" b="1" dirty="0">
              <a:solidFill>
                <a:schemeClr val="bg2">
                  <a:lumMod val="50000"/>
                </a:schemeClr>
              </a:solidFill>
              <a:cs typeface="Lato Regular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86760" y="5488118"/>
            <a:ext cx="2223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75000"/>
                  </a:schemeClr>
                </a:solidFill>
                <a:cs typeface="Lato Light"/>
              </a:rPr>
              <a:t>Lorem ipsum dolor sit amet, </a:t>
            </a:r>
            <a:r>
              <a:rPr lang="pt-BR" sz="1200">
                <a:solidFill>
                  <a:schemeClr val="bg2">
                    <a:lumMod val="75000"/>
                  </a:schemeClr>
                </a:solidFill>
                <a:cs typeface="Lato Light"/>
              </a:rPr>
              <a:t>consectetur adipiscing </a:t>
            </a:r>
            <a:r>
              <a:rPr lang="pt-BR" sz="1200" smtClean="0">
                <a:solidFill>
                  <a:schemeClr val="bg2">
                    <a:lumMod val="75000"/>
                  </a:schemeClr>
                </a:solidFill>
                <a:cs typeface="Lato Light"/>
              </a:rPr>
              <a:t>teda.</a:t>
            </a:r>
            <a:endParaRPr lang="en-US" sz="1200" b="1" dirty="0">
              <a:solidFill>
                <a:schemeClr val="bg2">
                  <a:lumMod val="75000"/>
                </a:schemeClr>
              </a:solidFill>
              <a:cs typeface="Lato Ligh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444904" y="4159757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2">
                    <a:lumMod val="50000"/>
                  </a:schemeClr>
                </a:solidFill>
                <a:cs typeface="Lato Regular"/>
              </a:rPr>
              <a:t>Option 4</a:t>
            </a:r>
            <a:endParaRPr lang="id-ID" sz="1600" b="1" dirty="0">
              <a:solidFill>
                <a:schemeClr val="bg2">
                  <a:lumMod val="50000"/>
                </a:schemeClr>
              </a:solidFill>
              <a:cs typeface="Lato Regular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444903" y="4458441"/>
            <a:ext cx="2223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75000"/>
                  </a:schemeClr>
                </a:solidFill>
                <a:cs typeface="Lato Light"/>
              </a:rPr>
              <a:t>Lorem ipsum dolor sit amet, </a:t>
            </a:r>
            <a:r>
              <a:rPr lang="pt-BR" sz="1200">
                <a:solidFill>
                  <a:schemeClr val="bg2">
                    <a:lumMod val="75000"/>
                  </a:schemeClr>
                </a:solidFill>
                <a:cs typeface="Lato Light"/>
              </a:rPr>
              <a:t>consectetur adipiscing </a:t>
            </a:r>
            <a:r>
              <a:rPr lang="pt-BR" sz="1200" smtClean="0">
                <a:solidFill>
                  <a:schemeClr val="bg2">
                    <a:lumMod val="75000"/>
                  </a:schemeClr>
                </a:solidFill>
                <a:cs typeface="Lato Light"/>
              </a:rPr>
              <a:t>teda.</a:t>
            </a:r>
            <a:endParaRPr lang="en-US" sz="1200" b="1" dirty="0">
              <a:solidFill>
                <a:schemeClr val="bg2">
                  <a:lumMod val="75000"/>
                </a:schemeClr>
              </a:solidFill>
              <a:cs typeface="Lato Light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9160431" y="3266686"/>
            <a:ext cx="277647" cy="276819"/>
            <a:chOff x="2138511" y="2464802"/>
            <a:chExt cx="354012" cy="352956"/>
          </a:xfrm>
          <a:solidFill>
            <a:schemeClr val="accent2"/>
          </a:solidFill>
        </p:grpSpPr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6" name="Freeform 85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9444904" y="3184906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2">
                    <a:lumMod val="50000"/>
                  </a:schemeClr>
                </a:solidFill>
                <a:cs typeface="Lato Regular"/>
              </a:rPr>
              <a:t>Option 2</a:t>
            </a:r>
            <a:endParaRPr lang="id-ID" sz="1600" b="1" dirty="0">
              <a:solidFill>
                <a:schemeClr val="bg2">
                  <a:lumMod val="50000"/>
                </a:schemeClr>
              </a:solidFill>
              <a:cs typeface="Lato Regular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444903" y="3483590"/>
            <a:ext cx="2223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75000"/>
                  </a:schemeClr>
                </a:solidFill>
                <a:cs typeface="Lato Light"/>
              </a:rPr>
              <a:t>Lorem ipsum dolor sit amet, </a:t>
            </a:r>
            <a:r>
              <a:rPr lang="pt-BR" sz="1200">
                <a:solidFill>
                  <a:schemeClr val="bg2">
                    <a:lumMod val="75000"/>
                  </a:schemeClr>
                </a:solidFill>
                <a:cs typeface="Lato Light"/>
              </a:rPr>
              <a:t>consectetur adipiscing </a:t>
            </a:r>
            <a:r>
              <a:rPr lang="pt-BR" sz="1200" smtClean="0">
                <a:solidFill>
                  <a:schemeClr val="bg2">
                    <a:lumMod val="75000"/>
                  </a:schemeClr>
                </a:solidFill>
                <a:cs typeface="Lato Light"/>
              </a:rPr>
              <a:t>teda.</a:t>
            </a:r>
            <a:endParaRPr lang="en-US" sz="1200" b="1" dirty="0">
              <a:solidFill>
                <a:schemeClr val="bg2">
                  <a:lumMod val="75000"/>
                </a:schemeClr>
              </a:solidFill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15716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7" grpId="0"/>
      <p:bldP spid="8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Table Graphics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39416" y="2097705"/>
            <a:ext cx="2016224" cy="3276364"/>
            <a:chOff x="839416" y="2061803"/>
            <a:chExt cx="2016224" cy="3276364"/>
          </a:xfrm>
        </p:grpSpPr>
        <p:sp>
          <p:nvSpPr>
            <p:cNvPr id="5" name="矩形 20"/>
            <p:cNvSpPr/>
            <p:nvPr/>
          </p:nvSpPr>
          <p:spPr>
            <a:xfrm>
              <a:off x="839416" y="2061803"/>
              <a:ext cx="2016224" cy="32763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21"/>
            <p:cNvSpPr/>
            <p:nvPr/>
          </p:nvSpPr>
          <p:spPr>
            <a:xfrm flipH="1">
              <a:off x="839416" y="2061803"/>
              <a:ext cx="2016224" cy="3276364"/>
            </a:xfrm>
            <a:prstGeom prst="rtTriangle">
              <a:avLst/>
            </a:prstGeom>
            <a:solidFill>
              <a:schemeClr val="accent2">
                <a:lumMod val="75000"/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31"/>
          <p:cNvSpPr/>
          <p:nvPr/>
        </p:nvSpPr>
        <p:spPr>
          <a:xfrm>
            <a:off x="964104" y="3429853"/>
            <a:ext cx="176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4105" y="3987985"/>
            <a:ext cx="176684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</a:t>
            </a:r>
            <a:r>
              <a:rPr lang="en-US" altLang="zh-CN" sz="1200" err="1">
                <a:solidFill>
                  <a:schemeClr val="bg1"/>
                </a:solidFill>
              </a:rPr>
              <a:t>Er</a:t>
            </a:r>
            <a:r>
              <a:rPr lang="en-US" altLang="zh-CN" sz="1200">
                <a:solidFill>
                  <a:schemeClr val="bg1"/>
                </a:solidFill>
              </a:rPr>
              <a:t> </a:t>
            </a:r>
            <a:r>
              <a:rPr lang="en-US" altLang="zh-CN" sz="1200" err="1">
                <a:solidFill>
                  <a:schemeClr val="bg1"/>
                </a:solidFill>
              </a:rPr>
              <a:t>Elit</a:t>
            </a:r>
            <a:r>
              <a:rPr lang="en-US" altLang="zh-CN" sz="1200">
                <a:solidFill>
                  <a:schemeClr val="bg1"/>
                </a:solidFill>
              </a:rPr>
              <a:t> </a:t>
            </a:r>
            <a:r>
              <a:rPr lang="en-US" altLang="zh-CN" sz="1200" err="1">
                <a:solidFill>
                  <a:schemeClr val="bg1"/>
                </a:solidFill>
              </a:rPr>
              <a:t>Lamet</a:t>
            </a:r>
            <a:r>
              <a:rPr lang="en-US" altLang="zh-CN" sz="1200">
                <a:solidFill>
                  <a:schemeClr val="bg1"/>
                </a:solidFill>
              </a:rPr>
              <a:t>, </a:t>
            </a:r>
            <a:r>
              <a:rPr lang="en-US" altLang="zh-CN" sz="1200" err="1">
                <a:solidFill>
                  <a:schemeClr val="bg1"/>
                </a:solidFill>
              </a:rPr>
              <a:t>Consectetaur</a:t>
            </a:r>
            <a:r>
              <a:rPr lang="en-US" altLang="zh-CN" sz="1200">
                <a:solidFill>
                  <a:schemeClr val="bg1"/>
                </a:solidFill>
              </a:rPr>
              <a:t> </a:t>
            </a:r>
            <a:r>
              <a:rPr lang="en-US" altLang="zh-CN" sz="1200" err="1">
                <a:solidFill>
                  <a:schemeClr val="bg1"/>
                </a:solidFill>
              </a:rPr>
              <a:t>Cillium</a:t>
            </a:r>
            <a:r>
              <a:rPr lang="en-US" altLang="zh-CN" sz="1200">
                <a:solidFill>
                  <a:schemeClr val="bg1"/>
                </a:solidFill>
              </a:rPr>
              <a:t> </a:t>
            </a:r>
            <a:r>
              <a:rPr lang="en-US" altLang="zh-CN" sz="1200" err="1">
                <a:solidFill>
                  <a:schemeClr val="bg1"/>
                </a:solidFill>
              </a:rPr>
              <a:t>Adipisicing</a:t>
            </a:r>
            <a:r>
              <a:rPr lang="en-US" altLang="zh-CN" sz="1200">
                <a:solidFill>
                  <a:schemeClr val="bg1"/>
                </a:solidFill>
              </a:rPr>
              <a:t> </a:t>
            </a:r>
            <a:r>
              <a:rPr lang="en-US" altLang="zh-CN" sz="1200" err="1">
                <a:solidFill>
                  <a:schemeClr val="bg1"/>
                </a:solidFill>
              </a:rPr>
              <a:t>Pecu</a:t>
            </a:r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9" name="直接连接符 33"/>
          <p:cNvCxnSpPr/>
          <p:nvPr/>
        </p:nvCxnSpPr>
        <p:spPr>
          <a:xfrm>
            <a:off x="1145450" y="3357845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Documents and Settings\Administrator\桌面\图标\ico\verified-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891" y="2253301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2963652" y="2097705"/>
            <a:ext cx="2016224" cy="3276364"/>
            <a:chOff x="2963652" y="2061803"/>
            <a:chExt cx="2016224" cy="3276364"/>
          </a:xfrm>
        </p:grpSpPr>
        <p:sp>
          <p:nvSpPr>
            <p:cNvPr id="12" name="矩形 35"/>
            <p:cNvSpPr/>
            <p:nvPr/>
          </p:nvSpPr>
          <p:spPr>
            <a:xfrm>
              <a:off x="2963652" y="2061803"/>
              <a:ext cx="2016224" cy="32763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直角三角形 36"/>
            <p:cNvSpPr/>
            <p:nvPr/>
          </p:nvSpPr>
          <p:spPr>
            <a:xfrm flipH="1">
              <a:off x="2963652" y="2061803"/>
              <a:ext cx="2016224" cy="3276364"/>
            </a:xfrm>
            <a:prstGeom prst="rtTriangle">
              <a:avLst/>
            </a:prstGeom>
            <a:solidFill>
              <a:schemeClr val="accent3">
                <a:lumMod val="50000"/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37"/>
          <p:cNvSpPr/>
          <p:nvPr/>
        </p:nvSpPr>
        <p:spPr>
          <a:xfrm>
            <a:off x="3088340" y="3429853"/>
            <a:ext cx="176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88341" y="3987985"/>
            <a:ext cx="176684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16" name="直接连接符 39"/>
          <p:cNvCxnSpPr/>
          <p:nvPr/>
        </p:nvCxnSpPr>
        <p:spPr>
          <a:xfrm>
            <a:off x="3269686" y="3357845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87888" y="2097705"/>
            <a:ext cx="2016224" cy="3276364"/>
            <a:chOff x="5087888" y="2061803"/>
            <a:chExt cx="2016224" cy="3276364"/>
          </a:xfrm>
        </p:grpSpPr>
        <p:sp>
          <p:nvSpPr>
            <p:cNvPr id="18" name="矩形 40"/>
            <p:cNvSpPr/>
            <p:nvPr/>
          </p:nvSpPr>
          <p:spPr>
            <a:xfrm>
              <a:off x="5087888" y="2061803"/>
              <a:ext cx="2016224" cy="32763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直角三角形 41"/>
            <p:cNvSpPr/>
            <p:nvPr/>
          </p:nvSpPr>
          <p:spPr>
            <a:xfrm flipH="1">
              <a:off x="5087888" y="2061803"/>
              <a:ext cx="2016224" cy="3276364"/>
            </a:xfrm>
            <a:prstGeom prst="rtTriangle">
              <a:avLst/>
            </a:prstGeom>
            <a:solidFill>
              <a:schemeClr val="accent4">
                <a:lumMod val="50000"/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42"/>
          <p:cNvSpPr/>
          <p:nvPr/>
        </p:nvSpPr>
        <p:spPr>
          <a:xfrm>
            <a:off x="5212576" y="3429853"/>
            <a:ext cx="176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12577" y="3987985"/>
            <a:ext cx="176684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</a:t>
            </a:r>
            <a:r>
              <a:rPr lang="en-US" altLang="zh-CN" sz="1200" err="1">
                <a:solidFill>
                  <a:schemeClr val="bg1"/>
                </a:solidFill>
              </a:rPr>
              <a:t>Er</a:t>
            </a:r>
            <a:r>
              <a:rPr lang="en-US" altLang="zh-CN" sz="1200">
                <a:solidFill>
                  <a:schemeClr val="bg1"/>
                </a:solidFill>
              </a:rPr>
              <a:t> </a:t>
            </a:r>
            <a:r>
              <a:rPr lang="en-US" altLang="zh-CN" sz="1200" err="1">
                <a:solidFill>
                  <a:schemeClr val="bg1"/>
                </a:solidFill>
              </a:rPr>
              <a:t>Elit</a:t>
            </a:r>
            <a:r>
              <a:rPr lang="en-US" altLang="zh-CN" sz="1200">
                <a:solidFill>
                  <a:schemeClr val="bg1"/>
                </a:solidFill>
              </a:rPr>
              <a:t> </a:t>
            </a:r>
            <a:r>
              <a:rPr lang="en-US" altLang="zh-CN" sz="1200" err="1">
                <a:solidFill>
                  <a:schemeClr val="bg1"/>
                </a:solidFill>
              </a:rPr>
              <a:t>Lamet</a:t>
            </a:r>
            <a:r>
              <a:rPr lang="en-US" altLang="zh-CN" sz="1200">
                <a:solidFill>
                  <a:schemeClr val="bg1"/>
                </a:solidFill>
              </a:rPr>
              <a:t>, </a:t>
            </a:r>
            <a:r>
              <a:rPr lang="en-US" altLang="zh-CN" sz="1200" err="1">
                <a:solidFill>
                  <a:schemeClr val="bg1"/>
                </a:solidFill>
              </a:rPr>
              <a:t>Consectetaur</a:t>
            </a:r>
            <a:r>
              <a:rPr lang="en-US" altLang="zh-CN" sz="1200">
                <a:solidFill>
                  <a:schemeClr val="bg1"/>
                </a:solidFill>
              </a:rPr>
              <a:t> </a:t>
            </a:r>
            <a:r>
              <a:rPr lang="en-US" altLang="zh-CN" sz="1200" err="1">
                <a:solidFill>
                  <a:schemeClr val="bg1"/>
                </a:solidFill>
              </a:rPr>
              <a:t>Cillium</a:t>
            </a:r>
            <a:r>
              <a:rPr lang="en-US" altLang="zh-CN" sz="1200">
                <a:solidFill>
                  <a:schemeClr val="bg1"/>
                </a:solidFill>
              </a:rPr>
              <a:t> </a:t>
            </a:r>
            <a:r>
              <a:rPr lang="en-US" altLang="zh-CN" sz="1200" err="1">
                <a:solidFill>
                  <a:schemeClr val="bg1"/>
                </a:solidFill>
              </a:rPr>
              <a:t>Adipisicing</a:t>
            </a:r>
            <a:r>
              <a:rPr lang="en-US" altLang="zh-CN" sz="1200">
                <a:solidFill>
                  <a:schemeClr val="bg1"/>
                </a:solidFill>
              </a:rPr>
              <a:t> </a:t>
            </a:r>
            <a:r>
              <a:rPr lang="en-US" altLang="zh-CN" sz="1200" err="1">
                <a:solidFill>
                  <a:schemeClr val="bg1"/>
                </a:solidFill>
              </a:rPr>
              <a:t>Pecu</a:t>
            </a:r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22" name="直接连接符 44"/>
          <p:cNvCxnSpPr/>
          <p:nvPr/>
        </p:nvCxnSpPr>
        <p:spPr>
          <a:xfrm>
            <a:off x="5393922" y="3357845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7212124" y="2097705"/>
            <a:ext cx="2016224" cy="3276364"/>
            <a:chOff x="7212124" y="2061803"/>
            <a:chExt cx="2016224" cy="3276364"/>
          </a:xfrm>
        </p:grpSpPr>
        <p:sp>
          <p:nvSpPr>
            <p:cNvPr id="24" name="矩形 45"/>
            <p:cNvSpPr/>
            <p:nvPr/>
          </p:nvSpPr>
          <p:spPr>
            <a:xfrm>
              <a:off x="7212124" y="2061803"/>
              <a:ext cx="2016224" cy="32763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直角三角形 46"/>
            <p:cNvSpPr/>
            <p:nvPr/>
          </p:nvSpPr>
          <p:spPr>
            <a:xfrm flipH="1">
              <a:off x="7212124" y="2061803"/>
              <a:ext cx="2016224" cy="3276364"/>
            </a:xfrm>
            <a:prstGeom prst="rtTriangle">
              <a:avLst/>
            </a:prstGeom>
            <a:solidFill>
              <a:schemeClr val="accent1">
                <a:lumMod val="50000"/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矩形 47"/>
          <p:cNvSpPr/>
          <p:nvPr/>
        </p:nvSpPr>
        <p:spPr>
          <a:xfrm>
            <a:off x="7336812" y="3429853"/>
            <a:ext cx="176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36813" y="3987985"/>
            <a:ext cx="176684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28" name="直接连接符 49"/>
          <p:cNvCxnSpPr/>
          <p:nvPr/>
        </p:nvCxnSpPr>
        <p:spPr>
          <a:xfrm>
            <a:off x="7518158" y="3357845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5" descr="C:\Documents and Settings\Administrator\桌面\图标\ico\trending-u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127" y="2253301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Documents and Settings\Administrator\桌面\图标\ico\cal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599" y="2253301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C:\Documents and Settings\Administrator\桌面\图标\ico\camera-al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363" y="2253301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/>
          <p:cNvGrpSpPr/>
          <p:nvPr/>
        </p:nvGrpSpPr>
        <p:grpSpPr>
          <a:xfrm>
            <a:off x="9353036" y="2097705"/>
            <a:ext cx="2016224" cy="3276364"/>
            <a:chOff x="9353036" y="2061803"/>
            <a:chExt cx="2016224" cy="3276364"/>
          </a:xfrm>
        </p:grpSpPr>
        <p:sp>
          <p:nvSpPr>
            <p:cNvPr id="33" name="矩形 20"/>
            <p:cNvSpPr/>
            <p:nvPr/>
          </p:nvSpPr>
          <p:spPr>
            <a:xfrm>
              <a:off x="9353036" y="2061803"/>
              <a:ext cx="2016224" cy="3276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直角三角形 21"/>
            <p:cNvSpPr/>
            <p:nvPr/>
          </p:nvSpPr>
          <p:spPr>
            <a:xfrm flipH="1">
              <a:off x="9353036" y="2061803"/>
              <a:ext cx="2016224" cy="3276364"/>
            </a:xfrm>
            <a:prstGeom prst="rtTriangle">
              <a:avLst/>
            </a:prstGeom>
            <a:solidFill>
              <a:schemeClr val="accent5">
                <a:lumMod val="50000"/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1"/>
          <p:cNvSpPr/>
          <p:nvPr/>
        </p:nvSpPr>
        <p:spPr>
          <a:xfrm>
            <a:off x="9477724" y="3429853"/>
            <a:ext cx="176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477725" y="3987985"/>
            <a:ext cx="176684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37" name="直接连接符 33"/>
          <p:cNvCxnSpPr/>
          <p:nvPr/>
        </p:nvCxnSpPr>
        <p:spPr>
          <a:xfrm>
            <a:off x="9659070" y="3357845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4" descr="C:\Documents and Settings\Administrator\桌面\图标\ico\vpn-lock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052" y="2315131"/>
            <a:ext cx="811444" cy="8114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/>
          <p:cNvCxnSpPr/>
          <p:nvPr/>
        </p:nvCxnSpPr>
        <p:spPr>
          <a:xfrm>
            <a:off x="5319389" y="1143000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471789" y="1244600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37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000"/>
                            </p:stCondLst>
                            <p:childTnLst>
                              <p:par>
                                <p:cTn id="10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9500"/>
                            </p:stCondLst>
                            <p:childTnLst>
                              <p:par>
                                <p:cTn id="1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15" grpId="0"/>
      <p:bldP spid="20" grpId="0"/>
      <p:bldP spid="21" grpId="0"/>
      <p:bldP spid="26" grpId="0"/>
      <p:bldP spid="27" grpId="0"/>
      <p:bldP spid="35" grpId="0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Business </a:t>
            </a:r>
            <a:r>
              <a:rPr lang="en-US" smtClean="0"/>
              <a:t>Model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018840" y="1838865"/>
            <a:ext cx="6171539" cy="4534910"/>
            <a:chOff x="3048336" y="1630485"/>
            <a:chExt cx="6171539" cy="4534910"/>
          </a:xfrm>
        </p:grpSpPr>
        <p:grpSp>
          <p:nvGrpSpPr>
            <p:cNvPr id="5" name="Group 4"/>
            <p:cNvGrpSpPr/>
            <p:nvPr/>
          </p:nvGrpSpPr>
          <p:grpSpPr>
            <a:xfrm>
              <a:off x="5567176" y="3999041"/>
              <a:ext cx="1216923" cy="436181"/>
              <a:chOff x="5400218" y="3999041"/>
              <a:chExt cx="1216923" cy="436181"/>
            </a:xfrm>
          </p:grpSpPr>
          <p:sp>
            <p:nvSpPr>
              <p:cNvPr id="142" name="Freeform 16"/>
              <p:cNvSpPr>
                <a:spLocks/>
              </p:cNvSpPr>
              <p:nvPr/>
            </p:nvSpPr>
            <p:spPr bwMode="auto">
              <a:xfrm>
                <a:off x="5400218" y="3999041"/>
                <a:ext cx="1216923" cy="65322"/>
              </a:xfrm>
              <a:custGeom>
                <a:avLst/>
                <a:gdLst>
                  <a:gd name="T0" fmla="*/ 0 w 1008"/>
                  <a:gd name="T1" fmla="*/ 48 h 48"/>
                  <a:gd name="T2" fmla="*/ 84 w 1008"/>
                  <a:gd name="T3" fmla="*/ 0 h 48"/>
                  <a:gd name="T4" fmla="*/ 1008 w 1008"/>
                  <a:gd name="T5" fmla="*/ 0 h 48"/>
                  <a:gd name="T6" fmla="*/ 960 w 1008"/>
                  <a:gd name="T7" fmla="*/ 48 h 48"/>
                  <a:gd name="T8" fmla="*/ 0 w 1008"/>
                  <a:gd name="T9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8" h="48">
                    <a:moveTo>
                      <a:pt x="0" y="48"/>
                    </a:moveTo>
                    <a:lnTo>
                      <a:pt x="84" y="0"/>
                    </a:lnTo>
                    <a:lnTo>
                      <a:pt x="1008" y="0"/>
                    </a:lnTo>
                    <a:lnTo>
                      <a:pt x="960" y="48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143" name="Freeform 17"/>
              <p:cNvSpPr>
                <a:spLocks/>
              </p:cNvSpPr>
              <p:nvPr/>
            </p:nvSpPr>
            <p:spPr bwMode="auto">
              <a:xfrm>
                <a:off x="6558080" y="3999740"/>
                <a:ext cx="57949" cy="435482"/>
              </a:xfrm>
              <a:custGeom>
                <a:avLst/>
                <a:gdLst>
                  <a:gd name="T0" fmla="*/ 0 w 48"/>
                  <a:gd name="T1" fmla="*/ 320 h 320"/>
                  <a:gd name="T2" fmla="*/ 0 w 48"/>
                  <a:gd name="T3" fmla="*/ 48 h 320"/>
                  <a:gd name="T4" fmla="*/ 48 w 48"/>
                  <a:gd name="T5" fmla="*/ 0 h 320"/>
                  <a:gd name="T6" fmla="*/ 48 w 48"/>
                  <a:gd name="T7" fmla="*/ 272 h 320"/>
                  <a:gd name="T8" fmla="*/ 0 w 48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320">
                    <a:moveTo>
                      <a:pt x="0" y="320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48" y="272"/>
                    </a:lnTo>
                    <a:lnTo>
                      <a:pt x="0" y="32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xtLst/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048336" y="1630485"/>
              <a:ext cx="6171539" cy="4534910"/>
              <a:chOff x="2926626" y="1630485"/>
              <a:chExt cx="6171539" cy="453491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926626" y="1630485"/>
                <a:ext cx="6171539" cy="4494498"/>
                <a:chOff x="1630097" y="2492959"/>
                <a:chExt cx="12343078" cy="8988996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1630097" y="4568674"/>
                  <a:ext cx="12343078" cy="6913281"/>
                  <a:chOff x="1630097" y="4568674"/>
                  <a:chExt cx="12343078" cy="6913281"/>
                </a:xfrm>
              </p:grpSpPr>
              <p:sp>
                <p:nvSpPr>
                  <p:cNvPr id="101" name="Freeform 22"/>
                  <p:cNvSpPr>
                    <a:spLocks/>
                  </p:cNvSpPr>
                  <p:nvPr/>
                </p:nvSpPr>
                <p:spPr bwMode="auto">
                  <a:xfrm>
                    <a:off x="2948006" y="7804248"/>
                    <a:ext cx="1945681" cy="1673038"/>
                  </a:xfrm>
                  <a:custGeom>
                    <a:avLst/>
                    <a:gdLst>
                      <a:gd name="T0" fmla="*/ 926 w 942"/>
                      <a:gd name="T1" fmla="*/ 112 h 810"/>
                      <a:gd name="T2" fmla="*/ 880 w 942"/>
                      <a:gd name="T3" fmla="*/ 150 h 810"/>
                      <a:gd name="T4" fmla="*/ 844 w 942"/>
                      <a:gd name="T5" fmla="*/ 116 h 810"/>
                      <a:gd name="T6" fmla="*/ 804 w 942"/>
                      <a:gd name="T7" fmla="*/ 86 h 810"/>
                      <a:gd name="T8" fmla="*/ 762 w 942"/>
                      <a:gd name="T9" fmla="*/ 60 h 810"/>
                      <a:gd name="T10" fmla="*/ 672 w 942"/>
                      <a:gd name="T11" fmla="*/ 22 h 810"/>
                      <a:gd name="T12" fmla="*/ 580 w 942"/>
                      <a:gd name="T13" fmla="*/ 2 h 810"/>
                      <a:gd name="T14" fmla="*/ 484 w 942"/>
                      <a:gd name="T15" fmla="*/ 0 h 810"/>
                      <a:gd name="T16" fmla="*/ 390 w 942"/>
                      <a:gd name="T17" fmla="*/ 16 h 810"/>
                      <a:gd name="T18" fmla="*/ 300 w 942"/>
                      <a:gd name="T19" fmla="*/ 50 h 810"/>
                      <a:gd name="T20" fmla="*/ 256 w 942"/>
                      <a:gd name="T21" fmla="*/ 74 h 810"/>
                      <a:gd name="T22" fmla="*/ 216 w 942"/>
                      <a:gd name="T23" fmla="*/ 102 h 810"/>
                      <a:gd name="T24" fmla="*/ 178 w 942"/>
                      <a:gd name="T25" fmla="*/ 136 h 810"/>
                      <a:gd name="T26" fmla="*/ 146 w 942"/>
                      <a:gd name="T27" fmla="*/ 168 h 810"/>
                      <a:gd name="T28" fmla="*/ 94 w 942"/>
                      <a:gd name="T29" fmla="*/ 230 h 810"/>
                      <a:gd name="T30" fmla="*/ 56 w 942"/>
                      <a:gd name="T31" fmla="*/ 294 h 810"/>
                      <a:gd name="T32" fmla="*/ 30 w 942"/>
                      <a:gd name="T33" fmla="*/ 360 h 810"/>
                      <a:gd name="T34" fmla="*/ 12 w 942"/>
                      <a:gd name="T35" fmla="*/ 430 h 810"/>
                      <a:gd name="T36" fmla="*/ 4 w 942"/>
                      <a:gd name="T37" fmla="*/ 504 h 810"/>
                      <a:gd name="T38" fmla="*/ 0 w 942"/>
                      <a:gd name="T39" fmla="*/ 626 h 810"/>
                      <a:gd name="T40" fmla="*/ 0 w 942"/>
                      <a:gd name="T41" fmla="*/ 718 h 810"/>
                      <a:gd name="T42" fmla="*/ 36 w 942"/>
                      <a:gd name="T43" fmla="*/ 810 h 810"/>
                      <a:gd name="T44" fmla="*/ 36 w 942"/>
                      <a:gd name="T45" fmla="*/ 718 h 810"/>
                      <a:gd name="T46" fmla="*/ 36 w 942"/>
                      <a:gd name="T47" fmla="*/ 628 h 810"/>
                      <a:gd name="T48" fmla="*/ 40 w 942"/>
                      <a:gd name="T49" fmla="*/ 508 h 810"/>
                      <a:gd name="T50" fmla="*/ 48 w 942"/>
                      <a:gd name="T51" fmla="*/ 438 h 810"/>
                      <a:gd name="T52" fmla="*/ 64 w 942"/>
                      <a:gd name="T53" fmla="*/ 372 h 810"/>
                      <a:gd name="T54" fmla="*/ 88 w 942"/>
                      <a:gd name="T55" fmla="*/ 310 h 810"/>
                      <a:gd name="T56" fmla="*/ 124 w 942"/>
                      <a:gd name="T57" fmla="*/ 250 h 810"/>
                      <a:gd name="T58" fmla="*/ 172 w 942"/>
                      <a:gd name="T59" fmla="*/ 192 h 810"/>
                      <a:gd name="T60" fmla="*/ 202 w 942"/>
                      <a:gd name="T61" fmla="*/ 162 h 810"/>
                      <a:gd name="T62" fmla="*/ 276 w 942"/>
                      <a:gd name="T63" fmla="*/ 106 h 810"/>
                      <a:gd name="T64" fmla="*/ 356 w 942"/>
                      <a:gd name="T65" fmla="*/ 66 h 810"/>
                      <a:gd name="T66" fmla="*/ 442 w 942"/>
                      <a:gd name="T67" fmla="*/ 42 h 810"/>
                      <a:gd name="T68" fmla="*/ 530 w 942"/>
                      <a:gd name="T69" fmla="*/ 36 h 810"/>
                      <a:gd name="T70" fmla="*/ 618 w 942"/>
                      <a:gd name="T71" fmla="*/ 46 h 810"/>
                      <a:gd name="T72" fmla="*/ 702 w 942"/>
                      <a:gd name="T73" fmla="*/ 72 h 810"/>
                      <a:gd name="T74" fmla="*/ 780 w 942"/>
                      <a:gd name="T75" fmla="*/ 114 h 810"/>
                      <a:gd name="T76" fmla="*/ 852 w 942"/>
                      <a:gd name="T77" fmla="*/ 174 h 810"/>
                      <a:gd name="T78" fmla="*/ 942 w 942"/>
                      <a:gd name="T79" fmla="*/ 256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942" h="810">
                        <a:moveTo>
                          <a:pt x="942" y="256"/>
                        </a:moveTo>
                        <a:lnTo>
                          <a:pt x="926" y="112"/>
                        </a:lnTo>
                        <a:lnTo>
                          <a:pt x="880" y="150"/>
                        </a:lnTo>
                        <a:lnTo>
                          <a:pt x="880" y="150"/>
                        </a:lnTo>
                        <a:lnTo>
                          <a:pt x="862" y="132"/>
                        </a:lnTo>
                        <a:lnTo>
                          <a:pt x="844" y="116"/>
                        </a:lnTo>
                        <a:lnTo>
                          <a:pt x="824" y="100"/>
                        </a:lnTo>
                        <a:lnTo>
                          <a:pt x="804" y="86"/>
                        </a:lnTo>
                        <a:lnTo>
                          <a:pt x="782" y="72"/>
                        </a:lnTo>
                        <a:lnTo>
                          <a:pt x="762" y="60"/>
                        </a:lnTo>
                        <a:lnTo>
                          <a:pt x="718" y="40"/>
                        </a:lnTo>
                        <a:lnTo>
                          <a:pt x="672" y="22"/>
                        </a:lnTo>
                        <a:lnTo>
                          <a:pt x="626" y="10"/>
                        </a:lnTo>
                        <a:lnTo>
                          <a:pt x="580" y="2"/>
                        </a:lnTo>
                        <a:lnTo>
                          <a:pt x="532" y="0"/>
                        </a:lnTo>
                        <a:lnTo>
                          <a:pt x="484" y="0"/>
                        </a:lnTo>
                        <a:lnTo>
                          <a:pt x="436" y="6"/>
                        </a:lnTo>
                        <a:lnTo>
                          <a:pt x="390" y="16"/>
                        </a:lnTo>
                        <a:lnTo>
                          <a:pt x="344" y="32"/>
                        </a:lnTo>
                        <a:lnTo>
                          <a:pt x="300" y="50"/>
                        </a:lnTo>
                        <a:lnTo>
                          <a:pt x="278" y="62"/>
                        </a:lnTo>
                        <a:lnTo>
                          <a:pt x="256" y="74"/>
                        </a:lnTo>
                        <a:lnTo>
                          <a:pt x="236" y="88"/>
                        </a:lnTo>
                        <a:lnTo>
                          <a:pt x="216" y="102"/>
                        </a:lnTo>
                        <a:lnTo>
                          <a:pt x="196" y="118"/>
                        </a:lnTo>
                        <a:lnTo>
                          <a:pt x="178" y="136"/>
                        </a:lnTo>
                        <a:lnTo>
                          <a:pt x="178" y="136"/>
                        </a:lnTo>
                        <a:lnTo>
                          <a:pt x="146" y="168"/>
                        </a:lnTo>
                        <a:lnTo>
                          <a:pt x="118" y="200"/>
                        </a:lnTo>
                        <a:lnTo>
                          <a:pt x="94" y="230"/>
                        </a:lnTo>
                        <a:lnTo>
                          <a:pt x="74" y="262"/>
                        </a:lnTo>
                        <a:lnTo>
                          <a:pt x="56" y="294"/>
                        </a:lnTo>
                        <a:lnTo>
                          <a:pt x="42" y="328"/>
                        </a:lnTo>
                        <a:lnTo>
                          <a:pt x="30" y="360"/>
                        </a:lnTo>
                        <a:lnTo>
                          <a:pt x="20" y="394"/>
                        </a:lnTo>
                        <a:lnTo>
                          <a:pt x="12" y="430"/>
                        </a:lnTo>
                        <a:lnTo>
                          <a:pt x="8" y="466"/>
                        </a:lnTo>
                        <a:lnTo>
                          <a:pt x="4" y="504"/>
                        </a:lnTo>
                        <a:lnTo>
                          <a:pt x="2" y="544"/>
                        </a:lnTo>
                        <a:lnTo>
                          <a:pt x="0" y="626"/>
                        </a:lnTo>
                        <a:lnTo>
                          <a:pt x="0" y="718"/>
                        </a:lnTo>
                        <a:lnTo>
                          <a:pt x="0" y="718"/>
                        </a:lnTo>
                        <a:lnTo>
                          <a:pt x="0" y="810"/>
                        </a:lnTo>
                        <a:lnTo>
                          <a:pt x="36" y="810"/>
                        </a:lnTo>
                        <a:lnTo>
                          <a:pt x="36" y="810"/>
                        </a:lnTo>
                        <a:lnTo>
                          <a:pt x="36" y="718"/>
                        </a:lnTo>
                        <a:lnTo>
                          <a:pt x="36" y="718"/>
                        </a:lnTo>
                        <a:lnTo>
                          <a:pt x="36" y="628"/>
                        </a:lnTo>
                        <a:lnTo>
                          <a:pt x="38" y="546"/>
                        </a:lnTo>
                        <a:lnTo>
                          <a:pt x="40" y="508"/>
                        </a:lnTo>
                        <a:lnTo>
                          <a:pt x="44" y="472"/>
                        </a:lnTo>
                        <a:lnTo>
                          <a:pt x="48" y="438"/>
                        </a:lnTo>
                        <a:lnTo>
                          <a:pt x="56" y="404"/>
                        </a:lnTo>
                        <a:lnTo>
                          <a:pt x="64" y="372"/>
                        </a:lnTo>
                        <a:lnTo>
                          <a:pt x="74" y="340"/>
                        </a:lnTo>
                        <a:lnTo>
                          <a:pt x="88" y="310"/>
                        </a:lnTo>
                        <a:lnTo>
                          <a:pt x="104" y="280"/>
                        </a:lnTo>
                        <a:lnTo>
                          <a:pt x="124" y="250"/>
                        </a:lnTo>
                        <a:lnTo>
                          <a:pt x="146" y="220"/>
                        </a:lnTo>
                        <a:lnTo>
                          <a:pt x="172" y="192"/>
                        </a:lnTo>
                        <a:lnTo>
                          <a:pt x="202" y="162"/>
                        </a:lnTo>
                        <a:lnTo>
                          <a:pt x="202" y="162"/>
                        </a:lnTo>
                        <a:lnTo>
                          <a:pt x="238" y="132"/>
                        </a:lnTo>
                        <a:lnTo>
                          <a:pt x="276" y="106"/>
                        </a:lnTo>
                        <a:lnTo>
                          <a:pt x="316" y="82"/>
                        </a:lnTo>
                        <a:lnTo>
                          <a:pt x="356" y="66"/>
                        </a:lnTo>
                        <a:lnTo>
                          <a:pt x="398" y="52"/>
                        </a:lnTo>
                        <a:lnTo>
                          <a:pt x="442" y="42"/>
                        </a:lnTo>
                        <a:lnTo>
                          <a:pt x="486" y="36"/>
                        </a:lnTo>
                        <a:lnTo>
                          <a:pt x="530" y="36"/>
                        </a:lnTo>
                        <a:lnTo>
                          <a:pt x="574" y="38"/>
                        </a:lnTo>
                        <a:lnTo>
                          <a:pt x="618" y="46"/>
                        </a:lnTo>
                        <a:lnTo>
                          <a:pt x="660" y="56"/>
                        </a:lnTo>
                        <a:lnTo>
                          <a:pt x="702" y="72"/>
                        </a:lnTo>
                        <a:lnTo>
                          <a:pt x="742" y="92"/>
                        </a:lnTo>
                        <a:lnTo>
                          <a:pt x="780" y="114"/>
                        </a:lnTo>
                        <a:lnTo>
                          <a:pt x="818" y="142"/>
                        </a:lnTo>
                        <a:lnTo>
                          <a:pt x="852" y="174"/>
                        </a:lnTo>
                        <a:lnTo>
                          <a:pt x="812" y="208"/>
                        </a:lnTo>
                        <a:lnTo>
                          <a:pt x="942" y="256"/>
                        </a:lnTo>
                        <a:close/>
                      </a:path>
                    </a:pathLst>
                  </a:custGeom>
                  <a:solidFill>
                    <a:srgbClr val="F7912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45720" tIns="22860" rIns="45720" bIns="228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900"/>
                  </a:p>
                </p:txBody>
              </p:sp>
              <p:sp>
                <p:nvSpPr>
                  <p:cNvPr id="102" name="Freeform 23"/>
                  <p:cNvSpPr>
                    <a:spLocks/>
                  </p:cNvSpPr>
                  <p:nvPr/>
                </p:nvSpPr>
                <p:spPr bwMode="auto">
                  <a:xfrm>
                    <a:off x="8055377" y="5096368"/>
                    <a:ext cx="1945681" cy="1668907"/>
                  </a:xfrm>
                  <a:custGeom>
                    <a:avLst/>
                    <a:gdLst>
                      <a:gd name="T0" fmla="*/ 926 w 942"/>
                      <a:gd name="T1" fmla="*/ 112 h 808"/>
                      <a:gd name="T2" fmla="*/ 880 w 942"/>
                      <a:gd name="T3" fmla="*/ 152 h 808"/>
                      <a:gd name="T4" fmla="*/ 842 w 942"/>
                      <a:gd name="T5" fmla="*/ 116 h 808"/>
                      <a:gd name="T6" fmla="*/ 804 w 942"/>
                      <a:gd name="T7" fmla="*/ 86 h 808"/>
                      <a:gd name="T8" fmla="*/ 762 w 942"/>
                      <a:gd name="T9" fmla="*/ 60 h 808"/>
                      <a:gd name="T10" fmla="*/ 672 w 942"/>
                      <a:gd name="T11" fmla="*/ 24 h 808"/>
                      <a:gd name="T12" fmla="*/ 580 w 942"/>
                      <a:gd name="T13" fmla="*/ 4 h 808"/>
                      <a:gd name="T14" fmla="*/ 484 w 942"/>
                      <a:gd name="T15" fmla="*/ 0 h 808"/>
                      <a:gd name="T16" fmla="*/ 390 w 942"/>
                      <a:gd name="T17" fmla="*/ 16 h 808"/>
                      <a:gd name="T18" fmla="*/ 300 w 942"/>
                      <a:gd name="T19" fmla="*/ 52 h 808"/>
                      <a:gd name="T20" fmla="*/ 256 w 942"/>
                      <a:gd name="T21" fmla="*/ 74 h 808"/>
                      <a:gd name="T22" fmla="*/ 216 w 942"/>
                      <a:gd name="T23" fmla="*/ 104 h 808"/>
                      <a:gd name="T24" fmla="*/ 176 w 942"/>
                      <a:gd name="T25" fmla="*/ 136 h 808"/>
                      <a:gd name="T26" fmla="*/ 146 w 942"/>
                      <a:gd name="T27" fmla="*/ 168 h 808"/>
                      <a:gd name="T28" fmla="*/ 94 w 942"/>
                      <a:gd name="T29" fmla="*/ 232 h 808"/>
                      <a:gd name="T30" fmla="*/ 56 w 942"/>
                      <a:gd name="T31" fmla="*/ 294 h 808"/>
                      <a:gd name="T32" fmla="*/ 30 w 942"/>
                      <a:gd name="T33" fmla="*/ 360 h 808"/>
                      <a:gd name="T34" fmla="*/ 12 w 942"/>
                      <a:gd name="T35" fmla="*/ 430 h 808"/>
                      <a:gd name="T36" fmla="*/ 4 w 942"/>
                      <a:gd name="T37" fmla="*/ 504 h 808"/>
                      <a:gd name="T38" fmla="*/ 0 w 942"/>
                      <a:gd name="T39" fmla="*/ 626 h 808"/>
                      <a:gd name="T40" fmla="*/ 0 w 942"/>
                      <a:gd name="T41" fmla="*/ 718 h 808"/>
                      <a:gd name="T42" fmla="*/ 36 w 942"/>
                      <a:gd name="T43" fmla="*/ 808 h 808"/>
                      <a:gd name="T44" fmla="*/ 36 w 942"/>
                      <a:gd name="T45" fmla="*/ 718 h 808"/>
                      <a:gd name="T46" fmla="*/ 36 w 942"/>
                      <a:gd name="T47" fmla="*/ 628 h 808"/>
                      <a:gd name="T48" fmla="*/ 40 w 942"/>
                      <a:gd name="T49" fmla="*/ 508 h 808"/>
                      <a:gd name="T50" fmla="*/ 48 w 942"/>
                      <a:gd name="T51" fmla="*/ 438 h 808"/>
                      <a:gd name="T52" fmla="*/ 64 w 942"/>
                      <a:gd name="T53" fmla="*/ 372 h 808"/>
                      <a:gd name="T54" fmla="*/ 88 w 942"/>
                      <a:gd name="T55" fmla="*/ 310 h 808"/>
                      <a:gd name="T56" fmla="*/ 124 w 942"/>
                      <a:gd name="T57" fmla="*/ 250 h 808"/>
                      <a:gd name="T58" fmla="*/ 172 w 942"/>
                      <a:gd name="T59" fmla="*/ 192 h 808"/>
                      <a:gd name="T60" fmla="*/ 202 w 942"/>
                      <a:gd name="T61" fmla="*/ 162 h 808"/>
                      <a:gd name="T62" fmla="*/ 276 w 942"/>
                      <a:gd name="T63" fmla="*/ 106 h 808"/>
                      <a:gd name="T64" fmla="*/ 356 w 942"/>
                      <a:gd name="T65" fmla="*/ 66 h 808"/>
                      <a:gd name="T66" fmla="*/ 442 w 942"/>
                      <a:gd name="T67" fmla="*/ 42 h 808"/>
                      <a:gd name="T68" fmla="*/ 530 w 942"/>
                      <a:gd name="T69" fmla="*/ 36 h 808"/>
                      <a:gd name="T70" fmla="*/ 618 w 942"/>
                      <a:gd name="T71" fmla="*/ 46 h 808"/>
                      <a:gd name="T72" fmla="*/ 702 w 942"/>
                      <a:gd name="T73" fmla="*/ 72 h 808"/>
                      <a:gd name="T74" fmla="*/ 780 w 942"/>
                      <a:gd name="T75" fmla="*/ 114 h 808"/>
                      <a:gd name="T76" fmla="*/ 852 w 942"/>
                      <a:gd name="T77" fmla="*/ 174 h 808"/>
                      <a:gd name="T78" fmla="*/ 942 w 942"/>
                      <a:gd name="T79" fmla="*/ 256 h 8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942" h="808">
                        <a:moveTo>
                          <a:pt x="942" y="256"/>
                        </a:moveTo>
                        <a:lnTo>
                          <a:pt x="926" y="112"/>
                        </a:lnTo>
                        <a:lnTo>
                          <a:pt x="880" y="152"/>
                        </a:lnTo>
                        <a:lnTo>
                          <a:pt x="880" y="152"/>
                        </a:lnTo>
                        <a:lnTo>
                          <a:pt x="862" y="134"/>
                        </a:lnTo>
                        <a:lnTo>
                          <a:pt x="842" y="116"/>
                        </a:lnTo>
                        <a:lnTo>
                          <a:pt x="824" y="100"/>
                        </a:lnTo>
                        <a:lnTo>
                          <a:pt x="804" y="86"/>
                        </a:lnTo>
                        <a:lnTo>
                          <a:pt x="782" y="74"/>
                        </a:lnTo>
                        <a:lnTo>
                          <a:pt x="762" y="60"/>
                        </a:lnTo>
                        <a:lnTo>
                          <a:pt x="718" y="40"/>
                        </a:lnTo>
                        <a:lnTo>
                          <a:pt x="672" y="24"/>
                        </a:lnTo>
                        <a:lnTo>
                          <a:pt x="626" y="10"/>
                        </a:lnTo>
                        <a:lnTo>
                          <a:pt x="580" y="4"/>
                        </a:lnTo>
                        <a:lnTo>
                          <a:pt x="532" y="0"/>
                        </a:lnTo>
                        <a:lnTo>
                          <a:pt x="484" y="0"/>
                        </a:lnTo>
                        <a:lnTo>
                          <a:pt x="436" y="6"/>
                        </a:lnTo>
                        <a:lnTo>
                          <a:pt x="390" y="16"/>
                        </a:lnTo>
                        <a:lnTo>
                          <a:pt x="344" y="32"/>
                        </a:lnTo>
                        <a:lnTo>
                          <a:pt x="300" y="52"/>
                        </a:lnTo>
                        <a:lnTo>
                          <a:pt x="278" y="62"/>
                        </a:lnTo>
                        <a:lnTo>
                          <a:pt x="256" y="74"/>
                        </a:lnTo>
                        <a:lnTo>
                          <a:pt x="236" y="88"/>
                        </a:lnTo>
                        <a:lnTo>
                          <a:pt x="216" y="104"/>
                        </a:lnTo>
                        <a:lnTo>
                          <a:pt x="196" y="120"/>
                        </a:lnTo>
                        <a:lnTo>
                          <a:pt x="176" y="136"/>
                        </a:lnTo>
                        <a:lnTo>
                          <a:pt x="176" y="136"/>
                        </a:lnTo>
                        <a:lnTo>
                          <a:pt x="146" y="168"/>
                        </a:lnTo>
                        <a:lnTo>
                          <a:pt x="118" y="200"/>
                        </a:lnTo>
                        <a:lnTo>
                          <a:pt x="94" y="232"/>
                        </a:lnTo>
                        <a:lnTo>
                          <a:pt x="72" y="262"/>
                        </a:lnTo>
                        <a:lnTo>
                          <a:pt x="56" y="294"/>
                        </a:lnTo>
                        <a:lnTo>
                          <a:pt x="42" y="328"/>
                        </a:lnTo>
                        <a:lnTo>
                          <a:pt x="30" y="360"/>
                        </a:lnTo>
                        <a:lnTo>
                          <a:pt x="20" y="394"/>
                        </a:lnTo>
                        <a:lnTo>
                          <a:pt x="12" y="430"/>
                        </a:lnTo>
                        <a:lnTo>
                          <a:pt x="8" y="466"/>
                        </a:lnTo>
                        <a:lnTo>
                          <a:pt x="4" y="504"/>
                        </a:lnTo>
                        <a:lnTo>
                          <a:pt x="2" y="542"/>
                        </a:lnTo>
                        <a:lnTo>
                          <a:pt x="0" y="626"/>
                        </a:lnTo>
                        <a:lnTo>
                          <a:pt x="0" y="718"/>
                        </a:lnTo>
                        <a:lnTo>
                          <a:pt x="0" y="718"/>
                        </a:lnTo>
                        <a:lnTo>
                          <a:pt x="0" y="808"/>
                        </a:lnTo>
                        <a:lnTo>
                          <a:pt x="36" y="808"/>
                        </a:lnTo>
                        <a:lnTo>
                          <a:pt x="36" y="808"/>
                        </a:lnTo>
                        <a:lnTo>
                          <a:pt x="36" y="718"/>
                        </a:lnTo>
                        <a:lnTo>
                          <a:pt x="36" y="718"/>
                        </a:lnTo>
                        <a:lnTo>
                          <a:pt x="36" y="628"/>
                        </a:lnTo>
                        <a:lnTo>
                          <a:pt x="38" y="546"/>
                        </a:lnTo>
                        <a:lnTo>
                          <a:pt x="40" y="508"/>
                        </a:lnTo>
                        <a:lnTo>
                          <a:pt x="44" y="472"/>
                        </a:lnTo>
                        <a:lnTo>
                          <a:pt x="48" y="438"/>
                        </a:lnTo>
                        <a:lnTo>
                          <a:pt x="56" y="404"/>
                        </a:lnTo>
                        <a:lnTo>
                          <a:pt x="64" y="372"/>
                        </a:lnTo>
                        <a:lnTo>
                          <a:pt x="74" y="340"/>
                        </a:lnTo>
                        <a:lnTo>
                          <a:pt x="88" y="310"/>
                        </a:lnTo>
                        <a:lnTo>
                          <a:pt x="104" y="280"/>
                        </a:lnTo>
                        <a:lnTo>
                          <a:pt x="124" y="250"/>
                        </a:lnTo>
                        <a:lnTo>
                          <a:pt x="146" y="220"/>
                        </a:lnTo>
                        <a:lnTo>
                          <a:pt x="172" y="192"/>
                        </a:lnTo>
                        <a:lnTo>
                          <a:pt x="202" y="162"/>
                        </a:lnTo>
                        <a:lnTo>
                          <a:pt x="202" y="162"/>
                        </a:lnTo>
                        <a:lnTo>
                          <a:pt x="238" y="132"/>
                        </a:lnTo>
                        <a:lnTo>
                          <a:pt x="276" y="106"/>
                        </a:lnTo>
                        <a:lnTo>
                          <a:pt x="316" y="84"/>
                        </a:lnTo>
                        <a:lnTo>
                          <a:pt x="356" y="66"/>
                        </a:lnTo>
                        <a:lnTo>
                          <a:pt x="398" y="52"/>
                        </a:lnTo>
                        <a:lnTo>
                          <a:pt x="442" y="42"/>
                        </a:lnTo>
                        <a:lnTo>
                          <a:pt x="486" y="36"/>
                        </a:lnTo>
                        <a:lnTo>
                          <a:pt x="530" y="36"/>
                        </a:lnTo>
                        <a:lnTo>
                          <a:pt x="574" y="38"/>
                        </a:lnTo>
                        <a:lnTo>
                          <a:pt x="618" y="46"/>
                        </a:lnTo>
                        <a:lnTo>
                          <a:pt x="660" y="56"/>
                        </a:lnTo>
                        <a:lnTo>
                          <a:pt x="702" y="72"/>
                        </a:lnTo>
                        <a:lnTo>
                          <a:pt x="742" y="92"/>
                        </a:lnTo>
                        <a:lnTo>
                          <a:pt x="780" y="114"/>
                        </a:lnTo>
                        <a:lnTo>
                          <a:pt x="818" y="142"/>
                        </a:lnTo>
                        <a:lnTo>
                          <a:pt x="852" y="174"/>
                        </a:lnTo>
                        <a:lnTo>
                          <a:pt x="812" y="208"/>
                        </a:lnTo>
                        <a:lnTo>
                          <a:pt x="942" y="256"/>
                        </a:lnTo>
                        <a:close/>
                      </a:path>
                    </a:pathLst>
                  </a:custGeom>
                  <a:solidFill>
                    <a:srgbClr val="E6514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45720" tIns="22860" rIns="45720" bIns="228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900"/>
                  </a:p>
                </p:txBody>
              </p:sp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1630097" y="4568674"/>
                    <a:ext cx="12343078" cy="6913281"/>
                    <a:chOff x="1630097" y="6235639"/>
                    <a:chExt cx="10558728" cy="5246316"/>
                  </a:xfrm>
                </p:grpSpPr>
                <p:sp>
                  <p:nvSpPr>
                    <p:cNvPr id="104" name="Rectangle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0097" y="10482263"/>
                      <a:ext cx="1999384" cy="56181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xtLst/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05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60814" y="9375166"/>
                      <a:ext cx="1982860" cy="56181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  <a:extLst/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06" name="Rectangle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9341" y="8350689"/>
                      <a:ext cx="1982860" cy="56181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noFill/>
                    </a:ln>
                    <a:extLst/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07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008296" y="7342735"/>
                      <a:ext cx="2015907" cy="545286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  <a:extLst/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08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205965" y="6235639"/>
                      <a:ext cx="1982860" cy="56181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  <a:extLst/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09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1630097" y="10329418"/>
                      <a:ext cx="2181146" cy="152845"/>
                    </a:xfrm>
                    <a:custGeom>
                      <a:avLst/>
                      <a:gdLst>
                        <a:gd name="T0" fmla="*/ 0 w 1056"/>
                        <a:gd name="T1" fmla="*/ 74 h 74"/>
                        <a:gd name="T2" fmla="*/ 136 w 1056"/>
                        <a:gd name="T3" fmla="*/ 0 h 74"/>
                        <a:gd name="T4" fmla="*/ 1056 w 1056"/>
                        <a:gd name="T5" fmla="*/ 0 h 74"/>
                        <a:gd name="T6" fmla="*/ 968 w 1056"/>
                        <a:gd name="T7" fmla="*/ 74 h 74"/>
                        <a:gd name="T8" fmla="*/ 0 w 1056"/>
                        <a:gd name="T9" fmla="*/ 74 h 7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56" h="74">
                          <a:moveTo>
                            <a:pt x="0" y="74"/>
                          </a:moveTo>
                          <a:lnTo>
                            <a:pt x="136" y="0"/>
                          </a:lnTo>
                          <a:lnTo>
                            <a:pt x="1056" y="0"/>
                          </a:lnTo>
                          <a:lnTo>
                            <a:pt x="968" y="74"/>
                          </a:lnTo>
                          <a:lnTo>
                            <a:pt x="0" y="74"/>
                          </a:lnTo>
                          <a:close/>
                        </a:path>
                      </a:pathLst>
                    </a:cu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10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3625350" y="10329418"/>
                      <a:ext cx="185893" cy="714656"/>
                    </a:xfrm>
                    <a:custGeom>
                      <a:avLst/>
                      <a:gdLst>
                        <a:gd name="T0" fmla="*/ 2 w 90"/>
                        <a:gd name="T1" fmla="*/ 346 h 346"/>
                        <a:gd name="T2" fmla="*/ 0 w 90"/>
                        <a:gd name="T3" fmla="*/ 74 h 346"/>
                        <a:gd name="T4" fmla="*/ 90 w 90"/>
                        <a:gd name="T5" fmla="*/ 0 h 346"/>
                        <a:gd name="T6" fmla="*/ 90 w 90"/>
                        <a:gd name="T7" fmla="*/ 262 h 346"/>
                        <a:gd name="T8" fmla="*/ 2 w 90"/>
                        <a:gd name="T9" fmla="*/ 346 h 3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90" h="346">
                          <a:moveTo>
                            <a:pt x="2" y="346"/>
                          </a:moveTo>
                          <a:lnTo>
                            <a:pt x="0" y="74"/>
                          </a:lnTo>
                          <a:lnTo>
                            <a:pt x="90" y="0"/>
                          </a:lnTo>
                          <a:lnTo>
                            <a:pt x="90" y="262"/>
                          </a:lnTo>
                          <a:lnTo>
                            <a:pt x="2" y="346"/>
                          </a:lnTo>
                          <a:close/>
                        </a:path>
                      </a:pathLst>
                    </a:custGeom>
                    <a:solidFill>
                      <a:schemeClr val="accent1">
                        <a:lumMod val="50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11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3860814" y="9276024"/>
                      <a:ext cx="2082002" cy="99142"/>
                    </a:xfrm>
                    <a:custGeom>
                      <a:avLst/>
                      <a:gdLst>
                        <a:gd name="T0" fmla="*/ 0 w 1008"/>
                        <a:gd name="T1" fmla="*/ 48 h 48"/>
                        <a:gd name="T2" fmla="*/ 84 w 1008"/>
                        <a:gd name="T3" fmla="*/ 0 h 48"/>
                        <a:gd name="T4" fmla="*/ 1008 w 1008"/>
                        <a:gd name="T5" fmla="*/ 0 h 48"/>
                        <a:gd name="T6" fmla="*/ 960 w 1008"/>
                        <a:gd name="T7" fmla="*/ 48 h 48"/>
                        <a:gd name="T8" fmla="*/ 0 w 1008"/>
                        <a:gd name="T9" fmla="*/ 48 h 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08" h="48">
                          <a:moveTo>
                            <a:pt x="0" y="48"/>
                          </a:moveTo>
                          <a:lnTo>
                            <a:pt x="84" y="0"/>
                          </a:lnTo>
                          <a:lnTo>
                            <a:pt x="1008" y="0"/>
                          </a:lnTo>
                          <a:lnTo>
                            <a:pt x="960" y="48"/>
                          </a:lnTo>
                          <a:lnTo>
                            <a:pt x="0" y="48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12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5843674" y="9276024"/>
                      <a:ext cx="99143" cy="660953"/>
                    </a:xfrm>
                    <a:custGeom>
                      <a:avLst/>
                      <a:gdLst>
                        <a:gd name="T0" fmla="*/ 0 w 48"/>
                        <a:gd name="T1" fmla="*/ 320 h 320"/>
                        <a:gd name="T2" fmla="*/ 0 w 48"/>
                        <a:gd name="T3" fmla="*/ 48 h 320"/>
                        <a:gd name="T4" fmla="*/ 48 w 48"/>
                        <a:gd name="T5" fmla="*/ 0 h 320"/>
                        <a:gd name="T6" fmla="*/ 48 w 48"/>
                        <a:gd name="T7" fmla="*/ 272 h 320"/>
                        <a:gd name="T8" fmla="*/ 0 w 48"/>
                        <a:gd name="T9" fmla="*/ 320 h 3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8" h="320">
                          <a:moveTo>
                            <a:pt x="0" y="320"/>
                          </a:moveTo>
                          <a:lnTo>
                            <a:pt x="0" y="48"/>
                          </a:lnTo>
                          <a:lnTo>
                            <a:pt x="48" y="0"/>
                          </a:lnTo>
                          <a:lnTo>
                            <a:pt x="48" y="272"/>
                          </a:lnTo>
                          <a:lnTo>
                            <a:pt x="0" y="320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50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13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7909153" y="7888022"/>
                      <a:ext cx="2115050" cy="95012"/>
                    </a:xfrm>
                    <a:custGeom>
                      <a:avLst/>
                      <a:gdLst>
                        <a:gd name="T0" fmla="*/ 1024 w 1024"/>
                        <a:gd name="T1" fmla="*/ 0 h 46"/>
                        <a:gd name="T2" fmla="*/ 952 w 1024"/>
                        <a:gd name="T3" fmla="*/ 46 h 46"/>
                        <a:gd name="T4" fmla="*/ 0 w 1024"/>
                        <a:gd name="T5" fmla="*/ 44 h 46"/>
                        <a:gd name="T6" fmla="*/ 48 w 1024"/>
                        <a:gd name="T7" fmla="*/ 0 h 46"/>
                        <a:gd name="T8" fmla="*/ 1024 w 1024"/>
                        <a:gd name="T9" fmla="*/ 0 h 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24" h="46">
                          <a:moveTo>
                            <a:pt x="1024" y="0"/>
                          </a:moveTo>
                          <a:lnTo>
                            <a:pt x="952" y="46"/>
                          </a:lnTo>
                          <a:lnTo>
                            <a:pt x="0" y="44"/>
                          </a:lnTo>
                          <a:lnTo>
                            <a:pt x="48" y="0"/>
                          </a:lnTo>
                          <a:lnTo>
                            <a:pt x="1024" y="0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75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14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7909153" y="7342735"/>
                      <a:ext cx="99143" cy="636168"/>
                    </a:xfrm>
                    <a:custGeom>
                      <a:avLst/>
                      <a:gdLst>
                        <a:gd name="T0" fmla="*/ 48 w 48"/>
                        <a:gd name="T1" fmla="*/ 0 h 308"/>
                        <a:gd name="T2" fmla="*/ 48 w 48"/>
                        <a:gd name="T3" fmla="*/ 264 h 308"/>
                        <a:gd name="T4" fmla="*/ 0 w 48"/>
                        <a:gd name="T5" fmla="*/ 308 h 308"/>
                        <a:gd name="T6" fmla="*/ 2 w 48"/>
                        <a:gd name="T7" fmla="*/ 46 h 308"/>
                        <a:gd name="T8" fmla="*/ 48 w 48"/>
                        <a:gd name="T9" fmla="*/ 0 h 3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8" h="308">
                          <a:moveTo>
                            <a:pt x="48" y="0"/>
                          </a:moveTo>
                          <a:lnTo>
                            <a:pt x="48" y="264"/>
                          </a:lnTo>
                          <a:lnTo>
                            <a:pt x="0" y="308"/>
                          </a:lnTo>
                          <a:lnTo>
                            <a:pt x="2" y="46"/>
                          </a:lnTo>
                          <a:lnTo>
                            <a:pt x="48" y="0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50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15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10024203" y="6793318"/>
                      <a:ext cx="2164622" cy="144584"/>
                    </a:xfrm>
                    <a:custGeom>
                      <a:avLst/>
                      <a:gdLst>
                        <a:gd name="T0" fmla="*/ 1048 w 1048"/>
                        <a:gd name="T1" fmla="*/ 2 h 70"/>
                        <a:gd name="T2" fmla="*/ 946 w 1048"/>
                        <a:gd name="T3" fmla="*/ 70 h 70"/>
                        <a:gd name="T4" fmla="*/ 0 w 1048"/>
                        <a:gd name="T5" fmla="*/ 70 h 70"/>
                        <a:gd name="T6" fmla="*/ 88 w 1048"/>
                        <a:gd name="T7" fmla="*/ 0 h 70"/>
                        <a:gd name="T8" fmla="*/ 1048 w 1048"/>
                        <a:gd name="T9" fmla="*/ 2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48" h="70">
                          <a:moveTo>
                            <a:pt x="1048" y="2"/>
                          </a:moveTo>
                          <a:lnTo>
                            <a:pt x="946" y="70"/>
                          </a:lnTo>
                          <a:lnTo>
                            <a:pt x="0" y="70"/>
                          </a:lnTo>
                          <a:lnTo>
                            <a:pt x="88" y="0"/>
                          </a:lnTo>
                          <a:lnTo>
                            <a:pt x="1048" y="2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75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16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10024203" y="6235639"/>
                      <a:ext cx="181762" cy="702263"/>
                    </a:xfrm>
                    <a:custGeom>
                      <a:avLst/>
                      <a:gdLst>
                        <a:gd name="T0" fmla="*/ 88 w 88"/>
                        <a:gd name="T1" fmla="*/ 0 h 340"/>
                        <a:gd name="T2" fmla="*/ 88 w 88"/>
                        <a:gd name="T3" fmla="*/ 268 h 340"/>
                        <a:gd name="T4" fmla="*/ 0 w 88"/>
                        <a:gd name="T5" fmla="*/ 340 h 340"/>
                        <a:gd name="T6" fmla="*/ 0 w 88"/>
                        <a:gd name="T7" fmla="*/ 80 h 340"/>
                        <a:gd name="T8" fmla="*/ 88 w 88"/>
                        <a:gd name="T9" fmla="*/ 0 h 3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0">
                          <a:moveTo>
                            <a:pt x="88" y="0"/>
                          </a:moveTo>
                          <a:lnTo>
                            <a:pt x="88" y="268"/>
                          </a:lnTo>
                          <a:lnTo>
                            <a:pt x="0" y="340"/>
                          </a:lnTo>
                          <a:lnTo>
                            <a:pt x="0" y="80"/>
                          </a:lnTo>
                          <a:lnTo>
                            <a:pt x="88" y="0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50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17" name="Freeform 2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733371" y="10535966"/>
                      <a:ext cx="206548" cy="446143"/>
                    </a:xfrm>
                    <a:custGeom>
                      <a:avLst/>
                      <a:gdLst>
                        <a:gd name="T0" fmla="*/ 74 w 100"/>
                        <a:gd name="T1" fmla="*/ 216 h 216"/>
                        <a:gd name="T2" fmla="*/ 74 w 100"/>
                        <a:gd name="T3" fmla="*/ 118 h 216"/>
                        <a:gd name="T4" fmla="*/ 68 w 100"/>
                        <a:gd name="T5" fmla="*/ 120 h 216"/>
                        <a:gd name="T6" fmla="*/ 38 w 100"/>
                        <a:gd name="T7" fmla="*/ 130 h 216"/>
                        <a:gd name="T8" fmla="*/ 32 w 100"/>
                        <a:gd name="T9" fmla="*/ 132 h 216"/>
                        <a:gd name="T10" fmla="*/ 26 w 100"/>
                        <a:gd name="T11" fmla="*/ 138 h 216"/>
                        <a:gd name="T12" fmla="*/ 24 w 100"/>
                        <a:gd name="T13" fmla="*/ 140 h 216"/>
                        <a:gd name="T14" fmla="*/ 24 w 100"/>
                        <a:gd name="T15" fmla="*/ 144 h 216"/>
                        <a:gd name="T16" fmla="*/ 0 w 100"/>
                        <a:gd name="T17" fmla="*/ 216 h 216"/>
                        <a:gd name="T18" fmla="*/ 0 w 100"/>
                        <a:gd name="T19" fmla="*/ 36 h 216"/>
                        <a:gd name="T20" fmla="*/ 0 w 100"/>
                        <a:gd name="T21" fmla="*/ 26 h 216"/>
                        <a:gd name="T22" fmla="*/ 6 w 100"/>
                        <a:gd name="T23" fmla="*/ 16 h 216"/>
                        <a:gd name="T24" fmla="*/ 14 w 100"/>
                        <a:gd name="T25" fmla="*/ 10 h 216"/>
                        <a:gd name="T26" fmla="*/ 22 w 100"/>
                        <a:gd name="T27" fmla="*/ 6 h 216"/>
                        <a:gd name="T28" fmla="*/ 50 w 100"/>
                        <a:gd name="T29" fmla="*/ 0 h 216"/>
                        <a:gd name="T30" fmla="*/ 64 w 100"/>
                        <a:gd name="T31" fmla="*/ 2 h 216"/>
                        <a:gd name="T32" fmla="*/ 76 w 100"/>
                        <a:gd name="T33" fmla="*/ 6 h 216"/>
                        <a:gd name="T34" fmla="*/ 92 w 100"/>
                        <a:gd name="T35" fmla="*/ 16 h 216"/>
                        <a:gd name="T36" fmla="*/ 96 w 100"/>
                        <a:gd name="T37" fmla="*/ 22 h 216"/>
                        <a:gd name="T38" fmla="*/ 98 w 100"/>
                        <a:gd name="T39" fmla="*/ 26 h 216"/>
                        <a:gd name="T40" fmla="*/ 100 w 100"/>
                        <a:gd name="T41" fmla="*/ 216 h 216"/>
                        <a:gd name="T42" fmla="*/ 32 w 100"/>
                        <a:gd name="T43" fmla="*/ 106 h 216"/>
                        <a:gd name="T44" fmla="*/ 46 w 100"/>
                        <a:gd name="T45" fmla="*/ 102 h 216"/>
                        <a:gd name="T46" fmla="*/ 56 w 100"/>
                        <a:gd name="T47" fmla="*/ 98 h 216"/>
                        <a:gd name="T48" fmla="*/ 62 w 100"/>
                        <a:gd name="T49" fmla="*/ 96 h 216"/>
                        <a:gd name="T50" fmla="*/ 72 w 100"/>
                        <a:gd name="T51" fmla="*/ 90 h 216"/>
                        <a:gd name="T52" fmla="*/ 74 w 100"/>
                        <a:gd name="T53" fmla="*/ 80 h 216"/>
                        <a:gd name="T54" fmla="*/ 74 w 100"/>
                        <a:gd name="T55" fmla="*/ 40 h 216"/>
                        <a:gd name="T56" fmla="*/ 74 w 100"/>
                        <a:gd name="T57" fmla="*/ 34 h 216"/>
                        <a:gd name="T58" fmla="*/ 70 w 100"/>
                        <a:gd name="T59" fmla="*/ 30 h 216"/>
                        <a:gd name="T60" fmla="*/ 62 w 100"/>
                        <a:gd name="T61" fmla="*/ 24 h 216"/>
                        <a:gd name="T62" fmla="*/ 48 w 100"/>
                        <a:gd name="T63" fmla="*/ 22 h 216"/>
                        <a:gd name="T64" fmla="*/ 36 w 100"/>
                        <a:gd name="T65" fmla="*/ 24 h 216"/>
                        <a:gd name="T66" fmla="*/ 28 w 100"/>
                        <a:gd name="T67" fmla="*/ 30 h 216"/>
                        <a:gd name="T68" fmla="*/ 24 w 100"/>
                        <a:gd name="T69" fmla="*/ 36 h 216"/>
                        <a:gd name="T70" fmla="*/ 24 w 100"/>
                        <a:gd name="T71" fmla="*/ 110 h 216"/>
                        <a:gd name="T72" fmla="*/ 32 w 100"/>
                        <a:gd name="T73" fmla="*/ 106 h 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100" h="216">
                          <a:moveTo>
                            <a:pt x="100" y="216"/>
                          </a:moveTo>
                          <a:lnTo>
                            <a:pt x="74" y="216"/>
                          </a:lnTo>
                          <a:lnTo>
                            <a:pt x="74" y="118"/>
                          </a:lnTo>
                          <a:lnTo>
                            <a:pt x="74" y="118"/>
                          </a:lnTo>
                          <a:lnTo>
                            <a:pt x="68" y="120"/>
                          </a:lnTo>
                          <a:lnTo>
                            <a:pt x="68" y="120"/>
                          </a:lnTo>
                          <a:lnTo>
                            <a:pt x="56" y="124"/>
                          </a:lnTo>
                          <a:lnTo>
                            <a:pt x="38" y="130"/>
                          </a:lnTo>
                          <a:lnTo>
                            <a:pt x="38" y="130"/>
                          </a:lnTo>
                          <a:lnTo>
                            <a:pt x="32" y="132"/>
                          </a:lnTo>
                          <a:lnTo>
                            <a:pt x="32" y="132"/>
                          </a:lnTo>
                          <a:lnTo>
                            <a:pt x="26" y="138"/>
                          </a:lnTo>
                          <a:lnTo>
                            <a:pt x="26" y="138"/>
                          </a:lnTo>
                          <a:lnTo>
                            <a:pt x="24" y="140"/>
                          </a:lnTo>
                          <a:lnTo>
                            <a:pt x="24" y="144"/>
                          </a:lnTo>
                          <a:lnTo>
                            <a:pt x="24" y="144"/>
                          </a:lnTo>
                          <a:lnTo>
                            <a:pt x="24" y="216"/>
                          </a:lnTo>
                          <a:lnTo>
                            <a:pt x="0" y="216"/>
                          </a:lnTo>
                          <a:lnTo>
                            <a:pt x="0" y="36"/>
                          </a:lnTo>
                          <a:lnTo>
                            <a:pt x="0" y="36"/>
                          </a:lnTo>
                          <a:lnTo>
                            <a:pt x="0" y="26"/>
                          </a:lnTo>
                          <a:lnTo>
                            <a:pt x="0" y="26"/>
                          </a:lnTo>
                          <a:lnTo>
                            <a:pt x="2" y="22"/>
                          </a:lnTo>
                          <a:lnTo>
                            <a:pt x="6" y="16"/>
                          </a:lnTo>
                          <a:lnTo>
                            <a:pt x="6" y="16"/>
                          </a:lnTo>
                          <a:lnTo>
                            <a:pt x="14" y="10"/>
                          </a:lnTo>
                          <a:lnTo>
                            <a:pt x="22" y="6"/>
                          </a:lnTo>
                          <a:lnTo>
                            <a:pt x="22" y="6"/>
                          </a:lnTo>
                          <a:lnTo>
                            <a:pt x="34" y="2"/>
                          </a:lnTo>
                          <a:lnTo>
                            <a:pt x="50" y="0"/>
                          </a:lnTo>
                          <a:lnTo>
                            <a:pt x="50" y="0"/>
                          </a:lnTo>
                          <a:lnTo>
                            <a:pt x="64" y="2"/>
                          </a:lnTo>
                          <a:lnTo>
                            <a:pt x="76" y="6"/>
                          </a:lnTo>
                          <a:lnTo>
                            <a:pt x="76" y="6"/>
                          </a:lnTo>
                          <a:lnTo>
                            <a:pt x="86" y="10"/>
                          </a:lnTo>
                          <a:lnTo>
                            <a:pt x="92" y="16"/>
                          </a:lnTo>
                          <a:lnTo>
                            <a:pt x="92" y="16"/>
                          </a:lnTo>
                          <a:lnTo>
                            <a:pt x="96" y="22"/>
                          </a:lnTo>
                          <a:lnTo>
                            <a:pt x="98" y="26"/>
                          </a:lnTo>
                          <a:lnTo>
                            <a:pt x="98" y="26"/>
                          </a:lnTo>
                          <a:lnTo>
                            <a:pt x="100" y="36"/>
                          </a:lnTo>
                          <a:lnTo>
                            <a:pt x="100" y="216"/>
                          </a:lnTo>
                          <a:close/>
                          <a:moveTo>
                            <a:pt x="32" y="106"/>
                          </a:moveTo>
                          <a:lnTo>
                            <a:pt x="32" y="106"/>
                          </a:lnTo>
                          <a:lnTo>
                            <a:pt x="46" y="102"/>
                          </a:lnTo>
                          <a:lnTo>
                            <a:pt x="46" y="102"/>
                          </a:lnTo>
                          <a:lnTo>
                            <a:pt x="56" y="98"/>
                          </a:lnTo>
                          <a:lnTo>
                            <a:pt x="56" y="98"/>
                          </a:lnTo>
                          <a:lnTo>
                            <a:pt x="62" y="96"/>
                          </a:lnTo>
                          <a:lnTo>
                            <a:pt x="62" y="96"/>
                          </a:lnTo>
                          <a:lnTo>
                            <a:pt x="68" y="94"/>
                          </a:lnTo>
                          <a:lnTo>
                            <a:pt x="72" y="90"/>
                          </a:lnTo>
                          <a:lnTo>
                            <a:pt x="72" y="90"/>
                          </a:lnTo>
                          <a:lnTo>
                            <a:pt x="74" y="80"/>
                          </a:lnTo>
                          <a:lnTo>
                            <a:pt x="74" y="40"/>
                          </a:lnTo>
                          <a:lnTo>
                            <a:pt x="74" y="40"/>
                          </a:lnTo>
                          <a:lnTo>
                            <a:pt x="74" y="34"/>
                          </a:lnTo>
                          <a:lnTo>
                            <a:pt x="74" y="34"/>
                          </a:lnTo>
                          <a:lnTo>
                            <a:pt x="70" y="30"/>
                          </a:lnTo>
                          <a:lnTo>
                            <a:pt x="70" y="30"/>
                          </a:lnTo>
                          <a:lnTo>
                            <a:pt x="62" y="24"/>
                          </a:lnTo>
                          <a:lnTo>
                            <a:pt x="62" y="24"/>
                          </a:lnTo>
                          <a:lnTo>
                            <a:pt x="48" y="22"/>
                          </a:lnTo>
                          <a:lnTo>
                            <a:pt x="48" y="22"/>
                          </a:lnTo>
                          <a:lnTo>
                            <a:pt x="36" y="24"/>
                          </a:lnTo>
                          <a:lnTo>
                            <a:pt x="36" y="24"/>
                          </a:lnTo>
                          <a:lnTo>
                            <a:pt x="28" y="30"/>
                          </a:lnTo>
                          <a:lnTo>
                            <a:pt x="28" y="30"/>
                          </a:lnTo>
                          <a:lnTo>
                            <a:pt x="24" y="36"/>
                          </a:lnTo>
                          <a:lnTo>
                            <a:pt x="24" y="36"/>
                          </a:lnTo>
                          <a:lnTo>
                            <a:pt x="24" y="42"/>
                          </a:lnTo>
                          <a:lnTo>
                            <a:pt x="24" y="110"/>
                          </a:lnTo>
                          <a:lnTo>
                            <a:pt x="24" y="110"/>
                          </a:lnTo>
                          <a:lnTo>
                            <a:pt x="32" y="106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18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1733371" y="10535966"/>
                      <a:ext cx="206548" cy="446143"/>
                    </a:xfrm>
                    <a:custGeom>
                      <a:avLst/>
                      <a:gdLst>
                        <a:gd name="T0" fmla="*/ 100 w 100"/>
                        <a:gd name="T1" fmla="*/ 216 h 216"/>
                        <a:gd name="T2" fmla="*/ 74 w 100"/>
                        <a:gd name="T3" fmla="*/ 216 h 216"/>
                        <a:gd name="T4" fmla="*/ 74 w 100"/>
                        <a:gd name="T5" fmla="*/ 118 h 216"/>
                        <a:gd name="T6" fmla="*/ 74 w 100"/>
                        <a:gd name="T7" fmla="*/ 118 h 216"/>
                        <a:gd name="T8" fmla="*/ 68 w 100"/>
                        <a:gd name="T9" fmla="*/ 120 h 216"/>
                        <a:gd name="T10" fmla="*/ 68 w 100"/>
                        <a:gd name="T11" fmla="*/ 120 h 216"/>
                        <a:gd name="T12" fmla="*/ 56 w 100"/>
                        <a:gd name="T13" fmla="*/ 124 h 216"/>
                        <a:gd name="T14" fmla="*/ 38 w 100"/>
                        <a:gd name="T15" fmla="*/ 130 h 216"/>
                        <a:gd name="T16" fmla="*/ 38 w 100"/>
                        <a:gd name="T17" fmla="*/ 130 h 216"/>
                        <a:gd name="T18" fmla="*/ 32 w 100"/>
                        <a:gd name="T19" fmla="*/ 132 h 216"/>
                        <a:gd name="T20" fmla="*/ 32 w 100"/>
                        <a:gd name="T21" fmla="*/ 132 h 216"/>
                        <a:gd name="T22" fmla="*/ 26 w 100"/>
                        <a:gd name="T23" fmla="*/ 138 h 216"/>
                        <a:gd name="T24" fmla="*/ 26 w 100"/>
                        <a:gd name="T25" fmla="*/ 138 h 216"/>
                        <a:gd name="T26" fmla="*/ 24 w 100"/>
                        <a:gd name="T27" fmla="*/ 140 h 216"/>
                        <a:gd name="T28" fmla="*/ 24 w 100"/>
                        <a:gd name="T29" fmla="*/ 144 h 216"/>
                        <a:gd name="T30" fmla="*/ 24 w 100"/>
                        <a:gd name="T31" fmla="*/ 144 h 216"/>
                        <a:gd name="T32" fmla="*/ 24 w 100"/>
                        <a:gd name="T33" fmla="*/ 216 h 216"/>
                        <a:gd name="T34" fmla="*/ 0 w 100"/>
                        <a:gd name="T35" fmla="*/ 216 h 216"/>
                        <a:gd name="T36" fmla="*/ 0 w 100"/>
                        <a:gd name="T37" fmla="*/ 36 h 216"/>
                        <a:gd name="T38" fmla="*/ 0 w 100"/>
                        <a:gd name="T39" fmla="*/ 36 h 216"/>
                        <a:gd name="T40" fmla="*/ 0 w 100"/>
                        <a:gd name="T41" fmla="*/ 26 h 216"/>
                        <a:gd name="T42" fmla="*/ 0 w 100"/>
                        <a:gd name="T43" fmla="*/ 26 h 216"/>
                        <a:gd name="T44" fmla="*/ 2 w 100"/>
                        <a:gd name="T45" fmla="*/ 22 h 216"/>
                        <a:gd name="T46" fmla="*/ 6 w 100"/>
                        <a:gd name="T47" fmla="*/ 16 h 216"/>
                        <a:gd name="T48" fmla="*/ 6 w 100"/>
                        <a:gd name="T49" fmla="*/ 16 h 216"/>
                        <a:gd name="T50" fmla="*/ 14 w 100"/>
                        <a:gd name="T51" fmla="*/ 10 h 216"/>
                        <a:gd name="T52" fmla="*/ 22 w 100"/>
                        <a:gd name="T53" fmla="*/ 6 h 216"/>
                        <a:gd name="T54" fmla="*/ 22 w 100"/>
                        <a:gd name="T55" fmla="*/ 6 h 216"/>
                        <a:gd name="T56" fmla="*/ 34 w 100"/>
                        <a:gd name="T57" fmla="*/ 2 h 216"/>
                        <a:gd name="T58" fmla="*/ 50 w 100"/>
                        <a:gd name="T59" fmla="*/ 0 h 216"/>
                        <a:gd name="T60" fmla="*/ 50 w 100"/>
                        <a:gd name="T61" fmla="*/ 0 h 216"/>
                        <a:gd name="T62" fmla="*/ 64 w 100"/>
                        <a:gd name="T63" fmla="*/ 2 h 216"/>
                        <a:gd name="T64" fmla="*/ 76 w 100"/>
                        <a:gd name="T65" fmla="*/ 6 h 216"/>
                        <a:gd name="T66" fmla="*/ 76 w 100"/>
                        <a:gd name="T67" fmla="*/ 6 h 216"/>
                        <a:gd name="T68" fmla="*/ 86 w 100"/>
                        <a:gd name="T69" fmla="*/ 10 h 216"/>
                        <a:gd name="T70" fmla="*/ 92 w 100"/>
                        <a:gd name="T71" fmla="*/ 16 h 216"/>
                        <a:gd name="T72" fmla="*/ 92 w 100"/>
                        <a:gd name="T73" fmla="*/ 16 h 216"/>
                        <a:gd name="T74" fmla="*/ 96 w 100"/>
                        <a:gd name="T75" fmla="*/ 22 h 216"/>
                        <a:gd name="T76" fmla="*/ 98 w 100"/>
                        <a:gd name="T77" fmla="*/ 26 h 216"/>
                        <a:gd name="T78" fmla="*/ 98 w 100"/>
                        <a:gd name="T79" fmla="*/ 26 h 216"/>
                        <a:gd name="T80" fmla="*/ 100 w 100"/>
                        <a:gd name="T81" fmla="*/ 36 h 216"/>
                        <a:gd name="T82" fmla="*/ 100 w 100"/>
                        <a:gd name="T83" fmla="*/ 216 h 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</a:cxnLst>
                      <a:rect l="0" t="0" r="r" b="b"/>
                      <a:pathLst>
                        <a:path w="100" h="216">
                          <a:moveTo>
                            <a:pt x="100" y="216"/>
                          </a:moveTo>
                          <a:lnTo>
                            <a:pt x="74" y="216"/>
                          </a:lnTo>
                          <a:lnTo>
                            <a:pt x="74" y="118"/>
                          </a:lnTo>
                          <a:lnTo>
                            <a:pt x="74" y="118"/>
                          </a:lnTo>
                          <a:lnTo>
                            <a:pt x="68" y="120"/>
                          </a:lnTo>
                          <a:lnTo>
                            <a:pt x="68" y="120"/>
                          </a:lnTo>
                          <a:lnTo>
                            <a:pt x="56" y="124"/>
                          </a:lnTo>
                          <a:lnTo>
                            <a:pt x="38" y="130"/>
                          </a:lnTo>
                          <a:lnTo>
                            <a:pt x="38" y="130"/>
                          </a:lnTo>
                          <a:lnTo>
                            <a:pt x="32" y="132"/>
                          </a:lnTo>
                          <a:lnTo>
                            <a:pt x="32" y="132"/>
                          </a:lnTo>
                          <a:lnTo>
                            <a:pt x="26" y="138"/>
                          </a:lnTo>
                          <a:lnTo>
                            <a:pt x="26" y="138"/>
                          </a:lnTo>
                          <a:lnTo>
                            <a:pt x="24" y="140"/>
                          </a:lnTo>
                          <a:lnTo>
                            <a:pt x="24" y="144"/>
                          </a:lnTo>
                          <a:lnTo>
                            <a:pt x="24" y="144"/>
                          </a:lnTo>
                          <a:lnTo>
                            <a:pt x="24" y="216"/>
                          </a:lnTo>
                          <a:lnTo>
                            <a:pt x="0" y="216"/>
                          </a:lnTo>
                          <a:lnTo>
                            <a:pt x="0" y="36"/>
                          </a:lnTo>
                          <a:lnTo>
                            <a:pt x="0" y="36"/>
                          </a:lnTo>
                          <a:lnTo>
                            <a:pt x="0" y="26"/>
                          </a:lnTo>
                          <a:lnTo>
                            <a:pt x="0" y="26"/>
                          </a:lnTo>
                          <a:lnTo>
                            <a:pt x="2" y="22"/>
                          </a:lnTo>
                          <a:lnTo>
                            <a:pt x="6" y="16"/>
                          </a:lnTo>
                          <a:lnTo>
                            <a:pt x="6" y="16"/>
                          </a:lnTo>
                          <a:lnTo>
                            <a:pt x="14" y="10"/>
                          </a:lnTo>
                          <a:lnTo>
                            <a:pt x="22" y="6"/>
                          </a:lnTo>
                          <a:lnTo>
                            <a:pt x="22" y="6"/>
                          </a:lnTo>
                          <a:lnTo>
                            <a:pt x="34" y="2"/>
                          </a:lnTo>
                          <a:lnTo>
                            <a:pt x="50" y="0"/>
                          </a:lnTo>
                          <a:lnTo>
                            <a:pt x="50" y="0"/>
                          </a:lnTo>
                          <a:lnTo>
                            <a:pt x="64" y="2"/>
                          </a:lnTo>
                          <a:lnTo>
                            <a:pt x="76" y="6"/>
                          </a:lnTo>
                          <a:lnTo>
                            <a:pt x="76" y="6"/>
                          </a:lnTo>
                          <a:lnTo>
                            <a:pt x="86" y="10"/>
                          </a:lnTo>
                          <a:lnTo>
                            <a:pt x="92" y="16"/>
                          </a:lnTo>
                          <a:lnTo>
                            <a:pt x="92" y="16"/>
                          </a:lnTo>
                          <a:lnTo>
                            <a:pt x="96" y="22"/>
                          </a:lnTo>
                          <a:lnTo>
                            <a:pt x="98" y="26"/>
                          </a:lnTo>
                          <a:lnTo>
                            <a:pt x="98" y="26"/>
                          </a:lnTo>
                          <a:lnTo>
                            <a:pt x="100" y="36"/>
                          </a:lnTo>
                          <a:lnTo>
                            <a:pt x="100" y="216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19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1782942" y="10581406"/>
                      <a:ext cx="103274" cy="181762"/>
                    </a:xfrm>
                    <a:custGeom>
                      <a:avLst/>
                      <a:gdLst>
                        <a:gd name="T0" fmla="*/ 8 w 50"/>
                        <a:gd name="T1" fmla="*/ 84 h 88"/>
                        <a:gd name="T2" fmla="*/ 8 w 50"/>
                        <a:gd name="T3" fmla="*/ 84 h 88"/>
                        <a:gd name="T4" fmla="*/ 22 w 50"/>
                        <a:gd name="T5" fmla="*/ 80 h 88"/>
                        <a:gd name="T6" fmla="*/ 22 w 50"/>
                        <a:gd name="T7" fmla="*/ 80 h 88"/>
                        <a:gd name="T8" fmla="*/ 32 w 50"/>
                        <a:gd name="T9" fmla="*/ 76 h 88"/>
                        <a:gd name="T10" fmla="*/ 32 w 50"/>
                        <a:gd name="T11" fmla="*/ 76 h 88"/>
                        <a:gd name="T12" fmla="*/ 38 w 50"/>
                        <a:gd name="T13" fmla="*/ 74 h 88"/>
                        <a:gd name="T14" fmla="*/ 38 w 50"/>
                        <a:gd name="T15" fmla="*/ 74 h 88"/>
                        <a:gd name="T16" fmla="*/ 44 w 50"/>
                        <a:gd name="T17" fmla="*/ 72 h 88"/>
                        <a:gd name="T18" fmla="*/ 48 w 50"/>
                        <a:gd name="T19" fmla="*/ 68 h 88"/>
                        <a:gd name="T20" fmla="*/ 48 w 50"/>
                        <a:gd name="T21" fmla="*/ 68 h 88"/>
                        <a:gd name="T22" fmla="*/ 50 w 50"/>
                        <a:gd name="T23" fmla="*/ 58 h 88"/>
                        <a:gd name="T24" fmla="*/ 50 w 50"/>
                        <a:gd name="T25" fmla="*/ 18 h 88"/>
                        <a:gd name="T26" fmla="*/ 50 w 50"/>
                        <a:gd name="T27" fmla="*/ 18 h 88"/>
                        <a:gd name="T28" fmla="*/ 50 w 50"/>
                        <a:gd name="T29" fmla="*/ 12 h 88"/>
                        <a:gd name="T30" fmla="*/ 50 w 50"/>
                        <a:gd name="T31" fmla="*/ 12 h 88"/>
                        <a:gd name="T32" fmla="*/ 46 w 50"/>
                        <a:gd name="T33" fmla="*/ 8 h 88"/>
                        <a:gd name="T34" fmla="*/ 46 w 50"/>
                        <a:gd name="T35" fmla="*/ 8 h 88"/>
                        <a:gd name="T36" fmla="*/ 38 w 50"/>
                        <a:gd name="T37" fmla="*/ 2 h 88"/>
                        <a:gd name="T38" fmla="*/ 38 w 50"/>
                        <a:gd name="T39" fmla="*/ 2 h 88"/>
                        <a:gd name="T40" fmla="*/ 24 w 50"/>
                        <a:gd name="T41" fmla="*/ 0 h 88"/>
                        <a:gd name="T42" fmla="*/ 24 w 50"/>
                        <a:gd name="T43" fmla="*/ 0 h 88"/>
                        <a:gd name="T44" fmla="*/ 12 w 50"/>
                        <a:gd name="T45" fmla="*/ 2 h 88"/>
                        <a:gd name="T46" fmla="*/ 12 w 50"/>
                        <a:gd name="T47" fmla="*/ 2 h 88"/>
                        <a:gd name="T48" fmla="*/ 4 w 50"/>
                        <a:gd name="T49" fmla="*/ 8 h 88"/>
                        <a:gd name="T50" fmla="*/ 4 w 50"/>
                        <a:gd name="T51" fmla="*/ 8 h 88"/>
                        <a:gd name="T52" fmla="*/ 0 w 50"/>
                        <a:gd name="T53" fmla="*/ 14 h 88"/>
                        <a:gd name="T54" fmla="*/ 0 w 50"/>
                        <a:gd name="T55" fmla="*/ 14 h 88"/>
                        <a:gd name="T56" fmla="*/ 0 w 50"/>
                        <a:gd name="T57" fmla="*/ 20 h 88"/>
                        <a:gd name="T58" fmla="*/ 0 w 50"/>
                        <a:gd name="T59" fmla="*/ 88 h 88"/>
                        <a:gd name="T60" fmla="*/ 0 w 50"/>
                        <a:gd name="T61" fmla="*/ 88 h 88"/>
                        <a:gd name="T62" fmla="*/ 8 w 50"/>
                        <a:gd name="T63" fmla="*/ 84 h 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</a:cxnLst>
                      <a:rect l="0" t="0" r="r" b="b"/>
                      <a:pathLst>
                        <a:path w="50" h="88">
                          <a:moveTo>
                            <a:pt x="8" y="84"/>
                          </a:moveTo>
                          <a:lnTo>
                            <a:pt x="8" y="84"/>
                          </a:lnTo>
                          <a:lnTo>
                            <a:pt x="22" y="80"/>
                          </a:lnTo>
                          <a:lnTo>
                            <a:pt x="22" y="80"/>
                          </a:lnTo>
                          <a:lnTo>
                            <a:pt x="32" y="76"/>
                          </a:lnTo>
                          <a:lnTo>
                            <a:pt x="32" y="76"/>
                          </a:lnTo>
                          <a:lnTo>
                            <a:pt x="38" y="74"/>
                          </a:lnTo>
                          <a:lnTo>
                            <a:pt x="38" y="74"/>
                          </a:lnTo>
                          <a:lnTo>
                            <a:pt x="44" y="72"/>
                          </a:lnTo>
                          <a:lnTo>
                            <a:pt x="48" y="68"/>
                          </a:lnTo>
                          <a:lnTo>
                            <a:pt x="48" y="68"/>
                          </a:lnTo>
                          <a:lnTo>
                            <a:pt x="50" y="58"/>
                          </a:lnTo>
                          <a:lnTo>
                            <a:pt x="50" y="18"/>
                          </a:lnTo>
                          <a:lnTo>
                            <a:pt x="50" y="18"/>
                          </a:lnTo>
                          <a:lnTo>
                            <a:pt x="50" y="12"/>
                          </a:lnTo>
                          <a:lnTo>
                            <a:pt x="50" y="12"/>
                          </a:lnTo>
                          <a:lnTo>
                            <a:pt x="46" y="8"/>
                          </a:lnTo>
                          <a:lnTo>
                            <a:pt x="46" y="8"/>
                          </a:lnTo>
                          <a:lnTo>
                            <a:pt x="38" y="2"/>
                          </a:lnTo>
                          <a:lnTo>
                            <a:pt x="38" y="2"/>
                          </a:lnTo>
                          <a:lnTo>
                            <a:pt x="24" y="0"/>
                          </a:lnTo>
                          <a:lnTo>
                            <a:pt x="24" y="0"/>
                          </a:lnTo>
                          <a:lnTo>
                            <a:pt x="12" y="2"/>
                          </a:lnTo>
                          <a:lnTo>
                            <a:pt x="12" y="2"/>
                          </a:lnTo>
                          <a:lnTo>
                            <a:pt x="4" y="8"/>
                          </a:lnTo>
                          <a:lnTo>
                            <a:pt x="4" y="8"/>
                          </a:lnTo>
                          <a:lnTo>
                            <a:pt x="0" y="14"/>
                          </a:lnTo>
                          <a:lnTo>
                            <a:pt x="0" y="14"/>
                          </a:lnTo>
                          <a:lnTo>
                            <a:pt x="0" y="20"/>
                          </a:lnTo>
                          <a:lnTo>
                            <a:pt x="0" y="88"/>
                          </a:lnTo>
                          <a:lnTo>
                            <a:pt x="0" y="88"/>
                          </a:lnTo>
                          <a:lnTo>
                            <a:pt x="8" y="84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20" name="Freeform 2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968219" y="9437131"/>
                      <a:ext cx="210679" cy="454405"/>
                    </a:xfrm>
                    <a:custGeom>
                      <a:avLst/>
                      <a:gdLst>
                        <a:gd name="T0" fmla="*/ 100 w 102"/>
                        <a:gd name="T1" fmla="*/ 98 h 220"/>
                        <a:gd name="T2" fmla="*/ 90 w 102"/>
                        <a:gd name="T3" fmla="*/ 112 h 220"/>
                        <a:gd name="T4" fmla="*/ 98 w 102"/>
                        <a:gd name="T5" fmla="*/ 118 h 220"/>
                        <a:gd name="T6" fmla="*/ 100 w 102"/>
                        <a:gd name="T7" fmla="*/ 126 h 220"/>
                        <a:gd name="T8" fmla="*/ 102 w 102"/>
                        <a:gd name="T9" fmla="*/ 144 h 220"/>
                        <a:gd name="T10" fmla="*/ 102 w 102"/>
                        <a:gd name="T11" fmla="*/ 186 h 220"/>
                        <a:gd name="T12" fmla="*/ 100 w 102"/>
                        <a:gd name="T13" fmla="*/ 198 h 220"/>
                        <a:gd name="T14" fmla="*/ 94 w 102"/>
                        <a:gd name="T15" fmla="*/ 210 h 220"/>
                        <a:gd name="T16" fmla="*/ 90 w 102"/>
                        <a:gd name="T17" fmla="*/ 214 h 220"/>
                        <a:gd name="T18" fmla="*/ 84 w 102"/>
                        <a:gd name="T19" fmla="*/ 218 h 220"/>
                        <a:gd name="T20" fmla="*/ 68 w 102"/>
                        <a:gd name="T21" fmla="*/ 220 h 220"/>
                        <a:gd name="T22" fmla="*/ 0 w 102"/>
                        <a:gd name="T23" fmla="*/ 122 h 220"/>
                        <a:gd name="T24" fmla="*/ 0 w 102"/>
                        <a:gd name="T25" fmla="*/ 0 h 220"/>
                        <a:gd name="T26" fmla="*/ 68 w 102"/>
                        <a:gd name="T27" fmla="*/ 0 h 220"/>
                        <a:gd name="T28" fmla="*/ 76 w 102"/>
                        <a:gd name="T29" fmla="*/ 2 h 220"/>
                        <a:gd name="T30" fmla="*/ 84 w 102"/>
                        <a:gd name="T31" fmla="*/ 4 h 220"/>
                        <a:gd name="T32" fmla="*/ 94 w 102"/>
                        <a:gd name="T33" fmla="*/ 12 h 220"/>
                        <a:gd name="T34" fmla="*/ 100 w 102"/>
                        <a:gd name="T35" fmla="*/ 24 h 220"/>
                        <a:gd name="T36" fmla="*/ 102 w 102"/>
                        <a:gd name="T37" fmla="*/ 36 h 220"/>
                        <a:gd name="T38" fmla="*/ 102 w 102"/>
                        <a:gd name="T39" fmla="*/ 80 h 220"/>
                        <a:gd name="T40" fmla="*/ 102 w 102"/>
                        <a:gd name="T41" fmla="*/ 86 h 220"/>
                        <a:gd name="T42" fmla="*/ 24 w 102"/>
                        <a:gd name="T43" fmla="*/ 98 h 220"/>
                        <a:gd name="T44" fmla="*/ 56 w 102"/>
                        <a:gd name="T45" fmla="*/ 98 h 220"/>
                        <a:gd name="T46" fmla="*/ 66 w 102"/>
                        <a:gd name="T47" fmla="*/ 96 h 220"/>
                        <a:gd name="T48" fmla="*/ 72 w 102"/>
                        <a:gd name="T49" fmla="*/ 92 h 220"/>
                        <a:gd name="T50" fmla="*/ 76 w 102"/>
                        <a:gd name="T51" fmla="*/ 86 h 220"/>
                        <a:gd name="T52" fmla="*/ 76 w 102"/>
                        <a:gd name="T53" fmla="*/ 78 h 220"/>
                        <a:gd name="T54" fmla="*/ 76 w 102"/>
                        <a:gd name="T55" fmla="*/ 40 h 220"/>
                        <a:gd name="T56" fmla="*/ 76 w 102"/>
                        <a:gd name="T57" fmla="*/ 34 h 220"/>
                        <a:gd name="T58" fmla="*/ 72 w 102"/>
                        <a:gd name="T59" fmla="*/ 28 h 220"/>
                        <a:gd name="T60" fmla="*/ 60 w 102"/>
                        <a:gd name="T61" fmla="*/ 22 h 220"/>
                        <a:gd name="T62" fmla="*/ 24 w 102"/>
                        <a:gd name="T63" fmla="*/ 22 h 220"/>
                        <a:gd name="T64" fmla="*/ 72 w 102"/>
                        <a:gd name="T65" fmla="*/ 194 h 220"/>
                        <a:gd name="T66" fmla="*/ 76 w 102"/>
                        <a:gd name="T67" fmla="*/ 190 h 220"/>
                        <a:gd name="T68" fmla="*/ 76 w 102"/>
                        <a:gd name="T69" fmla="*/ 144 h 220"/>
                        <a:gd name="T70" fmla="*/ 76 w 102"/>
                        <a:gd name="T71" fmla="*/ 142 h 220"/>
                        <a:gd name="T72" fmla="*/ 76 w 102"/>
                        <a:gd name="T73" fmla="*/ 136 h 220"/>
                        <a:gd name="T74" fmla="*/ 72 w 102"/>
                        <a:gd name="T75" fmla="*/ 130 h 220"/>
                        <a:gd name="T76" fmla="*/ 64 w 102"/>
                        <a:gd name="T77" fmla="*/ 124 h 220"/>
                        <a:gd name="T78" fmla="*/ 24 w 102"/>
                        <a:gd name="T79" fmla="*/ 122 h 220"/>
                        <a:gd name="T80" fmla="*/ 42 w 102"/>
                        <a:gd name="T81" fmla="*/ 200 h 220"/>
                        <a:gd name="T82" fmla="*/ 60 w 102"/>
                        <a:gd name="T83" fmla="*/ 200 h 220"/>
                        <a:gd name="T84" fmla="*/ 72 w 102"/>
                        <a:gd name="T85" fmla="*/ 194 h 2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</a:cxnLst>
                      <a:rect l="0" t="0" r="r" b="b"/>
                      <a:pathLst>
                        <a:path w="102" h="220">
                          <a:moveTo>
                            <a:pt x="100" y="98"/>
                          </a:moveTo>
                          <a:lnTo>
                            <a:pt x="100" y="98"/>
                          </a:lnTo>
                          <a:lnTo>
                            <a:pt x="98" y="104"/>
                          </a:lnTo>
                          <a:lnTo>
                            <a:pt x="90" y="112"/>
                          </a:lnTo>
                          <a:lnTo>
                            <a:pt x="90" y="112"/>
                          </a:lnTo>
                          <a:lnTo>
                            <a:pt x="98" y="118"/>
                          </a:lnTo>
                          <a:lnTo>
                            <a:pt x="100" y="126"/>
                          </a:lnTo>
                          <a:lnTo>
                            <a:pt x="100" y="126"/>
                          </a:lnTo>
                          <a:lnTo>
                            <a:pt x="102" y="138"/>
                          </a:lnTo>
                          <a:lnTo>
                            <a:pt x="102" y="144"/>
                          </a:lnTo>
                          <a:lnTo>
                            <a:pt x="102" y="178"/>
                          </a:lnTo>
                          <a:lnTo>
                            <a:pt x="102" y="186"/>
                          </a:lnTo>
                          <a:lnTo>
                            <a:pt x="102" y="186"/>
                          </a:lnTo>
                          <a:lnTo>
                            <a:pt x="100" y="198"/>
                          </a:lnTo>
                          <a:lnTo>
                            <a:pt x="100" y="198"/>
                          </a:lnTo>
                          <a:lnTo>
                            <a:pt x="94" y="210"/>
                          </a:lnTo>
                          <a:lnTo>
                            <a:pt x="94" y="210"/>
                          </a:lnTo>
                          <a:lnTo>
                            <a:pt x="90" y="214"/>
                          </a:lnTo>
                          <a:lnTo>
                            <a:pt x="84" y="218"/>
                          </a:lnTo>
                          <a:lnTo>
                            <a:pt x="84" y="218"/>
                          </a:lnTo>
                          <a:lnTo>
                            <a:pt x="76" y="220"/>
                          </a:lnTo>
                          <a:lnTo>
                            <a:pt x="68" y="220"/>
                          </a:lnTo>
                          <a:lnTo>
                            <a:pt x="0" y="220"/>
                          </a:lnTo>
                          <a:lnTo>
                            <a:pt x="0" y="122"/>
                          </a:lnTo>
                          <a:lnTo>
                            <a:pt x="0" y="98"/>
                          </a:lnTo>
                          <a:lnTo>
                            <a:pt x="0" y="0"/>
                          </a:lnTo>
                          <a:lnTo>
                            <a:pt x="24" y="0"/>
                          </a:lnTo>
                          <a:lnTo>
                            <a:pt x="68" y="0"/>
                          </a:lnTo>
                          <a:lnTo>
                            <a:pt x="68" y="0"/>
                          </a:lnTo>
                          <a:lnTo>
                            <a:pt x="76" y="2"/>
                          </a:lnTo>
                          <a:lnTo>
                            <a:pt x="84" y="4"/>
                          </a:lnTo>
                          <a:lnTo>
                            <a:pt x="84" y="4"/>
                          </a:lnTo>
                          <a:lnTo>
                            <a:pt x="90" y="8"/>
                          </a:lnTo>
                          <a:lnTo>
                            <a:pt x="94" y="12"/>
                          </a:lnTo>
                          <a:lnTo>
                            <a:pt x="94" y="12"/>
                          </a:lnTo>
                          <a:lnTo>
                            <a:pt x="100" y="24"/>
                          </a:lnTo>
                          <a:lnTo>
                            <a:pt x="100" y="24"/>
                          </a:lnTo>
                          <a:lnTo>
                            <a:pt x="102" y="36"/>
                          </a:lnTo>
                          <a:lnTo>
                            <a:pt x="102" y="44"/>
                          </a:lnTo>
                          <a:lnTo>
                            <a:pt x="102" y="80"/>
                          </a:lnTo>
                          <a:lnTo>
                            <a:pt x="102" y="86"/>
                          </a:lnTo>
                          <a:lnTo>
                            <a:pt x="102" y="86"/>
                          </a:lnTo>
                          <a:lnTo>
                            <a:pt x="100" y="98"/>
                          </a:lnTo>
                          <a:close/>
                          <a:moveTo>
                            <a:pt x="24" y="98"/>
                          </a:moveTo>
                          <a:lnTo>
                            <a:pt x="56" y="98"/>
                          </a:lnTo>
                          <a:lnTo>
                            <a:pt x="56" y="98"/>
                          </a:lnTo>
                          <a:lnTo>
                            <a:pt x="66" y="96"/>
                          </a:lnTo>
                          <a:lnTo>
                            <a:pt x="66" y="96"/>
                          </a:lnTo>
                          <a:lnTo>
                            <a:pt x="72" y="92"/>
                          </a:lnTo>
                          <a:lnTo>
                            <a:pt x="72" y="92"/>
                          </a:lnTo>
                          <a:lnTo>
                            <a:pt x="76" y="86"/>
                          </a:lnTo>
                          <a:lnTo>
                            <a:pt x="76" y="86"/>
                          </a:lnTo>
                          <a:lnTo>
                            <a:pt x="76" y="80"/>
                          </a:lnTo>
                          <a:lnTo>
                            <a:pt x="76" y="78"/>
                          </a:lnTo>
                          <a:lnTo>
                            <a:pt x="76" y="40"/>
                          </a:lnTo>
                          <a:lnTo>
                            <a:pt x="76" y="40"/>
                          </a:lnTo>
                          <a:lnTo>
                            <a:pt x="76" y="40"/>
                          </a:lnTo>
                          <a:lnTo>
                            <a:pt x="76" y="34"/>
                          </a:lnTo>
                          <a:lnTo>
                            <a:pt x="72" y="28"/>
                          </a:lnTo>
                          <a:lnTo>
                            <a:pt x="72" y="28"/>
                          </a:lnTo>
                          <a:lnTo>
                            <a:pt x="66" y="24"/>
                          </a:lnTo>
                          <a:lnTo>
                            <a:pt x="60" y="22"/>
                          </a:lnTo>
                          <a:lnTo>
                            <a:pt x="42" y="22"/>
                          </a:lnTo>
                          <a:lnTo>
                            <a:pt x="24" y="22"/>
                          </a:lnTo>
                          <a:lnTo>
                            <a:pt x="24" y="98"/>
                          </a:lnTo>
                          <a:close/>
                          <a:moveTo>
                            <a:pt x="72" y="194"/>
                          </a:moveTo>
                          <a:lnTo>
                            <a:pt x="72" y="194"/>
                          </a:lnTo>
                          <a:lnTo>
                            <a:pt x="76" y="190"/>
                          </a:lnTo>
                          <a:lnTo>
                            <a:pt x="76" y="182"/>
                          </a:lnTo>
                          <a:lnTo>
                            <a:pt x="76" y="144"/>
                          </a:lnTo>
                          <a:lnTo>
                            <a:pt x="76" y="142"/>
                          </a:lnTo>
                          <a:lnTo>
                            <a:pt x="76" y="142"/>
                          </a:lnTo>
                          <a:lnTo>
                            <a:pt x="76" y="136"/>
                          </a:lnTo>
                          <a:lnTo>
                            <a:pt x="76" y="136"/>
                          </a:lnTo>
                          <a:lnTo>
                            <a:pt x="72" y="130"/>
                          </a:lnTo>
                          <a:lnTo>
                            <a:pt x="72" y="130"/>
                          </a:lnTo>
                          <a:lnTo>
                            <a:pt x="64" y="124"/>
                          </a:lnTo>
                          <a:lnTo>
                            <a:pt x="64" y="124"/>
                          </a:lnTo>
                          <a:lnTo>
                            <a:pt x="50" y="122"/>
                          </a:lnTo>
                          <a:lnTo>
                            <a:pt x="24" y="122"/>
                          </a:lnTo>
                          <a:lnTo>
                            <a:pt x="24" y="200"/>
                          </a:lnTo>
                          <a:lnTo>
                            <a:pt x="42" y="200"/>
                          </a:lnTo>
                          <a:lnTo>
                            <a:pt x="60" y="200"/>
                          </a:lnTo>
                          <a:lnTo>
                            <a:pt x="60" y="200"/>
                          </a:lnTo>
                          <a:lnTo>
                            <a:pt x="66" y="198"/>
                          </a:lnTo>
                          <a:lnTo>
                            <a:pt x="72" y="19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21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3968219" y="9437131"/>
                      <a:ext cx="210679" cy="454405"/>
                    </a:xfrm>
                    <a:custGeom>
                      <a:avLst/>
                      <a:gdLst>
                        <a:gd name="T0" fmla="*/ 100 w 102"/>
                        <a:gd name="T1" fmla="*/ 98 h 220"/>
                        <a:gd name="T2" fmla="*/ 100 w 102"/>
                        <a:gd name="T3" fmla="*/ 98 h 220"/>
                        <a:gd name="T4" fmla="*/ 98 w 102"/>
                        <a:gd name="T5" fmla="*/ 104 h 220"/>
                        <a:gd name="T6" fmla="*/ 90 w 102"/>
                        <a:gd name="T7" fmla="*/ 112 h 220"/>
                        <a:gd name="T8" fmla="*/ 90 w 102"/>
                        <a:gd name="T9" fmla="*/ 112 h 220"/>
                        <a:gd name="T10" fmla="*/ 98 w 102"/>
                        <a:gd name="T11" fmla="*/ 118 h 220"/>
                        <a:gd name="T12" fmla="*/ 100 w 102"/>
                        <a:gd name="T13" fmla="*/ 126 h 220"/>
                        <a:gd name="T14" fmla="*/ 100 w 102"/>
                        <a:gd name="T15" fmla="*/ 126 h 220"/>
                        <a:gd name="T16" fmla="*/ 102 w 102"/>
                        <a:gd name="T17" fmla="*/ 138 h 220"/>
                        <a:gd name="T18" fmla="*/ 102 w 102"/>
                        <a:gd name="T19" fmla="*/ 144 h 220"/>
                        <a:gd name="T20" fmla="*/ 102 w 102"/>
                        <a:gd name="T21" fmla="*/ 178 h 220"/>
                        <a:gd name="T22" fmla="*/ 102 w 102"/>
                        <a:gd name="T23" fmla="*/ 186 h 220"/>
                        <a:gd name="T24" fmla="*/ 102 w 102"/>
                        <a:gd name="T25" fmla="*/ 186 h 220"/>
                        <a:gd name="T26" fmla="*/ 100 w 102"/>
                        <a:gd name="T27" fmla="*/ 198 h 220"/>
                        <a:gd name="T28" fmla="*/ 100 w 102"/>
                        <a:gd name="T29" fmla="*/ 198 h 220"/>
                        <a:gd name="T30" fmla="*/ 94 w 102"/>
                        <a:gd name="T31" fmla="*/ 210 h 220"/>
                        <a:gd name="T32" fmla="*/ 94 w 102"/>
                        <a:gd name="T33" fmla="*/ 210 h 220"/>
                        <a:gd name="T34" fmla="*/ 90 w 102"/>
                        <a:gd name="T35" fmla="*/ 214 h 220"/>
                        <a:gd name="T36" fmla="*/ 84 w 102"/>
                        <a:gd name="T37" fmla="*/ 218 h 220"/>
                        <a:gd name="T38" fmla="*/ 84 w 102"/>
                        <a:gd name="T39" fmla="*/ 218 h 220"/>
                        <a:gd name="T40" fmla="*/ 76 w 102"/>
                        <a:gd name="T41" fmla="*/ 220 h 220"/>
                        <a:gd name="T42" fmla="*/ 68 w 102"/>
                        <a:gd name="T43" fmla="*/ 220 h 220"/>
                        <a:gd name="T44" fmla="*/ 0 w 102"/>
                        <a:gd name="T45" fmla="*/ 220 h 220"/>
                        <a:gd name="T46" fmla="*/ 0 w 102"/>
                        <a:gd name="T47" fmla="*/ 122 h 220"/>
                        <a:gd name="T48" fmla="*/ 0 w 102"/>
                        <a:gd name="T49" fmla="*/ 98 h 220"/>
                        <a:gd name="T50" fmla="*/ 0 w 102"/>
                        <a:gd name="T51" fmla="*/ 0 h 220"/>
                        <a:gd name="T52" fmla="*/ 24 w 102"/>
                        <a:gd name="T53" fmla="*/ 0 h 220"/>
                        <a:gd name="T54" fmla="*/ 68 w 102"/>
                        <a:gd name="T55" fmla="*/ 0 h 220"/>
                        <a:gd name="T56" fmla="*/ 68 w 102"/>
                        <a:gd name="T57" fmla="*/ 0 h 220"/>
                        <a:gd name="T58" fmla="*/ 76 w 102"/>
                        <a:gd name="T59" fmla="*/ 2 h 220"/>
                        <a:gd name="T60" fmla="*/ 84 w 102"/>
                        <a:gd name="T61" fmla="*/ 4 h 220"/>
                        <a:gd name="T62" fmla="*/ 84 w 102"/>
                        <a:gd name="T63" fmla="*/ 4 h 220"/>
                        <a:gd name="T64" fmla="*/ 90 w 102"/>
                        <a:gd name="T65" fmla="*/ 8 h 220"/>
                        <a:gd name="T66" fmla="*/ 94 w 102"/>
                        <a:gd name="T67" fmla="*/ 12 h 220"/>
                        <a:gd name="T68" fmla="*/ 94 w 102"/>
                        <a:gd name="T69" fmla="*/ 12 h 220"/>
                        <a:gd name="T70" fmla="*/ 100 w 102"/>
                        <a:gd name="T71" fmla="*/ 24 h 220"/>
                        <a:gd name="T72" fmla="*/ 100 w 102"/>
                        <a:gd name="T73" fmla="*/ 24 h 220"/>
                        <a:gd name="T74" fmla="*/ 102 w 102"/>
                        <a:gd name="T75" fmla="*/ 36 h 220"/>
                        <a:gd name="T76" fmla="*/ 102 w 102"/>
                        <a:gd name="T77" fmla="*/ 44 h 220"/>
                        <a:gd name="T78" fmla="*/ 102 w 102"/>
                        <a:gd name="T79" fmla="*/ 80 h 220"/>
                        <a:gd name="T80" fmla="*/ 102 w 102"/>
                        <a:gd name="T81" fmla="*/ 86 h 220"/>
                        <a:gd name="T82" fmla="*/ 102 w 102"/>
                        <a:gd name="T83" fmla="*/ 86 h 220"/>
                        <a:gd name="T84" fmla="*/ 100 w 102"/>
                        <a:gd name="T85" fmla="*/ 98 h 2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</a:cxnLst>
                      <a:rect l="0" t="0" r="r" b="b"/>
                      <a:pathLst>
                        <a:path w="102" h="220">
                          <a:moveTo>
                            <a:pt x="100" y="98"/>
                          </a:moveTo>
                          <a:lnTo>
                            <a:pt x="100" y="98"/>
                          </a:lnTo>
                          <a:lnTo>
                            <a:pt x="98" y="104"/>
                          </a:lnTo>
                          <a:lnTo>
                            <a:pt x="90" y="112"/>
                          </a:lnTo>
                          <a:lnTo>
                            <a:pt x="90" y="112"/>
                          </a:lnTo>
                          <a:lnTo>
                            <a:pt x="98" y="118"/>
                          </a:lnTo>
                          <a:lnTo>
                            <a:pt x="100" y="126"/>
                          </a:lnTo>
                          <a:lnTo>
                            <a:pt x="100" y="126"/>
                          </a:lnTo>
                          <a:lnTo>
                            <a:pt x="102" y="138"/>
                          </a:lnTo>
                          <a:lnTo>
                            <a:pt x="102" y="144"/>
                          </a:lnTo>
                          <a:lnTo>
                            <a:pt x="102" y="178"/>
                          </a:lnTo>
                          <a:lnTo>
                            <a:pt x="102" y="186"/>
                          </a:lnTo>
                          <a:lnTo>
                            <a:pt x="102" y="186"/>
                          </a:lnTo>
                          <a:lnTo>
                            <a:pt x="100" y="198"/>
                          </a:lnTo>
                          <a:lnTo>
                            <a:pt x="100" y="198"/>
                          </a:lnTo>
                          <a:lnTo>
                            <a:pt x="94" y="210"/>
                          </a:lnTo>
                          <a:lnTo>
                            <a:pt x="94" y="210"/>
                          </a:lnTo>
                          <a:lnTo>
                            <a:pt x="90" y="214"/>
                          </a:lnTo>
                          <a:lnTo>
                            <a:pt x="84" y="218"/>
                          </a:lnTo>
                          <a:lnTo>
                            <a:pt x="84" y="218"/>
                          </a:lnTo>
                          <a:lnTo>
                            <a:pt x="76" y="220"/>
                          </a:lnTo>
                          <a:lnTo>
                            <a:pt x="68" y="220"/>
                          </a:lnTo>
                          <a:lnTo>
                            <a:pt x="0" y="220"/>
                          </a:lnTo>
                          <a:lnTo>
                            <a:pt x="0" y="122"/>
                          </a:lnTo>
                          <a:lnTo>
                            <a:pt x="0" y="98"/>
                          </a:lnTo>
                          <a:lnTo>
                            <a:pt x="0" y="0"/>
                          </a:lnTo>
                          <a:lnTo>
                            <a:pt x="24" y="0"/>
                          </a:lnTo>
                          <a:lnTo>
                            <a:pt x="68" y="0"/>
                          </a:lnTo>
                          <a:lnTo>
                            <a:pt x="68" y="0"/>
                          </a:lnTo>
                          <a:lnTo>
                            <a:pt x="76" y="2"/>
                          </a:lnTo>
                          <a:lnTo>
                            <a:pt x="84" y="4"/>
                          </a:lnTo>
                          <a:lnTo>
                            <a:pt x="84" y="4"/>
                          </a:lnTo>
                          <a:lnTo>
                            <a:pt x="90" y="8"/>
                          </a:lnTo>
                          <a:lnTo>
                            <a:pt x="94" y="12"/>
                          </a:lnTo>
                          <a:lnTo>
                            <a:pt x="94" y="12"/>
                          </a:lnTo>
                          <a:lnTo>
                            <a:pt x="100" y="24"/>
                          </a:lnTo>
                          <a:lnTo>
                            <a:pt x="100" y="24"/>
                          </a:lnTo>
                          <a:lnTo>
                            <a:pt x="102" y="36"/>
                          </a:lnTo>
                          <a:lnTo>
                            <a:pt x="102" y="44"/>
                          </a:lnTo>
                          <a:lnTo>
                            <a:pt x="102" y="80"/>
                          </a:lnTo>
                          <a:lnTo>
                            <a:pt x="102" y="86"/>
                          </a:lnTo>
                          <a:lnTo>
                            <a:pt x="102" y="86"/>
                          </a:lnTo>
                          <a:lnTo>
                            <a:pt x="100" y="98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22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4017791" y="9482571"/>
                      <a:ext cx="107405" cy="156976"/>
                    </a:xfrm>
                    <a:custGeom>
                      <a:avLst/>
                      <a:gdLst>
                        <a:gd name="T0" fmla="*/ 0 w 52"/>
                        <a:gd name="T1" fmla="*/ 76 h 76"/>
                        <a:gd name="T2" fmla="*/ 32 w 52"/>
                        <a:gd name="T3" fmla="*/ 76 h 76"/>
                        <a:gd name="T4" fmla="*/ 32 w 52"/>
                        <a:gd name="T5" fmla="*/ 76 h 76"/>
                        <a:gd name="T6" fmla="*/ 42 w 52"/>
                        <a:gd name="T7" fmla="*/ 74 h 76"/>
                        <a:gd name="T8" fmla="*/ 42 w 52"/>
                        <a:gd name="T9" fmla="*/ 74 h 76"/>
                        <a:gd name="T10" fmla="*/ 48 w 52"/>
                        <a:gd name="T11" fmla="*/ 70 h 76"/>
                        <a:gd name="T12" fmla="*/ 48 w 52"/>
                        <a:gd name="T13" fmla="*/ 70 h 76"/>
                        <a:gd name="T14" fmla="*/ 52 w 52"/>
                        <a:gd name="T15" fmla="*/ 64 h 76"/>
                        <a:gd name="T16" fmla="*/ 52 w 52"/>
                        <a:gd name="T17" fmla="*/ 64 h 76"/>
                        <a:gd name="T18" fmla="*/ 52 w 52"/>
                        <a:gd name="T19" fmla="*/ 58 h 76"/>
                        <a:gd name="T20" fmla="*/ 52 w 52"/>
                        <a:gd name="T21" fmla="*/ 56 h 76"/>
                        <a:gd name="T22" fmla="*/ 52 w 52"/>
                        <a:gd name="T23" fmla="*/ 18 h 76"/>
                        <a:gd name="T24" fmla="*/ 52 w 52"/>
                        <a:gd name="T25" fmla="*/ 18 h 76"/>
                        <a:gd name="T26" fmla="*/ 52 w 52"/>
                        <a:gd name="T27" fmla="*/ 18 h 76"/>
                        <a:gd name="T28" fmla="*/ 52 w 52"/>
                        <a:gd name="T29" fmla="*/ 12 h 76"/>
                        <a:gd name="T30" fmla="*/ 48 w 52"/>
                        <a:gd name="T31" fmla="*/ 6 h 76"/>
                        <a:gd name="T32" fmla="*/ 48 w 52"/>
                        <a:gd name="T33" fmla="*/ 6 h 76"/>
                        <a:gd name="T34" fmla="*/ 42 w 52"/>
                        <a:gd name="T35" fmla="*/ 2 h 76"/>
                        <a:gd name="T36" fmla="*/ 36 w 52"/>
                        <a:gd name="T37" fmla="*/ 0 h 76"/>
                        <a:gd name="T38" fmla="*/ 18 w 52"/>
                        <a:gd name="T39" fmla="*/ 0 h 76"/>
                        <a:gd name="T40" fmla="*/ 0 w 52"/>
                        <a:gd name="T41" fmla="*/ 0 h 76"/>
                        <a:gd name="T42" fmla="*/ 0 w 52"/>
                        <a:gd name="T43" fmla="*/ 76 h 7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52" h="76">
                          <a:moveTo>
                            <a:pt x="0" y="76"/>
                          </a:moveTo>
                          <a:lnTo>
                            <a:pt x="32" y="76"/>
                          </a:lnTo>
                          <a:lnTo>
                            <a:pt x="32" y="76"/>
                          </a:lnTo>
                          <a:lnTo>
                            <a:pt x="42" y="74"/>
                          </a:lnTo>
                          <a:lnTo>
                            <a:pt x="42" y="74"/>
                          </a:lnTo>
                          <a:lnTo>
                            <a:pt x="48" y="70"/>
                          </a:lnTo>
                          <a:lnTo>
                            <a:pt x="48" y="70"/>
                          </a:lnTo>
                          <a:lnTo>
                            <a:pt x="52" y="64"/>
                          </a:lnTo>
                          <a:lnTo>
                            <a:pt x="52" y="64"/>
                          </a:lnTo>
                          <a:lnTo>
                            <a:pt x="52" y="58"/>
                          </a:lnTo>
                          <a:lnTo>
                            <a:pt x="52" y="56"/>
                          </a:lnTo>
                          <a:lnTo>
                            <a:pt x="52" y="18"/>
                          </a:lnTo>
                          <a:lnTo>
                            <a:pt x="52" y="18"/>
                          </a:lnTo>
                          <a:lnTo>
                            <a:pt x="52" y="18"/>
                          </a:lnTo>
                          <a:lnTo>
                            <a:pt x="52" y="12"/>
                          </a:lnTo>
                          <a:lnTo>
                            <a:pt x="48" y="6"/>
                          </a:lnTo>
                          <a:lnTo>
                            <a:pt x="48" y="6"/>
                          </a:lnTo>
                          <a:lnTo>
                            <a:pt x="42" y="2"/>
                          </a:lnTo>
                          <a:lnTo>
                            <a:pt x="36" y="0"/>
                          </a:lnTo>
                          <a:lnTo>
                            <a:pt x="18" y="0"/>
                          </a:lnTo>
                          <a:lnTo>
                            <a:pt x="0" y="0"/>
                          </a:lnTo>
                          <a:lnTo>
                            <a:pt x="0" y="76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23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4017791" y="9689119"/>
                      <a:ext cx="107405" cy="161107"/>
                    </a:xfrm>
                    <a:custGeom>
                      <a:avLst/>
                      <a:gdLst>
                        <a:gd name="T0" fmla="*/ 48 w 52"/>
                        <a:gd name="T1" fmla="*/ 72 h 78"/>
                        <a:gd name="T2" fmla="*/ 48 w 52"/>
                        <a:gd name="T3" fmla="*/ 72 h 78"/>
                        <a:gd name="T4" fmla="*/ 52 w 52"/>
                        <a:gd name="T5" fmla="*/ 68 h 78"/>
                        <a:gd name="T6" fmla="*/ 52 w 52"/>
                        <a:gd name="T7" fmla="*/ 60 h 78"/>
                        <a:gd name="T8" fmla="*/ 52 w 52"/>
                        <a:gd name="T9" fmla="*/ 22 h 78"/>
                        <a:gd name="T10" fmla="*/ 52 w 52"/>
                        <a:gd name="T11" fmla="*/ 20 h 78"/>
                        <a:gd name="T12" fmla="*/ 52 w 52"/>
                        <a:gd name="T13" fmla="*/ 20 h 78"/>
                        <a:gd name="T14" fmla="*/ 52 w 52"/>
                        <a:gd name="T15" fmla="*/ 14 h 78"/>
                        <a:gd name="T16" fmla="*/ 52 w 52"/>
                        <a:gd name="T17" fmla="*/ 14 h 78"/>
                        <a:gd name="T18" fmla="*/ 48 w 52"/>
                        <a:gd name="T19" fmla="*/ 8 h 78"/>
                        <a:gd name="T20" fmla="*/ 48 w 52"/>
                        <a:gd name="T21" fmla="*/ 8 h 78"/>
                        <a:gd name="T22" fmla="*/ 40 w 52"/>
                        <a:gd name="T23" fmla="*/ 2 h 78"/>
                        <a:gd name="T24" fmla="*/ 40 w 52"/>
                        <a:gd name="T25" fmla="*/ 2 h 78"/>
                        <a:gd name="T26" fmla="*/ 26 w 52"/>
                        <a:gd name="T27" fmla="*/ 0 h 78"/>
                        <a:gd name="T28" fmla="*/ 0 w 52"/>
                        <a:gd name="T29" fmla="*/ 0 h 78"/>
                        <a:gd name="T30" fmla="*/ 0 w 52"/>
                        <a:gd name="T31" fmla="*/ 78 h 78"/>
                        <a:gd name="T32" fmla="*/ 18 w 52"/>
                        <a:gd name="T33" fmla="*/ 78 h 78"/>
                        <a:gd name="T34" fmla="*/ 36 w 52"/>
                        <a:gd name="T35" fmla="*/ 78 h 78"/>
                        <a:gd name="T36" fmla="*/ 36 w 52"/>
                        <a:gd name="T37" fmla="*/ 78 h 78"/>
                        <a:gd name="T38" fmla="*/ 42 w 52"/>
                        <a:gd name="T39" fmla="*/ 76 h 78"/>
                        <a:gd name="T40" fmla="*/ 48 w 52"/>
                        <a:gd name="T41" fmla="*/ 72 h 7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52" h="78">
                          <a:moveTo>
                            <a:pt x="48" y="72"/>
                          </a:moveTo>
                          <a:lnTo>
                            <a:pt x="48" y="72"/>
                          </a:lnTo>
                          <a:lnTo>
                            <a:pt x="52" y="68"/>
                          </a:lnTo>
                          <a:lnTo>
                            <a:pt x="52" y="60"/>
                          </a:lnTo>
                          <a:lnTo>
                            <a:pt x="52" y="22"/>
                          </a:lnTo>
                          <a:lnTo>
                            <a:pt x="52" y="20"/>
                          </a:lnTo>
                          <a:lnTo>
                            <a:pt x="52" y="20"/>
                          </a:lnTo>
                          <a:lnTo>
                            <a:pt x="52" y="14"/>
                          </a:lnTo>
                          <a:lnTo>
                            <a:pt x="52" y="14"/>
                          </a:lnTo>
                          <a:lnTo>
                            <a:pt x="48" y="8"/>
                          </a:lnTo>
                          <a:lnTo>
                            <a:pt x="48" y="8"/>
                          </a:lnTo>
                          <a:lnTo>
                            <a:pt x="40" y="2"/>
                          </a:lnTo>
                          <a:lnTo>
                            <a:pt x="40" y="2"/>
                          </a:lnTo>
                          <a:lnTo>
                            <a:pt x="26" y="0"/>
                          </a:lnTo>
                          <a:lnTo>
                            <a:pt x="0" y="0"/>
                          </a:lnTo>
                          <a:lnTo>
                            <a:pt x="0" y="78"/>
                          </a:lnTo>
                          <a:lnTo>
                            <a:pt x="18" y="78"/>
                          </a:lnTo>
                          <a:lnTo>
                            <a:pt x="36" y="78"/>
                          </a:lnTo>
                          <a:lnTo>
                            <a:pt x="36" y="78"/>
                          </a:lnTo>
                          <a:lnTo>
                            <a:pt x="42" y="76"/>
                          </a:lnTo>
                          <a:lnTo>
                            <a:pt x="48" y="72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24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6050222" y="8404391"/>
                      <a:ext cx="218941" cy="479191"/>
                    </a:xfrm>
                    <a:custGeom>
                      <a:avLst/>
                      <a:gdLst>
                        <a:gd name="T0" fmla="*/ 80 w 106"/>
                        <a:gd name="T1" fmla="*/ 42 h 232"/>
                        <a:gd name="T2" fmla="*/ 78 w 106"/>
                        <a:gd name="T3" fmla="*/ 36 h 232"/>
                        <a:gd name="T4" fmla="*/ 74 w 106"/>
                        <a:gd name="T5" fmla="*/ 30 h 232"/>
                        <a:gd name="T6" fmla="*/ 66 w 106"/>
                        <a:gd name="T7" fmla="*/ 26 h 232"/>
                        <a:gd name="T8" fmla="*/ 60 w 106"/>
                        <a:gd name="T9" fmla="*/ 24 h 232"/>
                        <a:gd name="T10" fmla="*/ 52 w 106"/>
                        <a:gd name="T11" fmla="*/ 24 h 232"/>
                        <a:gd name="T12" fmla="*/ 38 w 106"/>
                        <a:gd name="T13" fmla="*/ 26 h 232"/>
                        <a:gd name="T14" fmla="*/ 30 w 106"/>
                        <a:gd name="T15" fmla="*/ 30 h 232"/>
                        <a:gd name="T16" fmla="*/ 28 w 106"/>
                        <a:gd name="T17" fmla="*/ 38 h 232"/>
                        <a:gd name="T18" fmla="*/ 26 w 106"/>
                        <a:gd name="T19" fmla="*/ 44 h 232"/>
                        <a:gd name="T20" fmla="*/ 26 w 106"/>
                        <a:gd name="T21" fmla="*/ 186 h 232"/>
                        <a:gd name="T22" fmla="*/ 26 w 106"/>
                        <a:gd name="T23" fmla="*/ 188 h 232"/>
                        <a:gd name="T24" fmla="*/ 28 w 106"/>
                        <a:gd name="T25" fmla="*/ 194 h 232"/>
                        <a:gd name="T26" fmla="*/ 30 w 106"/>
                        <a:gd name="T27" fmla="*/ 202 h 232"/>
                        <a:gd name="T28" fmla="*/ 38 w 106"/>
                        <a:gd name="T29" fmla="*/ 206 h 232"/>
                        <a:gd name="T30" fmla="*/ 52 w 106"/>
                        <a:gd name="T31" fmla="*/ 208 h 232"/>
                        <a:gd name="T32" fmla="*/ 60 w 106"/>
                        <a:gd name="T33" fmla="*/ 208 h 232"/>
                        <a:gd name="T34" fmla="*/ 66 w 106"/>
                        <a:gd name="T35" fmla="*/ 206 h 232"/>
                        <a:gd name="T36" fmla="*/ 74 w 106"/>
                        <a:gd name="T37" fmla="*/ 202 h 232"/>
                        <a:gd name="T38" fmla="*/ 78 w 106"/>
                        <a:gd name="T39" fmla="*/ 196 h 232"/>
                        <a:gd name="T40" fmla="*/ 80 w 106"/>
                        <a:gd name="T41" fmla="*/ 186 h 232"/>
                        <a:gd name="T42" fmla="*/ 106 w 106"/>
                        <a:gd name="T43" fmla="*/ 194 h 232"/>
                        <a:gd name="T44" fmla="*/ 106 w 106"/>
                        <a:gd name="T45" fmla="*/ 204 h 232"/>
                        <a:gd name="T46" fmla="*/ 102 w 106"/>
                        <a:gd name="T47" fmla="*/ 210 h 232"/>
                        <a:gd name="T48" fmla="*/ 98 w 106"/>
                        <a:gd name="T49" fmla="*/ 216 h 232"/>
                        <a:gd name="T50" fmla="*/ 82 w 106"/>
                        <a:gd name="T51" fmla="*/ 228 h 232"/>
                        <a:gd name="T52" fmla="*/ 70 w 106"/>
                        <a:gd name="T53" fmla="*/ 230 h 232"/>
                        <a:gd name="T54" fmla="*/ 54 w 106"/>
                        <a:gd name="T55" fmla="*/ 232 h 232"/>
                        <a:gd name="T56" fmla="*/ 24 w 106"/>
                        <a:gd name="T57" fmla="*/ 228 h 232"/>
                        <a:gd name="T58" fmla="*/ 14 w 106"/>
                        <a:gd name="T59" fmla="*/ 222 h 232"/>
                        <a:gd name="T60" fmla="*/ 8 w 106"/>
                        <a:gd name="T61" fmla="*/ 216 h 232"/>
                        <a:gd name="T62" fmla="*/ 0 w 106"/>
                        <a:gd name="T63" fmla="*/ 204 h 232"/>
                        <a:gd name="T64" fmla="*/ 0 w 106"/>
                        <a:gd name="T65" fmla="*/ 194 h 232"/>
                        <a:gd name="T66" fmla="*/ 0 w 106"/>
                        <a:gd name="T67" fmla="*/ 46 h 232"/>
                        <a:gd name="T68" fmla="*/ 0 w 106"/>
                        <a:gd name="T69" fmla="*/ 38 h 232"/>
                        <a:gd name="T70" fmla="*/ 0 w 106"/>
                        <a:gd name="T71" fmla="*/ 28 h 232"/>
                        <a:gd name="T72" fmla="*/ 8 w 106"/>
                        <a:gd name="T73" fmla="*/ 16 h 232"/>
                        <a:gd name="T74" fmla="*/ 14 w 106"/>
                        <a:gd name="T75" fmla="*/ 10 h 232"/>
                        <a:gd name="T76" fmla="*/ 24 w 106"/>
                        <a:gd name="T77" fmla="*/ 4 h 232"/>
                        <a:gd name="T78" fmla="*/ 54 w 106"/>
                        <a:gd name="T79" fmla="*/ 0 h 232"/>
                        <a:gd name="T80" fmla="*/ 70 w 106"/>
                        <a:gd name="T81" fmla="*/ 2 h 232"/>
                        <a:gd name="T82" fmla="*/ 82 w 106"/>
                        <a:gd name="T83" fmla="*/ 4 h 232"/>
                        <a:gd name="T84" fmla="*/ 98 w 106"/>
                        <a:gd name="T85" fmla="*/ 16 h 232"/>
                        <a:gd name="T86" fmla="*/ 102 w 106"/>
                        <a:gd name="T87" fmla="*/ 22 h 232"/>
                        <a:gd name="T88" fmla="*/ 106 w 106"/>
                        <a:gd name="T89" fmla="*/ 28 h 232"/>
                        <a:gd name="T90" fmla="*/ 106 w 106"/>
                        <a:gd name="T91" fmla="*/ 46 h 2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</a:cxnLst>
                      <a:rect l="0" t="0" r="r" b="b"/>
                      <a:pathLst>
                        <a:path w="106" h="232">
                          <a:moveTo>
                            <a:pt x="80" y="46"/>
                          </a:moveTo>
                          <a:lnTo>
                            <a:pt x="80" y="42"/>
                          </a:lnTo>
                          <a:lnTo>
                            <a:pt x="80" y="42"/>
                          </a:lnTo>
                          <a:lnTo>
                            <a:pt x="78" y="36"/>
                          </a:lnTo>
                          <a:lnTo>
                            <a:pt x="78" y="36"/>
                          </a:lnTo>
                          <a:lnTo>
                            <a:pt x="74" y="30"/>
                          </a:lnTo>
                          <a:lnTo>
                            <a:pt x="74" y="30"/>
                          </a:lnTo>
                          <a:lnTo>
                            <a:pt x="66" y="26"/>
                          </a:lnTo>
                          <a:lnTo>
                            <a:pt x="66" y="26"/>
                          </a:lnTo>
                          <a:lnTo>
                            <a:pt x="60" y="24"/>
                          </a:lnTo>
                          <a:lnTo>
                            <a:pt x="52" y="24"/>
                          </a:lnTo>
                          <a:lnTo>
                            <a:pt x="52" y="24"/>
                          </a:lnTo>
                          <a:lnTo>
                            <a:pt x="44" y="24"/>
                          </a:lnTo>
                          <a:lnTo>
                            <a:pt x="38" y="26"/>
                          </a:lnTo>
                          <a:lnTo>
                            <a:pt x="38" y="26"/>
                          </a:lnTo>
                          <a:lnTo>
                            <a:pt x="30" y="30"/>
                          </a:lnTo>
                          <a:lnTo>
                            <a:pt x="30" y="30"/>
                          </a:lnTo>
                          <a:lnTo>
                            <a:pt x="28" y="38"/>
                          </a:lnTo>
                          <a:lnTo>
                            <a:pt x="28" y="38"/>
                          </a:lnTo>
                          <a:lnTo>
                            <a:pt x="26" y="44"/>
                          </a:lnTo>
                          <a:lnTo>
                            <a:pt x="26" y="46"/>
                          </a:lnTo>
                          <a:lnTo>
                            <a:pt x="26" y="186"/>
                          </a:lnTo>
                          <a:lnTo>
                            <a:pt x="26" y="188"/>
                          </a:lnTo>
                          <a:lnTo>
                            <a:pt x="26" y="188"/>
                          </a:lnTo>
                          <a:lnTo>
                            <a:pt x="28" y="194"/>
                          </a:lnTo>
                          <a:lnTo>
                            <a:pt x="28" y="194"/>
                          </a:lnTo>
                          <a:lnTo>
                            <a:pt x="30" y="202"/>
                          </a:lnTo>
                          <a:lnTo>
                            <a:pt x="30" y="202"/>
                          </a:lnTo>
                          <a:lnTo>
                            <a:pt x="38" y="206"/>
                          </a:lnTo>
                          <a:lnTo>
                            <a:pt x="38" y="206"/>
                          </a:lnTo>
                          <a:lnTo>
                            <a:pt x="44" y="208"/>
                          </a:lnTo>
                          <a:lnTo>
                            <a:pt x="52" y="208"/>
                          </a:lnTo>
                          <a:lnTo>
                            <a:pt x="52" y="208"/>
                          </a:lnTo>
                          <a:lnTo>
                            <a:pt x="60" y="208"/>
                          </a:lnTo>
                          <a:lnTo>
                            <a:pt x="66" y="206"/>
                          </a:lnTo>
                          <a:lnTo>
                            <a:pt x="66" y="206"/>
                          </a:lnTo>
                          <a:lnTo>
                            <a:pt x="74" y="202"/>
                          </a:lnTo>
                          <a:lnTo>
                            <a:pt x="74" y="202"/>
                          </a:lnTo>
                          <a:lnTo>
                            <a:pt x="78" y="196"/>
                          </a:lnTo>
                          <a:lnTo>
                            <a:pt x="78" y="196"/>
                          </a:lnTo>
                          <a:lnTo>
                            <a:pt x="80" y="190"/>
                          </a:lnTo>
                          <a:lnTo>
                            <a:pt x="80" y="186"/>
                          </a:lnTo>
                          <a:lnTo>
                            <a:pt x="106" y="186"/>
                          </a:lnTo>
                          <a:lnTo>
                            <a:pt x="106" y="194"/>
                          </a:lnTo>
                          <a:lnTo>
                            <a:pt x="106" y="194"/>
                          </a:lnTo>
                          <a:lnTo>
                            <a:pt x="106" y="204"/>
                          </a:lnTo>
                          <a:lnTo>
                            <a:pt x="106" y="204"/>
                          </a:lnTo>
                          <a:lnTo>
                            <a:pt x="102" y="210"/>
                          </a:lnTo>
                          <a:lnTo>
                            <a:pt x="98" y="216"/>
                          </a:lnTo>
                          <a:lnTo>
                            <a:pt x="98" y="216"/>
                          </a:lnTo>
                          <a:lnTo>
                            <a:pt x="92" y="222"/>
                          </a:lnTo>
                          <a:lnTo>
                            <a:pt x="82" y="228"/>
                          </a:lnTo>
                          <a:lnTo>
                            <a:pt x="82" y="228"/>
                          </a:lnTo>
                          <a:lnTo>
                            <a:pt x="70" y="230"/>
                          </a:lnTo>
                          <a:lnTo>
                            <a:pt x="54" y="232"/>
                          </a:lnTo>
                          <a:lnTo>
                            <a:pt x="54" y="232"/>
                          </a:lnTo>
                          <a:lnTo>
                            <a:pt x="36" y="230"/>
                          </a:lnTo>
                          <a:lnTo>
                            <a:pt x="24" y="228"/>
                          </a:lnTo>
                          <a:lnTo>
                            <a:pt x="24" y="228"/>
                          </a:lnTo>
                          <a:lnTo>
                            <a:pt x="14" y="222"/>
                          </a:lnTo>
                          <a:lnTo>
                            <a:pt x="8" y="216"/>
                          </a:lnTo>
                          <a:lnTo>
                            <a:pt x="8" y="216"/>
                          </a:lnTo>
                          <a:lnTo>
                            <a:pt x="4" y="210"/>
                          </a:lnTo>
                          <a:lnTo>
                            <a:pt x="0" y="204"/>
                          </a:lnTo>
                          <a:lnTo>
                            <a:pt x="0" y="204"/>
                          </a:lnTo>
                          <a:lnTo>
                            <a:pt x="0" y="194"/>
                          </a:lnTo>
                          <a:lnTo>
                            <a:pt x="0" y="186"/>
                          </a:lnTo>
                          <a:lnTo>
                            <a:pt x="0" y="46"/>
                          </a:lnTo>
                          <a:lnTo>
                            <a:pt x="0" y="38"/>
                          </a:lnTo>
                          <a:lnTo>
                            <a:pt x="0" y="38"/>
                          </a:lnTo>
                          <a:lnTo>
                            <a:pt x="0" y="28"/>
                          </a:lnTo>
                          <a:lnTo>
                            <a:pt x="0" y="28"/>
                          </a:lnTo>
                          <a:lnTo>
                            <a:pt x="4" y="22"/>
                          </a:lnTo>
                          <a:lnTo>
                            <a:pt x="8" y="16"/>
                          </a:lnTo>
                          <a:lnTo>
                            <a:pt x="8" y="16"/>
                          </a:lnTo>
                          <a:lnTo>
                            <a:pt x="14" y="10"/>
                          </a:lnTo>
                          <a:lnTo>
                            <a:pt x="24" y="4"/>
                          </a:lnTo>
                          <a:lnTo>
                            <a:pt x="24" y="4"/>
                          </a:lnTo>
                          <a:lnTo>
                            <a:pt x="36" y="2"/>
                          </a:lnTo>
                          <a:lnTo>
                            <a:pt x="54" y="0"/>
                          </a:lnTo>
                          <a:lnTo>
                            <a:pt x="54" y="0"/>
                          </a:lnTo>
                          <a:lnTo>
                            <a:pt x="70" y="2"/>
                          </a:lnTo>
                          <a:lnTo>
                            <a:pt x="82" y="4"/>
                          </a:lnTo>
                          <a:lnTo>
                            <a:pt x="82" y="4"/>
                          </a:lnTo>
                          <a:lnTo>
                            <a:pt x="92" y="10"/>
                          </a:lnTo>
                          <a:lnTo>
                            <a:pt x="98" y="16"/>
                          </a:lnTo>
                          <a:lnTo>
                            <a:pt x="98" y="16"/>
                          </a:lnTo>
                          <a:lnTo>
                            <a:pt x="102" y="22"/>
                          </a:lnTo>
                          <a:lnTo>
                            <a:pt x="106" y="28"/>
                          </a:lnTo>
                          <a:lnTo>
                            <a:pt x="106" y="28"/>
                          </a:lnTo>
                          <a:lnTo>
                            <a:pt x="106" y="38"/>
                          </a:lnTo>
                          <a:lnTo>
                            <a:pt x="106" y="46"/>
                          </a:lnTo>
                          <a:lnTo>
                            <a:pt x="80" y="46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25" name="Freeform 32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8082653" y="7388176"/>
                      <a:ext cx="214810" cy="458536"/>
                    </a:xfrm>
                    <a:custGeom>
                      <a:avLst/>
                      <a:gdLst>
                        <a:gd name="T0" fmla="*/ 104 w 104"/>
                        <a:gd name="T1" fmla="*/ 180 h 222"/>
                        <a:gd name="T2" fmla="*/ 104 w 104"/>
                        <a:gd name="T3" fmla="*/ 188 h 222"/>
                        <a:gd name="T4" fmla="*/ 104 w 104"/>
                        <a:gd name="T5" fmla="*/ 188 h 222"/>
                        <a:gd name="T6" fmla="*/ 102 w 104"/>
                        <a:gd name="T7" fmla="*/ 200 h 222"/>
                        <a:gd name="T8" fmla="*/ 102 w 104"/>
                        <a:gd name="T9" fmla="*/ 200 h 222"/>
                        <a:gd name="T10" fmla="*/ 100 w 104"/>
                        <a:gd name="T11" fmla="*/ 206 h 222"/>
                        <a:gd name="T12" fmla="*/ 96 w 104"/>
                        <a:gd name="T13" fmla="*/ 210 h 222"/>
                        <a:gd name="T14" fmla="*/ 96 w 104"/>
                        <a:gd name="T15" fmla="*/ 210 h 222"/>
                        <a:gd name="T16" fmla="*/ 92 w 104"/>
                        <a:gd name="T17" fmla="*/ 216 h 222"/>
                        <a:gd name="T18" fmla="*/ 86 w 104"/>
                        <a:gd name="T19" fmla="*/ 218 h 222"/>
                        <a:gd name="T20" fmla="*/ 86 w 104"/>
                        <a:gd name="T21" fmla="*/ 218 h 222"/>
                        <a:gd name="T22" fmla="*/ 78 w 104"/>
                        <a:gd name="T23" fmla="*/ 222 h 222"/>
                        <a:gd name="T24" fmla="*/ 70 w 104"/>
                        <a:gd name="T25" fmla="*/ 222 h 222"/>
                        <a:gd name="T26" fmla="*/ 16 w 104"/>
                        <a:gd name="T27" fmla="*/ 222 h 222"/>
                        <a:gd name="T28" fmla="*/ 16 w 104"/>
                        <a:gd name="T29" fmla="*/ 222 h 222"/>
                        <a:gd name="T30" fmla="*/ 0 w 104"/>
                        <a:gd name="T31" fmla="*/ 222 h 222"/>
                        <a:gd name="T32" fmla="*/ 0 w 104"/>
                        <a:gd name="T33" fmla="*/ 0 h 222"/>
                        <a:gd name="T34" fmla="*/ 26 w 104"/>
                        <a:gd name="T35" fmla="*/ 0 h 222"/>
                        <a:gd name="T36" fmla="*/ 70 w 104"/>
                        <a:gd name="T37" fmla="*/ 0 h 222"/>
                        <a:gd name="T38" fmla="*/ 70 w 104"/>
                        <a:gd name="T39" fmla="*/ 0 h 222"/>
                        <a:gd name="T40" fmla="*/ 78 w 104"/>
                        <a:gd name="T41" fmla="*/ 0 h 222"/>
                        <a:gd name="T42" fmla="*/ 86 w 104"/>
                        <a:gd name="T43" fmla="*/ 2 h 222"/>
                        <a:gd name="T44" fmla="*/ 86 w 104"/>
                        <a:gd name="T45" fmla="*/ 2 h 222"/>
                        <a:gd name="T46" fmla="*/ 92 w 104"/>
                        <a:gd name="T47" fmla="*/ 6 h 222"/>
                        <a:gd name="T48" fmla="*/ 96 w 104"/>
                        <a:gd name="T49" fmla="*/ 10 h 222"/>
                        <a:gd name="T50" fmla="*/ 96 w 104"/>
                        <a:gd name="T51" fmla="*/ 10 h 222"/>
                        <a:gd name="T52" fmla="*/ 100 w 104"/>
                        <a:gd name="T53" fmla="*/ 16 h 222"/>
                        <a:gd name="T54" fmla="*/ 102 w 104"/>
                        <a:gd name="T55" fmla="*/ 22 h 222"/>
                        <a:gd name="T56" fmla="*/ 102 w 104"/>
                        <a:gd name="T57" fmla="*/ 22 h 222"/>
                        <a:gd name="T58" fmla="*/ 104 w 104"/>
                        <a:gd name="T59" fmla="*/ 34 h 222"/>
                        <a:gd name="T60" fmla="*/ 104 w 104"/>
                        <a:gd name="T61" fmla="*/ 42 h 222"/>
                        <a:gd name="T62" fmla="*/ 104 w 104"/>
                        <a:gd name="T63" fmla="*/ 180 h 222"/>
                        <a:gd name="T64" fmla="*/ 80 w 104"/>
                        <a:gd name="T65" fmla="*/ 42 h 222"/>
                        <a:gd name="T66" fmla="*/ 80 w 104"/>
                        <a:gd name="T67" fmla="*/ 40 h 222"/>
                        <a:gd name="T68" fmla="*/ 80 w 104"/>
                        <a:gd name="T69" fmla="*/ 40 h 222"/>
                        <a:gd name="T70" fmla="*/ 78 w 104"/>
                        <a:gd name="T71" fmla="*/ 32 h 222"/>
                        <a:gd name="T72" fmla="*/ 74 w 104"/>
                        <a:gd name="T73" fmla="*/ 26 h 222"/>
                        <a:gd name="T74" fmla="*/ 74 w 104"/>
                        <a:gd name="T75" fmla="*/ 26 h 222"/>
                        <a:gd name="T76" fmla="*/ 68 w 104"/>
                        <a:gd name="T77" fmla="*/ 22 h 222"/>
                        <a:gd name="T78" fmla="*/ 62 w 104"/>
                        <a:gd name="T79" fmla="*/ 20 h 222"/>
                        <a:gd name="T80" fmla="*/ 44 w 104"/>
                        <a:gd name="T81" fmla="*/ 20 h 222"/>
                        <a:gd name="T82" fmla="*/ 26 w 104"/>
                        <a:gd name="T83" fmla="*/ 20 h 222"/>
                        <a:gd name="T84" fmla="*/ 26 w 104"/>
                        <a:gd name="T85" fmla="*/ 200 h 222"/>
                        <a:gd name="T86" fmla="*/ 44 w 104"/>
                        <a:gd name="T87" fmla="*/ 200 h 222"/>
                        <a:gd name="T88" fmla="*/ 62 w 104"/>
                        <a:gd name="T89" fmla="*/ 200 h 222"/>
                        <a:gd name="T90" fmla="*/ 62 w 104"/>
                        <a:gd name="T91" fmla="*/ 200 h 222"/>
                        <a:gd name="T92" fmla="*/ 68 w 104"/>
                        <a:gd name="T93" fmla="*/ 200 h 222"/>
                        <a:gd name="T94" fmla="*/ 74 w 104"/>
                        <a:gd name="T95" fmla="*/ 196 h 222"/>
                        <a:gd name="T96" fmla="*/ 74 w 104"/>
                        <a:gd name="T97" fmla="*/ 196 h 222"/>
                        <a:gd name="T98" fmla="*/ 78 w 104"/>
                        <a:gd name="T99" fmla="*/ 190 h 222"/>
                        <a:gd name="T100" fmla="*/ 80 w 104"/>
                        <a:gd name="T101" fmla="*/ 182 h 222"/>
                        <a:gd name="T102" fmla="*/ 80 w 104"/>
                        <a:gd name="T103" fmla="*/ 180 h 222"/>
                        <a:gd name="T104" fmla="*/ 80 w 104"/>
                        <a:gd name="T105" fmla="*/ 42 h 2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</a:cxnLst>
                      <a:rect l="0" t="0" r="r" b="b"/>
                      <a:pathLst>
                        <a:path w="104" h="222">
                          <a:moveTo>
                            <a:pt x="104" y="180"/>
                          </a:moveTo>
                          <a:lnTo>
                            <a:pt x="104" y="188"/>
                          </a:lnTo>
                          <a:lnTo>
                            <a:pt x="104" y="188"/>
                          </a:lnTo>
                          <a:lnTo>
                            <a:pt x="102" y="200"/>
                          </a:lnTo>
                          <a:lnTo>
                            <a:pt x="102" y="200"/>
                          </a:lnTo>
                          <a:lnTo>
                            <a:pt x="100" y="206"/>
                          </a:lnTo>
                          <a:lnTo>
                            <a:pt x="96" y="210"/>
                          </a:lnTo>
                          <a:lnTo>
                            <a:pt x="96" y="210"/>
                          </a:lnTo>
                          <a:lnTo>
                            <a:pt x="92" y="216"/>
                          </a:lnTo>
                          <a:lnTo>
                            <a:pt x="86" y="218"/>
                          </a:lnTo>
                          <a:lnTo>
                            <a:pt x="86" y="218"/>
                          </a:lnTo>
                          <a:lnTo>
                            <a:pt x="78" y="222"/>
                          </a:lnTo>
                          <a:lnTo>
                            <a:pt x="70" y="222"/>
                          </a:lnTo>
                          <a:lnTo>
                            <a:pt x="16" y="222"/>
                          </a:lnTo>
                          <a:lnTo>
                            <a:pt x="16" y="222"/>
                          </a:lnTo>
                          <a:lnTo>
                            <a:pt x="0" y="222"/>
                          </a:lnTo>
                          <a:lnTo>
                            <a:pt x="0" y="0"/>
                          </a:lnTo>
                          <a:lnTo>
                            <a:pt x="26" y="0"/>
                          </a:lnTo>
                          <a:lnTo>
                            <a:pt x="70" y="0"/>
                          </a:lnTo>
                          <a:lnTo>
                            <a:pt x="70" y="0"/>
                          </a:lnTo>
                          <a:lnTo>
                            <a:pt x="78" y="0"/>
                          </a:lnTo>
                          <a:lnTo>
                            <a:pt x="86" y="2"/>
                          </a:lnTo>
                          <a:lnTo>
                            <a:pt x="86" y="2"/>
                          </a:lnTo>
                          <a:lnTo>
                            <a:pt x="92" y="6"/>
                          </a:lnTo>
                          <a:lnTo>
                            <a:pt x="96" y="10"/>
                          </a:lnTo>
                          <a:lnTo>
                            <a:pt x="96" y="10"/>
                          </a:lnTo>
                          <a:lnTo>
                            <a:pt x="100" y="16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4" y="34"/>
                          </a:lnTo>
                          <a:lnTo>
                            <a:pt x="104" y="42"/>
                          </a:lnTo>
                          <a:lnTo>
                            <a:pt x="104" y="180"/>
                          </a:lnTo>
                          <a:close/>
                          <a:moveTo>
                            <a:pt x="80" y="42"/>
                          </a:moveTo>
                          <a:lnTo>
                            <a:pt x="80" y="40"/>
                          </a:lnTo>
                          <a:lnTo>
                            <a:pt x="80" y="40"/>
                          </a:lnTo>
                          <a:lnTo>
                            <a:pt x="78" y="32"/>
                          </a:lnTo>
                          <a:lnTo>
                            <a:pt x="74" y="26"/>
                          </a:lnTo>
                          <a:lnTo>
                            <a:pt x="74" y="26"/>
                          </a:lnTo>
                          <a:lnTo>
                            <a:pt x="68" y="22"/>
                          </a:lnTo>
                          <a:lnTo>
                            <a:pt x="62" y="20"/>
                          </a:lnTo>
                          <a:lnTo>
                            <a:pt x="44" y="20"/>
                          </a:lnTo>
                          <a:lnTo>
                            <a:pt x="26" y="20"/>
                          </a:lnTo>
                          <a:lnTo>
                            <a:pt x="26" y="200"/>
                          </a:lnTo>
                          <a:lnTo>
                            <a:pt x="44" y="200"/>
                          </a:lnTo>
                          <a:lnTo>
                            <a:pt x="62" y="200"/>
                          </a:lnTo>
                          <a:lnTo>
                            <a:pt x="62" y="200"/>
                          </a:lnTo>
                          <a:lnTo>
                            <a:pt x="68" y="200"/>
                          </a:lnTo>
                          <a:lnTo>
                            <a:pt x="74" y="196"/>
                          </a:lnTo>
                          <a:lnTo>
                            <a:pt x="74" y="196"/>
                          </a:lnTo>
                          <a:lnTo>
                            <a:pt x="78" y="190"/>
                          </a:lnTo>
                          <a:lnTo>
                            <a:pt x="80" y="182"/>
                          </a:lnTo>
                          <a:lnTo>
                            <a:pt x="80" y="180"/>
                          </a:lnTo>
                          <a:lnTo>
                            <a:pt x="80" y="4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26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0313370" y="6297603"/>
                      <a:ext cx="190024" cy="450274"/>
                    </a:xfrm>
                    <a:custGeom>
                      <a:avLst/>
                      <a:gdLst>
                        <a:gd name="T0" fmla="*/ 92 w 92"/>
                        <a:gd name="T1" fmla="*/ 218 h 218"/>
                        <a:gd name="T2" fmla="*/ 34 w 92"/>
                        <a:gd name="T3" fmla="*/ 218 h 218"/>
                        <a:gd name="T4" fmla="*/ 34 w 92"/>
                        <a:gd name="T5" fmla="*/ 218 h 218"/>
                        <a:gd name="T6" fmla="*/ 26 w 92"/>
                        <a:gd name="T7" fmla="*/ 218 h 218"/>
                        <a:gd name="T8" fmla="*/ 18 w 92"/>
                        <a:gd name="T9" fmla="*/ 216 h 218"/>
                        <a:gd name="T10" fmla="*/ 18 w 92"/>
                        <a:gd name="T11" fmla="*/ 216 h 218"/>
                        <a:gd name="T12" fmla="*/ 12 w 92"/>
                        <a:gd name="T13" fmla="*/ 212 h 218"/>
                        <a:gd name="T14" fmla="*/ 8 w 92"/>
                        <a:gd name="T15" fmla="*/ 208 h 218"/>
                        <a:gd name="T16" fmla="*/ 8 w 92"/>
                        <a:gd name="T17" fmla="*/ 208 h 218"/>
                        <a:gd name="T18" fmla="*/ 2 w 92"/>
                        <a:gd name="T19" fmla="*/ 196 h 218"/>
                        <a:gd name="T20" fmla="*/ 2 w 92"/>
                        <a:gd name="T21" fmla="*/ 196 h 218"/>
                        <a:gd name="T22" fmla="*/ 0 w 92"/>
                        <a:gd name="T23" fmla="*/ 184 h 218"/>
                        <a:gd name="T24" fmla="*/ 0 w 92"/>
                        <a:gd name="T25" fmla="*/ 176 h 218"/>
                        <a:gd name="T26" fmla="*/ 0 w 92"/>
                        <a:gd name="T27" fmla="*/ 42 h 218"/>
                        <a:gd name="T28" fmla="*/ 0 w 92"/>
                        <a:gd name="T29" fmla="*/ 34 h 218"/>
                        <a:gd name="T30" fmla="*/ 0 w 92"/>
                        <a:gd name="T31" fmla="*/ 34 h 218"/>
                        <a:gd name="T32" fmla="*/ 2 w 92"/>
                        <a:gd name="T33" fmla="*/ 22 h 218"/>
                        <a:gd name="T34" fmla="*/ 2 w 92"/>
                        <a:gd name="T35" fmla="*/ 22 h 218"/>
                        <a:gd name="T36" fmla="*/ 8 w 92"/>
                        <a:gd name="T37" fmla="*/ 10 h 218"/>
                        <a:gd name="T38" fmla="*/ 8 w 92"/>
                        <a:gd name="T39" fmla="*/ 10 h 218"/>
                        <a:gd name="T40" fmla="*/ 12 w 92"/>
                        <a:gd name="T41" fmla="*/ 6 h 218"/>
                        <a:gd name="T42" fmla="*/ 18 w 92"/>
                        <a:gd name="T43" fmla="*/ 2 h 218"/>
                        <a:gd name="T44" fmla="*/ 18 w 92"/>
                        <a:gd name="T45" fmla="*/ 2 h 218"/>
                        <a:gd name="T46" fmla="*/ 26 w 92"/>
                        <a:gd name="T47" fmla="*/ 0 h 218"/>
                        <a:gd name="T48" fmla="*/ 34 w 92"/>
                        <a:gd name="T49" fmla="*/ 0 h 218"/>
                        <a:gd name="T50" fmla="*/ 92 w 92"/>
                        <a:gd name="T51" fmla="*/ 0 h 218"/>
                        <a:gd name="T52" fmla="*/ 92 w 92"/>
                        <a:gd name="T53" fmla="*/ 20 h 218"/>
                        <a:gd name="T54" fmla="*/ 60 w 92"/>
                        <a:gd name="T55" fmla="*/ 20 h 218"/>
                        <a:gd name="T56" fmla="*/ 42 w 92"/>
                        <a:gd name="T57" fmla="*/ 20 h 218"/>
                        <a:gd name="T58" fmla="*/ 42 w 92"/>
                        <a:gd name="T59" fmla="*/ 20 h 218"/>
                        <a:gd name="T60" fmla="*/ 34 w 92"/>
                        <a:gd name="T61" fmla="*/ 22 h 218"/>
                        <a:gd name="T62" fmla="*/ 30 w 92"/>
                        <a:gd name="T63" fmla="*/ 26 h 218"/>
                        <a:gd name="T64" fmla="*/ 30 w 92"/>
                        <a:gd name="T65" fmla="*/ 26 h 218"/>
                        <a:gd name="T66" fmla="*/ 26 w 92"/>
                        <a:gd name="T67" fmla="*/ 32 h 218"/>
                        <a:gd name="T68" fmla="*/ 24 w 92"/>
                        <a:gd name="T69" fmla="*/ 38 h 218"/>
                        <a:gd name="T70" fmla="*/ 24 w 92"/>
                        <a:gd name="T71" fmla="*/ 42 h 218"/>
                        <a:gd name="T72" fmla="*/ 24 w 92"/>
                        <a:gd name="T73" fmla="*/ 96 h 218"/>
                        <a:gd name="T74" fmla="*/ 80 w 92"/>
                        <a:gd name="T75" fmla="*/ 96 h 218"/>
                        <a:gd name="T76" fmla="*/ 80 w 92"/>
                        <a:gd name="T77" fmla="*/ 120 h 218"/>
                        <a:gd name="T78" fmla="*/ 24 w 92"/>
                        <a:gd name="T79" fmla="*/ 120 h 218"/>
                        <a:gd name="T80" fmla="*/ 24 w 92"/>
                        <a:gd name="T81" fmla="*/ 176 h 218"/>
                        <a:gd name="T82" fmla="*/ 24 w 92"/>
                        <a:gd name="T83" fmla="*/ 180 h 218"/>
                        <a:gd name="T84" fmla="*/ 24 w 92"/>
                        <a:gd name="T85" fmla="*/ 180 h 218"/>
                        <a:gd name="T86" fmla="*/ 26 w 92"/>
                        <a:gd name="T87" fmla="*/ 186 h 218"/>
                        <a:gd name="T88" fmla="*/ 30 w 92"/>
                        <a:gd name="T89" fmla="*/ 192 h 218"/>
                        <a:gd name="T90" fmla="*/ 30 w 92"/>
                        <a:gd name="T91" fmla="*/ 192 h 218"/>
                        <a:gd name="T92" fmla="*/ 34 w 92"/>
                        <a:gd name="T93" fmla="*/ 196 h 218"/>
                        <a:gd name="T94" fmla="*/ 42 w 92"/>
                        <a:gd name="T95" fmla="*/ 198 h 218"/>
                        <a:gd name="T96" fmla="*/ 60 w 92"/>
                        <a:gd name="T97" fmla="*/ 198 h 218"/>
                        <a:gd name="T98" fmla="*/ 92 w 92"/>
                        <a:gd name="T99" fmla="*/ 198 h 218"/>
                        <a:gd name="T100" fmla="*/ 92 w 92"/>
                        <a:gd name="T101" fmla="*/ 218 h 2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</a:cxnLst>
                      <a:rect l="0" t="0" r="r" b="b"/>
                      <a:pathLst>
                        <a:path w="92" h="218">
                          <a:moveTo>
                            <a:pt x="92" y="218"/>
                          </a:moveTo>
                          <a:lnTo>
                            <a:pt x="34" y="218"/>
                          </a:lnTo>
                          <a:lnTo>
                            <a:pt x="34" y="218"/>
                          </a:lnTo>
                          <a:lnTo>
                            <a:pt x="26" y="218"/>
                          </a:lnTo>
                          <a:lnTo>
                            <a:pt x="18" y="216"/>
                          </a:lnTo>
                          <a:lnTo>
                            <a:pt x="18" y="216"/>
                          </a:lnTo>
                          <a:lnTo>
                            <a:pt x="12" y="212"/>
                          </a:lnTo>
                          <a:lnTo>
                            <a:pt x="8" y="208"/>
                          </a:lnTo>
                          <a:lnTo>
                            <a:pt x="8" y="208"/>
                          </a:lnTo>
                          <a:lnTo>
                            <a:pt x="2" y="196"/>
                          </a:lnTo>
                          <a:lnTo>
                            <a:pt x="2" y="196"/>
                          </a:lnTo>
                          <a:lnTo>
                            <a:pt x="0" y="184"/>
                          </a:lnTo>
                          <a:lnTo>
                            <a:pt x="0" y="176"/>
                          </a:lnTo>
                          <a:lnTo>
                            <a:pt x="0" y="42"/>
                          </a:lnTo>
                          <a:lnTo>
                            <a:pt x="0" y="34"/>
                          </a:lnTo>
                          <a:lnTo>
                            <a:pt x="0" y="34"/>
                          </a:lnTo>
                          <a:lnTo>
                            <a:pt x="2" y="22"/>
                          </a:lnTo>
                          <a:lnTo>
                            <a:pt x="2" y="22"/>
                          </a:lnTo>
                          <a:lnTo>
                            <a:pt x="8" y="10"/>
                          </a:lnTo>
                          <a:lnTo>
                            <a:pt x="8" y="10"/>
                          </a:lnTo>
                          <a:lnTo>
                            <a:pt x="12" y="6"/>
                          </a:lnTo>
                          <a:lnTo>
                            <a:pt x="18" y="2"/>
                          </a:lnTo>
                          <a:lnTo>
                            <a:pt x="18" y="2"/>
                          </a:lnTo>
                          <a:lnTo>
                            <a:pt x="26" y="0"/>
                          </a:lnTo>
                          <a:lnTo>
                            <a:pt x="34" y="0"/>
                          </a:lnTo>
                          <a:lnTo>
                            <a:pt x="92" y="0"/>
                          </a:lnTo>
                          <a:lnTo>
                            <a:pt x="92" y="20"/>
                          </a:lnTo>
                          <a:lnTo>
                            <a:pt x="60" y="20"/>
                          </a:lnTo>
                          <a:lnTo>
                            <a:pt x="42" y="20"/>
                          </a:lnTo>
                          <a:lnTo>
                            <a:pt x="42" y="20"/>
                          </a:lnTo>
                          <a:lnTo>
                            <a:pt x="34" y="22"/>
                          </a:lnTo>
                          <a:lnTo>
                            <a:pt x="30" y="26"/>
                          </a:lnTo>
                          <a:lnTo>
                            <a:pt x="30" y="26"/>
                          </a:lnTo>
                          <a:lnTo>
                            <a:pt x="26" y="32"/>
                          </a:lnTo>
                          <a:lnTo>
                            <a:pt x="24" y="38"/>
                          </a:lnTo>
                          <a:lnTo>
                            <a:pt x="24" y="42"/>
                          </a:lnTo>
                          <a:lnTo>
                            <a:pt x="24" y="96"/>
                          </a:lnTo>
                          <a:lnTo>
                            <a:pt x="80" y="96"/>
                          </a:lnTo>
                          <a:lnTo>
                            <a:pt x="80" y="120"/>
                          </a:lnTo>
                          <a:lnTo>
                            <a:pt x="24" y="120"/>
                          </a:lnTo>
                          <a:lnTo>
                            <a:pt x="24" y="176"/>
                          </a:lnTo>
                          <a:lnTo>
                            <a:pt x="24" y="180"/>
                          </a:lnTo>
                          <a:lnTo>
                            <a:pt x="24" y="180"/>
                          </a:lnTo>
                          <a:lnTo>
                            <a:pt x="26" y="186"/>
                          </a:lnTo>
                          <a:lnTo>
                            <a:pt x="30" y="192"/>
                          </a:lnTo>
                          <a:lnTo>
                            <a:pt x="30" y="192"/>
                          </a:lnTo>
                          <a:lnTo>
                            <a:pt x="34" y="196"/>
                          </a:lnTo>
                          <a:lnTo>
                            <a:pt x="42" y="198"/>
                          </a:lnTo>
                          <a:lnTo>
                            <a:pt x="60" y="198"/>
                          </a:lnTo>
                          <a:lnTo>
                            <a:pt x="92" y="198"/>
                          </a:lnTo>
                          <a:lnTo>
                            <a:pt x="92" y="21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27" name="Freeform 3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856683" y="10060906"/>
                      <a:ext cx="293298" cy="293298"/>
                    </a:xfrm>
                    <a:custGeom>
                      <a:avLst/>
                      <a:gdLst>
                        <a:gd name="T0" fmla="*/ 72 w 142"/>
                        <a:gd name="T1" fmla="*/ 0 h 142"/>
                        <a:gd name="T2" fmla="*/ 72 w 142"/>
                        <a:gd name="T3" fmla="*/ 0 h 142"/>
                        <a:gd name="T4" fmla="*/ 58 w 142"/>
                        <a:gd name="T5" fmla="*/ 2 h 142"/>
                        <a:gd name="T6" fmla="*/ 44 w 142"/>
                        <a:gd name="T7" fmla="*/ 6 h 142"/>
                        <a:gd name="T8" fmla="*/ 32 w 142"/>
                        <a:gd name="T9" fmla="*/ 12 h 142"/>
                        <a:gd name="T10" fmla="*/ 22 w 142"/>
                        <a:gd name="T11" fmla="*/ 20 h 142"/>
                        <a:gd name="T12" fmla="*/ 12 w 142"/>
                        <a:gd name="T13" fmla="*/ 32 h 142"/>
                        <a:gd name="T14" fmla="*/ 6 w 142"/>
                        <a:gd name="T15" fmla="*/ 44 h 142"/>
                        <a:gd name="T16" fmla="*/ 2 w 142"/>
                        <a:gd name="T17" fmla="*/ 56 h 142"/>
                        <a:gd name="T18" fmla="*/ 0 w 142"/>
                        <a:gd name="T19" fmla="*/ 70 h 142"/>
                        <a:gd name="T20" fmla="*/ 0 w 142"/>
                        <a:gd name="T21" fmla="*/ 70 h 142"/>
                        <a:gd name="T22" fmla="*/ 2 w 142"/>
                        <a:gd name="T23" fmla="*/ 84 h 142"/>
                        <a:gd name="T24" fmla="*/ 6 w 142"/>
                        <a:gd name="T25" fmla="*/ 98 h 142"/>
                        <a:gd name="T26" fmla="*/ 12 w 142"/>
                        <a:gd name="T27" fmla="*/ 110 h 142"/>
                        <a:gd name="T28" fmla="*/ 22 w 142"/>
                        <a:gd name="T29" fmla="*/ 120 h 142"/>
                        <a:gd name="T30" fmla="*/ 32 w 142"/>
                        <a:gd name="T31" fmla="*/ 130 h 142"/>
                        <a:gd name="T32" fmla="*/ 44 w 142"/>
                        <a:gd name="T33" fmla="*/ 136 h 142"/>
                        <a:gd name="T34" fmla="*/ 58 w 142"/>
                        <a:gd name="T35" fmla="*/ 140 h 142"/>
                        <a:gd name="T36" fmla="*/ 72 w 142"/>
                        <a:gd name="T37" fmla="*/ 142 h 142"/>
                        <a:gd name="T38" fmla="*/ 72 w 142"/>
                        <a:gd name="T39" fmla="*/ 142 h 142"/>
                        <a:gd name="T40" fmla="*/ 86 w 142"/>
                        <a:gd name="T41" fmla="*/ 140 h 142"/>
                        <a:gd name="T42" fmla="*/ 98 w 142"/>
                        <a:gd name="T43" fmla="*/ 136 h 142"/>
                        <a:gd name="T44" fmla="*/ 110 w 142"/>
                        <a:gd name="T45" fmla="*/ 130 h 142"/>
                        <a:gd name="T46" fmla="*/ 122 w 142"/>
                        <a:gd name="T47" fmla="*/ 120 h 142"/>
                        <a:gd name="T48" fmla="*/ 130 w 142"/>
                        <a:gd name="T49" fmla="*/ 110 h 142"/>
                        <a:gd name="T50" fmla="*/ 136 w 142"/>
                        <a:gd name="T51" fmla="*/ 98 h 142"/>
                        <a:gd name="T52" fmla="*/ 140 w 142"/>
                        <a:gd name="T53" fmla="*/ 84 h 142"/>
                        <a:gd name="T54" fmla="*/ 142 w 142"/>
                        <a:gd name="T55" fmla="*/ 70 h 142"/>
                        <a:gd name="T56" fmla="*/ 142 w 142"/>
                        <a:gd name="T57" fmla="*/ 70 h 142"/>
                        <a:gd name="T58" fmla="*/ 140 w 142"/>
                        <a:gd name="T59" fmla="*/ 56 h 142"/>
                        <a:gd name="T60" fmla="*/ 136 w 142"/>
                        <a:gd name="T61" fmla="*/ 44 h 142"/>
                        <a:gd name="T62" fmla="*/ 130 w 142"/>
                        <a:gd name="T63" fmla="*/ 32 h 142"/>
                        <a:gd name="T64" fmla="*/ 122 w 142"/>
                        <a:gd name="T65" fmla="*/ 20 h 142"/>
                        <a:gd name="T66" fmla="*/ 110 w 142"/>
                        <a:gd name="T67" fmla="*/ 12 h 142"/>
                        <a:gd name="T68" fmla="*/ 98 w 142"/>
                        <a:gd name="T69" fmla="*/ 6 h 142"/>
                        <a:gd name="T70" fmla="*/ 86 w 142"/>
                        <a:gd name="T71" fmla="*/ 2 h 142"/>
                        <a:gd name="T72" fmla="*/ 72 w 142"/>
                        <a:gd name="T73" fmla="*/ 0 h 142"/>
                        <a:gd name="T74" fmla="*/ 118 w 142"/>
                        <a:gd name="T75" fmla="*/ 46 h 142"/>
                        <a:gd name="T76" fmla="*/ 64 w 142"/>
                        <a:gd name="T77" fmla="*/ 100 h 142"/>
                        <a:gd name="T78" fmla="*/ 64 w 142"/>
                        <a:gd name="T79" fmla="*/ 100 h 142"/>
                        <a:gd name="T80" fmla="*/ 58 w 142"/>
                        <a:gd name="T81" fmla="*/ 102 h 142"/>
                        <a:gd name="T82" fmla="*/ 58 w 142"/>
                        <a:gd name="T83" fmla="*/ 102 h 142"/>
                        <a:gd name="T84" fmla="*/ 54 w 142"/>
                        <a:gd name="T85" fmla="*/ 100 h 142"/>
                        <a:gd name="T86" fmla="*/ 30 w 142"/>
                        <a:gd name="T87" fmla="*/ 74 h 142"/>
                        <a:gd name="T88" fmla="*/ 30 w 142"/>
                        <a:gd name="T89" fmla="*/ 74 h 142"/>
                        <a:gd name="T90" fmla="*/ 28 w 142"/>
                        <a:gd name="T91" fmla="*/ 70 h 142"/>
                        <a:gd name="T92" fmla="*/ 30 w 142"/>
                        <a:gd name="T93" fmla="*/ 66 h 142"/>
                        <a:gd name="T94" fmla="*/ 30 w 142"/>
                        <a:gd name="T95" fmla="*/ 66 h 142"/>
                        <a:gd name="T96" fmla="*/ 34 w 142"/>
                        <a:gd name="T97" fmla="*/ 64 h 142"/>
                        <a:gd name="T98" fmla="*/ 38 w 142"/>
                        <a:gd name="T99" fmla="*/ 66 h 142"/>
                        <a:gd name="T100" fmla="*/ 58 w 142"/>
                        <a:gd name="T101" fmla="*/ 88 h 142"/>
                        <a:gd name="T102" fmla="*/ 110 w 142"/>
                        <a:gd name="T103" fmla="*/ 36 h 142"/>
                        <a:gd name="T104" fmla="*/ 110 w 142"/>
                        <a:gd name="T105" fmla="*/ 36 h 142"/>
                        <a:gd name="T106" fmla="*/ 114 w 142"/>
                        <a:gd name="T107" fmla="*/ 34 h 142"/>
                        <a:gd name="T108" fmla="*/ 118 w 142"/>
                        <a:gd name="T109" fmla="*/ 36 h 142"/>
                        <a:gd name="T110" fmla="*/ 118 w 142"/>
                        <a:gd name="T111" fmla="*/ 36 h 142"/>
                        <a:gd name="T112" fmla="*/ 120 w 142"/>
                        <a:gd name="T113" fmla="*/ 42 h 142"/>
                        <a:gd name="T114" fmla="*/ 118 w 142"/>
                        <a:gd name="T115" fmla="*/ 46 h 1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142" h="142">
                          <a:moveTo>
                            <a:pt x="72" y="0"/>
                          </a:moveTo>
                          <a:lnTo>
                            <a:pt x="72" y="0"/>
                          </a:lnTo>
                          <a:lnTo>
                            <a:pt x="58" y="2"/>
                          </a:lnTo>
                          <a:lnTo>
                            <a:pt x="44" y="6"/>
                          </a:lnTo>
                          <a:lnTo>
                            <a:pt x="32" y="12"/>
                          </a:lnTo>
                          <a:lnTo>
                            <a:pt x="22" y="20"/>
                          </a:lnTo>
                          <a:lnTo>
                            <a:pt x="12" y="32"/>
                          </a:lnTo>
                          <a:lnTo>
                            <a:pt x="6" y="44"/>
                          </a:lnTo>
                          <a:lnTo>
                            <a:pt x="2" y="56"/>
                          </a:lnTo>
                          <a:lnTo>
                            <a:pt x="0" y="70"/>
                          </a:lnTo>
                          <a:lnTo>
                            <a:pt x="0" y="70"/>
                          </a:lnTo>
                          <a:lnTo>
                            <a:pt x="2" y="84"/>
                          </a:lnTo>
                          <a:lnTo>
                            <a:pt x="6" y="98"/>
                          </a:lnTo>
                          <a:lnTo>
                            <a:pt x="12" y="110"/>
                          </a:lnTo>
                          <a:lnTo>
                            <a:pt x="22" y="120"/>
                          </a:lnTo>
                          <a:lnTo>
                            <a:pt x="32" y="130"/>
                          </a:lnTo>
                          <a:lnTo>
                            <a:pt x="44" y="136"/>
                          </a:lnTo>
                          <a:lnTo>
                            <a:pt x="58" y="140"/>
                          </a:lnTo>
                          <a:lnTo>
                            <a:pt x="72" y="142"/>
                          </a:lnTo>
                          <a:lnTo>
                            <a:pt x="72" y="142"/>
                          </a:lnTo>
                          <a:lnTo>
                            <a:pt x="86" y="140"/>
                          </a:lnTo>
                          <a:lnTo>
                            <a:pt x="98" y="136"/>
                          </a:lnTo>
                          <a:lnTo>
                            <a:pt x="110" y="130"/>
                          </a:lnTo>
                          <a:lnTo>
                            <a:pt x="122" y="120"/>
                          </a:lnTo>
                          <a:lnTo>
                            <a:pt x="130" y="110"/>
                          </a:lnTo>
                          <a:lnTo>
                            <a:pt x="136" y="98"/>
                          </a:lnTo>
                          <a:lnTo>
                            <a:pt x="140" y="84"/>
                          </a:lnTo>
                          <a:lnTo>
                            <a:pt x="142" y="70"/>
                          </a:lnTo>
                          <a:lnTo>
                            <a:pt x="142" y="70"/>
                          </a:lnTo>
                          <a:lnTo>
                            <a:pt x="140" y="56"/>
                          </a:lnTo>
                          <a:lnTo>
                            <a:pt x="136" y="44"/>
                          </a:lnTo>
                          <a:lnTo>
                            <a:pt x="130" y="32"/>
                          </a:lnTo>
                          <a:lnTo>
                            <a:pt x="122" y="20"/>
                          </a:lnTo>
                          <a:lnTo>
                            <a:pt x="110" y="12"/>
                          </a:lnTo>
                          <a:lnTo>
                            <a:pt x="98" y="6"/>
                          </a:lnTo>
                          <a:lnTo>
                            <a:pt x="86" y="2"/>
                          </a:lnTo>
                          <a:lnTo>
                            <a:pt x="72" y="0"/>
                          </a:lnTo>
                          <a:close/>
                          <a:moveTo>
                            <a:pt x="118" y="46"/>
                          </a:moveTo>
                          <a:lnTo>
                            <a:pt x="64" y="100"/>
                          </a:lnTo>
                          <a:lnTo>
                            <a:pt x="64" y="100"/>
                          </a:lnTo>
                          <a:lnTo>
                            <a:pt x="58" y="102"/>
                          </a:lnTo>
                          <a:lnTo>
                            <a:pt x="58" y="102"/>
                          </a:lnTo>
                          <a:lnTo>
                            <a:pt x="54" y="100"/>
                          </a:lnTo>
                          <a:lnTo>
                            <a:pt x="30" y="74"/>
                          </a:lnTo>
                          <a:lnTo>
                            <a:pt x="30" y="74"/>
                          </a:lnTo>
                          <a:lnTo>
                            <a:pt x="28" y="70"/>
                          </a:lnTo>
                          <a:lnTo>
                            <a:pt x="30" y="66"/>
                          </a:lnTo>
                          <a:lnTo>
                            <a:pt x="30" y="66"/>
                          </a:lnTo>
                          <a:lnTo>
                            <a:pt x="34" y="64"/>
                          </a:lnTo>
                          <a:lnTo>
                            <a:pt x="38" y="66"/>
                          </a:lnTo>
                          <a:lnTo>
                            <a:pt x="58" y="88"/>
                          </a:lnTo>
                          <a:lnTo>
                            <a:pt x="110" y="36"/>
                          </a:lnTo>
                          <a:lnTo>
                            <a:pt x="110" y="36"/>
                          </a:lnTo>
                          <a:lnTo>
                            <a:pt x="114" y="34"/>
                          </a:lnTo>
                          <a:lnTo>
                            <a:pt x="118" y="36"/>
                          </a:lnTo>
                          <a:lnTo>
                            <a:pt x="118" y="36"/>
                          </a:lnTo>
                          <a:lnTo>
                            <a:pt x="120" y="42"/>
                          </a:lnTo>
                          <a:lnTo>
                            <a:pt x="118" y="46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  <a:extLst/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28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3856683" y="10060906"/>
                      <a:ext cx="293298" cy="293298"/>
                    </a:xfrm>
                    <a:custGeom>
                      <a:avLst/>
                      <a:gdLst>
                        <a:gd name="T0" fmla="*/ 72 w 142"/>
                        <a:gd name="T1" fmla="*/ 0 h 142"/>
                        <a:gd name="T2" fmla="*/ 72 w 142"/>
                        <a:gd name="T3" fmla="*/ 0 h 142"/>
                        <a:gd name="T4" fmla="*/ 58 w 142"/>
                        <a:gd name="T5" fmla="*/ 2 h 142"/>
                        <a:gd name="T6" fmla="*/ 44 w 142"/>
                        <a:gd name="T7" fmla="*/ 6 h 142"/>
                        <a:gd name="T8" fmla="*/ 32 w 142"/>
                        <a:gd name="T9" fmla="*/ 12 h 142"/>
                        <a:gd name="T10" fmla="*/ 22 w 142"/>
                        <a:gd name="T11" fmla="*/ 20 h 142"/>
                        <a:gd name="T12" fmla="*/ 12 w 142"/>
                        <a:gd name="T13" fmla="*/ 32 h 142"/>
                        <a:gd name="T14" fmla="*/ 6 w 142"/>
                        <a:gd name="T15" fmla="*/ 44 h 142"/>
                        <a:gd name="T16" fmla="*/ 2 w 142"/>
                        <a:gd name="T17" fmla="*/ 56 h 142"/>
                        <a:gd name="T18" fmla="*/ 0 w 142"/>
                        <a:gd name="T19" fmla="*/ 70 h 142"/>
                        <a:gd name="T20" fmla="*/ 0 w 142"/>
                        <a:gd name="T21" fmla="*/ 70 h 142"/>
                        <a:gd name="T22" fmla="*/ 2 w 142"/>
                        <a:gd name="T23" fmla="*/ 84 h 142"/>
                        <a:gd name="T24" fmla="*/ 6 w 142"/>
                        <a:gd name="T25" fmla="*/ 98 h 142"/>
                        <a:gd name="T26" fmla="*/ 12 w 142"/>
                        <a:gd name="T27" fmla="*/ 110 h 142"/>
                        <a:gd name="T28" fmla="*/ 22 w 142"/>
                        <a:gd name="T29" fmla="*/ 120 h 142"/>
                        <a:gd name="T30" fmla="*/ 32 w 142"/>
                        <a:gd name="T31" fmla="*/ 130 h 142"/>
                        <a:gd name="T32" fmla="*/ 44 w 142"/>
                        <a:gd name="T33" fmla="*/ 136 h 142"/>
                        <a:gd name="T34" fmla="*/ 58 w 142"/>
                        <a:gd name="T35" fmla="*/ 140 h 142"/>
                        <a:gd name="T36" fmla="*/ 72 w 142"/>
                        <a:gd name="T37" fmla="*/ 142 h 142"/>
                        <a:gd name="T38" fmla="*/ 72 w 142"/>
                        <a:gd name="T39" fmla="*/ 142 h 142"/>
                        <a:gd name="T40" fmla="*/ 86 w 142"/>
                        <a:gd name="T41" fmla="*/ 140 h 142"/>
                        <a:gd name="T42" fmla="*/ 98 w 142"/>
                        <a:gd name="T43" fmla="*/ 136 h 142"/>
                        <a:gd name="T44" fmla="*/ 110 w 142"/>
                        <a:gd name="T45" fmla="*/ 130 h 142"/>
                        <a:gd name="T46" fmla="*/ 122 w 142"/>
                        <a:gd name="T47" fmla="*/ 120 h 142"/>
                        <a:gd name="T48" fmla="*/ 130 w 142"/>
                        <a:gd name="T49" fmla="*/ 110 h 142"/>
                        <a:gd name="T50" fmla="*/ 136 w 142"/>
                        <a:gd name="T51" fmla="*/ 98 h 142"/>
                        <a:gd name="T52" fmla="*/ 140 w 142"/>
                        <a:gd name="T53" fmla="*/ 84 h 142"/>
                        <a:gd name="T54" fmla="*/ 142 w 142"/>
                        <a:gd name="T55" fmla="*/ 70 h 142"/>
                        <a:gd name="T56" fmla="*/ 142 w 142"/>
                        <a:gd name="T57" fmla="*/ 70 h 142"/>
                        <a:gd name="T58" fmla="*/ 140 w 142"/>
                        <a:gd name="T59" fmla="*/ 56 h 142"/>
                        <a:gd name="T60" fmla="*/ 136 w 142"/>
                        <a:gd name="T61" fmla="*/ 44 h 142"/>
                        <a:gd name="T62" fmla="*/ 130 w 142"/>
                        <a:gd name="T63" fmla="*/ 32 h 142"/>
                        <a:gd name="T64" fmla="*/ 122 w 142"/>
                        <a:gd name="T65" fmla="*/ 20 h 142"/>
                        <a:gd name="T66" fmla="*/ 110 w 142"/>
                        <a:gd name="T67" fmla="*/ 12 h 142"/>
                        <a:gd name="T68" fmla="*/ 98 w 142"/>
                        <a:gd name="T69" fmla="*/ 6 h 142"/>
                        <a:gd name="T70" fmla="*/ 86 w 142"/>
                        <a:gd name="T71" fmla="*/ 2 h 142"/>
                        <a:gd name="T72" fmla="*/ 72 w 142"/>
                        <a:gd name="T73" fmla="*/ 0 h 1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142" h="142">
                          <a:moveTo>
                            <a:pt x="72" y="0"/>
                          </a:moveTo>
                          <a:lnTo>
                            <a:pt x="72" y="0"/>
                          </a:lnTo>
                          <a:lnTo>
                            <a:pt x="58" y="2"/>
                          </a:lnTo>
                          <a:lnTo>
                            <a:pt x="44" y="6"/>
                          </a:lnTo>
                          <a:lnTo>
                            <a:pt x="32" y="12"/>
                          </a:lnTo>
                          <a:lnTo>
                            <a:pt x="22" y="20"/>
                          </a:lnTo>
                          <a:lnTo>
                            <a:pt x="12" y="32"/>
                          </a:lnTo>
                          <a:lnTo>
                            <a:pt x="6" y="44"/>
                          </a:lnTo>
                          <a:lnTo>
                            <a:pt x="2" y="56"/>
                          </a:lnTo>
                          <a:lnTo>
                            <a:pt x="0" y="70"/>
                          </a:lnTo>
                          <a:lnTo>
                            <a:pt x="0" y="70"/>
                          </a:lnTo>
                          <a:lnTo>
                            <a:pt x="2" y="84"/>
                          </a:lnTo>
                          <a:lnTo>
                            <a:pt x="6" y="98"/>
                          </a:lnTo>
                          <a:lnTo>
                            <a:pt x="12" y="110"/>
                          </a:lnTo>
                          <a:lnTo>
                            <a:pt x="22" y="120"/>
                          </a:lnTo>
                          <a:lnTo>
                            <a:pt x="32" y="130"/>
                          </a:lnTo>
                          <a:lnTo>
                            <a:pt x="44" y="136"/>
                          </a:lnTo>
                          <a:lnTo>
                            <a:pt x="58" y="140"/>
                          </a:lnTo>
                          <a:lnTo>
                            <a:pt x="72" y="142"/>
                          </a:lnTo>
                          <a:lnTo>
                            <a:pt x="72" y="142"/>
                          </a:lnTo>
                          <a:lnTo>
                            <a:pt x="86" y="140"/>
                          </a:lnTo>
                          <a:lnTo>
                            <a:pt x="98" y="136"/>
                          </a:lnTo>
                          <a:lnTo>
                            <a:pt x="110" y="130"/>
                          </a:lnTo>
                          <a:lnTo>
                            <a:pt x="122" y="120"/>
                          </a:lnTo>
                          <a:lnTo>
                            <a:pt x="130" y="110"/>
                          </a:lnTo>
                          <a:lnTo>
                            <a:pt x="136" y="98"/>
                          </a:lnTo>
                          <a:lnTo>
                            <a:pt x="140" y="84"/>
                          </a:lnTo>
                          <a:lnTo>
                            <a:pt x="142" y="70"/>
                          </a:lnTo>
                          <a:lnTo>
                            <a:pt x="142" y="70"/>
                          </a:lnTo>
                          <a:lnTo>
                            <a:pt x="140" y="56"/>
                          </a:lnTo>
                          <a:lnTo>
                            <a:pt x="136" y="44"/>
                          </a:lnTo>
                          <a:lnTo>
                            <a:pt x="130" y="32"/>
                          </a:lnTo>
                          <a:lnTo>
                            <a:pt x="122" y="20"/>
                          </a:lnTo>
                          <a:lnTo>
                            <a:pt x="110" y="12"/>
                          </a:lnTo>
                          <a:lnTo>
                            <a:pt x="98" y="6"/>
                          </a:lnTo>
                          <a:lnTo>
                            <a:pt x="86" y="2"/>
                          </a:lnTo>
                          <a:lnTo>
                            <a:pt x="72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29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3914517" y="10131132"/>
                      <a:ext cx="190024" cy="140453"/>
                    </a:xfrm>
                    <a:custGeom>
                      <a:avLst/>
                      <a:gdLst>
                        <a:gd name="T0" fmla="*/ 90 w 92"/>
                        <a:gd name="T1" fmla="*/ 12 h 68"/>
                        <a:gd name="T2" fmla="*/ 36 w 92"/>
                        <a:gd name="T3" fmla="*/ 66 h 68"/>
                        <a:gd name="T4" fmla="*/ 36 w 92"/>
                        <a:gd name="T5" fmla="*/ 66 h 68"/>
                        <a:gd name="T6" fmla="*/ 30 w 92"/>
                        <a:gd name="T7" fmla="*/ 68 h 68"/>
                        <a:gd name="T8" fmla="*/ 30 w 92"/>
                        <a:gd name="T9" fmla="*/ 68 h 68"/>
                        <a:gd name="T10" fmla="*/ 26 w 92"/>
                        <a:gd name="T11" fmla="*/ 66 h 68"/>
                        <a:gd name="T12" fmla="*/ 2 w 92"/>
                        <a:gd name="T13" fmla="*/ 40 h 68"/>
                        <a:gd name="T14" fmla="*/ 2 w 92"/>
                        <a:gd name="T15" fmla="*/ 40 h 68"/>
                        <a:gd name="T16" fmla="*/ 0 w 92"/>
                        <a:gd name="T17" fmla="*/ 36 h 68"/>
                        <a:gd name="T18" fmla="*/ 2 w 92"/>
                        <a:gd name="T19" fmla="*/ 32 h 68"/>
                        <a:gd name="T20" fmla="*/ 2 w 92"/>
                        <a:gd name="T21" fmla="*/ 32 h 68"/>
                        <a:gd name="T22" fmla="*/ 6 w 92"/>
                        <a:gd name="T23" fmla="*/ 30 h 68"/>
                        <a:gd name="T24" fmla="*/ 10 w 92"/>
                        <a:gd name="T25" fmla="*/ 32 h 68"/>
                        <a:gd name="T26" fmla="*/ 30 w 92"/>
                        <a:gd name="T27" fmla="*/ 54 h 68"/>
                        <a:gd name="T28" fmla="*/ 82 w 92"/>
                        <a:gd name="T29" fmla="*/ 2 h 68"/>
                        <a:gd name="T30" fmla="*/ 82 w 92"/>
                        <a:gd name="T31" fmla="*/ 2 h 68"/>
                        <a:gd name="T32" fmla="*/ 86 w 92"/>
                        <a:gd name="T33" fmla="*/ 0 h 68"/>
                        <a:gd name="T34" fmla="*/ 90 w 92"/>
                        <a:gd name="T35" fmla="*/ 2 h 68"/>
                        <a:gd name="T36" fmla="*/ 90 w 92"/>
                        <a:gd name="T37" fmla="*/ 2 h 68"/>
                        <a:gd name="T38" fmla="*/ 92 w 92"/>
                        <a:gd name="T39" fmla="*/ 8 h 68"/>
                        <a:gd name="T40" fmla="*/ 90 w 92"/>
                        <a:gd name="T41" fmla="*/ 12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92" h="68">
                          <a:moveTo>
                            <a:pt x="90" y="12"/>
                          </a:moveTo>
                          <a:lnTo>
                            <a:pt x="36" y="66"/>
                          </a:lnTo>
                          <a:lnTo>
                            <a:pt x="36" y="66"/>
                          </a:lnTo>
                          <a:lnTo>
                            <a:pt x="30" y="68"/>
                          </a:lnTo>
                          <a:lnTo>
                            <a:pt x="30" y="68"/>
                          </a:lnTo>
                          <a:lnTo>
                            <a:pt x="26" y="66"/>
                          </a:lnTo>
                          <a:lnTo>
                            <a:pt x="2" y="40"/>
                          </a:lnTo>
                          <a:lnTo>
                            <a:pt x="2" y="40"/>
                          </a:lnTo>
                          <a:lnTo>
                            <a:pt x="0" y="36"/>
                          </a:lnTo>
                          <a:lnTo>
                            <a:pt x="2" y="32"/>
                          </a:lnTo>
                          <a:lnTo>
                            <a:pt x="2" y="32"/>
                          </a:lnTo>
                          <a:lnTo>
                            <a:pt x="6" y="30"/>
                          </a:lnTo>
                          <a:lnTo>
                            <a:pt x="10" y="32"/>
                          </a:lnTo>
                          <a:lnTo>
                            <a:pt x="30" y="54"/>
                          </a:lnTo>
                          <a:lnTo>
                            <a:pt x="82" y="2"/>
                          </a:lnTo>
                          <a:lnTo>
                            <a:pt x="82" y="2"/>
                          </a:lnTo>
                          <a:lnTo>
                            <a:pt x="86" y="0"/>
                          </a:lnTo>
                          <a:lnTo>
                            <a:pt x="90" y="2"/>
                          </a:lnTo>
                          <a:lnTo>
                            <a:pt x="90" y="2"/>
                          </a:lnTo>
                          <a:lnTo>
                            <a:pt x="92" y="8"/>
                          </a:lnTo>
                          <a:lnTo>
                            <a:pt x="90" y="12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30" name="Freeform 3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630097" y="11192788"/>
                      <a:ext cx="289167" cy="289167"/>
                    </a:xfrm>
                    <a:custGeom>
                      <a:avLst/>
                      <a:gdLst>
                        <a:gd name="T0" fmla="*/ 70 w 140"/>
                        <a:gd name="T1" fmla="*/ 0 h 140"/>
                        <a:gd name="T2" fmla="*/ 70 w 140"/>
                        <a:gd name="T3" fmla="*/ 0 h 140"/>
                        <a:gd name="T4" fmla="*/ 56 w 140"/>
                        <a:gd name="T5" fmla="*/ 0 h 140"/>
                        <a:gd name="T6" fmla="*/ 44 w 140"/>
                        <a:gd name="T7" fmla="*/ 4 h 140"/>
                        <a:gd name="T8" fmla="*/ 32 w 140"/>
                        <a:gd name="T9" fmla="*/ 12 h 140"/>
                        <a:gd name="T10" fmla="*/ 20 w 140"/>
                        <a:gd name="T11" fmla="*/ 20 h 140"/>
                        <a:gd name="T12" fmla="*/ 12 w 140"/>
                        <a:gd name="T13" fmla="*/ 30 h 140"/>
                        <a:gd name="T14" fmla="*/ 6 w 140"/>
                        <a:gd name="T15" fmla="*/ 42 h 140"/>
                        <a:gd name="T16" fmla="*/ 2 w 140"/>
                        <a:gd name="T17" fmla="*/ 56 h 140"/>
                        <a:gd name="T18" fmla="*/ 0 w 140"/>
                        <a:gd name="T19" fmla="*/ 70 h 140"/>
                        <a:gd name="T20" fmla="*/ 0 w 140"/>
                        <a:gd name="T21" fmla="*/ 70 h 140"/>
                        <a:gd name="T22" fmla="*/ 2 w 140"/>
                        <a:gd name="T23" fmla="*/ 84 h 140"/>
                        <a:gd name="T24" fmla="*/ 6 w 140"/>
                        <a:gd name="T25" fmla="*/ 96 h 140"/>
                        <a:gd name="T26" fmla="*/ 12 w 140"/>
                        <a:gd name="T27" fmla="*/ 108 h 140"/>
                        <a:gd name="T28" fmla="*/ 20 w 140"/>
                        <a:gd name="T29" fmla="*/ 120 h 140"/>
                        <a:gd name="T30" fmla="*/ 32 w 140"/>
                        <a:gd name="T31" fmla="*/ 128 h 140"/>
                        <a:gd name="T32" fmla="*/ 44 w 140"/>
                        <a:gd name="T33" fmla="*/ 134 h 140"/>
                        <a:gd name="T34" fmla="*/ 56 w 140"/>
                        <a:gd name="T35" fmla="*/ 138 h 140"/>
                        <a:gd name="T36" fmla="*/ 70 w 140"/>
                        <a:gd name="T37" fmla="*/ 140 h 140"/>
                        <a:gd name="T38" fmla="*/ 70 w 140"/>
                        <a:gd name="T39" fmla="*/ 140 h 140"/>
                        <a:gd name="T40" fmla="*/ 84 w 140"/>
                        <a:gd name="T41" fmla="*/ 138 h 140"/>
                        <a:gd name="T42" fmla="*/ 98 w 140"/>
                        <a:gd name="T43" fmla="*/ 134 h 140"/>
                        <a:gd name="T44" fmla="*/ 110 w 140"/>
                        <a:gd name="T45" fmla="*/ 128 h 140"/>
                        <a:gd name="T46" fmla="*/ 120 w 140"/>
                        <a:gd name="T47" fmla="*/ 120 h 140"/>
                        <a:gd name="T48" fmla="*/ 128 w 140"/>
                        <a:gd name="T49" fmla="*/ 108 h 140"/>
                        <a:gd name="T50" fmla="*/ 136 w 140"/>
                        <a:gd name="T51" fmla="*/ 96 h 140"/>
                        <a:gd name="T52" fmla="*/ 140 w 140"/>
                        <a:gd name="T53" fmla="*/ 84 h 140"/>
                        <a:gd name="T54" fmla="*/ 140 w 140"/>
                        <a:gd name="T55" fmla="*/ 70 h 140"/>
                        <a:gd name="T56" fmla="*/ 140 w 140"/>
                        <a:gd name="T57" fmla="*/ 70 h 140"/>
                        <a:gd name="T58" fmla="*/ 140 w 140"/>
                        <a:gd name="T59" fmla="*/ 56 h 140"/>
                        <a:gd name="T60" fmla="*/ 136 w 140"/>
                        <a:gd name="T61" fmla="*/ 42 h 140"/>
                        <a:gd name="T62" fmla="*/ 128 w 140"/>
                        <a:gd name="T63" fmla="*/ 30 h 140"/>
                        <a:gd name="T64" fmla="*/ 120 w 140"/>
                        <a:gd name="T65" fmla="*/ 20 h 140"/>
                        <a:gd name="T66" fmla="*/ 110 w 140"/>
                        <a:gd name="T67" fmla="*/ 12 h 140"/>
                        <a:gd name="T68" fmla="*/ 98 w 140"/>
                        <a:gd name="T69" fmla="*/ 4 h 140"/>
                        <a:gd name="T70" fmla="*/ 84 w 140"/>
                        <a:gd name="T71" fmla="*/ 0 h 140"/>
                        <a:gd name="T72" fmla="*/ 70 w 140"/>
                        <a:gd name="T73" fmla="*/ 0 h 140"/>
                        <a:gd name="T74" fmla="*/ 116 w 140"/>
                        <a:gd name="T75" fmla="*/ 44 h 140"/>
                        <a:gd name="T76" fmla="*/ 62 w 140"/>
                        <a:gd name="T77" fmla="*/ 98 h 140"/>
                        <a:gd name="T78" fmla="*/ 62 w 140"/>
                        <a:gd name="T79" fmla="*/ 98 h 140"/>
                        <a:gd name="T80" fmla="*/ 58 w 140"/>
                        <a:gd name="T81" fmla="*/ 100 h 140"/>
                        <a:gd name="T82" fmla="*/ 58 w 140"/>
                        <a:gd name="T83" fmla="*/ 100 h 140"/>
                        <a:gd name="T84" fmla="*/ 54 w 140"/>
                        <a:gd name="T85" fmla="*/ 98 h 140"/>
                        <a:gd name="T86" fmla="*/ 28 w 140"/>
                        <a:gd name="T87" fmla="*/ 74 h 140"/>
                        <a:gd name="T88" fmla="*/ 28 w 140"/>
                        <a:gd name="T89" fmla="*/ 74 h 140"/>
                        <a:gd name="T90" fmla="*/ 26 w 140"/>
                        <a:gd name="T91" fmla="*/ 70 h 140"/>
                        <a:gd name="T92" fmla="*/ 28 w 140"/>
                        <a:gd name="T93" fmla="*/ 64 h 140"/>
                        <a:gd name="T94" fmla="*/ 28 w 140"/>
                        <a:gd name="T95" fmla="*/ 64 h 140"/>
                        <a:gd name="T96" fmla="*/ 32 w 140"/>
                        <a:gd name="T97" fmla="*/ 64 h 140"/>
                        <a:gd name="T98" fmla="*/ 38 w 140"/>
                        <a:gd name="T99" fmla="*/ 64 h 140"/>
                        <a:gd name="T100" fmla="*/ 58 w 140"/>
                        <a:gd name="T101" fmla="*/ 86 h 140"/>
                        <a:gd name="T102" fmla="*/ 108 w 140"/>
                        <a:gd name="T103" fmla="*/ 36 h 140"/>
                        <a:gd name="T104" fmla="*/ 108 w 140"/>
                        <a:gd name="T105" fmla="*/ 36 h 140"/>
                        <a:gd name="T106" fmla="*/ 112 w 140"/>
                        <a:gd name="T107" fmla="*/ 34 h 140"/>
                        <a:gd name="T108" fmla="*/ 116 w 140"/>
                        <a:gd name="T109" fmla="*/ 36 h 140"/>
                        <a:gd name="T110" fmla="*/ 116 w 140"/>
                        <a:gd name="T111" fmla="*/ 36 h 140"/>
                        <a:gd name="T112" fmla="*/ 118 w 140"/>
                        <a:gd name="T113" fmla="*/ 40 h 140"/>
                        <a:gd name="T114" fmla="*/ 116 w 140"/>
                        <a:gd name="T115" fmla="*/ 44 h 1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140" h="140">
                          <a:moveTo>
                            <a:pt x="70" y="0"/>
                          </a:moveTo>
                          <a:lnTo>
                            <a:pt x="70" y="0"/>
                          </a:lnTo>
                          <a:lnTo>
                            <a:pt x="56" y="0"/>
                          </a:lnTo>
                          <a:lnTo>
                            <a:pt x="44" y="4"/>
                          </a:lnTo>
                          <a:lnTo>
                            <a:pt x="32" y="12"/>
                          </a:lnTo>
                          <a:lnTo>
                            <a:pt x="20" y="20"/>
                          </a:lnTo>
                          <a:lnTo>
                            <a:pt x="12" y="30"/>
                          </a:lnTo>
                          <a:lnTo>
                            <a:pt x="6" y="42"/>
                          </a:lnTo>
                          <a:lnTo>
                            <a:pt x="2" y="56"/>
                          </a:lnTo>
                          <a:lnTo>
                            <a:pt x="0" y="70"/>
                          </a:lnTo>
                          <a:lnTo>
                            <a:pt x="0" y="70"/>
                          </a:lnTo>
                          <a:lnTo>
                            <a:pt x="2" y="84"/>
                          </a:lnTo>
                          <a:lnTo>
                            <a:pt x="6" y="96"/>
                          </a:lnTo>
                          <a:lnTo>
                            <a:pt x="12" y="108"/>
                          </a:lnTo>
                          <a:lnTo>
                            <a:pt x="20" y="120"/>
                          </a:lnTo>
                          <a:lnTo>
                            <a:pt x="32" y="128"/>
                          </a:lnTo>
                          <a:lnTo>
                            <a:pt x="44" y="134"/>
                          </a:lnTo>
                          <a:lnTo>
                            <a:pt x="56" y="138"/>
                          </a:lnTo>
                          <a:lnTo>
                            <a:pt x="70" y="140"/>
                          </a:lnTo>
                          <a:lnTo>
                            <a:pt x="70" y="140"/>
                          </a:lnTo>
                          <a:lnTo>
                            <a:pt x="84" y="138"/>
                          </a:lnTo>
                          <a:lnTo>
                            <a:pt x="98" y="134"/>
                          </a:lnTo>
                          <a:lnTo>
                            <a:pt x="110" y="128"/>
                          </a:lnTo>
                          <a:lnTo>
                            <a:pt x="120" y="120"/>
                          </a:lnTo>
                          <a:lnTo>
                            <a:pt x="128" y="108"/>
                          </a:lnTo>
                          <a:lnTo>
                            <a:pt x="136" y="96"/>
                          </a:lnTo>
                          <a:lnTo>
                            <a:pt x="140" y="84"/>
                          </a:lnTo>
                          <a:lnTo>
                            <a:pt x="140" y="70"/>
                          </a:lnTo>
                          <a:lnTo>
                            <a:pt x="140" y="70"/>
                          </a:lnTo>
                          <a:lnTo>
                            <a:pt x="140" y="56"/>
                          </a:lnTo>
                          <a:lnTo>
                            <a:pt x="136" y="42"/>
                          </a:lnTo>
                          <a:lnTo>
                            <a:pt x="128" y="30"/>
                          </a:lnTo>
                          <a:lnTo>
                            <a:pt x="120" y="20"/>
                          </a:lnTo>
                          <a:lnTo>
                            <a:pt x="110" y="12"/>
                          </a:lnTo>
                          <a:lnTo>
                            <a:pt x="98" y="4"/>
                          </a:lnTo>
                          <a:lnTo>
                            <a:pt x="84" y="0"/>
                          </a:lnTo>
                          <a:lnTo>
                            <a:pt x="70" y="0"/>
                          </a:lnTo>
                          <a:close/>
                          <a:moveTo>
                            <a:pt x="116" y="44"/>
                          </a:moveTo>
                          <a:lnTo>
                            <a:pt x="62" y="98"/>
                          </a:lnTo>
                          <a:lnTo>
                            <a:pt x="62" y="98"/>
                          </a:lnTo>
                          <a:lnTo>
                            <a:pt x="58" y="100"/>
                          </a:lnTo>
                          <a:lnTo>
                            <a:pt x="58" y="100"/>
                          </a:lnTo>
                          <a:lnTo>
                            <a:pt x="54" y="98"/>
                          </a:lnTo>
                          <a:lnTo>
                            <a:pt x="28" y="74"/>
                          </a:lnTo>
                          <a:lnTo>
                            <a:pt x="28" y="74"/>
                          </a:lnTo>
                          <a:lnTo>
                            <a:pt x="26" y="70"/>
                          </a:lnTo>
                          <a:lnTo>
                            <a:pt x="28" y="64"/>
                          </a:lnTo>
                          <a:lnTo>
                            <a:pt x="28" y="64"/>
                          </a:lnTo>
                          <a:lnTo>
                            <a:pt x="32" y="64"/>
                          </a:lnTo>
                          <a:lnTo>
                            <a:pt x="38" y="64"/>
                          </a:lnTo>
                          <a:lnTo>
                            <a:pt x="58" y="86"/>
                          </a:lnTo>
                          <a:lnTo>
                            <a:pt x="108" y="36"/>
                          </a:lnTo>
                          <a:lnTo>
                            <a:pt x="108" y="36"/>
                          </a:lnTo>
                          <a:lnTo>
                            <a:pt x="112" y="34"/>
                          </a:lnTo>
                          <a:lnTo>
                            <a:pt x="116" y="36"/>
                          </a:lnTo>
                          <a:lnTo>
                            <a:pt x="116" y="36"/>
                          </a:lnTo>
                          <a:lnTo>
                            <a:pt x="118" y="40"/>
                          </a:lnTo>
                          <a:lnTo>
                            <a:pt x="116" y="44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/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31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1630097" y="11192788"/>
                      <a:ext cx="289167" cy="289167"/>
                    </a:xfrm>
                    <a:custGeom>
                      <a:avLst/>
                      <a:gdLst>
                        <a:gd name="T0" fmla="*/ 70 w 140"/>
                        <a:gd name="T1" fmla="*/ 0 h 140"/>
                        <a:gd name="T2" fmla="*/ 70 w 140"/>
                        <a:gd name="T3" fmla="*/ 0 h 140"/>
                        <a:gd name="T4" fmla="*/ 56 w 140"/>
                        <a:gd name="T5" fmla="*/ 0 h 140"/>
                        <a:gd name="T6" fmla="*/ 44 w 140"/>
                        <a:gd name="T7" fmla="*/ 4 h 140"/>
                        <a:gd name="T8" fmla="*/ 32 w 140"/>
                        <a:gd name="T9" fmla="*/ 12 h 140"/>
                        <a:gd name="T10" fmla="*/ 20 w 140"/>
                        <a:gd name="T11" fmla="*/ 20 h 140"/>
                        <a:gd name="T12" fmla="*/ 12 w 140"/>
                        <a:gd name="T13" fmla="*/ 30 h 140"/>
                        <a:gd name="T14" fmla="*/ 6 w 140"/>
                        <a:gd name="T15" fmla="*/ 42 h 140"/>
                        <a:gd name="T16" fmla="*/ 2 w 140"/>
                        <a:gd name="T17" fmla="*/ 56 h 140"/>
                        <a:gd name="T18" fmla="*/ 0 w 140"/>
                        <a:gd name="T19" fmla="*/ 70 h 140"/>
                        <a:gd name="T20" fmla="*/ 0 w 140"/>
                        <a:gd name="T21" fmla="*/ 70 h 140"/>
                        <a:gd name="T22" fmla="*/ 2 w 140"/>
                        <a:gd name="T23" fmla="*/ 84 h 140"/>
                        <a:gd name="T24" fmla="*/ 6 w 140"/>
                        <a:gd name="T25" fmla="*/ 96 h 140"/>
                        <a:gd name="T26" fmla="*/ 12 w 140"/>
                        <a:gd name="T27" fmla="*/ 108 h 140"/>
                        <a:gd name="T28" fmla="*/ 20 w 140"/>
                        <a:gd name="T29" fmla="*/ 120 h 140"/>
                        <a:gd name="T30" fmla="*/ 32 w 140"/>
                        <a:gd name="T31" fmla="*/ 128 h 140"/>
                        <a:gd name="T32" fmla="*/ 44 w 140"/>
                        <a:gd name="T33" fmla="*/ 134 h 140"/>
                        <a:gd name="T34" fmla="*/ 56 w 140"/>
                        <a:gd name="T35" fmla="*/ 138 h 140"/>
                        <a:gd name="T36" fmla="*/ 70 w 140"/>
                        <a:gd name="T37" fmla="*/ 140 h 140"/>
                        <a:gd name="T38" fmla="*/ 70 w 140"/>
                        <a:gd name="T39" fmla="*/ 140 h 140"/>
                        <a:gd name="T40" fmla="*/ 84 w 140"/>
                        <a:gd name="T41" fmla="*/ 138 h 140"/>
                        <a:gd name="T42" fmla="*/ 98 w 140"/>
                        <a:gd name="T43" fmla="*/ 134 h 140"/>
                        <a:gd name="T44" fmla="*/ 110 w 140"/>
                        <a:gd name="T45" fmla="*/ 128 h 140"/>
                        <a:gd name="T46" fmla="*/ 120 w 140"/>
                        <a:gd name="T47" fmla="*/ 120 h 140"/>
                        <a:gd name="T48" fmla="*/ 128 w 140"/>
                        <a:gd name="T49" fmla="*/ 108 h 140"/>
                        <a:gd name="T50" fmla="*/ 136 w 140"/>
                        <a:gd name="T51" fmla="*/ 96 h 140"/>
                        <a:gd name="T52" fmla="*/ 140 w 140"/>
                        <a:gd name="T53" fmla="*/ 84 h 140"/>
                        <a:gd name="T54" fmla="*/ 140 w 140"/>
                        <a:gd name="T55" fmla="*/ 70 h 140"/>
                        <a:gd name="T56" fmla="*/ 140 w 140"/>
                        <a:gd name="T57" fmla="*/ 70 h 140"/>
                        <a:gd name="T58" fmla="*/ 140 w 140"/>
                        <a:gd name="T59" fmla="*/ 56 h 140"/>
                        <a:gd name="T60" fmla="*/ 136 w 140"/>
                        <a:gd name="T61" fmla="*/ 42 h 140"/>
                        <a:gd name="T62" fmla="*/ 128 w 140"/>
                        <a:gd name="T63" fmla="*/ 30 h 140"/>
                        <a:gd name="T64" fmla="*/ 120 w 140"/>
                        <a:gd name="T65" fmla="*/ 20 h 140"/>
                        <a:gd name="T66" fmla="*/ 110 w 140"/>
                        <a:gd name="T67" fmla="*/ 12 h 140"/>
                        <a:gd name="T68" fmla="*/ 98 w 140"/>
                        <a:gd name="T69" fmla="*/ 4 h 140"/>
                        <a:gd name="T70" fmla="*/ 84 w 140"/>
                        <a:gd name="T71" fmla="*/ 0 h 140"/>
                        <a:gd name="T72" fmla="*/ 70 w 140"/>
                        <a:gd name="T73" fmla="*/ 0 h 1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140" h="140">
                          <a:moveTo>
                            <a:pt x="70" y="0"/>
                          </a:moveTo>
                          <a:lnTo>
                            <a:pt x="70" y="0"/>
                          </a:lnTo>
                          <a:lnTo>
                            <a:pt x="56" y="0"/>
                          </a:lnTo>
                          <a:lnTo>
                            <a:pt x="44" y="4"/>
                          </a:lnTo>
                          <a:lnTo>
                            <a:pt x="32" y="12"/>
                          </a:lnTo>
                          <a:lnTo>
                            <a:pt x="20" y="20"/>
                          </a:lnTo>
                          <a:lnTo>
                            <a:pt x="12" y="30"/>
                          </a:lnTo>
                          <a:lnTo>
                            <a:pt x="6" y="42"/>
                          </a:lnTo>
                          <a:lnTo>
                            <a:pt x="2" y="56"/>
                          </a:lnTo>
                          <a:lnTo>
                            <a:pt x="0" y="70"/>
                          </a:lnTo>
                          <a:lnTo>
                            <a:pt x="0" y="70"/>
                          </a:lnTo>
                          <a:lnTo>
                            <a:pt x="2" y="84"/>
                          </a:lnTo>
                          <a:lnTo>
                            <a:pt x="6" y="96"/>
                          </a:lnTo>
                          <a:lnTo>
                            <a:pt x="12" y="108"/>
                          </a:lnTo>
                          <a:lnTo>
                            <a:pt x="20" y="120"/>
                          </a:lnTo>
                          <a:lnTo>
                            <a:pt x="32" y="128"/>
                          </a:lnTo>
                          <a:lnTo>
                            <a:pt x="44" y="134"/>
                          </a:lnTo>
                          <a:lnTo>
                            <a:pt x="56" y="138"/>
                          </a:lnTo>
                          <a:lnTo>
                            <a:pt x="70" y="140"/>
                          </a:lnTo>
                          <a:lnTo>
                            <a:pt x="70" y="140"/>
                          </a:lnTo>
                          <a:lnTo>
                            <a:pt x="84" y="138"/>
                          </a:lnTo>
                          <a:lnTo>
                            <a:pt x="98" y="134"/>
                          </a:lnTo>
                          <a:lnTo>
                            <a:pt x="110" y="128"/>
                          </a:lnTo>
                          <a:lnTo>
                            <a:pt x="120" y="120"/>
                          </a:lnTo>
                          <a:lnTo>
                            <a:pt x="128" y="108"/>
                          </a:lnTo>
                          <a:lnTo>
                            <a:pt x="136" y="96"/>
                          </a:lnTo>
                          <a:lnTo>
                            <a:pt x="140" y="84"/>
                          </a:lnTo>
                          <a:lnTo>
                            <a:pt x="140" y="70"/>
                          </a:lnTo>
                          <a:lnTo>
                            <a:pt x="140" y="70"/>
                          </a:lnTo>
                          <a:lnTo>
                            <a:pt x="140" y="56"/>
                          </a:lnTo>
                          <a:lnTo>
                            <a:pt x="136" y="42"/>
                          </a:lnTo>
                          <a:lnTo>
                            <a:pt x="128" y="30"/>
                          </a:lnTo>
                          <a:lnTo>
                            <a:pt x="120" y="20"/>
                          </a:lnTo>
                          <a:lnTo>
                            <a:pt x="110" y="12"/>
                          </a:lnTo>
                          <a:lnTo>
                            <a:pt x="98" y="4"/>
                          </a:lnTo>
                          <a:lnTo>
                            <a:pt x="84" y="0"/>
                          </a:lnTo>
                          <a:lnTo>
                            <a:pt x="7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32" name="Freeform 39"/>
                    <p:cNvSpPr>
                      <a:spLocks/>
                    </p:cNvSpPr>
                    <p:nvPr/>
                  </p:nvSpPr>
                  <p:spPr bwMode="auto">
                    <a:xfrm>
                      <a:off x="1683799" y="11263014"/>
                      <a:ext cx="190024" cy="136322"/>
                    </a:xfrm>
                    <a:custGeom>
                      <a:avLst/>
                      <a:gdLst>
                        <a:gd name="T0" fmla="*/ 90 w 92"/>
                        <a:gd name="T1" fmla="*/ 10 h 66"/>
                        <a:gd name="T2" fmla="*/ 36 w 92"/>
                        <a:gd name="T3" fmla="*/ 64 h 66"/>
                        <a:gd name="T4" fmla="*/ 36 w 92"/>
                        <a:gd name="T5" fmla="*/ 64 h 66"/>
                        <a:gd name="T6" fmla="*/ 32 w 92"/>
                        <a:gd name="T7" fmla="*/ 66 h 66"/>
                        <a:gd name="T8" fmla="*/ 32 w 92"/>
                        <a:gd name="T9" fmla="*/ 66 h 66"/>
                        <a:gd name="T10" fmla="*/ 28 w 92"/>
                        <a:gd name="T11" fmla="*/ 64 h 66"/>
                        <a:gd name="T12" fmla="*/ 2 w 92"/>
                        <a:gd name="T13" fmla="*/ 40 h 66"/>
                        <a:gd name="T14" fmla="*/ 2 w 92"/>
                        <a:gd name="T15" fmla="*/ 40 h 66"/>
                        <a:gd name="T16" fmla="*/ 0 w 92"/>
                        <a:gd name="T17" fmla="*/ 36 h 66"/>
                        <a:gd name="T18" fmla="*/ 2 w 92"/>
                        <a:gd name="T19" fmla="*/ 30 h 66"/>
                        <a:gd name="T20" fmla="*/ 2 w 92"/>
                        <a:gd name="T21" fmla="*/ 30 h 66"/>
                        <a:gd name="T22" fmla="*/ 6 w 92"/>
                        <a:gd name="T23" fmla="*/ 30 h 66"/>
                        <a:gd name="T24" fmla="*/ 12 w 92"/>
                        <a:gd name="T25" fmla="*/ 30 h 66"/>
                        <a:gd name="T26" fmla="*/ 32 w 92"/>
                        <a:gd name="T27" fmla="*/ 52 h 66"/>
                        <a:gd name="T28" fmla="*/ 82 w 92"/>
                        <a:gd name="T29" fmla="*/ 2 h 66"/>
                        <a:gd name="T30" fmla="*/ 82 w 92"/>
                        <a:gd name="T31" fmla="*/ 2 h 66"/>
                        <a:gd name="T32" fmla="*/ 86 w 92"/>
                        <a:gd name="T33" fmla="*/ 0 h 66"/>
                        <a:gd name="T34" fmla="*/ 90 w 92"/>
                        <a:gd name="T35" fmla="*/ 2 h 66"/>
                        <a:gd name="T36" fmla="*/ 90 w 92"/>
                        <a:gd name="T37" fmla="*/ 2 h 66"/>
                        <a:gd name="T38" fmla="*/ 92 w 92"/>
                        <a:gd name="T39" fmla="*/ 6 h 66"/>
                        <a:gd name="T40" fmla="*/ 90 w 92"/>
                        <a:gd name="T41" fmla="*/ 10 h 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92" h="66">
                          <a:moveTo>
                            <a:pt x="90" y="10"/>
                          </a:moveTo>
                          <a:lnTo>
                            <a:pt x="36" y="64"/>
                          </a:lnTo>
                          <a:lnTo>
                            <a:pt x="36" y="64"/>
                          </a:lnTo>
                          <a:lnTo>
                            <a:pt x="32" y="66"/>
                          </a:lnTo>
                          <a:lnTo>
                            <a:pt x="32" y="66"/>
                          </a:lnTo>
                          <a:lnTo>
                            <a:pt x="28" y="64"/>
                          </a:lnTo>
                          <a:lnTo>
                            <a:pt x="2" y="40"/>
                          </a:lnTo>
                          <a:lnTo>
                            <a:pt x="2" y="40"/>
                          </a:lnTo>
                          <a:lnTo>
                            <a:pt x="0" y="36"/>
                          </a:lnTo>
                          <a:lnTo>
                            <a:pt x="2" y="30"/>
                          </a:lnTo>
                          <a:lnTo>
                            <a:pt x="2" y="30"/>
                          </a:lnTo>
                          <a:lnTo>
                            <a:pt x="6" y="30"/>
                          </a:lnTo>
                          <a:lnTo>
                            <a:pt x="12" y="30"/>
                          </a:lnTo>
                          <a:lnTo>
                            <a:pt x="32" y="52"/>
                          </a:lnTo>
                          <a:lnTo>
                            <a:pt x="82" y="2"/>
                          </a:lnTo>
                          <a:lnTo>
                            <a:pt x="82" y="2"/>
                          </a:lnTo>
                          <a:lnTo>
                            <a:pt x="86" y="0"/>
                          </a:lnTo>
                          <a:lnTo>
                            <a:pt x="90" y="2"/>
                          </a:lnTo>
                          <a:lnTo>
                            <a:pt x="90" y="2"/>
                          </a:lnTo>
                          <a:lnTo>
                            <a:pt x="92" y="6"/>
                          </a:lnTo>
                          <a:lnTo>
                            <a:pt x="90" y="1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33" name="Freeform 40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5959341" y="8990987"/>
                      <a:ext cx="293298" cy="293298"/>
                    </a:xfrm>
                    <a:custGeom>
                      <a:avLst/>
                      <a:gdLst>
                        <a:gd name="T0" fmla="*/ 72 w 142"/>
                        <a:gd name="T1" fmla="*/ 0 h 142"/>
                        <a:gd name="T2" fmla="*/ 72 w 142"/>
                        <a:gd name="T3" fmla="*/ 0 h 142"/>
                        <a:gd name="T4" fmla="*/ 58 w 142"/>
                        <a:gd name="T5" fmla="*/ 2 h 142"/>
                        <a:gd name="T6" fmla="*/ 44 w 142"/>
                        <a:gd name="T7" fmla="*/ 6 h 142"/>
                        <a:gd name="T8" fmla="*/ 32 w 142"/>
                        <a:gd name="T9" fmla="*/ 12 h 142"/>
                        <a:gd name="T10" fmla="*/ 22 w 142"/>
                        <a:gd name="T11" fmla="*/ 22 h 142"/>
                        <a:gd name="T12" fmla="*/ 12 w 142"/>
                        <a:gd name="T13" fmla="*/ 32 h 142"/>
                        <a:gd name="T14" fmla="*/ 6 w 142"/>
                        <a:gd name="T15" fmla="*/ 44 h 142"/>
                        <a:gd name="T16" fmla="*/ 2 w 142"/>
                        <a:gd name="T17" fmla="*/ 58 h 142"/>
                        <a:gd name="T18" fmla="*/ 0 w 142"/>
                        <a:gd name="T19" fmla="*/ 72 h 142"/>
                        <a:gd name="T20" fmla="*/ 0 w 142"/>
                        <a:gd name="T21" fmla="*/ 72 h 142"/>
                        <a:gd name="T22" fmla="*/ 2 w 142"/>
                        <a:gd name="T23" fmla="*/ 86 h 142"/>
                        <a:gd name="T24" fmla="*/ 6 w 142"/>
                        <a:gd name="T25" fmla="*/ 98 h 142"/>
                        <a:gd name="T26" fmla="*/ 12 w 142"/>
                        <a:gd name="T27" fmla="*/ 110 h 142"/>
                        <a:gd name="T28" fmla="*/ 22 w 142"/>
                        <a:gd name="T29" fmla="*/ 122 h 142"/>
                        <a:gd name="T30" fmla="*/ 32 w 142"/>
                        <a:gd name="T31" fmla="*/ 130 h 142"/>
                        <a:gd name="T32" fmla="*/ 44 w 142"/>
                        <a:gd name="T33" fmla="*/ 136 h 142"/>
                        <a:gd name="T34" fmla="*/ 58 w 142"/>
                        <a:gd name="T35" fmla="*/ 140 h 142"/>
                        <a:gd name="T36" fmla="*/ 72 w 142"/>
                        <a:gd name="T37" fmla="*/ 142 h 142"/>
                        <a:gd name="T38" fmla="*/ 72 w 142"/>
                        <a:gd name="T39" fmla="*/ 142 h 142"/>
                        <a:gd name="T40" fmla="*/ 86 w 142"/>
                        <a:gd name="T41" fmla="*/ 140 h 142"/>
                        <a:gd name="T42" fmla="*/ 98 w 142"/>
                        <a:gd name="T43" fmla="*/ 136 h 142"/>
                        <a:gd name="T44" fmla="*/ 110 w 142"/>
                        <a:gd name="T45" fmla="*/ 130 h 142"/>
                        <a:gd name="T46" fmla="*/ 122 w 142"/>
                        <a:gd name="T47" fmla="*/ 122 h 142"/>
                        <a:gd name="T48" fmla="*/ 130 w 142"/>
                        <a:gd name="T49" fmla="*/ 110 h 142"/>
                        <a:gd name="T50" fmla="*/ 136 w 142"/>
                        <a:gd name="T51" fmla="*/ 98 h 142"/>
                        <a:gd name="T52" fmla="*/ 140 w 142"/>
                        <a:gd name="T53" fmla="*/ 86 h 142"/>
                        <a:gd name="T54" fmla="*/ 142 w 142"/>
                        <a:gd name="T55" fmla="*/ 72 h 142"/>
                        <a:gd name="T56" fmla="*/ 142 w 142"/>
                        <a:gd name="T57" fmla="*/ 72 h 142"/>
                        <a:gd name="T58" fmla="*/ 140 w 142"/>
                        <a:gd name="T59" fmla="*/ 58 h 142"/>
                        <a:gd name="T60" fmla="*/ 136 w 142"/>
                        <a:gd name="T61" fmla="*/ 44 h 142"/>
                        <a:gd name="T62" fmla="*/ 130 w 142"/>
                        <a:gd name="T63" fmla="*/ 32 h 142"/>
                        <a:gd name="T64" fmla="*/ 122 w 142"/>
                        <a:gd name="T65" fmla="*/ 22 h 142"/>
                        <a:gd name="T66" fmla="*/ 110 w 142"/>
                        <a:gd name="T67" fmla="*/ 12 h 142"/>
                        <a:gd name="T68" fmla="*/ 98 w 142"/>
                        <a:gd name="T69" fmla="*/ 6 h 142"/>
                        <a:gd name="T70" fmla="*/ 86 w 142"/>
                        <a:gd name="T71" fmla="*/ 2 h 142"/>
                        <a:gd name="T72" fmla="*/ 72 w 142"/>
                        <a:gd name="T73" fmla="*/ 0 h 142"/>
                        <a:gd name="T74" fmla="*/ 118 w 142"/>
                        <a:gd name="T75" fmla="*/ 46 h 142"/>
                        <a:gd name="T76" fmla="*/ 64 w 142"/>
                        <a:gd name="T77" fmla="*/ 100 h 142"/>
                        <a:gd name="T78" fmla="*/ 64 w 142"/>
                        <a:gd name="T79" fmla="*/ 100 h 142"/>
                        <a:gd name="T80" fmla="*/ 58 w 142"/>
                        <a:gd name="T81" fmla="*/ 102 h 142"/>
                        <a:gd name="T82" fmla="*/ 58 w 142"/>
                        <a:gd name="T83" fmla="*/ 102 h 142"/>
                        <a:gd name="T84" fmla="*/ 54 w 142"/>
                        <a:gd name="T85" fmla="*/ 100 h 142"/>
                        <a:gd name="T86" fmla="*/ 30 w 142"/>
                        <a:gd name="T87" fmla="*/ 76 h 142"/>
                        <a:gd name="T88" fmla="*/ 30 w 142"/>
                        <a:gd name="T89" fmla="*/ 76 h 142"/>
                        <a:gd name="T90" fmla="*/ 28 w 142"/>
                        <a:gd name="T91" fmla="*/ 70 h 142"/>
                        <a:gd name="T92" fmla="*/ 30 w 142"/>
                        <a:gd name="T93" fmla="*/ 66 h 142"/>
                        <a:gd name="T94" fmla="*/ 30 w 142"/>
                        <a:gd name="T95" fmla="*/ 66 h 142"/>
                        <a:gd name="T96" fmla="*/ 34 w 142"/>
                        <a:gd name="T97" fmla="*/ 64 h 142"/>
                        <a:gd name="T98" fmla="*/ 38 w 142"/>
                        <a:gd name="T99" fmla="*/ 66 h 142"/>
                        <a:gd name="T100" fmla="*/ 58 w 142"/>
                        <a:gd name="T101" fmla="*/ 88 h 142"/>
                        <a:gd name="T102" fmla="*/ 110 w 142"/>
                        <a:gd name="T103" fmla="*/ 38 h 142"/>
                        <a:gd name="T104" fmla="*/ 110 w 142"/>
                        <a:gd name="T105" fmla="*/ 38 h 142"/>
                        <a:gd name="T106" fmla="*/ 114 w 142"/>
                        <a:gd name="T107" fmla="*/ 36 h 142"/>
                        <a:gd name="T108" fmla="*/ 118 w 142"/>
                        <a:gd name="T109" fmla="*/ 38 h 142"/>
                        <a:gd name="T110" fmla="*/ 118 w 142"/>
                        <a:gd name="T111" fmla="*/ 38 h 142"/>
                        <a:gd name="T112" fmla="*/ 120 w 142"/>
                        <a:gd name="T113" fmla="*/ 42 h 142"/>
                        <a:gd name="T114" fmla="*/ 118 w 142"/>
                        <a:gd name="T115" fmla="*/ 46 h 1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142" h="142">
                          <a:moveTo>
                            <a:pt x="72" y="0"/>
                          </a:moveTo>
                          <a:lnTo>
                            <a:pt x="72" y="0"/>
                          </a:lnTo>
                          <a:lnTo>
                            <a:pt x="58" y="2"/>
                          </a:lnTo>
                          <a:lnTo>
                            <a:pt x="44" y="6"/>
                          </a:lnTo>
                          <a:lnTo>
                            <a:pt x="32" y="12"/>
                          </a:lnTo>
                          <a:lnTo>
                            <a:pt x="22" y="22"/>
                          </a:lnTo>
                          <a:lnTo>
                            <a:pt x="12" y="32"/>
                          </a:lnTo>
                          <a:lnTo>
                            <a:pt x="6" y="44"/>
                          </a:lnTo>
                          <a:lnTo>
                            <a:pt x="2" y="58"/>
                          </a:lnTo>
                          <a:lnTo>
                            <a:pt x="0" y="72"/>
                          </a:lnTo>
                          <a:lnTo>
                            <a:pt x="0" y="72"/>
                          </a:lnTo>
                          <a:lnTo>
                            <a:pt x="2" y="86"/>
                          </a:lnTo>
                          <a:lnTo>
                            <a:pt x="6" y="98"/>
                          </a:lnTo>
                          <a:lnTo>
                            <a:pt x="12" y="110"/>
                          </a:lnTo>
                          <a:lnTo>
                            <a:pt x="22" y="122"/>
                          </a:lnTo>
                          <a:lnTo>
                            <a:pt x="32" y="130"/>
                          </a:lnTo>
                          <a:lnTo>
                            <a:pt x="44" y="136"/>
                          </a:lnTo>
                          <a:lnTo>
                            <a:pt x="58" y="140"/>
                          </a:lnTo>
                          <a:lnTo>
                            <a:pt x="72" y="142"/>
                          </a:lnTo>
                          <a:lnTo>
                            <a:pt x="72" y="142"/>
                          </a:lnTo>
                          <a:lnTo>
                            <a:pt x="86" y="140"/>
                          </a:lnTo>
                          <a:lnTo>
                            <a:pt x="98" y="136"/>
                          </a:lnTo>
                          <a:lnTo>
                            <a:pt x="110" y="130"/>
                          </a:lnTo>
                          <a:lnTo>
                            <a:pt x="122" y="122"/>
                          </a:lnTo>
                          <a:lnTo>
                            <a:pt x="130" y="110"/>
                          </a:lnTo>
                          <a:lnTo>
                            <a:pt x="136" y="98"/>
                          </a:lnTo>
                          <a:lnTo>
                            <a:pt x="140" y="86"/>
                          </a:lnTo>
                          <a:lnTo>
                            <a:pt x="142" y="72"/>
                          </a:lnTo>
                          <a:lnTo>
                            <a:pt x="142" y="72"/>
                          </a:lnTo>
                          <a:lnTo>
                            <a:pt x="140" y="58"/>
                          </a:lnTo>
                          <a:lnTo>
                            <a:pt x="136" y="44"/>
                          </a:lnTo>
                          <a:lnTo>
                            <a:pt x="130" y="32"/>
                          </a:lnTo>
                          <a:lnTo>
                            <a:pt x="122" y="22"/>
                          </a:lnTo>
                          <a:lnTo>
                            <a:pt x="110" y="12"/>
                          </a:lnTo>
                          <a:lnTo>
                            <a:pt x="98" y="6"/>
                          </a:lnTo>
                          <a:lnTo>
                            <a:pt x="86" y="2"/>
                          </a:lnTo>
                          <a:lnTo>
                            <a:pt x="72" y="0"/>
                          </a:lnTo>
                          <a:close/>
                          <a:moveTo>
                            <a:pt x="118" y="46"/>
                          </a:moveTo>
                          <a:lnTo>
                            <a:pt x="64" y="100"/>
                          </a:lnTo>
                          <a:lnTo>
                            <a:pt x="64" y="100"/>
                          </a:lnTo>
                          <a:lnTo>
                            <a:pt x="58" y="102"/>
                          </a:lnTo>
                          <a:lnTo>
                            <a:pt x="58" y="102"/>
                          </a:lnTo>
                          <a:lnTo>
                            <a:pt x="54" y="100"/>
                          </a:lnTo>
                          <a:lnTo>
                            <a:pt x="30" y="76"/>
                          </a:lnTo>
                          <a:lnTo>
                            <a:pt x="30" y="76"/>
                          </a:lnTo>
                          <a:lnTo>
                            <a:pt x="28" y="70"/>
                          </a:lnTo>
                          <a:lnTo>
                            <a:pt x="30" y="66"/>
                          </a:lnTo>
                          <a:lnTo>
                            <a:pt x="30" y="66"/>
                          </a:lnTo>
                          <a:lnTo>
                            <a:pt x="34" y="64"/>
                          </a:lnTo>
                          <a:lnTo>
                            <a:pt x="38" y="66"/>
                          </a:lnTo>
                          <a:lnTo>
                            <a:pt x="58" y="88"/>
                          </a:lnTo>
                          <a:lnTo>
                            <a:pt x="110" y="38"/>
                          </a:lnTo>
                          <a:lnTo>
                            <a:pt x="110" y="38"/>
                          </a:lnTo>
                          <a:lnTo>
                            <a:pt x="114" y="36"/>
                          </a:lnTo>
                          <a:lnTo>
                            <a:pt x="118" y="38"/>
                          </a:lnTo>
                          <a:lnTo>
                            <a:pt x="118" y="38"/>
                          </a:lnTo>
                          <a:lnTo>
                            <a:pt x="120" y="42"/>
                          </a:lnTo>
                          <a:lnTo>
                            <a:pt x="118" y="46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  <a:extLst/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34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5959341" y="8990987"/>
                      <a:ext cx="293298" cy="293298"/>
                    </a:xfrm>
                    <a:custGeom>
                      <a:avLst/>
                      <a:gdLst>
                        <a:gd name="T0" fmla="*/ 72 w 142"/>
                        <a:gd name="T1" fmla="*/ 0 h 142"/>
                        <a:gd name="T2" fmla="*/ 72 w 142"/>
                        <a:gd name="T3" fmla="*/ 0 h 142"/>
                        <a:gd name="T4" fmla="*/ 58 w 142"/>
                        <a:gd name="T5" fmla="*/ 2 h 142"/>
                        <a:gd name="T6" fmla="*/ 44 w 142"/>
                        <a:gd name="T7" fmla="*/ 6 h 142"/>
                        <a:gd name="T8" fmla="*/ 32 w 142"/>
                        <a:gd name="T9" fmla="*/ 12 h 142"/>
                        <a:gd name="T10" fmla="*/ 22 w 142"/>
                        <a:gd name="T11" fmla="*/ 22 h 142"/>
                        <a:gd name="T12" fmla="*/ 12 w 142"/>
                        <a:gd name="T13" fmla="*/ 32 h 142"/>
                        <a:gd name="T14" fmla="*/ 6 w 142"/>
                        <a:gd name="T15" fmla="*/ 44 h 142"/>
                        <a:gd name="T16" fmla="*/ 2 w 142"/>
                        <a:gd name="T17" fmla="*/ 58 h 142"/>
                        <a:gd name="T18" fmla="*/ 0 w 142"/>
                        <a:gd name="T19" fmla="*/ 72 h 142"/>
                        <a:gd name="T20" fmla="*/ 0 w 142"/>
                        <a:gd name="T21" fmla="*/ 72 h 142"/>
                        <a:gd name="T22" fmla="*/ 2 w 142"/>
                        <a:gd name="T23" fmla="*/ 86 h 142"/>
                        <a:gd name="T24" fmla="*/ 6 w 142"/>
                        <a:gd name="T25" fmla="*/ 98 h 142"/>
                        <a:gd name="T26" fmla="*/ 12 w 142"/>
                        <a:gd name="T27" fmla="*/ 110 h 142"/>
                        <a:gd name="T28" fmla="*/ 22 w 142"/>
                        <a:gd name="T29" fmla="*/ 122 h 142"/>
                        <a:gd name="T30" fmla="*/ 32 w 142"/>
                        <a:gd name="T31" fmla="*/ 130 h 142"/>
                        <a:gd name="T32" fmla="*/ 44 w 142"/>
                        <a:gd name="T33" fmla="*/ 136 h 142"/>
                        <a:gd name="T34" fmla="*/ 58 w 142"/>
                        <a:gd name="T35" fmla="*/ 140 h 142"/>
                        <a:gd name="T36" fmla="*/ 72 w 142"/>
                        <a:gd name="T37" fmla="*/ 142 h 142"/>
                        <a:gd name="T38" fmla="*/ 72 w 142"/>
                        <a:gd name="T39" fmla="*/ 142 h 142"/>
                        <a:gd name="T40" fmla="*/ 86 w 142"/>
                        <a:gd name="T41" fmla="*/ 140 h 142"/>
                        <a:gd name="T42" fmla="*/ 98 w 142"/>
                        <a:gd name="T43" fmla="*/ 136 h 142"/>
                        <a:gd name="T44" fmla="*/ 110 w 142"/>
                        <a:gd name="T45" fmla="*/ 130 h 142"/>
                        <a:gd name="T46" fmla="*/ 122 w 142"/>
                        <a:gd name="T47" fmla="*/ 122 h 142"/>
                        <a:gd name="T48" fmla="*/ 130 w 142"/>
                        <a:gd name="T49" fmla="*/ 110 h 142"/>
                        <a:gd name="T50" fmla="*/ 136 w 142"/>
                        <a:gd name="T51" fmla="*/ 98 h 142"/>
                        <a:gd name="T52" fmla="*/ 140 w 142"/>
                        <a:gd name="T53" fmla="*/ 86 h 142"/>
                        <a:gd name="T54" fmla="*/ 142 w 142"/>
                        <a:gd name="T55" fmla="*/ 72 h 142"/>
                        <a:gd name="T56" fmla="*/ 142 w 142"/>
                        <a:gd name="T57" fmla="*/ 72 h 142"/>
                        <a:gd name="T58" fmla="*/ 140 w 142"/>
                        <a:gd name="T59" fmla="*/ 58 h 142"/>
                        <a:gd name="T60" fmla="*/ 136 w 142"/>
                        <a:gd name="T61" fmla="*/ 44 h 142"/>
                        <a:gd name="T62" fmla="*/ 130 w 142"/>
                        <a:gd name="T63" fmla="*/ 32 h 142"/>
                        <a:gd name="T64" fmla="*/ 122 w 142"/>
                        <a:gd name="T65" fmla="*/ 22 h 142"/>
                        <a:gd name="T66" fmla="*/ 110 w 142"/>
                        <a:gd name="T67" fmla="*/ 12 h 142"/>
                        <a:gd name="T68" fmla="*/ 98 w 142"/>
                        <a:gd name="T69" fmla="*/ 6 h 142"/>
                        <a:gd name="T70" fmla="*/ 86 w 142"/>
                        <a:gd name="T71" fmla="*/ 2 h 142"/>
                        <a:gd name="T72" fmla="*/ 72 w 142"/>
                        <a:gd name="T73" fmla="*/ 0 h 1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142" h="142">
                          <a:moveTo>
                            <a:pt x="72" y="0"/>
                          </a:moveTo>
                          <a:lnTo>
                            <a:pt x="72" y="0"/>
                          </a:lnTo>
                          <a:lnTo>
                            <a:pt x="58" y="2"/>
                          </a:lnTo>
                          <a:lnTo>
                            <a:pt x="44" y="6"/>
                          </a:lnTo>
                          <a:lnTo>
                            <a:pt x="32" y="12"/>
                          </a:lnTo>
                          <a:lnTo>
                            <a:pt x="22" y="22"/>
                          </a:lnTo>
                          <a:lnTo>
                            <a:pt x="12" y="32"/>
                          </a:lnTo>
                          <a:lnTo>
                            <a:pt x="6" y="44"/>
                          </a:lnTo>
                          <a:lnTo>
                            <a:pt x="2" y="58"/>
                          </a:lnTo>
                          <a:lnTo>
                            <a:pt x="0" y="72"/>
                          </a:lnTo>
                          <a:lnTo>
                            <a:pt x="0" y="72"/>
                          </a:lnTo>
                          <a:lnTo>
                            <a:pt x="2" y="86"/>
                          </a:lnTo>
                          <a:lnTo>
                            <a:pt x="6" y="98"/>
                          </a:lnTo>
                          <a:lnTo>
                            <a:pt x="12" y="110"/>
                          </a:lnTo>
                          <a:lnTo>
                            <a:pt x="22" y="122"/>
                          </a:lnTo>
                          <a:lnTo>
                            <a:pt x="32" y="130"/>
                          </a:lnTo>
                          <a:lnTo>
                            <a:pt x="44" y="136"/>
                          </a:lnTo>
                          <a:lnTo>
                            <a:pt x="58" y="140"/>
                          </a:lnTo>
                          <a:lnTo>
                            <a:pt x="72" y="142"/>
                          </a:lnTo>
                          <a:lnTo>
                            <a:pt x="72" y="142"/>
                          </a:lnTo>
                          <a:lnTo>
                            <a:pt x="86" y="140"/>
                          </a:lnTo>
                          <a:lnTo>
                            <a:pt x="98" y="136"/>
                          </a:lnTo>
                          <a:lnTo>
                            <a:pt x="110" y="130"/>
                          </a:lnTo>
                          <a:lnTo>
                            <a:pt x="122" y="122"/>
                          </a:lnTo>
                          <a:lnTo>
                            <a:pt x="130" y="110"/>
                          </a:lnTo>
                          <a:lnTo>
                            <a:pt x="136" y="98"/>
                          </a:lnTo>
                          <a:lnTo>
                            <a:pt x="140" y="86"/>
                          </a:lnTo>
                          <a:lnTo>
                            <a:pt x="142" y="72"/>
                          </a:lnTo>
                          <a:lnTo>
                            <a:pt x="142" y="72"/>
                          </a:lnTo>
                          <a:lnTo>
                            <a:pt x="140" y="58"/>
                          </a:lnTo>
                          <a:lnTo>
                            <a:pt x="136" y="44"/>
                          </a:lnTo>
                          <a:lnTo>
                            <a:pt x="130" y="32"/>
                          </a:lnTo>
                          <a:lnTo>
                            <a:pt x="122" y="22"/>
                          </a:lnTo>
                          <a:lnTo>
                            <a:pt x="110" y="12"/>
                          </a:lnTo>
                          <a:lnTo>
                            <a:pt x="98" y="6"/>
                          </a:lnTo>
                          <a:lnTo>
                            <a:pt x="86" y="2"/>
                          </a:lnTo>
                          <a:lnTo>
                            <a:pt x="72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35" name="Freeform 42"/>
                    <p:cNvSpPr>
                      <a:spLocks/>
                    </p:cNvSpPr>
                    <p:nvPr/>
                  </p:nvSpPr>
                  <p:spPr bwMode="auto">
                    <a:xfrm>
                      <a:off x="6017174" y="9065345"/>
                      <a:ext cx="190024" cy="136322"/>
                    </a:xfrm>
                    <a:custGeom>
                      <a:avLst/>
                      <a:gdLst>
                        <a:gd name="T0" fmla="*/ 90 w 92"/>
                        <a:gd name="T1" fmla="*/ 10 h 66"/>
                        <a:gd name="T2" fmla="*/ 36 w 92"/>
                        <a:gd name="T3" fmla="*/ 64 h 66"/>
                        <a:gd name="T4" fmla="*/ 36 w 92"/>
                        <a:gd name="T5" fmla="*/ 64 h 66"/>
                        <a:gd name="T6" fmla="*/ 30 w 92"/>
                        <a:gd name="T7" fmla="*/ 66 h 66"/>
                        <a:gd name="T8" fmla="*/ 30 w 92"/>
                        <a:gd name="T9" fmla="*/ 66 h 66"/>
                        <a:gd name="T10" fmla="*/ 26 w 92"/>
                        <a:gd name="T11" fmla="*/ 64 h 66"/>
                        <a:gd name="T12" fmla="*/ 2 w 92"/>
                        <a:gd name="T13" fmla="*/ 40 h 66"/>
                        <a:gd name="T14" fmla="*/ 2 w 92"/>
                        <a:gd name="T15" fmla="*/ 40 h 66"/>
                        <a:gd name="T16" fmla="*/ 0 w 92"/>
                        <a:gd name="T17" fmla="*/ 34 h 66"/>
                        <a:gd name="T18" fmla="*/ 2 w 92"/>
                        <a:gd name="T19" fmla="*/ 30 h 66"/>
                        <a:gd name="T20" fmla="*/ 2 w 92"/>
                        <a:gd name="T21" fmla="*/ 30 h 66"/>
                        <a:gd name="T22" fmla="*/ 6 w 92"/>
                        <a:gd name="T23" fmla="*/ 28 h 66"/>
                        <a:gd name="T24" fmla="*/ 10 w 92"/>
                        <a:gd name="T25" fmla="*/ 30 h 66"/>
                        <a:gd name="T26" fmla="*/ 30 w 92"/>
                        <a:gd name="T27" fmla="*/ 52 h 66"/>
                        <a:gd name="T28" fmla="*/ 82 w 92"/>
                        <a:gd name="T29" fmla="*/ 2 h 66"/>
                        <a:gd name="T30" fmla="*/ 82 w 92"/>
                        <a:gd name="T31" fmla="*/ 2 h 66"/>
                        <a:gd name="T32" fmla="*/ 86 w 92"/>
                        <a:gd name="T33" fmla="*/ 0 h 66"/>
                        <a:gd name="T34" fmla="*/ 90 w 92"/>
                        <a:gd name="T35" fmla="*/ 2 h 66"/>
                        <a:gd name="T36" fmla="*/ 90 w 92"/>
                        <a:gd name="T37" fmla="*/ 2 h 66"/>
                        <a:gd name="T38" fmla="*/ 92 w 92"/>
                        <a:gd name="T39" fmla="*/ 6 h 66"/>
                        <a:gd name="T40" fmla="*/ 90 w 92"/>
                        <a:gd name="T41" fmla="*/ 10 h 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92" h="66">
                          <a:moveTo>
                            <a:pt x="90" y="10"/>
                          </a:moveTo>
                          <a:lnTo>
                            <a:pt x="36" y="64"/>
                          </a:lnTo>
                          <a:lnTo>
                            <a:pt x="36" y="64"/>
                          </a:lnTo>
                          <a:lnTo>
                            <a:pt x="30" y="66"/>
                          </a:lnTo>
                          <a:lnTo>
                            <a:pt x="30" y="66"/>
                          </a:lnTo>
                          <a:lnTo>
                            <a:pt x="26" y="64"/>
                          </a:lnTo>
                          <a:lnTo>
                            <a:pt x="2" y="40"/>
                          </a:lnTo>
                          <a:lnTo>
                            <a:pt x="2" y="40"/>
                          </a:lnTo>
                          <a:lnTo>
                            <a:pt x="0" y="34"/>
                          </a:lnTo>
                          <a:lnTo>
                            <a:pt x="2" y="30"/>
                          </a:lnTo>
                          <a:lnTo>
                            <a:pt x="2" y="30"/>
                          </a:lnTo>
                          <a:lnTo>
                            <a:pt x="6" y="28"/>
                          </a:lnTo>
                          <a:lnTo>
                            <a:pt x="10" y="30"/>
                          </a:lnTo>
                          <a:lnTo>
                            <a:pt x="30" y="52"/>
                          </a:lnTo>
                          <a:lnTo>
                            <a:pt x="82" y="2"/>
                          </a:lnTo>
                          <a:lnTo>
                            <a:pt x="82" y="2"/>
                          </a:lnTo>
                          <a:lnTo>
                            <a:pt x="86" y="0"/>
                          </a:lnTo>
                          <a:lnTo>
                            <a:pt x="90" y="2"/>
                          </a:lnTo>
                          <a:lnTo>
                            <a:pt x="90" y="2"/>
                          </a:lnTo>
                          <a:lnTo>
                            <a:pt x="92" y="6"/>
                          </a:lnTo>
                          <a:lnTo>
                            <a:pt x="90" y="1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36" name="Freeform 43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8078521" y="8065654"/>
                      <a:ext cx="289167" cy="293298"/>
                    </a:xfrm>
                    <a:custGeom>
                      <a:avLst/>
                      <a:gdLst>
                        <a:gd name="T0" fmla="*/ 70 w 140"/>
                        <a:gd name="T1" fmla="*/ 0 h 142"/>
                        <a:gd name="T2" fmla="*/ 70 w 140"/>
                        <a:gd name="T3" fmla="*/ 0 h 142"/>
                        <a:gd name="T4" fmla="*/ 56 w 140"/>
                        <a:gd name="T5" fmla="*/ 2 h 142"/>
                        <a:gd name="T6" fmla="*/ 42 w 140"/>
                        <a:gd name="T7" fmla="*/ 6 h 142"/>
                        <a:gd name="T8" fmla="*/ 30 w 140"/>
                        <a:gd name="T9" fmla="*/ 12 h 142"/>
                        <a:gd name="T10" fmla="*/ 20 w 140"/>
                        <a:gd name="T11" fmla="*/ 22 h 142"/>
                        <a:gd name="T12" fmla="*/ 12 w 140"/>
                        <a:gd name="T13" fmla="*/ 32 h 142"/>
                        <a:gd name="T14" fmla="*/ 6 w 140"/>
                        <a:gd name="T15" fmla="*/ 44 h 142"/>
                        <a:gd name="T16" fmla="*/ 2 w 140"/>
                        <a:gd name="T17" fmla="*/ 56 h 142"/>
                        <a:gd name="T18" fmla="*/ 0 w 140"/>
                        <a:gd name="T19" fmla="*/ 72 h 142"/>
                        <a:gd name="T20" fmla="*/ 0 w 140"/>
                        <a:gd name="T21" fmla="*/ 72 h 142"/>
                        <a:gd name="T22" fmla="*/ 2 w 140"/>
                        <a:gd name="T23" fmla="*/ 86 h 142"/>
                        <a:gd name="T24" fmla="*/ 6 w 140"/>
                        <a:gd name="T25" fmla="*/ 98 h 142"/>
                        <a:gd name="T26" fmla="*/ 12 w 140"/>
                        <a:gd name="T27" fmla="*/ 110 h 142"/>
                        <a:gd name="T28" fmla="*/ 20 w 140"/>
                        <a:gd name="T29" fmla="*/ 120 h 142"/>
                        <a:gd name="T30" fmla="*/ 30 w 140"/>
                        <a:gd name="T31" fmla="*/ 130 h 142"/>
                        <a:gd name="T32" fmla="*/ 42 w 140"/>
                        <a:gd name="T33" fmla="*/ 136 h 142"/>
                        <a:gd name="T34" fmla="*/ 56 w 140"/>
                        <a:gd name="T35" fmla="*/ 140 h 142"/>
                        <a:gd name="T36" fmla="*/ 70 w 140"/>
                        <a:gd name="T37" fmla="*/ 142 h 142"/>
                        <a:gd name="T38" fmla="*/ 70 w 140"/>
                        <a:gd name="T39" fmla="*/ 142 h 142"/>
                        <a:gd name="T40" fmla="*/ 84 w 140"/>
                        <a:gd name="T41" fmla="*/ 140 h 142"/>
                        <a:gd name="T42" fmla="*/ 98 w 140"/>
                        <a:gd name="T43" fmla="*/ 136 h 142"/>
                        <a:gd name="T44" fmla="*/ 110 w 140"/>
                        <a:gd name="T45" fmla="*/ 130 h 142"/>
                        <a:gd name="T46" fmla="*/ 120 w 140"/>
                        <a:gd name="T47" fmla="*/ 120 h 142"/>
                        <a:gd name="T48" fmla="*/ 128 w 140"/>
                        <a:gd name="T49" fmla="*/ 110 h 142"/>
                        <a:gd name="T50" fmla="*/ 134 w 140"/>
                        <a:gd name="T51" fmla="*/ 98 h 142"/>
                        <a:gd name="T52" fmla="*/ 140 w 140"/>
                        <a:gd name="T53" fmla="*/ 86 h 142"/>
                        <a:gd name="T54" fmla="*/ 140 w 140"/>
                        <a:gd name="T55" fmla="*/ 72 h 142"/>
                        <a:gd name="T56" fmla="*/ 140 w 140"/>
                        <a:gd name="T57" fmla="*/ 72 h 142"/>
                        <a:gd name="T58" fmla="*/ 140 w 140"/>
                        <a:gd name="T59" fmla="*/ 56 h 142"/>
                        <a:gd name="T60" fmla="*/ 134 w 140"/>
                        <a:gd name="T61" fmla="*/ 44 h 142"/>
                        <a:gd name="T62" fmla="*/ 128 w 140"/>
                        <a:gd name="T63" fmla="*/ 32 h 142"/>
                        <a:gd name="T64" fmla="*/ 120 w 140"/>
                        <a:gd name="T65" fmla="*/ 22 h 142"/>
                        <a:gd name="T66" fmla="*/ 110 w 140"/>
                        <a:gd name="T67" fmla="*/ 12 h 142"/>
                        <a:gd name="T68" fmla="*/ 98 w 140"/>
                        <a:gd name="T69" fmla="*/ 6 h 142"/>
                        <a:gd name="T70" fmla="*/ 84 w 140"/>
                        <a:gd name="T71" fmla="*/ 2 h 142"/>
                        <a:gd name="T72" fmla="*/ 70 w 140"/>
                        <a:gd name="T73" fmla="*/ 0 h 142"/>
                        <a:gd name="T74" fmla="*/ 116 w 140"/>
                        <a:gd name="T75" fmla="*/ 46 h 142"/>
                        <a:gd name="T76" fmla="*/ 62 w 140"/>
                        <a:gd name="T77" fmla="*/ 100 h 142"/>
                        <a:gd name="T78" fmla="*/ 62 w 140"/>
                        <a:gd name="T79" fmla="*/ 100 h 142"/>
                        <a:gd name="T80" fmla="*/ 58 w 140"/>
                        <a:gd name="T81" fmla="*/ 102 h 142"/>
                        <a:gd name="T82" fmla="*/ 58 w 140"/>
                        <a:gd name="T83" fmla="*/ 102 h 142"/>
                        <a:gd name="T84" fmla="*/ 54 w 140"/>
                        <a:gd name="T85" fmla="*/ 100 h 142"/>
                        <a:gd name="T86" fmla="*/ 28 w 140"/>
                        <a:gd name="T87" fmla="*/ 74 h 142"/>
                        <a:gd name="T88" fmla="*/ 28 w 140"/>
                        <a:gd name="T89" fmla="*/ 74 h 142"/>
                        <a:gd name="T90" fmla="*/ 26 w 140"/>
                        <a:gd name="T91" fmla="*/ 70 h 142"/>
                        <a:gd name="T92" fmla="*/ 28 w 140"/>
                        <a:gd name="T93" fmla="*/ 66 h 142"/>
                        <a:gd name="T94" fmla="*/ 28 w 140"/>
                        <a:gd name="T95" fmla="*/ 66 h 142"/>
                        <a:gd name="T96" fmla="*/ 32 w 140"/>
                        <a:gd name="T97" fmla="*/ 64 h 142"/>
                        <a:gd name="T98" fmla="*/ 36 w 140"/>
                        <a:gd name="T99" fmla="*/ 66 h 142"/>
                        <a:gd name="T100" fmla="*/ 58 w 140"/>
                        <a:gd name="T101" fmla="*/ 88 h 142"/>
                        <a:gd name="T102" fmla="*/ 108 w 140"/>
                        <a:gd name="T103" fmla="*/ 38 h 142"/>
                        <a:gd name="T104" fmla="*/ 108 w 140"/>
                        <a:gd name="T105" fmla="*/ 38 h 142"/>
                        <a:gd name="T106" fmla="*/ 112 w 140"/>
                        <a:gd name="T107" fmla="*/ 36 h 142"/>
                        <a:gd name="T108" fmla="*/ 116 w 140"/>
                        <a:gd name="T109" fmla="*/ 38 h 142"/>
                        <a:gd name="T110" fmla="*/ 116 w 140"/>
                        <a:gd name="T111" fmla="*/ 38 h 142"/>
                        <a:gd name="T112" fmla="*/ 118 w 140"/>
                        <a:gd name="T113" fmla="*/ 42 h 142"/>
                        <a:gd name="T114" fmla="*/ 116 w 140"/>
                        <a:gd name="T115" fmla="*/ 46 h 1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140" h="142">
                          <a:moveTo>
                            <a:pt x="70" y="0"/>
                          </a:moveTo>
                          <a:lnTo>
                            <a:pt x="70" y="0"/>
                          </a:lnTo>
                          <a:lnTo>
                            <a:pt x="56" y="2"/>
                          </a:lnTo>
                          <a:lnTo>
                            <a:pt x="42" y="6"/>
                          </a:lnTo>
                          <a:lnTo>
                            <a:pt x="30" y="12"/>
                          </a:lnTo>
                          <a:lnTo>
                            <a:pt x="20" y="22"/>
                          </a:lnTo>
                          <a:lnTo>
                            <a:pt x="12" y="32"/>
                          </a:lnTo>
                          <a:lnTo>
                            <a:pt x="6" y="44"/>
                          </a:lnTo>
                          <a:lnTo>
                            <a:pt x="2" y="56"/>
                          </a:lnTo>
                          <a:lnTo>
                            <a:pt x="0" y="72"/>
                          </a:lnTo>
                          <a:lnTo>
                            <a:pt x="0" y="72"/>
                          </a:lnTo>
                          <a:lnTo>
                            <a:pt x="2" y="86"/>
                          </a:lnTo>
                          <a:lnTo>
                            <a:pt x="6" y="98"/>
                          </a:lnTo>
                          <a:lnTo>
                            <a:pt x="12" y="110"/>
                          </a:lnTo>
                          <a:lnTo>
                            <a:pt x="20" y="120"/>
                          </a:lnTo>
                          <a:lnTo>
                            <a:pt x="30" y="130"/>
                          </a:lnTo>
                          <a:lnTo>
                            <a:pt x="42" y="136"/>
                          </a:lnTo>
                          <a:lnTo>
                            <a:pt x="56" y="140"/>
                          </a:lnTo>
                          <a:lnTo>
                            <a:pt x="70" y="142"/>
                          </a:lnTo>
                          <a:lnTo>
                            <a:pt x="70" y="142"/>
                          </a:lnTo>
                          <a:lnTo>
                            <a:pt x="84" y="140"/>
                          </a:lnTo>
                          <a:lnTo>
                            <a:pt x="98" y="136"/>
                          </a:lnTo>
                          <a:lnTo>
                            <a:pt x="110" y="130"/>
                          </a:lnTo>
                          <a:lnTo>
                            <a:pt x="120" y="120"/>
                          </a:lnTo>
                          <a:lnTo>
                            <a:pt x="128" y="110"/>
                          </a:lnTo>
                          <a:lnTo>
                            <a:pt x="134" y="98"/>
                          </a:lnTo>
                          <a:lnTo>
                            <a:pt x="140" y="86"/>
                          </a:lnTo>
                          <a:lnTo>
                            <a:pt x="140" y="72"/>
                          </a:lnTo>
                          <a:lnTo>
                            <a:pt x="140" y="72"/>
                          </a:lnTo>
                          <a:lnTo>
                            <a:pt x="140" y="56"/>
                          </a:lnTo>
                          <a:lnTo>
                            <a:pt x="134" y="44"/>
                          </a:lnTo>
                          <a:lnTo>
                            <a:pt x="128" y="32"/>
                          </a:lnTo>
                          <a:lnTo>
                            <a:pt x="120" y="22"/>
                          </a:lnTo>
                          <a:lnTo>
                            <a:pt x="110" y="12"/>
                          </a:lnTo>
                          <a:lnTo>
                            <a:pt x="98" y="6"/>
                          </a:lnTo>
                          <a:lnTo>
                            <a:pt x="84" y="2"/>
                          </a:lnTo>
                          <a:lnTo>
                            <a:pt x="70" y="0"/>
                          </a:lnTo>
                          <a:close/>
                          <a:moveTo>
                            <a:pt x="116" y="46"/>
                          </a:moveTo>
                          <a:lnTo>
                            <a:pt x="62" y="100"/>
                          </a:lnTo>
                          <a:lnTo>
                            <a:pt x="62" y="100"/>
                          </a:lnTo>
                          <a:lnTo>
                            <a:pt x="58" y="102"/>
                          </a:lnTo>
                          <a:lnTo>
                            <a:pt x="58" y="102"/>
                          </a:lnTo>
                          <a:lnTo>
                            <a:pt x="54" y="100"/>
                          </a:lnTo>
                          <a:lnTo>
                            <a:pt x="28" y="74"/>
                          </a:lnTo>
                          <a:lnTo>
                            <a:pt x="28" y="74"/>
                          </a:lnTo>
                          <a:lnTo>
                            <a:pt x="26" y="70"/>
                          </a:lnTo>
                          <a:lnTo>
                            <a:pt x="28" y="66"/>
                          </a:lnTo>
                          <a:lnTo>
                            <a:pt x="28" y="66"/>
                          </a:lnTo>
                          <a:lnTo>
                            <a:pt x="32" y="64"/>
                          </a:lnTo>
                          <a:lnTo>
                            <a:pt x="36" y="66"/>
                          </a:lnTo>
                          <a:lnTo>
                            <a:pt x="58" y="88"/>
                          </a:lnTo>
                          <a:lnTo>
                            <a:pt x="108" y="38"/>
                          </a:lnTo>
                          <a:lnTo>
                            <a:pt x="108" y="38"/>
                          </a:lnTo>
                          <a:lnTo>
                            <a:pt x="112" y="36"/>
                          </a:lnTo>
                          <a:lnTo>
                            <a:pt x="116" y="38"/>
                          </a:lnTo>
                          <a:lnTo>
                            <a:pt x="116" y="38"/>
                          </a:lnTo>
                          <a:lnTo>
                            <a:pt x="118" y="42"/>
                          </a:lnTo>
                          <a:lnTo>
                            <a:pt x="116" y="46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xtLst/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37" name="Freeform 44"/>
                    <p:cNvSpPr>
                      <a:spLocks/>
                    </p:cNvSpPr>
                    <p:nvPr/>
                  </p:nvSpPr>
                  <p:spPr bwMode="auto">
                    <a:xfrm>
                      <a:off x="7933939" y="8065653"/>
                      <a:ext cx="289167" cy="293298"/>
                    </a:xfrm>
                    <a:custGeom>
                      <a:avLst/>
                      <a:gdLst>
                        <a:gd name="T0" fmla="*/ 70 w 140"/>
                        <a:gd name="T1" fmla="*/ 0 h 142"/>
                        <a:gd name="T2" fmla="*/ 70 w 140"/>
                        <a:gd name="T3" fmla="*/ 0 h 142"/>
                        <a:gd name="T4" fmla="*/ 56 w 140"/>
                        <a:gd name="T5" fmla="*/ 2 h 142"/>
                        <a:gd name="T6" fmla="*/ 42 w 140"/>
                        <a:gd name="T7" fmla="*/ 6 h 142"/>
                        <a:gd name="T8" fmla="*/ 30 w 140"/>
                        <a:gd name="T9" fmla="*/ 12 h 142"/>
                        <a:gd name="T10" fmla="*/ 20 w 140"/>
                        <a:gd name="T11" fmla="*/ 22 h 142"/>
                        <a:gd name="T12" fmla="*/ 12 w 140"/>
                        <a:gd name="T13" fmla="*/ 32 h 142"/>
                        <a:gd name="T14" fmla="*/ 6 w 140"/>
                        <a:gd name="T15" fmla="*/ 44 h 142"/>
                        <a:gd name="T16" fmla="*/ 2 w 140"/>
                        <a:gd name="T17" fmla="*/ 56 h 142"/>
                        <a:gd name="T18" fmla="*/ 0 w 140"/>
                        <a:gd name="T19" fmla="*/ 72 h 142"/>
                        <a:gd name="T20" fmla="*/ 0 w 140"/>
                        <a:gd name="T21" fmla="*/ 72 h 142"/>
                        <a:gd name="T22" fmla="*/ 2 w 140"/>
                        <a:gd name="T23" fmla="*/ 86 h 142"/>
                        <a:gd name="T24" fmla="*/ 6 w 140"/>
                        <a:gd name="T25" fmla="*/ 98 h 142"/>
                        <a:gd name="T26" fmla="*/ 12 w 140"/>
                        <a:gd name="T27" fmla="*/ 110 h 142"/>
                        <a:gd name="T28" fmla="*/ 20 w 140"/>
                        <a:gd name="T29" fmla="*/ 120 h 142"/>
                        <a:gd name="T30" fmla="*/ 30 w 140"/>
                        <a:gd name="T31" fmla="*/ 130 h 142"/>
                        <a:gd name="T32" fmla="*/ 42 w 140"/>
                        <a:gd name="T33" fmla="*/ 136 h 142"/>
                        <a:gd name="T34" fmla="*/ 56 w 140"/>
                        <a:gd name="T35" fmla="*/ 140 h 142"/>
                        <a:gd name="T36" fmla="*/ 70 w 140"/>
                        <a:gd name="T37" fmla="*/ 142 h 142"/>
                        <a:gd name="T38" fmla="*/ 70 w 140"/>
                        <a:gd name="T39" fmla="*/ 142 h 142"/>
                        <a:gd name="T40" fmla="*/ 84 w 140"/>
                        <a:gd name="T41" fmla="*/ 140 h 142"/>
                        <a:gd name="T42" fmla="*/ 98 w 140"/>
                        <a:gd name="T43" fmla="*/ 136 h 142"/>
                        <a:gd name="T44" fmla="*/ 110 w 140"/>
                        <a:gd name="T45" fmla="*/ 130 h 142"/>
                        <a:gd name="T46" fmla="*/ 120 w 140"/>
                        <a:gd name="T47" fmla="*/ 120 h 142"/>
                        <a:gd name="T48" fmla="*/ 128 w 140"/>
                        <a:gd name="T49" fmla="*/ 110 h 142"/>
                        <a:gd name="T50" fmla="*/ 134 w 140"/>
                        <a:gd name="T51" fmla="*/ 98 h 142"/>
                        <a:gd name="T52" fmla="*/ 140 w 140"/>
                        <a:gd name="T53" fmla="*/ 86 h 142"/>
                        <a:gd name="T54" fmla="*/ 140 w 140"/>
                        <a:gd name="T55" fmla="*/ 72 h 142"/>
                        <a:gd name="T56" fmla="*/ 140 w 140"/>
                        <a:gd name="T57" fmla="*/ 72 h 142"/>
                        <a:gd name="T58" fmla="*/ 140 w 140"/>
                        <a:gd name="T59" fmla="*/ 56 h 142"/>
                        <a:gd name="T60" fmla="*/ 134 w 140"/>
                        <a:gd name="T61" fmla="*/ 44 h 142"/>
                        <a:gd name="T62" fmla="*/ 128 w 140"/>
                        <a:gd name="T63" fmla="*/ 32 h 142"/>
                        <a:gd name="T64" fmla="*/ 120 w 140"/>
                        <a:gd name="T65" fmla="*/ 22 h 142"/>
                        <a:gd name="T66" fmla="*/ 110 w 140"/>
                        <a:gd name="T67" fmla="*/ 12 h 142"/>
                        <a:gd name="T68" fmla="*/ 98 w 140"/>
                        <a:gd name="T69" fmla="*/ 6 h 142"/>
                        <a:gd name="T70" fmla="*/ 84 w 140"/>
                        <a:gd name="T71" fmla="*/ 2 h 142"/>
                        <a:gd name="T72" fmla="*/ 70 w 140"/>
                        <a:gd name="T73" fmla="*/ 0 h 1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140" h="142">
                          <a:moveTo>
                            <a:pt x="70" y="0"/>
                          </a:moveTo>
                          <a:lnTo>
                            <a:pt x="70" y="0"/>
                          </a:lnTo>
                          <a:lnTo>
                            <a:pt x="56" y="2"/>
                          </a:lnTo>
                          <a:lnTo>
                            <a:pt x="42" y="6"/>
                          </a:lnTo>
                          <a:lnTo>
                            <a:pt x="30" y="12"/>
                          </a:lnTo>
                          <a:lnTo>
                            <a:pt x="20" y="22"/>
                          </a:lnTo>
                          <a:lnTo>
                            <a:pt x="12" y="32"/>
                          </a:lnTo>
                          <a:lnTo>
                            <a:pt x="6" y="44"/>
                          </a:lnTo>
                          <a:lnTo>
                            <a:pt x="2" y="56"/>
                          </a:lnTo>
                          <a:lnTo>
                            <a:pt x="0" y="72"/>
                          </a:lnTo>
                          <a:lnTo>
                            <a:pt x="0" y="72"/>
                          </a:lnTo>
                          <a:lnTo>
                            <a:pt x="2" y="86"/>
                          </a:lnTo>
                          <a:lnTo>
                            <a:pt x="6" y="98"/>
                          </a:lnTo>
                          <a:lnTo>
                            <a:pt x="12" y="110"/>
                          </a:lnTo>
                          <a:lnTo>
                            <a:pt x="20" y="120"/>
                          </a:lnTo>
                          <a:lnTo>
                            <a:pt x="30" y="130"/>
                          </a:lnTo>
                          <a:lnTo>
                            <a:pt x="42" y="136"/>
                          </a:lnTo>
                          <a:lnTo>
                            <a:pt x="56" y="140"/>
                          </a:lnTo>
                          <a:lnTo>
                            <a:pt x="70" y="142"/>
                          </a:lnTo>
                          <a:lnTo>
                            <a:pt x="70" y="142"/>
                          </a:lnTo>
                          <a:lnTo>
                            <a:pt x="84" y="140"/>
                          </a:lnTo>
                          <a:lnTo>
                            <a:pt x="98" y="136"/>
                          </a:lnTo>
                          <a:lnTo>
                            <a:pt x="110" y="130"/>
                          </a:lnTo>
                          <a:lnTo>
                            <a:pt x="120" y="120"/>
                          </a:lnTo>
                          <a:lnTo>
                            <a:pt x="128" y="110"/>
                          </a:lnTo>
                          <a:lnTo>
                            <a:pt x="134" y="98"/>
                          </a:lnTo>
                          <a:lnTo>
                            <a:pt x="140" y="86"/>
                          </a:lnTo>
                          <a:lnTo>
                            <a:pt x="140" y="72"/>
                          </a:lnTo>
                          <a:lnTo>
                            <a:pt x="140" y="72"/>
                          </a:lnTo>
                          <a:lnTo>
                            <a:pt x="140" y="56"/>
                          </a:lnTo>
                          <a:lnTo>
                            <a:pt x="134" y="44"/>
                          </a:lnTo>
                          <a:lnTo>
                            <a:pt x="128" y="32"/>
                          </a:lnTo>
                          <a:lnTo>
                            <a:pt x="120" y="22"/>
                          </a:lnTo>
                          <a:lnTo>
                            <a:pt x="110" y="12"/>
                          </a:lnTo>
                          <a:lnTo>
                            <a:pt x="98" y="6"/>
                          </a:lnTo>
                          <a:lnTo>
                            <a:pt x="84" y="2"/>
                          </a:lnTo>
                          <a:lnTo>
                            <a:pt x="7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38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7987641" y="8140010"/>
                      <a:ext cx="190024" cy="136322"/>
                    </a:xfrm>
                    <a:custGeom>
                      <a:avLst/>
                      <a:gdLst>
                        <a:gd name="T0" fmla="*/ 90 w 92"/>
                        <a:gd name="T1" fmla="*/ 10 h 66"/>
                        <a:gd name="T2" fmla="*/ 36 w 92"/>
                        <a:gd name="T3" fmla="*/ 64 h 66"/>
                        <a:gd name="T4" fmla="*/ 36 w 92"/>
                        <a:gd name="T5" fmla="*/ 64 h 66"/>
                        <a:gd name="T6" fmla="*/ 32 w 92"/>
                        <a:gd name="T7" fmla="*/ 66 h 66"/>
                        <a:gd name="T8" fmla="*/ 32 w 92"/>
                        <a:gd name="T9" fmla="*/ 66 h 66"/>
                        <a:gd name="T10" fmla="*/ 28 w 92"/>
                        <a:gd name="T11" fmla="*/ 64 h 66"/>
                        <a:gd name="T12" fmla="*/ 2 w 92"/>
                        <a:gd name="T13" fmla="*/ 38 h 66"/>
                        <a:gd name="T14" fmla="*/ 2 w 92"/>
                        <a:gd name="T15" fmla="*/ 38 h 66"/>
                        <a:gd name="T16" fmla="*/ 0 w 92"/>
                        <a:gd name="T17" fmla="*/ 34 h 66"/>
                        <a:gd name="T18" fmla="*/ 2 w 92"/>
                        <a:gd name="T19" fmla="*/ 30 h 66"/>
                        <a:gd name="T20" fmla="*/ 2 w 92"/>
                        <a:gd name="T21" fmla="*/ 30 h 66"/>
                        <a:gd name="T22" fmla="*/ 6 w 92"/>
                        <a:gd name="T23" fmla="*/ 28 h 66"/>
                        <a:gd name="T24" fmla="*/ 10 w 92"/>
                        <a:gd name="T25" fmla="*/ 30 h 66"/>
                        <a:gd name="T26" fmla="*/ 32 w 92"/>
                        <a:gd name="T27" fmla="*/ 52 h 66"/>
                        <a:gd name="T28" fmla="*/ 82 w 92"/>
                        <a:gd name="T29" fmla="*/ 2 h 66"/>
                        <a:gd name="T30" fmla="*/ 82 w 92"/>
                        <a:gd name="T31" fmla="*/ 2 h 66"/>
                        <a:gd name="T32" fmla="*/ 86 w 92"/>
                        <a:gd name="T33" fmla="*/ 0 h 66"/>
                        <a:gd name="T34" fmla="*/ 90 w 92"/>
                        <a:gd name="T35" fmla="*/ 2 h 66"/>
                        <a:gd name="T36" fmla="*/ 90 w 92"/>
                        <a:gd name="T37" fmla="*/ 2 h 66"/>
                        <a:gd name="T38" fmla="*/ 92 w 92"/>
                        <a:gd name="T39" fmla="*/ 6 h 66"/>
                        <a:gd name="T40" fmla="*/ 90 w 92"/>
                        <a:gd name="T41" fmla="*/ 10 h 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92" h="66">
                          <a:moveTo>
                            <a:pt x="90" y="10"/>
                          </a:moveTo>
                          <a:lnTo>
                            <a:pt x="36" y="64"/>
                          </a:lnTo>
                          <a:lnTo>
                            <a:pt x="36" y="64"/>
                          </a:lnTo>
                          <a:lnTo>
                            <a:pt x="32" y="66"/>
                          </a:lnTo>
                          <a:lnTo>
                            <a:pt x="32" y="66"/>
                          </a:lnTo>
                          <a:lnTo>
                            <a:pt x="28" y="64"/>
                          </a:lnTo>
                          <a:lnTo>
                            <a:pt x="2" y="38"/>
                          </a:lnTo>
                          <a:lnTo>
                            <a:pt x="2" y="38"/>
                          </a:lnTo>
                          <a:lnTo>
                            <a:pt x="0" y="34"/>
                          </a:lnTo>
                          <a:lnTo>
                            <a:pt x="2" y="30"/>
                          </a:lnTo>
                          <a:lnTo>
                            <a:pt x="2" y="30"/>
                          </a:lnTo>
                          <a:lnTo>
                            <a:pt x="6" y="28"/>
                          </a:lnTo>
                          <a:lnTo>
                            <a:pt x="10" y="30"/>
                          </a:lnTo>
                          <a:lnTo>
                            <a:pt x="32" y="52"/>
                          </a:lnTo>
                          <a:lnTo>
                            <a:pt x="82" y="2"/>
                          </a:lnTo>
                          <a:lnTo>
                            <a:pt x="82" y="2"/>
                          </a:lnTo>
                          <a:lnTo>
                            <a:pt x="86" y="0"/>
                          </a:lnTo>
                          <a:lnTo>
                            <a:pt x="90" y="2"/>
                          </a:lnTo>
                          <a:lnTo>
                            <a:pt x="90" y="2"/>
                          </a:lnTo>
                          <a:lnTo>
                            <a:pt x="92" y="6"/>
                          </a:lnTo>
                          <a:lnTo>
                            <a:pt x="90" y="1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39" name="Freeform 4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015941" y="6991604"/>
                      <a:ext cx="289167" cy="293298"/>
                    </a:xfrm>
                    <a:custGeom>
                      <a:avLst/>
                      <a:gdLst>
                        <a:gd name="T0" fmla="*/ 70 w 140"/>
                        <a:gd name="T1" fmla="*/ 0 h 142"/>
                        <a:gd name="T2" fmla="*/ 70 w 140"/>
                        <a:gd name="T3" fmla="*/ 0 h 142"/>
                        <a:gd name="T4" fmla="*/ 56 w 140"/>
                        <a:gd name="T5" fmla="*/ 2 h 142"/>
                        <a:gd name="T6" fmla="*/ 42 w 140"/>
                        <a:gd name="T7" fmla="*/ 6 h 142"/>
                        <a:gd name="T8" fmla="*/ 30 w 140"/>
                        <a:gd name="T9" fmla="*/ 12 h 142"/>
                        <a:gd name="T10" fmla="*/ 20 w 140"/>
                        <a:gd name="T11" fmla="*/ 22 h 142"/>
                        <a:gd name="T12" fmla="*/ 12 w 140"/>
                        <a:gd name="T13" fmla="*/ 32 h 142"/>
                        <a:gd name="T14" fmla="*/ 6 w 140"/>
                        <a:gd name="T15" fmla="*/ 44 h 142"/>
                        <a:gd name="T16" fmla="*/ 2 w 140"/>
                        <a:gd name="T17" fmla="*/ 56 h 142"/>
                        <a:gd name="T18" fmla="*/ 0 w 140"/>
                        <a:gd name="T19" fmla="*/ 72 h 142"/>
                        <a:gd name="T20" fmla="*/ 0 w 140"/>
                        <a:gd name="T21" fmla="*/ 72 h 142"/>
                        <a:gd name="T22" fmla="*/ 2 w 140"/>
                        <a:gd name="T23" fmla="*/ 86 h 142"/>
                        <a:gd name="T24" fmla="*/ 6 w 140"/>
                        <a:gd name="T25" fmla="*/ 98 h 142"/>
                        <a:gd name="T26" fmla="*/ 12 w 140"/>
                        <a:gd name="T27" fmla="*/ 110 h 142"/>
                        <a:gd name="T28" fmla="*/ 20 w 140"/>
                        <a:gd name="T29" fmla="*/ 120 h 142"/>
                        <a:gd name="T30" fmla="*/ 30 w 140"/>
                        <a:gd name="T31" fmla="*/ 130 h 142"/>
                        <a:gd name="T32" fmla="*/ 42 w 140"/>
                        <a:gd name="T33" fmla="*/ 136 h 142"/>
                        <a:gd name="T34" fmla="*/ 56 w 140"/>
                        <a:gd name="T35" fmla="*/ 140 h 142"/>
                        <a:gd name="T36" fmla="*/ 70 w 140"/>
                        <a:gd name="T37" fmla="*/ 142 h 142"/>
                        <a:gd name="T38" fmla="*/ 70 w 140"/>
                        <a:gd name="T39" fmla="*/ 142 h 142"/>
                        <a:gd name="T40" fmla="*/ 84 w 140"/>
                        <a:gd name="T41" fmla="*/ 140 h 142"/>
                        <a:gd name="T42" fmla="*/ 98 w 140"/>
                        <a:gd name="T43" fmla="*/ 136 h 142"/>
                        <a:gd name="T44" fmla="*/ 110 w 140"/>
                        <a:gd name="T45" fmla="*/ 130 h 142"/>
                        <a:gd name="T46" fmla="*/ 120 w 140"/>
                        <a:gd name="T47" fmla="*/ 120 h 142"/>
                        <a:gd name="T48" fmla="*/ 128 w 140"/>
                        <a:gd name="T49" fmla="*/ 110 h 142"/>
                        <a:gd name="T50" fmla="*/ 136 w 140"/>
                        <a:gd name="T51" fmla="*/ 98 h 142"/>
                        <a:gd name="T52" fmla="*/ 140 w 140"/>
                        <a:gd name="T53" fmla="*/ 86 h 142"/>
                        <a:gd name="T54" fmla="*/ 140 w 140"/>
                        <a:gd name="T55" fmla="*/ 72 h 142"/>
                        <a:gd name="T56" fmla="*/ 140 w 140"/>
                        <a:gd name="T57" fmla="*/ 72 h 142"/>
                        <a:gd name="T58" fmla="*/ 140 w 140"/>
                        <a:gd name="T59" fmla="*/ 56 h 142"/>
                        <a:gd name="T60" fmla="*/ 136 w 140"/>
                        <a:gd name="T61" fmla="*/ 44 h 142"/>
                        <a:gd name="T62" fmla="*/ 128 w 140"/>
                        <a:gd name="T63" fmla="*/ 32 h 142"/>
                        <a:gd name="T64" fmla="*/ 120 w 140"/>
                        <a:gd name="T65" fmla="*/ 22 h 142"/>
                        <a:gd name="T66" fmla="*/ 110 w 140"/>
                        <a:gd name="T67" fmla="*/ 12 h 142"/>
                        <a:gd name="T68" fmla="*/ 98 w 140"/>
                        <a:gd name="T69" fmla="*/ 6 h 142"/>
                        <a:gd name="T70" fmla="*/ 84 w 140"/>
                        <a:gd name="T71" fmla="*/ 2 h 142"/>
                        <a:gd name="T72" fmla="*/ 70 w 140"/>
                        <a:gd name="T73" fmla="*/ 0 h 142"/>
                        <a:gd name="T74" fmla="*/ 116 w 140"/>
                        <a:gd name="T75" fmla="*/ 46 h 142"/>
                        <a:gd name="T76" fmla="*/ 62 w 140"/>
                        <a:gd name="T77" fmla="*/ 100 h 142"/>
                        <a:gd name="T78" fmla="*/ 62 w 140"/>
                        <a:gd name="T79" fmla="*/ 100 h 142"/>
                        <a:gd name="T80" fmla="*/ 58 w 140"/>
                        <a:gd name="T81" fmla="*/ 102 h 142"/>
                        <a:gd name="T82" fmla="*/ 58 w 140"/>
                        <a:gd name="T83" fmla="*/ 102 h 142"/>
                        <a:gd name="T84" fmla="*/ 54 w 140"/>
                        <a:gd name="T85" fmla="*/ 100 h 142"/>
                        <a:gd name="T86" fmla="*/ 28 w 140"/>
                        <a:gd name="T87" fmla="*/ 74 h 142"/>
                        <a:gd name="T88" fmla="*/ 28 w 140"/>
                        <a:gd name="T89" fmla="*/ 74 h 142"/>
                        <a:gd name="T90" fmla="*/ 26 w 140"/>
                        <a:gd name="T91" fmla="*/ 70 h 142"/>
                        <a:gd name="T92" fmla="*/ 28 w 140"/>
                        <a:gd name="T93" fmla="*/ 66 h 142"/>
                        <a:gd name="T94" fmla="*/ 28 w 140"/>
                        <a:gd name="T95" fmla="*/ 66 h 142"/>
                        <a:gd name="T96" fmla="*/ 32 w 140"/>
                        <a:gd name="T97" fmla="*/ 64 h 142"/>
                        <a:gd name="T98" fmla="*/ 36 w 140"/>
                        <a:gd name="T99" fmla="*/ 66 h 142"/>
                        <a:gd name="T100" fmla="*/ 58 w 140"/>
                        <a:gd name="T101" fmla="*/ 88 h 142"/>
                        <a:gd name="T102" fmla="*/ 108 w 140"/>
                        <a:gd name="T103" fmla="*/ 38 h 142"/>
                        <a:gd name="T104" fmla="*/ 108 w 140"/>
                        <a:gd name="T105" fmla="*/ 38 h 142"/>
                        <a:gd name="T106" fmla="*/ 112 w 140"/>
                        <a:gd name="T107" fmla="*/ 36 h 142"/>
                        <a:gd name="T108" fmla="*/ 116 w 140"/>
                        <a:gd name="T109" fmla="*/ 38 h 142"/>
                        <a:gd name="T110" fmla="*/ 116 w 140"/>
                        <a:gd name="T111" fmla="*/ 38 h 142"/>
                        <a:gd name="T112" fmla="*/ 118 w 140"/>
                        <a:gd name="T113" fmla="*/ 42 h 142"/>
                        <a:gd name="T114" fmla="*/ 116 w 140"/>
                        <a:gd name="T115" fmla="*/ 46 h 1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140" h="142">
                          <a:moveTo>
                            <a:pt x="70" y="0"/>
                          </a:moveTo>
                          <a:lnTo>
                            <a:pt x="70" y="0"/>
                          </a:lnTo>
                          <a:lnTo>
                            <a:pt x="56" y="2"/>
                          </a:lnTo>
                          <a:lnTo>
                            <a:pt x="42" y="6"/>
                          </a:lnTo>
                          <a:lnTo>
                            <a:pt x="30" y="12"/>
                          </a:lnTo>
                          <a:lnTo>
                            <a:pt x="20" y="22"/>
                          </a:lnTo>
                          <a:lnTo>
                            <a:pt x="12" y="32"/>
                          </a:lnTo>
                          <a:lnTo>
                            <a:pt x="6" y="44"/>
                          </a:lnTo>
                          <a:lnTo>
                            <a:pt x="2" y="56"/>
                          </a:lnTo>
                          <a:lnTo>
                            <a:pt x="0" y="72"/>
                          </a:lnTo>
                          <a:lnTo>
                            <a:pt x="0" y="72"/>
                          </a:lnTo>
                          <a:lnTo>
                            <a:pt x="2" y="86"/>
                          </a:lnTo>
                          <a:lnTo>
                            <a:pt x="6" y="98"/>
                          </a:lnTo>
                          <a:lnTo>
                            <a:pt x="12" y="110"/>
                          </a:lnTo>
                          <a:lnTo>
                            <a:pt x="20" y="120"/>
                          </a:lnTo>
                          <a:lnTo>
                            <a:pt x="30" y="130"/>
                          </a:lnTo>
                          <a:lnTo>
                            <a:pt x="42" y="136"/>
                          </a:lnTo>
                          <a:lnTo>
                            <a:pt x="56" y="140"/>
                          </a:lnTo>
                          <a:lnTo>
                            <a:pt x="70" y="142"/>
                          </a:lnTo>
                          <a:lnTo>
                            <a:pt x="70" y="142"/>
                          </a:lnTo>
                          <a:lnTo>
                            <a:pt x="84" y="140"/>
                          </a:lnTo>
                          <a:lnTo>
                            <a:pt x="98" y="136"/>
                          </a:lnTo>
                          <a:lnTo>
                            <a:pt x="110" y="130"/>
                          </a:lnTo>
                          <a:lnTo>
                            <a:pt x="120" y="120"/>
                          </a:lnTo>
                          <a:lnTo>
                            <a:pt x="128" y="110"/>
                          </a:lnTo>
                          <a:lnTo>
                            <a:pt x="136" y="98"/>
                          </a:lnTo>
                          <a:lnTo>
                            <a:pt x="140" y="86"/>
                          </a:lnTo>
                          <a:lnTo>
                            <a:pt x="140" y="72"/>
                          </a:lnTo>
                          <a:lnTo>
                            <a:pt x="140" y="72"/>
                          </a:lnTo>
                          <a:lnTo>
                            <a:pt x="140" y="56"/>
                          </a:lnTo>
                          <a:lnTo>
                            <a:pt x="136" y="44"/>
                          </a:lnTo>
                          <a:lnTo>
                            <a:pt x="128" y="32"/>
                          </a:lnTo>
                          <a:lnTo>
                            <a:pt x="120" y="22"/>
                          </a:lnTo>
                          <a:lnTo>
                            <a:pt x="110" y="12"/>
                          </a:lnTo>
                          <a:lnTo>
                            <a:pt x="98" y="6"/>
                          </a:lnTo>
                          <a:lnTo>
                            <a:pt x="84" y="2"/>
                          </a:lnTo>
                          <a:lnTo>
                            <a:pt x="70" y="0"/>
                          </a:lnTo>
                          <a:close/>
                          <a:moveTo>
                            <a:pt x="116" y="46"/>
                          </a:moveTo>
                          <a:lnTo>
                            <a:pt x="62" y="100"/>
                          </a:lnTo>
                          <a:lnTo>
                            <a:pt x="62" y="100"/>
                          </a:lnTo>
                          <a:lnTo>
                            <a:pt x="58" y="102"/>
                          </a:lnTo>
                          <a:lnTo>
                            <a:pt x="58" y="102"/>
                          </a:lnTo>
                          <a:lnTo>
                            <a:pt x="54" y="100"/>
                          </a:lnTo>
                          <a:lnTo>
                            <a:pt x="28" y="74"/>
                          </a:lnTo>
                          <a:lnTo>
                            <a:pt x="28" y="74"/>
                          </a:lnTo>
                          <a:lnTo>
                            <a:pt x="26" y="70"/>
                          </a:lnTo>
                          <a:lnTo>
                            <a:pt x="28" y="66"/>
                          </a:lnTo>
                          <a:lnTo>
                            <a:pt x="28" y="66"/>
                          </a:lnTo>
                          <a:lnTo>
                            <a:pt x="32" y="64"/>
                          </a:lnTo>
                          <a:lnTo>
                            <a:pt x="36" y="66"/>
                          </a:lnTo>
                          <a:lnTo>
                            <a:pt x="58" y="88"/>
                          </a:lnTo>
                          <a:lnTo>
                            <a:pt x="108" y="38"/>
                          </a:lnTo>
                          <a:lnTo>
                            <a:pt x="108" y="38"/>
                          </a:lnTo>
                          <a:lnTo>
                            <a:pt x="112" y="36"/>
                          </a:lnTo>
                          <a:lnTo>
                            <a:pt x="116" y="38"/>
                          </a:lnTo>
                          <a:lnTo>
                            <a:pt x="116" y="38"/>
                          </a:lnTo>
                          <a:lnTo>
                            <a:pt x="118" y="42"/>
                          </a:lnTo>
                          <a:lnTo>
                            <a:pt x="116" y="46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xtLst/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40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10015941" y="6991604"/>
                      <a:ext cx="289167" cy="293298"/>
                    </a:xfrm>
                    <a:custGeom>
                      <a:avLst/>
                      <a:gdLst>
                        <a:gd name="T0" fmla="*/ 70 w 140"/>
                        <a:gd name="T1" fmla="*/ 0 h 142"/>
                        <a:gd name="T2" fmla="*/ 70 w 140"/>
                        <a:gd name="T3" fmla="*/ 0 h 142"/>
                        <a:gd name="T4" fmla="*/ 56 w 140"/>
                        <a:gd name="T5" fmla="*/ 2 h 142"/>
                        <a:gd name="T6" fmla="*/ 42 w 140"/>
                        <a:gd name="T7" fmla="*/ 6 h 142"/>
                        <a:gd name="T8" fmla="*/ 30 w 140"/>
                        <a:gd name="T9" fmla="*/ 12 h 142"/>
                        <a:gd name="T10" fmla="*/ 20 w 140"/>
                        <a:gd name="T11" fmla="*/ 22 h 142"/>
                        <a:gd name="T12" fmla="*/ 12 w 140"/>
                        <a:gd name="T13" fmla="*/ 32 h 142"/>
                        <a:gd name="T14" fmla="*/ 6 w 140"/>
                        <a:gd name="T15" fmla="*/ 44 h 142"/>
                        <a:gd name="T16" fmla="*/ 2 w 140"/>
                        <a:gd name="T17" fmla="*/ 56 h 142"/>
                        <a:gd name="T18" fmla="*/ 0 w 140"/>
                        <a:gd name="T19" fmla="*/ 72 h 142"/>
                        <a:gd name="T20" fmla="*/ 0 w 140"/>
                        <a:gd name="T21" fmla="*/ 72 h 142"/>
                        <a:gd name="T22" fmla="*/ 2 w 140"/>
                        <a:gd name="T23" fmla="*/ 86 h 142"/>
                        <a:gd name="T24" fmla="*/ 6 w 140"/>
                        <a:gd name="T25" fmla="*/ 98 h 142"/>
                        <a:gd name="T26" fmla="*/ 12 w 140"/>
                        <a:gd name="T27" fmla="*/ 110 h 142"/>
                        <a:gd name="T28" fmla="*/ 20 w 140"/>
                        <a:gd name="T29" fmla="*/ 120 h 142"/>
                        <a:gd name="T30" fmla="*/ 30 w 140"/>
                        <a:gd name="T31" fmla="*/ 130 h 142"/>
                        <a:gd name="T32" fmla="*/ 42 w 140"/>
                        <a:gd name="T33" fmla="*/ 136 h 142"/>
                        <a:gd name="T34" fmla="*/ 56 w 140"/>
                        <a:gd name="T35" fmla="*/ 140 h 142"/>
                        <a:gd name="T36" fmla="*/ 70 w 140"/>
                        <a:gd name="T37" fmla="*/ 142 h 142"/>
                        <a:gd name="T38" fmla="*/ 70 w 140"/>
                        <a:gd name="T39" fmla="*/ 142 h 142"/>
                        <a:gd name="T40" fmla="*/ 84 w 140"/>
                        <a:gd name="T41" fmla="*/ 140 h 142"/>
                        <a:gd name="T42" fmla="*/ 98 w 140"/>
                        <a:gd name="T43" fmla="*/ 136 h 142"/>
                        <a:gd name="T44" fmla="*/ 110 w 140"/>
                        <a:gd name="T45" fmla="*/ 130 h 142"/>
                        <a:gd name="T46" fmla="*/ 120 w 140"/>
                        <a:gd name="T47" fmla="*/ 120 h 142"/>
                        <a:gd name="T48" fmla="*/ 128 w 140"/>
                        <a:gd name="T49" fmla="*/ 110 h 142"/>
                        <a:gd name="T50" fmla="*/ 136 w 140"/>
                        <a:gd name="T51" fmla="*/ 98 h 142"/>
                        <a:gd name="T52" fmla="*/ 140 w 140"/>
                        <a:gd name="T53" fmla="*/ 86 h 142"/>
                        <a:gd name="T54" fmla="*/ 140 w 140"/>
                        <a:gd name="T55" fmla="*/ 72 h 142"/>
                        <a:gd name="T56" fmla="*/ 140 w 140"/>
                        <a:gd name="T57" fmla="*/ 72 h 142"/>
                        <a:gd name="T58" fmla="*/ 140 w 140"/>
                        <a:gd name="T59" fmla="*/ 56 h 142"/>
                        <a:gd name="T60" fmla="*/ 136 w 140"/>
                        <a:gd name="T61" fmla="*/ 44 h 142"/>
                        <a:gd name="T62" fmla="*/ 128 w 140"/>
                        <a:gd name="T63" fmla="*/ 32 h 142"/>
                        <a:gd name="T64" fmla="*/ 120 w 140"/>
                        <a:gd name="T65" fmla="*/ 22 h 142"/>
                        <a:gd name="T66" fmla="*/ 110 w 140"/>
                        <a:gd name="T67" fmla="*/ 12 h 142"/>
                        <a:gd name="T68" fmla="*/ 98 w 140"/>
                        <a:gd name="T69" fmla="*/ 6 h 142"/>
                        <a:gd name="T70" fmla="*/ 84 w 140"/>
                        <a:gd name="T71" fmla="*/ 2 h 142"/>
                        <a:gd name="T72" fmla="*/ 70 w 140"/>
                        <a:gd name="T73" fmla="*/ 0 h 1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140" h="142">
                          <a:moveTo>
                            <a:pt x="70" y="0"/>
                          </a:moveTo>
                          <a:lnTo>
                            <a:pt x="70" y="0"/>
                          </a:lnTo>
                          <a:lnTo>
                            <a:pt x="56" y="2"/>
                          </a:lnTo>
                          <a:lnTo>
                            <a:pt x="42" y="6"/>
                          </a:lnTo>
                          <a:lnTo>
                            <a:pt x="30" y="12"/>
                          </a:lnTo>
                          <a:lnTo>
                            <a:pt x="20" y="22"/>
                          </a:lnTo>
                          <a:lnTo>
                            <a:pt x="12" y="32"/>
                          </a:lnTo>
                          <a:lnTo>
                            <a:pt x="6" y="44"/>
                          </a:lnTo>
                          <a:lnTo>
                            <a:pt x="2" y="56"/>
                          </a:lnTo>
                          <a:lnTo>
                            <a:pt x="0" y="72"/>
                          </a:lnTo>
                          <a:lnTo>
                            <a:pt x="0" y="72"/>
                          </a:lnTo>
                          <a:lnTo>
                            <a:pt x="2" y="86"/>
                          </a:lnTo>
                          <a:lnTo>
                            <a:pt x="6" y="98"/>
                          </a:lnTo>
                          <a:lnTo>
                            <a:pt x="12" y="110"/>
                          </a:lnTo>
                          <a:lnTo>
                            <a:pt x="20" y="120"/>
                          </a:lnTo>
                          <a:lnTo>
                            <a:pt x="30" y="130"/>
                          </a:lnTo>
                          <a:lnTo>
                            <a:pt x="42" y="136"/>
                          </a:lnTo>
                          <a:lnTo>
                            <a:pt x="56" y="140"/>
                          </a:lnTo>
                          <a:lnTo>
                            <a:pt x="70" y="142"/>
                          </a:lnTo>
                          <a:lnTo>
                            <a:pt x="70" y="142"/>
                          </a:lnTo>
                          <a:lnTo>
                            <a:pt x="84" y="140"/>
                          </a:lnTo>
                          <a:lnTo>
                            <a:pt x="98" y="136"/>
                          </a:lnTo>
                          <a:lnTo>
                            <a:pt x="110" y="130"/>
                          </a:lnTo>
                          <a:lnTo>
                            <a:pt x="120" y="120"/>
                          </a:lnTo>
                          <a:lnTo>
                            <a:pt x="128" y="110"/>
                          </a:lnTo>
                          <a:lnTo>
                            <a:pt x="136" y="98"/>
                          </a:lnTo>
                          <a:lnTo>
                            <a:pt x="140" y="86"/>
                          </a:lnTo>
                          <a:lnTo>
                            <a:pt x="140" y="72"/>
                          </a:lnTo>
                          <a:lnTo>
                            <a:pt x="140" y="72"/>
                          </a:lnTo>
                          <a:lnTo>
                            <a:pt x="140" y="56"/>
                          </a:lnTo>
                          <a:lnTo>
                            <a:pt x="136" y="44"/>
                          </a:lnTo>
                          <a:lnTo>
                            <a:pt x="128" y="32"/>
                          </a:lnTo>
                          <a:lnTo>
                            <a:pt x="120" y="22"/>
                          </a:lnTo>
                          <a:lnTo>
                            <a:pt x="110" y="12"/>
                          </a:lnTo>
                          <a:lnTo>
                            <a:pt x="98" y="6"/>
                          </a:lnTo>
                          <a:lnTo>
                            <a:pt x="84" y="2"/>
                          </a:lnTo>
                          <a:lnTo>
                            <a:pt x="7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41" name="Freeform 48"/>
                    <p:cNvSpPr>
                      <a:spLocks/>
                    </p:cNvSpPr>
                    <p:nvPr/>
                  </p:nvSpPr>
                  <p:spPr bwMode="auto">
                    <a:xfrm>
                      <a:off x="10069644" y="7065961"/>
                      <a:ext cx="190024" cy="136322"/>
                    </a:xfrm>
                    <a:custGeom>
                      <a:avLst/>
                      <a:gdLst>
                        <a:gd name="T0" fmla="*/ 90 w 92"/>
                        <a:gd name="T1" fmla="*/ 10 h 66"/>
                        <a:gd name="T2" fmla="*/ 36 w 92"/>
                        <a:gd name="T3" fmla="*/ 64 h 66"/>
                        <a:gd name="T4" fmla="*/ 36 w 92"/>
                        <a:gd name="T5" fmla="*/ 64 h 66"/>
                        <a:gd name="T6" fmla="*/ 32 w 92"/>
                        <a:gd name="T7" fmla="*/ 66 h 66"/>
                        <a:gd name="T8" fmla="*/ 32 w 92"/>
                        <a:gd name="T9" fmla="*/ 66 h 66"/>
                        <a:gd name="T10" fmla="*/ 28 w 92"/>
                        <a:gd name="T11" fmla="*/ 64 h 66"/>
                        <a:gd name="T12" fmla="*/ 2 w 92"/>
                        <a:gd name="T13" fmla="*/ 38 h 66"/>
                        <a:gd name="T14" fmla="*/ 2 w 92"/>
                        <a:gd name="T15" fmla="*/ 38 h 66"/>
                        <a:gd name="T16" fmla="*/ 0 w 92"/>
                        <a:gd name="T17" fmla="*/ 34 h 66"/>
                        <a:gd name="T18" fmla="*/ 2 w 92"/>
                        <a:gd name="T19" fmla="*/ 30 h 66"/>
                        <a:gd name="T20" fmla="*/ 2 w 92"/>
                        <a:gd name="T21" fmla="*/ 30 h 66"/>
                        <a:gd name="T22" fmla="*/ 6 w 92"/>
                        <a:gd name="T23" fmla="*/ 28 h 66"/>
                        <a:gd name="T24" fmla="*/ 10 w 92"/>
                        <a:gd name="T25" fmla="*/ 30 h 66"/>
                        <a:gd name="T26" fmla="*/ 32 w 92"/>
                        <a:gd name="T27" fmla="*/ 52 h 66"/>
                        <a:gd name="T28" fmla="*/ 82 w 92"/>
                        <a:gd name="T29" fmla="*/ 2 h 66"/>
                        <a:gd name="T30" fmla="*/ 82 w 92"/>
                        <a:gd name="T31" fmla="*/ 2 h 66"/>
                        <a:gd name="T32" fmla="*/ 86 w 92"/>
                        <a:gd name="T33" fmla="*/ 0 h 66"/>
                        <a:gd name="T34" fmla="*/ 90 w 92"/>
                        <a:gd name="T35" fmla="*/ 2 h 66"/>
                        <a:gd name="T36" fmla="*/ 90 w 92"/>
                        <a:gd name="T37" fmla="*/ 2 h 66"/>
                        <a:gd name="T38" fmla="*/ 92 w 92"/>
                        <a:gd name="T39" fmla="*/ 6 h 66"/>
                        <a:gd name="T40" fmla="*/ 90 w 92"/>
                        <a:gd name="T41" fmla="*/ 10 h 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92" h="66">
                          <a:moveTo>
                            <a:pt x="90" y="10"/>
                          </a:moveTo>
                          <a:lnTo>
                            <a:pt x="36" y="64"/>
                          </a:lnTo>
                          <a:lnTo>
                            <a:pt x="36" y="64"/>
                          </a:lnTo>
                          <a:lnTo>
                            <a:pt x="32" y="66"/>
                          </a:lnTo>
                          <a:lnTo>
                            <a:pt x="32" y="66"/>
                          </a:lnTo>
                          <a:lnTo>
                            <a:pt x="28" y="64"/>
                          </a:lnTo>
                          <a:lnTo>
                            <a:pt x="2" y="38"/>
                          </a:lnTo>
                          <a:lnTo>
                            <a:pt x="2" y="38"/>
                          </a:lnTo>
                          <a:lnTo>
                            <a:pt x="0" y="34"/>
                          </a:lnTo>
                          <a:lnTo>
                            <a:pt x="2" y="30"/>
                          </a:lnTo>
                          <a:lnTo>
                            <a:pt x="2" y="30"/>
                          </a:lnTo>
                          <a:lnTo>
                            <a:pt x="6" y="28"/>
                          </a:lnTo>
                          <a:lnTo>
                            <a:pt x="10" y="30"/>
                          </a:lnTo>
                          <a:lnTo>
                            <a:pt x="32" y="52"/>
                          </a:lnTo>
                          <a:lnTo>
                            <a:pt x="82" y="2"/>
                          </a:lnTo>
                          <a:lnTo>
                            <a:pt x="82" y="2"/>
                          </a:lnTo>
                          <a:lnTo>
                            <a:pt x="86" y="0"/>
                          </a:lnTo>
                          <a:lnTo>
                            <a:pt x="90" y="2"/>
                          </a:lnTo>
                          <a:lnTo>
                            <a:pt x="90" y="2"/>
                          </a:lnTo>
                          <a:lnTo>
                            <a:pt x="92" y="6"/>
                          </a:lnTo>
                          <a:lnTo>
                            <a:pt x="90" y="1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</p:grp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4130393" y="2492959"/>
                  <a:ext cx="3685730" cy="5621181"/>
                  <a:chOff x="3611584" y="3572223"/>
                  <a:chExt cx="3685730" cy="5621181"/>
                </a:xfrm>
              </p:grpSpPr>
              <p:sp>
                <p:nvSpPr>
                  <p:cNvPr id="20" name="Freeform 13"/>
                  <p:cNvSpPr>
                    <a:spLocks/>
                  </p:cNvSpPr>
                  <p:nvPr/>
                </p:nvSpPr>
                <p:spPr bwMode="auto">
                  <a:xfrm>
                    <a:off x="4220208" y="4983958"/>
                    <a:ext cx="2908194" cy="4209446"/>
                  </a:xfrm>
                  <a:custGeom>
                    <a:avLst/>
                    <a:gdLst>
                      <a:gd name="T0" fmla="*/ 600 w 1408"/>
                      <a:gd name="T1" fmla="*/ 1828 h 2038"/>
                      <a:gd name="T2" fmla="*/ 610 w 1408"/>
                      <a:gd name="T3" fmla="*/ 1432 h 2038"/>
                      <a:gd name="T4" fmla="*/ 616 w 1408"/>
                      <a:gd name="T5" fmla="*/ 908 h 2038"/>
                      <a:gd name="T6" fmla="*/ 804 w 1408"/>
                      <a:gd name="T7" fmla="*/ 944 h 2038"/>
                      <a:gd name="T8" fmla="*/ 1044 w 1408"/>
                      <a:gd name="T9" fmla="*/ 994 h 2038"/>
                      <a:gd name="T10" fmla="*/ 1178 w 1408"/>
                      <a:gd name="T11" fmla="*/ 1394 h 2038"/>
                      <a:gd name="T12" fmla="*/ 1202 w 1408"/>
                      <a:gd name="T13" fmla="*/ 1438 h 2038"/>
                      <a:gd name="T14" fmla="*/ 1236 w 1408"/>
                      <a:gd name="T15" fmla="*/ 1464 h 2038"/>
                      <a:gd name="T16" fmla="*/ 1322 w 1408"/>
                      <a:gd name="T17" fmla="*/ 1464 h 2038"/>
                      <a:gd name="T18" fmla="*/ 1390 w 1408"/>
                      <a:gd name="T19" fmla="*/ 1410 h 2038"/>
                      <a:gd name="T20" fmla="*/ 1408 w 1408"/>
                      <a:gd name="T21" fmla="*/ 1354 h 2038"/>
                      <a:gd name="T22" fmla="*/ 1402 w 1408"/>
                      <a:gd name="T23" fmla="*/ 1316 h 2038"/>
                      <a:gd name="T24" fmla="*/ 1274 w 1408"/>
                      <a:gd name="T25" fmla="*/ 872 h 2038"/>
                      <a:gd name="T26" fmla="*/ 1260 w 1408"/>
                      <a:gd name="T27" fmla="*/ 840 h 2038"/>
                      <a:gd name="T28" fmla="*/ 1222 w 1408"/>
                      <a:gd name="T29" fmla="*/ 808 h 2038"/>
                      <a:gd name="T30" fmla="*/ 1106 w 1408"/>
                      <a:gd name="T31" fmla="*/ 764 h 2038"/>
                      <a:gd name="T32" fmla="*/ 898 w 1408"/>
                      <a:gd name="T33" fmla="*/ 714 h 2038"/>
                      <a:gd name="T34" fmla="*/ 784 w 1408"/>
                      <a:gd name="T35" fmla="*/ 524 h 2038"/>
                      <a:gd name="T36" fmla="*/ 894 w 1408"/>
                      <a:gd name="T37" fmla="*/ 390 h 2038"/>
                      <a:gd name="T38" fmla="*/ 1012 w 1408"/>
                      <a:gd name="T39" fmla="*/ 414 h 2038"/>
                      <a:gd name="T40" fmla="*/ 1136 w 1408"/>
                      <a:gd name="T41" fmla="*/ 416 h 2038"/>
                      <a:gd name="T42" fmla="*/ 1266 w 1408"/>
                      <a:gd name="T43" fmla="*/ 396 h 2038"/>
                      <a:gd name="T44" fmla="*/ 1300 w 1408"/>
                      <a:gd name="T45" fmla="*/ 382 h 2038"/>
                      <a:gd name="T46" fmla="*/ 1336 w 1408"/>
                      <a:gd name="T47" fmla="*/ 344 h 2038"/>
                      <a:gd name="T48" fmla="*/ 1344 w 1408"/>
                      <a:gd name="T49" fmla="*/ 262 h 2038"/>
                      <a:gd name="T50" fmla="*/ 1298 w 1408"/>
                      <a:gd name="T51" fmla="*/ 194 h 2038"/>
                      <a:gd name="T52" fmla="*/ 1248 w 1408"/>
                      <a:gd name="T53" fmla="*/ 176 h 2038"/>
                      <a:gd name="T54" fmla="*/ 1210 w 1408"/>
                      <a:gd name="T55" fmla="*/ 180 h 2038"/>
                      <a:gd name="T56" fmla="*/ 1080 w 1408"/>
                      <a:gd name="T57" fmla="*/ 194 h 2038"/>
                      <a:gd name="T58" fmla="*/ 958 w 1408"/>
                      <a:gd name="T59" fmla="*/ 176 h 2038"/>
                      <a:gd name="T60" fmla="*/ 844 w 1408"/>
                      <a:gd name="T61" fmla="*/ 132 h 2038"/>
                      <a:gd name="T62" fmla="*/ 734 w 1408"/>
                      <a:gd name="T63" fmla="*/ 66 h 2038"/>
                      <a:gd name="T64" fmla="*/ 668 w 1408"/>
                      <a:gd name="T65" fmla="*/ 18 h 2038"/>
                      <a:gd name="T66" fmla="*/ 584 w 1408"/>
                      <a:gd name="T67" fmla="*/ 0 h 2038"/>
                      <a:gd name="T68" fmla="*/ 502 w 1408"/>
                      <a:gd name="T69" fmla="*/ 12 h 2038"/>
                      <a:gd name="T70" fmla="*/ 432 w 1408"/>
                      <a:gd name="T71" fmla="*/ 56 h 2038"/>
                      <a:gd name="T72" fmla="*/ 66 w 1408"/>
                      <a:gd name="T73" fmla="*/ 304 h 2038"/>
                      <a:gd name="T74" fmla="*/ 32 w 1408"/>
                      <a:gd name="T75" fmla="*/ 340 h 2038"/>
                      <a:gd name="T76" fmla="*/ 0 w 1408"/>
                      <a:gd name="T77" fmla="*/ 442 h 2038"/>
                      <a:gd name="T78" fmla="*/ 10 w 1408"/>
                      <a:gd name="T79" fmla="*/ 624 h 2038"/>
                      <a:gd name="T80" fmla="*/ 22 w 1408"/>
                      <a:gd name="T81" fmla="*/ 742 h 2038"/>
                      <a:gd name="T82" fmla="*/ 46 w 1408"/>
                      <a:gd name="T83" fmla="*/ 796 h 2038"/>
                      <a:gd name="T84" fmla="*/ 118 w 1408"/>
                      <a:gd name="T85" fmla="*/ 836 h 2038"/>
                      <a:gd name="T86" fmla="*/ 198 w 1408"/>
                      <a:gd name="T87" fmla="*/ 824 h 2038"/>
                      <a:gd name="T88" fmla="*/ 238 w 1408"/>
                      <a:gd name="T89" fmla="*/ 778 h 2038"/>
                      <a:gd name="T90" fmla="*/ 246 w 1408"/>
                      <a:gd name="T91" fmla="*/ 732 h 2038"/>
                      <a:gd name="T92" fmla="*/ 378 w 1408"/>
                      <a:gd name="T93" fmla="*/ 362 h 2038"/>
                      <a:gd name="T94" fmla="*/ 390 w 1408"/>
                      <a:gd name="T95" fmla="*/ 700 h 2038"/>
                      <a:gd name="T96" fmla="*/ 386 w 1408"/>
                      <a:gd name="T97" fmla="*/ 1214 h 2038"/>
                      <a:gd name="T98" fmla="*/ 356 w 1408"/>
                      <a:gd name="T99" fmla="*/ 1922 h 2038"/>
                      <a:gd name="T100" fmla="*/ 366 w 1408"/>
                      <a:gd name="T101" fmla="*/ 1972 h 2038"/>
                      <a:gd name="T102" fmla="*/ 426 w 1408"/>
                      <a:gd name="T103" fmla="*/ 2030 h 2038"/>
                      <a:gd name="T104" fmla="*/ 506 w 1408"/>
                      <a:gd name="T105" fmla="*/ 2034 h 2038"/>
                      <a:gd name="T106" fmla="*/ 572 w 1408"/>
                      <a:gd name="T107" fmla="*/ 1982 h 2038"/>
                      <a:gd name="T108" fmla="*/ 588 w 1408"/>
                      <a:gd name="T109" fmla="*/ 1932 h 20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1408" h="2038">
                        <a:moveTo>
                          <a:pt x="588" y="1932"/>
                        </a:moveTo>
                        <a:lnTo>
                          <a:pt x="588" y="1932"/>
                        </a:lnTo>
                        <a:lnTo>
                          <a:pt x="594" y="1884"/>
                        </a:lnTo>
                        <a:lnTo>
                          <a:pt x="600" y="1828"/>
                        </a:lnTo>
                        <a:lnTo>
                          <a:pt x="604" y="1770"/>
                        </a:lnTo>
                        <a:lnTo>
                          <a:pt x="606" y="1708"/>
                        </a:lnTo>
                        <a:lnTo>
                          <a:pt x="608" y="1574"/>
                        </a:lnTo>
                        <a:lnTo>
                          <a:pt x="610" y="1432"/>
                        </a:lnTo>
                        <a:lnTo>
                          <a:pt x="610" y="1152"/>
                        </a:lnTo>
                        <a:lnTo>
                          <a:pt x="612" y="1022"/>
                        </a:lnTo>
                        <a:lnTo>
                          <a:pt x="616" y="908"/>
                        </a:lnTo>
                        <a:lnTo>
                          <a:pt x="616" y="908"/>
                        </a:lnTo>
                        <a:lnTo>
                          <a:pt x="624" y="910"/>
                        </a:lnTo>
                        <a:lnTo>
                          <a:pt x="636" y="914"/>
                        </a:lnTo>
                        <a:lnTo>
                          <a:pt x="678" y="922"/>
                        </a:lnTo>
                        <a:lnTo>
                          <a:pt x="804" y="944"/>
                        </a:lnTo>
                        <a:lnTo>
                          <a:pt x="878" y="956"/>
                        </a:lnTo>
                        <a:lnTo>
                          <a:pt x="950" y="970"/>
                        </a:lnTo>
                        <a:lnTo>
                          <a:pt x="1016" y="986"/>
                        </a:lnTo>
                        <a:lnTo>
                          <a:pt x="1044" y="994"/>
                        </a:lnTo>
                        <a:lnTo>
                          <a:pt x="1070" y="1002"/>
                        </a:lnTo>
                        <a:lnTo>
                          <a:pt x="1070" y="1002"/>
                        </a:lnTo>
                        <a:lnTo>
                          <a:pt x="1178" y="1394"/>
                        </a:lnTo>
                        <a:lnTo>
                          <a:pt x="1178" y="1394"/>
                        </a:lnTo>
                        <a:lnTo>
                          <a:pt x="1184" y="1408"/>
                        </a:lnTo>
                        <a:lnTo>
                          <a:pt x="1188" y="1418"/>
                        </a:lnTo>
                        <a:lnTo>
                          <a:pt x="1194" y="1430"/>
                        </a:lnTo>
                        <a:lnTo>
                          <a:pt x="1202" y="1438"/>
                        </a:lnTo>
                        <a:lnTo>
                          <a:pt x="1210" y="1446"/>
                        </a:lnTo>
                        <a:lnTo>
                          <a:pt x="1218" y="1454"/>
                        </a:lnTo>
                        <a:lnTo>
                          <a:pt x="1228" y="1460"/>
                        </a:lnTo>
                        <a:lnTo>
                          <a:pt x="1236" y="1464"/>
                        </a:lnTo>
                        <a:lnTo>
                          <a:pt x="1258" y="1470"/>
                        </a:lnTo>
                        <a:lnTo>
                          <a:pt x="1278" y="1472"/>
                        </a:lnTo>
                        <a:lnTo>
                          <a:pt x="1300" y="1470"/>
                        </a:lnTo>
                        <a:lnTo>
                          <a:pt x="1322" y="1464"/>
                        </a:lnTo>
                        <a:lnTo>
                          <a:pt x="1342" y="1456"/>
                        </a:lnTo>
                        <a:lnTo>
                          <a:pt x="1360" y="1444"/>
                        </a:lnTo>
                        <a:lnTo>
                          <a:pt x="1376" y="1428"/>
                        </a:lnTo>
                        <a:lnTo>
                          <a:pt x="1390" y="1410"/>
                        </a:lnTo>
                        <a:lnTo>
                          <a:pt x="1400" y="1390"/>
                        </a:lnTo>
                        <a:lnTo>
                          <a:pt x="1404" y="1378"/>
                        </a:lnTo>
                        <a:lnTo>
                          <a:pt x="1406" y="1366"/>
                        </a:lnTo>
                        <a:lnTo>
                          <a:pt x="1408" y="1354"/>
                        </a:lnTo>
                        <a:lnTo>
                          <a:pt x="1408" y="1342"/>
                        </a:lnTo>
                        <a:lnTo>
                          <a:pt x="1406" y="1328"/>
                        </a:lnTo>
                        <a:lnTo>
                          <a:pt x="1402" y="1316"/>
                        </a:lnTo>
                        <a:lnTo>
                          <a:pt x="1402" y="1316"/>
                        </a:lnTo>
                        <a:lnTo>
                          <a:pt x="1288" y="904"/>
                        </a:lnTo>
                        <a:lnTo>
                          <a:pt x="1288" y="904"/>
                        </a:lnTo>
                        <a:lnTo>
                          <a:pt x="1282" y="886"/>
                        </a:lnTo>
                        <a:lnTo>
                          <a:pt x="1274" y="872"/>
                        </a:lnTo>
                        <a:lnTo>
                          <a:pt x="1274" y="872"/>
                        </a:lnTo>
                        <a:lnTo>
                          <a:pt x="1270" y="862"/>
                        </a:lnTo>
                        <a:lnTo>
                          <a:pt x="1266" y="850"/>
                        </a:lnTo>
                        <a:lnTo>
                          <a:pt x="1260" y="840"/>
                        </a:lnTo>
                        <a:lnTo>
                          <a:pt x="1252" y="832"/>
                        </a:lnTo>
                        <a:lnTo>
                          <a:pt x="1244" y="822"/>
                        </a:lnTo>
                        <a:lnTo>
                          <a:pt x="1234" y="814"/>
                        </a:lnTo>
                        <a:lnTo>
                          <a:pt x="1222" y="808"/>
                        </a:lnTo>
                        <a:lnTo>
                          <a:pt x="1208" y="802"/>
                        </a:lnTo>
                        <a:lnTo>
                          <a:pt x="1208" y="802"/>
                        </a:lnTo>
                        <a:lnTo>
                          <a:pt x="1158" y="782"/>
                        </a:lnTo>
                        <a:lnTo>
                          <a:pt x="1106" y="764"/>
                        </a:lnTo>
                        <a:lnTo>
                          <a:pt x="1054" y="750"/>
                        </a:lnTo>
                        <a:lnTo>
                          <a:pt x="1002" y="736"/>
                        </a:lnTo>
                        <a:lnTo>
                          <a:pt x="950" y="724"/>
                        </a:lnTo>
                        <a:lnTo>
                          <a:pt x="898" y="714"/>
                        </a:lnTo>
                        <a:lnTo>
                          <a:pt x="844" y="706"/>
                        </a:lnTo>
                        <a:lnTo>
                          <a:pt x="790" y="702"/>
                        </a:lnTo>
                        <a:lnTo>
                          <a:pt x="790" y="702"/>
                        </a:lnTo>
                        <a:lnTo>
                          <a:pt x="784" y="524"/>
                        </a:lnTo>
                        <a:lnTo>
                          <a:pt x="782" y="348"/>
                        </a:lnTo>
                        <a:lnTo>
                          <a:pt x="782" y="348"/>
                        </a:lnTo>
                        <a:lnTo>
                          <a:pt x="838" y="370"/>
                        </a:lnTo>
                        <a:lnTo>
                          <a:pt x="894" y="390"/>
                        </a:lnTo>
                        <a:lnTo>
                          <a:pt x="924" y="398"/>
                        </a:lnTo>
                        <a:lnTo>
                          <a:pt x="954" y="404"/>
                        </a:lnTo>
                        <a:lnTo>
                          <a:pt x="982" y="410"/>
                        </a:lnTo>
                        <a:lnTo>
                          <a:pt x="1012" y="414"/>
                        </a:lnTo>
                        <a:lnTo>
                          <a:pt x="1042" y="416"/>
                        </a:lnTo>
                        <a:lnTo>
                          <a:pt x="1074" y="418"/>
                        </a:lnTo>
                        <a:lnTo>
                          <a:pt x="1104" y="418"/>
                        </a:lnTo>
                        <a:lnTo>
                          <a:pt x="1136" y="416"/>
                        </a:lnTo>
                        <a:lnTo>
                          <a:pt x="1168" y="414"/>
                        </a:lnTo>
                        <a:lnTo>
                          <a:pt x="1200" y="410"/>
                        </a:lnTo>
                        <a:lnTo>
                          <a:pt x="1232" y="404"/>
                        </a:lnTo>
                        <a:lnTo>
                          <a:pt x="1266" y="396"/>
                        </a:lnTo>
                        <a:lnTo>
                          <a:pt x="1266" y="396"/>
                        </a:lnTo>
                        <a:lnTo>
                          <a:pt x="1278" y="394"/>
                        </a:lnTo>
                        <a:lnTo>
                          <a:pt x="1290" y="388"/>
                        </a:lnTo>
                        <a:lnTo>
                          <a:pt x="1300" y="382"/>
                        </a:lnTo>
                        <a:lnTo>
                          <a:pt x="1310" y="376"/>
                        </a:lnTo>
                        <a:lnTo>
                          <a:pt x="1318" y="370"/>
                        </a:lnTo>
                        <a:lnTo>
                          <a:pt x="1324" y="362"/>
                        </a:lnTo>
                        <a:lnTo>
                          <a:pt x="1336" y="344"/>
                        </a:lnTo>
                        <a:lnTo>
                          <a:pt x="1344" y="324"/>
                        </a:lnTo>
                        <a:lnTo>
                          <a:pt x="1346" y="304"/>
                        </a:lnTo>
                        <a:lnTo>
                          <a:pt x="1346" y="284"/>
                        </a:lnTo>
                        <a:lnTo>
                          <a:pt x="1344" y="262"/>
                        </a:lnTo>
                        <a:lnTo>
                          <a:pt x="1336" y="244"/>
                        </a:lnTo>
                        <a:lnTo>
                          <a:pt x="1326" y="224"/>
                        </a:lnTo>
                        <a:lnTo>
                          <a:pt x="1314" y="208"/>
                        </a:lnTo>
                        <a:lnTo>
                          <a:pt x="1298" y="194"/>
                        </a:lnTo>
                        <a:lnTo>
                          <a:pt x="1280" y="184"/>
                        </a:lnTo>
                        <a:lnTo>
                          <a:pt x="1270" y="180"/>
                        </a:lnTo>
                        <a:lnTo>
                          <a:pt x="1258" y="178"/>
                        </a:lnTo>
                        <a:lnTo>
                          <a:pt x="1248" y="176"/>
                        </a:lnTo>
                        <a:lnTo>
                          <a:pt x="1236" y="176"/>
                        </a:lnTo>
                        <a:lnTo>
                          <a:pt x="1222" y="178"/>
                        </a:lnTo>
                        <a:lnTo>
                          <a:pt x="1210" y="180"/>
                        </a:lnTo>
                        <a:lnTo>
                          <a:pt x="1210" y="180"/>
                        </a:lnTo>
                        <a:lnTo>
                          <a:pt x="1176" y="186"/>
                        </a:lnTo>
                        <a:lnTo>
                          <a:pt x="1144" y="192"/>
                        </a:lnTo>
                        <a:lnTo>
                          <a:pt x="1112" y="194"/>
                        </a:lnTo>
                        <a:lnTo>
                          <a:pt x="1080" y="194"/>
                        </a:lnTo>
                        <a:lnTo>
                          <a:pt x="1050" y="192"/>
                        </a:lnTo>
                        <a:lnTo>
                          <a:pt x="1018" y="190"/>
                        </a:lnTo>
                        <a:lnTo>
                          <a:pt x="988" y="184"/>
                        </a:lnTo>
                        <a:lnTo>
                          <a:pt x="958" y="176"/>
                        </a:lnTo>
                        <a:lnTo>
                          <a:pt x="930" y="168"/>
                        </a:lnTo>
                        <a:lnTo>
                          <a:pt x="900" y="158"/>
                        </a:lnTo>
                        <a:lnTo>
                          <a:pt x="872" y="146"/>
                        </a:lnTo>
                        <a:lnTo>
                          <a:pt x="844" y="132"/>
                        </a:lnTo>
                        <a:lnTo>
                          <a:pt x="816" y="118"/>
                        </a:lnTo>
                        <a:lnTo>
                          <a:pt x="788" y="102"/>
                        </a:lnTo>
                        <a:lnTo>
                          <a:pt x="734" y="66"/>
                        </a:lnTo>
                        <a:lnTo>
                          <a:pt x="734" y="66"/>
                        </a:lnTo>
                        <a:lnTo>
                          <a:pt x="720" y="50"/>
                        </a:lnTo>
                        <a:lnTo>
                          <a:pt x="704" y="38"/>
                        </a:lnTo>
                        <a:lnTo>
                          <a:pt x="686" y="26"/>
                        </a:lnTo>
                        <a:lnTo>
                          <a:pt x="668" y="18"/>
                        </a:lnTo>
                        <a:lnTo>
                          <a:pt x="648" y="10"/>
                        </a:lnTo>
                        <a:lnTo>
                          <a:pt x="626" y="4"/>
                        </a:lnTo>
                        <a:lnTo>
                          <a:pt x="606" y="2"/>
                        </a:lnTo>
                        <a:lnTo>
                          <a:pt x="584" y="0"/>
                        </a:lnTo>
                        <a:lnTo>
                          <a:pt x="564" y="0"/>
                        </a:lnTo>
                        <a:lnTo>
                          <a:pt x="542" y="2"/>
                        </a:lnTo>
                        <a:lnTo>
                          <a:pt x="522" y="6"/>
                        </a:lnTo>
                        <a:lnTo>
                          <a:pt x="502" y="12"/>
                        </a:lnTo>
                        <a:lnTo>
                          <a:pt x="482" y="22"/>
                        </a:lnTo>
                        <a:lnTo>
                          <a:pt x="464" y="32"/>
                        </a:lnTo>
                        <a:lnTo>
                          <a:pt x="448" y="44"/>
                        </a:lnTo>
                        <a:lnTo>
                          <a:pt x="432" y="56"/>
                        </a:lnTo>
                        <a:lnTo>
                          <a:pt x="432" y="56"/>
                        </a:lnTo>
                        <a:lnTo>
                          <a:pt x="422" y="62"/>
                        </a:lnTo>
                        <a:lnTo>
                          <a:pt x="422" y="62"/>
                        </a:lnTo>
                        <a:lnTo>
                          <a:pt x="66" y="304"/>
                        </a:lnTo>
                        <a:lnTo>
                          <a:pt x="66" y="304"/>
                        </a:lnTo>
                        <a:lnTo>
                          <a:pt x="56" y="312"/>
                        </a:lnTo>
                        <a:lnTo>
                          <a:pt x="46" y="320"/>
                        </a:lnTo>
                        <a:lnTo>
                          <a:pt x="32" y="340"/>
                        </a:lnTo>
                        <a:lnTo>
                          <a:pt x="20" y="362"/>
                        </a:lnTo>
                        <a:lnTo>
                          <a:pt x="10" y="386"/>
                        </a:lnTo>
                        <a:lnTo>
                          <a:pt x="4" y="414"/>
                        </a:lnTo>
                        <a:lnTo>
                          <a:pt x="0" y="442"/>
                        </a:lnTo>
                        <a:lnTo>
                          <a:pt x="0" y="472"/>
                        </a:lnTo>
                        <a:lnTo>
                          <a:pt x="0" y="502"/>
                        </a:lnTo>
                        <a:lnTo>
                          <a:pt x="4" y="564"/>
                        </a:lnTo>
                        <a:lnTo>
                          <a:pt x="10" y="624"/>
                        </a:lnTo>
                        <a:lnTo>
                          <a:pt x="16" y="680"/>
                        </a:lnTo>
                        <a:lnTo>
                          <a:pt x="22" y="730"/>
                        </a:lnTo>
                        <a:lnTo>
                          <a:pt x="22" y="730"/>
                        </a:lnTo>
                        <a:lnTo>
                          <a:pt x="22" y="742"/>
                        </a:lnTo>
                        <a:lnTo>
                          <a:pt x="26" y="754"/>
                        </a:lnTo>
                        <a:lnTo>
                          <a:pt x="28" y="766"/>
                        </a:lnTo>
                        <a:lnTo>
                          <a:pt x="34" y="776"/>
                        </a:lnTo>
                        <a:lnTo>
                          <a:pt x="46" y="796"/>
                        </a:lnTo>
                        <a:lnTo>
                          <a:pt x="60" y="810"/>
                        </a:lnTo>
                        <a:lnTo>
                          <a:pt x="78" y="822"/>
                        </a:lnTo>
                        <a:lnTo>
                          <a:pt x="98" y="832"/>
                        </a:lnTo>
                        <a:lnTo>
                          <a:pt x="118" y="836"/>
                        </a:lnTo>
                        <a:lnTo>
                          <a:pt x="138" y="838"/>
                        </a:lnTo>
                        <a:lnTo>
                          <a:pt x="160" y="836"/>
                        </a:lnTo>
                        <a:lnTo>
                          <a:pt x="180" y="832"/>
                        </a:lnTo>
                        <a:lnTo>
                          <a:pt x="198" y="824"/>
                        </a:lnTo>
                        <a:lnTo>
                          <a:pt x="214" y="812"/>
                        </a:lnTo>
                        <a:lnTo>
                          <a:pt x="228" y="796"/>
                        </a:lnTo>
                        <a:lnTo>
                          <a:pt x="234" y="788"/>
                        </a:lnTo>
                        <a:lnTo>
                          <a:pt x="238" y="778"/>
                        </a:lnTo>
                        <a:lnTo>
                          <a:pt x="242" y="768"/>
                        </a:lnTo>
                        <a:lnTo>
                          <a:pt x="244" y="756"/>
                        </a:lnTo>
                        <a:lnTo>
                          <a:pt x="246" y="744"/>
                        </a:lnTo>
                        <a:lnTo>
                          <a:pt x="246" y="732"/>
                        </a:lnTo>
                        <a:lnTo>
                          <a:pt x="246" y="732"/>
                        </a:lnTo>
                        <a:lnTo>
                          <a:pt x="232" y="462"/>
                        </a:lnTo>
                        <a:lnTo>
                          <a:pt x="232" y="462"/>
                        </a:lnTo>
                        <a:lnTo>
                          <a:pt x="378" y="362"/>
                        </a:lnTo>
                        <a:lnTo>
                          <a:pt x="378" y="362"/>
                        </a:lnTo>
                        <a:lnTo>
                          <a:pt x="382" y="468"/>
                        </a:lnTo>
                        <a:lnTo>
                          <a:pt x="386" y="594"/>
                        </a:lnTo>
                        <a:lnTo>
                          <a:pt x="390" y="700"/>
                        </a:lnTo>
                        <a:lnTo>
                          <a:pt x="394" y="750"/>
                        </a:lnTo>
                        <a:lnTo>
                          <a:pt x="394" y="750"/>
                        </a:lnTo>
                        <a:lnTo>
                          <a:pt x="392" y="912"/>
                        </a:lnTo>
                        <a:lnTo>
                          <a:pt x="386" y="1214"/>
                        </a:lnTo>
                        <a:lnTo>
                          <a:pt x="380" y="1394"/>
                        </a:lnTo>
                        <a:lnTo>
                          <a:pt x="374" y="1578"/>
                        </a:lnTo>
                        <a:lnTo>
                          <a:pt x="366" y="1758"/>
                        </a:lnTo>
                        <a:lnTo>
                          <a:pt x="356" y="1922"/>
                        </a:lnTo>
                        <a:lnTo>
                          <a:pt x="356" y="1922"/>
                        </a:lnTo>
                        <a:lnTo>
                          <a:pt x="356" y="1936"/>
                        </a:lnTo>
                        <a:lnTo>
                          <a:pt x="358" y="1948"/>
                        </a:lnTo>
                        <a:lnTo>
                          <a:pt x="366" y="1972"/>
                        </a:lnTo>
                        <a:lnTo>
                          <a:pt x="378" y="1990"/>
                        </a:lnTo>
                        <a:lnTo>
                          <a:pt x="392" y="2006"/>
                        </a:lnTo>
                        <a:lnTo>
                          <a:pt x="408" y="2020"/>
                        </a:lnTo>
                        <a:lnTo>
                          <a:pt x="426" y="2030"/>
                        </a:lnTo>
                        <a:lnTo>
                          <a:pt x="446" y="2036"/>
                        </a:lnTo>
                        <a:lnTo>
                          <a:pt x="466" y="2038"/>
                        </a:lnTo>
                        <a:lnTo>
                          <a:pt x="486" y="2038"/>
                        </a:lnTo>
                        <a:lnTo>
                          <a:pt x="506" y="2034"/>
                        </a:lnTo>
                        <a:lnTo>
                          <a:pt x="526" y="2026"/>
                        </a:lnTo>
                        <a:lnTo>
                          <a:pt x="544" y="2016"/>
                        </a:lnTo>
                        <a:lnTo>
                          <a:pt x="560" y="2000"/>
                        </a:lnTo>
                        <a:lnTo>
                          <a:pt x="572" y="1982"/>
                        </a:lnTo>
                        <a:lnTo>
                          <a:pt x="578" y="1970"/>
                        </a:lnTo>
                        <a:lnTo>
                          <a:pt x="582" y="1958"/>
                        </a:lnTo>
                        <a:lnTo>
                          <a:pt x="586" y="1946"/>
                        </a:lnTo>
                        <a:lnTo>
                          <a:pt x="588" y="1932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45720" tIns="22860" rIns="45720" bIns="228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900"/>
                  </a:p>
                </p:txBody>
              </p: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3611584" y="3572223"/>
                    <a:ext cx="3685730" cy="5484859"/>
                    <a:chOff x="3495952" y="2871873"/>
                    <a:chExt cx="3685730" cy="5484859"/>
                  </a:xfrm>
                </p:grpSpPr>
                <p:sp>
                  <p:nvSpPr>
                    <p:cNvPr id="22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5038137" y="4033838"/>
                      <a:ext cx="793144" cy="793144"/>
                    </a:xfrm>
                    <a:custGeom>
                      <a:avLst/>
                      <a:gdLst>
                        <a:gd name="T0" fmla="*/ 358 w 384"/>
                        <a:gd name="T1" fmla="*/ 96 h 384"/>
                        <a:gd name="T2" fmla="*/ 374 w 384"/>
                        <a:gd name="T3" fmla="*/ 132 h 384"/>
                        <a:gd name="T4" fmla="*/ 382 w 384"/>
                        <a:gd name="T5" fmla="*/ 168 h 384"/>
                        <a:gd name="T6" fmla="*/ 382 w 384"/>
                        <a:gd name="T7" fmla="*/ 206 h 384"/>
                        <a:gd name="T8" fmla="*/ 376 w 384"/>
                        <a:gd name="T9" fmla="*/ 242 h 384"/>
                        <a:gd name="T10" fmla="*/ 364 w 384"/>
                        <a:gd name="T11" fmla="*/ 276 h 384"/>
                        <a:gd name="T12" fmla="*/ 344 w 384"/>
                        <a:gd name="T13" fmla="*/ 308 h 384"/>
                        <a:gd name="T14" fmla="*/ 318 w 384"/>
                        <a:gd name="T15" fmla="*/ 336 h 384"/>
                        <a:gd name="T16" fmla="*/ 286 w 384"/>
                        <a:gd name="T17" fmla="*/ 358 h 384"/>
                        <a:gd name="T18" fmla="*/ 268 w 384"/>
                        <a:gd name="T19" fmla="*/ 368 h 384"/>
                        <a:gd name="T20" fmla="*/ 232 w 384"/>
                        <a:gd name="T21" fmla="*/ 380 h 384"/>
                        <a:gd name="T22" fmla="*/ 196 w 384"/>
                        <a:gd name="T23" fmla="*/ 384 h 384"/>
                        <a:gd name="T24" fmla="*/ 158 w 384"/>
                        <a:gd name="T25" fmla="*/ 382 h 384"/>
                        <a:gd name="T26" fmla="*/ 124 w 384"/>
                        <a:gd name="T27" fmla="*/ 372 h 384"/>
                        <a:gd name="T28" fmla="*/ 90 w 384"/>
                        <a:gd name="T29" fmla="*/ 356 h 384"/>
                        <a:gd name="T30" fmla="*/ 60 w 384"/>
                        <a:gd name="T31" fmla="*/ 332 h 384"/>
                        <a:gd name="T32" fmla="*/ 34 w 384"/>
                        <a:gd name="T33" fmla="*/ 304 h 384"/>
                        <a:gd name="T34" fmla="*/ 24 w 384"/>
                        <a:gd name="T35" fmla="*/ 288 h 384"/>
                        <a:gd name="T36" fmla="*/ 8 w 384"/>
                        <a:gd name="T37" fmla="*/ 252 h 384"/>
                        <a:gd name="T38" fmla="*/ 0 w 384"/>
                        <a:gd name="T39" fmla="*/ 214 h 384"/>
                        <a:gd name="T40" fmla="*/ 0 w 384"/>
                        <a:gd name="T41" fmla="*/ 178 h 384"/>
                        <a:gd name="T42" fmla="*/ 6 w 384"/>
                        <a:gd name="T43" fmla="*/ 142 h 384"/>
                        <a:gd name="T44" fmla="*/ 18 w 384"/>
                        <a:gd name="T45" fmla="*/ 108 h 384"/>
                        <a:gd name="T46" fmla="*/ 38 w 384"/>
                        <a:gd name="T47" fmla="*/ 76 h 384"/>
                        <a:gd name="T48" fmla="*/ 64 w 384"/>
                        <a:gd name="T49" fmla="*/ 48 h 384"/>
                        <a:gd name="T50" fmla="*/ 96 w 384"/>
                        <a:gd name="T51" fmla="*/ 26 h 384"/>
                        <a:gd name="T52" fmla="*/ 114 w 384"/>
                        <a:gd name="T53" fmla="*/ 16 h 384"/>
                        <a:gd name="T54" fmla="*/ 150 w 384"/>
                        <a:gd name="T55" fmla="*/ 4 h 384"/>
                        <a:gd name="T56" fmla="*/ 186 w 384"/>
                        <a:gd name="T57" fmla="*/ 0 h 384"/>
                        <a:gd name="T58" fmla="*/ 224 w 384"/>
                        <a:gd name="T59" fmla="*/ 2 h 384"/>
                        <a:gd name="T60" fmla="*/ 260 w 384"/>
                        <a:gd name="T61" fmla="*/ 12 h 384"/>
                        <a:gd name="T62" fmla="*/ 292 w 384"/>
                        <a:gd name="T63" fmla="*/ 28 h 384"/>
                        <a:gd name="T64" fmla="*/ 322 w 384"/>
                        <a:gd name="T65" fmla="*/ 52 h 384"/>
                        <a:gd name="T66" fmla="*/ 348 w 384"/>
                        <a:gd name="T67" fmla="*/ 80 h 3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</a:cxnLst>
                      <a:rect l="0" t="0" r="r" b="b"/>
                      <a:pathLst>
                        <a:path w="384" h="384">
                          <a:moveTo>
                            <a:pt x="358" y="96"/>
                          </a:moveTo>
                          <a:lnTo>
                            <a:pt x="358" y="96"/>
                          </a:lnTo>
                          <a:lnTo>
                            <a:pt x="366" y="114"/>
                          </a:lnTo>
                          <a:lnTo>
                            <a:pt x="374" y="132"/>
                          </a:lnTo>
                          <a:lnTo>
                            <a:pt x="378" y="150"/>
                          </a:lnTo>
                          <a:lnTo>
                            <a:pt x="382" y="168"/>
                          </a:lnTo>
                          <a:lnTo>
                            <a:pt x="384" y="188"/>
                          </a:lnTo>
                          <a:lnTo>
                            <a:pt x="382" y="206"/>
                          </a:lnTo>
                          <a:lnTo>
                            <a:pt x="380" y="224"/>
                          </a:lnTo>
                          <a:lnTo>
                            <a:pt x="376" y="242"/>
                          </a:lnTo>
                          <a:lnTo>
                            <a:pt x="370" y="260"/>
                          </a:lnTo>
                          <a:lnTo>
                            <a:pt x="364" y="276"/>
                          </a:lnTo>
                          <a:lnTo>
                            <a:pt x="354" y="294"/>
                          </a:lnTo>
                          <a:lnTo>
                            <a:pt x="344" y="308"/>
                          </a:lnTo>
                          <a:lnTo>
                            <a:pt x="332" y="322"/>
                          </a:lnTo>
                          <a:lnTo>
                            <a:pt x="318" y="336"/>
                          </a:lnTo>
                          <a:lnTo>
                            <a:pt x="304" y="348"/>
                          </a:lnTo>
                          <a:lnTo>
                            <a:pt x="286" y="358"/>
                          </a:lnTo>
                          <a:lnTo>
                            <a:pt x="286" y="358"/>
                          </a:lnTo>
                          <a:lnTo>
                            <a:pt x="268" y="368"/>
                          </a:lnTo>
                          <a:lnTo>
                            <a:pt x="250" y="374"/>
                          </a:lnTo>
                          <a:lnTo>
                            <a:pt x="232" y="380"/>
                          </a:lnTo>
                          <a:lnTo>
                            <a:pt x="214" y="382"/>
                          </a:lnTo>
                          <a:lnTo>
                            <a:pt x="196" y="384"/>
                          </a:lnTo>
                          <a:lnTo>
                            <a:pt x="178" y="384"/>
                          </a:lnTo>
                          <a:lnTo>
                            <a:pt x="158" y="382"/>
                          </a:lnTo>
                          <a:lnTo>
                            <a:pt x="140" y="378"/>
                          </a:lnTo>
                          <a:lnTo>
                            <a:pt x="124" y="372"/>
                          </a:lnTo>
                          <a:lnTo>
                            <a:pt x="106" y="364"/>
                          </a:lnTo>
                          <a:lnTo>
                            <a:pt x="90" y="356"/>
                          </a:lnTo>
                          <a:lnTo>
                            <a:pt x="74" y="344"/>
                          </a:lnTo>
                          <a:lnTo>
                            <a:pt x="60" y="332"/>
                          </a:lnTo>
                          <a:lnTo>
                            <a:pt x="46" y="320"/>
                          </a:lnTo>
                          <a:lnTo>
                            <a:pt x="34" y="304"/>
                          </a:lnTo>
                          <a:lnTo>
                            <a:pt x="24" y="288"/>
                          </a:lnTo>
                          <a:lnTo>
                            <a:pt x="24" y="288"/>
                          </a:lnTo>
                          <a:lnTo>
                            <a:pt x="16" y="270"/>
                          </a:lnTo>
                          <a:lnTo>
                            <a:pt x="8" y="252"/>
                          </a:lnTo>
                          <a:lnTo>
                            <a:pt x="4" y="234"/>
                          </a:lnTo>
                          <a:lnTo>
                            <a:pt x="0" y="214"/>
                          </a:lnTo>
                          <a:lnTo>
                            <a:pt x="0" y="196"/>
                          </a:lnTo>
                          <a:lnTo>
                            <a:pt x="0" y="178"/>
                          </a:lnTo>
                          <a:lnTo>
                            <a:pt x="2" y="160"/>
                          </a:lnTo>
                          <a:lnTo>
                            <a:pt x="6" y="142"/>
                          </a:lnTo>
                          <a:lnTo>
                            <a:pt x="12" y="124"/>
                          </a:lnTo>
                          <a:lnTo>
                            <a:pt x="18" y="108"/>
                          </a:lnTo>
                          <a:lnTo>
                            <a:pt x="28" y="90"/>
                          </a:lnTo>
                          <a:lnTo>
                            <a:pt x="38" y="76"/>
                          </a:lnTo>
                          <a:lnTo>
                            <a:pt x="50" y="62"/>
                          </a:lnTo>
                          <a:lnTo>
                            <a:pt x="64" y="48"/>
                          </a:lnTo>
                          <a:lnTo>
                            <a:pt x="80" y="36"/>
                          </a:lnTo>
                          <a:lnTo>
                            <a:pt x="96" y="26"/>
                          </a:lnTo>
                          <a:lnTo>
                            <a:pt x="96" y="26"/>
                          </a:lnTo>
                          <a:lnTo>
                            <a:pt x="114" y="16"/>
                          </a:lnTo>
                          <a:lnTo>
                            <a:pt x="132" y="10"/>
                          </a:lnTo>
                          <a:lnTo>
                            <a:pt x="150" y="4"/>
                          </a:lnTo>
                          <a:lnTo>
                            <a:pt x="168" y="2"/>
                          </a:lnTo>
                          <a:lnTo>
                            <a:pt x="186" y="0"/>
                          </a:lnTo>
                          <a:lnTo>
                            <a:pt x="206" y="0"/>
                          </a:lnTo>
                          <a:lnTo>
                            <a:pt x="224" y="2"/>
                          </a:lnTo>
                          <a:lnTo>
                            <a:pt x="242" y="6"/>
                          </a:lnTo>
                          <a:lnTo>
                            <a:pt x="260" y="12"/>
                          </a:lnTo>
                          <a:lnTo>
                            <a:pt x="276" y="20"/>
                          </a:lnTo>
                          <a:lnTo>
                            <a:pt x="292" y="28"/>
                          </a:lnTo>
                          <a:lnTo>
                            <a:pt x="308" y="40"/>
                          </a:lnTo>
                          <a:lnTo>
                            <a:pt x="322" y="52"/>
                          </a:lnTo>
                          <a:lnTo>
                            <a:pt x="336" y="64"/>
                          </a:lnTo>
                          <a:lnTo>
                            <a:pt x="348" y="80"/>
                          </a:lnTo>
                          <a:lnTo>
                            <a:pt x="358" y="96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23" name="Freeform 5"/>
                    <p:cNvSpPr>
                      <a:spLocks/>
                    </p:cNvSpPr>
                    <p:nvPr/>
                  </p:nvSpPr>
                  <p:spPr bwMode="auto">
                    <a:xfrm>
                      <a:off x="5373755" y="3802522"/>
                      <a:ext cx="1022063" cy="1110938"/>
                    </a:xfrm>
                    <a:custGeom>
                      <a:avLst/>
                      <a:gdLst>
                        <a:gd name="T0" fmla="*/ 34 w 805"/>
                        <a:gd name="T1" fmla="*/ 631 h 875"/>
                        <a:gd name="T2" fmla="*/ 16 w 805"/>
                        <a:gd name="T3" fmla="*/ 617 h 875"/>
                        <a:gd name="T4" fmla="*/ 5 w 805"/>
                        <a:gd name="T5" fmla="*/ 601 h 875"/>
                        <a:gd name="T6" fmla="*/ 0 w 805"/>
                        <a:gd name="T7" fmla="*/ 583 h 875"/>
                        <a:gd name="T8" fmla="*/ 2 w 805"/>
                        <a:gd name="T9" fmla="*/ 567 h 875"/>
                        <a:gd name="T10" fmla="*/ 7 w 805"/>
                        <a:gd name="T11" fmla="*/ 550 h 875"/>
                        <a:gd name="T12" fmla="*/ 16 w 805"/>
                        <a:gd name="T13" fmla="*/ 538 h 875"/>
                        <a:gd name="T14" fmla="*/ 29 w 805"/>
                        <a:gd name="T15" fmla="*/ 531 h 875"/>
                        <a:gd name="T16" fmla="*/ 43 w 805"/>
                        <a:gd name="T17" fmla="*/ 527 h 875"/>
                        <a:gd name="T18" fmla="*/ 57 w 805"/>
                        <a:gd name="T19" fmla="*/ 531 h 875"/>
                        <a:gd name="T20" fmla="*/ 149 w 805"/>
                        <a:gd name="T21" fmla="*/ 572 h 875"/>
                        <a:gd name="T22" fmla="*/ 292 w 805"/>
                        <a:gd name="T23" fmla="*/ 636 h 875"/>
                        <a:gd name="T24" fmla="*/ 396 w 805"/>
                        <a:gd name="T25" fmla="*/ 678 h 875"/>
                        <a:gd name="T26" fmla="*/ 493 w 805"/>
                        <a:gd name="T27" fmla="*/ 706 h 875"/>
                        <a:gd name="T28" fmla="*/ 538 w 805"/>
                        <a:gd name="T29" fmla="*/ 715 h 875"/>
                        <a:gd name="T30" fmla="*/ 576 w 805"/>
                        <a:gd name="T31" fmla="*/ 717 h 875"/>
                        <a:gd name="T32" fmla="*/ 608 w 805"/>
                        <a:gd name="T33" fmla="*/ 712 h 875"/>
                        <a:gd name="T34" fmla="*/ 629 w 805"/>
                        <a:gd name="T35" fmla="*/ 699 h 875"/>
                        <a:gd name="T36" fmla="*/ 644 w 805"/>
                        <a:gd name="T37" fmla="*/ 676 h 875"/>
                        <a:gd name="T38" fmla="*/ 647 w 805"/>
                        <a:gd name="T39" fmla="*/ 662 h 875"/>
                        <a:gd name="T40" fmla="*/ 647 w 805"/>
                        <a:gd name="T41" fmla="*/ 629 h 875"/>
                        <a:gd name="T42" fmla="*/ 642 w 805"/>
                        <a:gd name="T43" fmla="*/ 595 h 875"/>
                        <a:gd name="T44" fmla="*/ 622 w 805"/>
                        <a:gd name="T45" fmla="*/ 536 h 875"/>
                        <a:gd name="T46" fmla="*/ 581 w 805"/>
                        <a:gd name="T47" fmla="*/ 454 h 875"/>
                        <a:gd name="T48" fmla="*/ 531 w 805"/>
                        <a:gd name="T49" fmla="*/ 373 h 875"/>
                        <a:gd name="T50" fmla="*/ 477 w 805"/>
                        <a:gd name="T51" fmla="*/ 298 h 875"/>
                        <a:gd name="T52" fmla="*/ 396 w 805"/>
                        <a:gd name="T53" fmla="*/ 196 h 875"/>
                        <a:gd name="T54" fmla="*/ 384 w 805"/>
                        <a:gd name="T55" fmla="*/ 179 h 875"/>
                        <a:gd name="T56" fmla="*/ 394 w 805"/>
                        <a:gd name="T57" fmla="*/ 102 h 875"/>
                        <a:gd name="T58" fmla="*/ 411 w 805"/>
                        <a:gd name="T59" fmla="*/ 16 h 875"/>
                        <a:gd name="T60" fmla="*/ 418 w 805"/>
                        <a:gd name="T61" fmla="*/ 0 h 875"/>
                        <a:gd name="T62" fmla="*/ 488 w 805"/>
                        <a:gd name="T63" fmla="*/ 81 h 875"/>
                        <a:gd name="T64" fmla="*/ 558 w 805"/>
                        <a:gd name="T65" fmla="*/ 170 h 875"/>
                        <a:gd name="T66" fmla="*/ 636 w 805"/>
                        <a:gd name="T67" fmla="*/ 280 h 875"/>
                        <a:gd name="T68" fmla="*/ 712 w 805"/>
                        <a:gd name="T69" fmla="*/ 403 h 875"/>
                        <a:gd name="T70" fmla="*/ 744 w 805"/>
                        <a:gd name="T71" fmla="*/ 468 h 875"/>
                        <a:gd name="T72" fmla="*/ 771 w 805"/>
                        <a:gd name="T73" fmla="*/ 531 h 875"/>
                        <a:gd name="T74" fmla="*/ 791 w 805"/>
                        <a:gd name="T75" fmla="*/ 593 h 875"/>
                        <a:gd name="T76" fmla="*/ 801 w 805"/>
                        <a:gd name="T77" fmla="*/ 656 h 875"/>
                        <a:gd name="T78" fmla="*/ 805 w 805"/>
                        <a:gd name="T79" fmla="*/ 714 h 875"/>
                        <a:gd name="T80" fmla="*/ 796 w 805"/>
                        <a:gd name="T81" fmla="*/ 767 h 875"/>
                        <a:gd name="T82" fmla="*/ 787 w 805"/>
                        <a:gd name="T83" fmla="*/ 792 h 875"/>
                        <a:gd name="T84" fmla="*/ 760 w 805"/>
                        <a:gd name="T85" fmla="*/ 830 h 875"/>
                        <a:gd name="T86" fmla="*/ 724 w 805"/>
                        <a:gd name="T87" fmla="*/ 855 h 875"/>
                        <a:gd name="T88" fmla="*/ 681 w 805"/>
                        <a:gd name="T89" fmla="*/ 870 h 875"/>
                        <a:gd name="T90" fmla="*/ 633 w 805"/>
                        <a:gd name="T91" fmla="*/ 875 h 875"/>
                        <a:gd name="T92" fmla="*/ 577 w 805"/>
                        <a:gd name="T93" fmla="*/ 870 h 875"/>
                        <a:gd name="T94" fmla="*/ 518 w 805"/>
                        <a:gd name="T95" fmla="*/ 859 h 875"/>
                        <a:gd name="T96" fmla="*/ 427 w 805"/>
                        <a:gd name="T97" fmla="*/ 830 h 875"/>
                        <a:gd name="T98" fmla="*/ 303 w 805"/>
                        <a:gd name="T99" fmla="*/ 778 h 875"/>
                        <a:gd name="T100" fmla="*/ 188 w 805"/>
                        <a:gd name="T101" fmla="*/ 721 h 875"/>
                        <a:gd name="T102" fmla="*/ 95 w 805"/>
                        <a:gd name="T103" fmla="*/ 669 h 8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805" h="875">
                          <a:moveTo>
                            <a:pt x="34" y="631"/>
                          </a:moveTo>
                          <a:lnTo>
                            <a:pt x="34" y="631"/>
                          </a:lnTo>
                          <a:lnTo>
                            <a:pt x="25" y="624"/>
                          </a:lnTo>
                          <a:lnTo>
                            <a:pt x="16" y="617"/>
                          </a:lnTo>
                          <a:lnTo>
                            <a:pt x="11" y="608"/>
                          </a:lnTo>
                          <a:lnTo>
                            <a:pt x="5" y="601"/>
                          </a:lnTo>
                          <a:lnTo>
                            <a:pt x="2" y="592"/>
                          </a:lnTo>
                          <a:lnTo>
                            <a:pt x="0" y="583"/>
                          </a:lnTo>
                          <a:lnTo>
                            <a:pt x="0" y="574"/>
                          </a:lnTo>
                          <a:lnTo>
                            <a:pt x="2" y="567"/>
                          </a:lnTo>
                          <a:lnTo>
                            <a:pt x="4" y="558"/>
                          </a:lnTo>
                          <a:lnTo>
                            <a:pt x="7" y="550"/>
                          </a:lnTo>
                          <a:lnTo>
                            <a:pt x="11" y="545"/>
                          </a:lnTo>
                          <a:lnTo>
                            <a:pt x="16" y="538"/>
                          </a:lnTo>
                          <a:lnTo>
                            <a:pt x="22" y="534"/>
                          </a:lnTo>
                          <a:lnTo>
                            <a:pt x="29" y="531"/>
                          </a:lnTo>
                          <a:lnTo>
                            <a:pt x="36" y="529"/>
                          </a:lnTo>
                          <a:lnTo>
                            <a:pt x="43" y="527"/>
                          </a:lnTo>
                          <a:lnTo>
                            <a:pt x="43" y="527"/>
                          </a:lnTo>
                          <a:lnTo>
                            <a:pt x="57" y="531"/>
                          </a:lnTo>
                          <a:lnTo>
                            <a:pt x="81" y="541"/>
                          </a:lnTo>
                          <a:lnTo>
                            <a:pt x="149" y="572"/>
                          </a:lnTo>
                          <a:lnTo>
                            <a:pt x="240" y="613"/>
                          </a:lnTo>
                          <a:lnTo>
                            <a:pt x="292" y="636"/>
                          </a:lnTo>
                          <a:lnTo>
                            <a:pt x="344" y="658"/>
                          </a:lnTo>
                          <a:lnTo>
                            <a:pt x="396" y="678"/>
                          </a:lnTo>
                          <a:lnTo>
                            <a:pt x="446" y="694"/>
                          </a:lnTo>
                          <a:lnTo>
                            <a:pt x="493" y="706"/>
                          </a:lnTo>
                          <a:lnTo>
                            <a:pt x="516" y="712"/>
                          </a:lnTo>
                          <a:lnTo>
                            <a:pt x="538" y="715"/>
                          </a:lnTo>
                          <a:lnTo>
                            <a:pt x="558" y="717"/>
                          </a:lnTo>
                          <a:lnTo>
                            <a:pt x="576" y="717"/>
                          </a:lnTo>
                          <a:lnTo>
                            <a:pt x="592" y="715"/>
                          </a:lnTo>
                          <a:lnTo>
                            <a:pt x="608" y="712"/>
                          </a:lnTo>
                          <a:lnTo>
                            <a:pt x="620" y="706"/>
                          </a:lnTo>
                          <a:lnTo>
                            <a:pt x="629" y="699"/>
                          </a:lnTo>
                          <a:lnTo>
                            <a:pt x="638" y="688"/>
                          </a:lnTo>
                          <a:lnTo>
                            <a:pt x="644" y="676"/>
                          </a:lnTo>
                          <a:lnTo>
                            <a:pt x="644" y="676"/>
                          </a:lnTo>
                          <a:lnTo>
                            <a:pt x="647" y="662"/>
                          </a:lnTo>
                          <a:lnTo>
                            <a:pt x="647" y="647"/>
                          </a:lnTo>
                          <a:lnTo>
                            <a:pt x="647" y="629"/>
                          </a:lnTo>
                          <a:lnTo>
                            <a:pt x="645" y="613"/>
                          </a:lnTo>
                          <a:lnTo>
                            <a:pt x="642" y="595"/>
                          </a:lnTo>
                          <a:lnTo>
                            <a:pt x="636" y="576"/>
                          </a:lnTo>
                          <a:lnTo>
                            <a:pt x="622" y="536"/>
                          </a:lnTo>
                          <a:lnTo>
                            <a:pt x="602" y="497"/>
                          </a:lnTo>
                          <a:lnTo>
                            <a:pt x="581" y="454"/>
                          </a:lnTo>
                          <a:lnTo>
                            <a:pt x="556" y="412"/>
                          </a:lnTo>
                          <a:lnTo>
                            <a:pt x="531" y="373"/>
                          </a:lnTo>
                          <a:lnTo>
                            <a:pt x="504" y="334"/>
                          </a:lnTo>
                          <a:lnTo>
                            <a:pt x="477" y="298"/>
                          </a:lnTo>
                          <a:lnTo>
                            <a:pt x="430" y="237"/>
                          </a:lnTo>
                          <a:lnTo>
                            <a:pt x="396" y="196"/>
                          </a:lnTo>
                          <a:lnTo>
                            <a:pt x="384" y="179"/>
                          </a:lnTo>
                          <a:lnTo>
                            <a:pt x="384" y="179"/>
                          </a:lnTo>
                          <a:lnTo>
                            <a:pt x="387" y="156"/>
                          </a:lnTo>
                          <a:lnTo>
                            <a:pt x="394" y="102"/>
                          </a:lnTo>
                          <a:lnTo>
                            <a:pt x="405" y="41"/>
                          </a:lnTo>
                          <a:lnTo>
                            <a:pt x="411" y="16"/>
                          </a:lnTo>
                          <a:lnTo>
                            <a:pt x="418" y="0"/>
                          </a:lnTo>
                          <a:lnTo>
                            <a:pt x="418" y="0"/>
                          </a:lnTo>
                          <a:lnTo>
                            <a:pt x="437" y="22"/>
                          </a:lnTo>
                          <a:lnTo>
                            <a:pt x="488" y="81"/>
                          </a:lnTo>
                          <a:lnTo>
                            <a:pt x="522" y="122"/>
                          </a:lnTo>
                          <a:lnTo>
                            <a:pt x="558" y="170"/>
                          </a:lnTo>
                          <a:lnTo>
                            <a:pt x="597" y="222"/>
                          </a:lnTo>
                          <a:lnTo>
                            <a:pt x="636" y="280"/>
                          </a:lnTo>
                          <a:lnTo>
                            <a:pt x="676" y="341"/>
                          </a:lnTo>
                          <a:lnTo>
                            <a:pt x="712" y="403"/>
                          </a:lnTo>
                          <a:lnTo>
                            <a:pt x="728" y="436"/>
                          </a:lnTo>
                          <a:lnTo>
                            <a:pt x="744" y="468"/>
                          </a:lnTo>
                          <a:lnTo>
                            <a:pt x="758" y="498"/>
                          </a:lnTo>
                          <a:lnTo>
                            <a:pt x="771" y="531"/>
                          </a:lnTo>
                          <a:lnTo>
                            <a:pt x="782" y="563"/>
                          </a:lnTo>
                          <a:lnTo>
                            <a:pt x="791" y="593"/>
                          </a:lnTo>
                          <a:lnTo>
                            <a:pt x="798" y="626"/>
                          </a:lnTo>
                          <a:lnTo>
                            <a:pt x="801" y="656"/>
                          </a:lnTo>
                          <a:lnTo>
                            <a:pt x="805" y="685"/>
                          </a:lnTo>
                          <a:lnTo>
                            <a:pt x="805" y="714"/>
                          </a:lnTo>
                          <a:lnTo>
                            <a:pt x="801" y="742"/>
                          </a:lnTo>
                          <a:lnTo>
                            <a:pt x="796" y="767"/>
                          </a:lnTo>
                          <a:lnTo>
                            <a:pt x="796" y="767"/>
                          </a:lnTo>
                          <a:lnTo>
                            <a:pt x="787" y="792"/>
                          </a:lnTo>
                          <a:lnTo>
                            <a:pt x="775" y="814"/>
                          </a:lnTo>
                          <a:lnTo>
                            <a:pt x="760" y="830"/>
                          </a:lnTo>
                          <a:lnTo>
                            <a:pt x="744" y="844"/>
                          </a:lnTo>
                          <a:lnTo>
                            <a:pt x="724" y="855"/>
                          </a:lnTo>
                          <a:lnTo>
                            <a:pt x="705" y="864"/>
                          </a:lnTo>
                          <a:lnTo>
                            <a:pt x="681" y="870"/>
                          </a:lnTo>
                          <a:lnTo>
                            <a:pt x="658" y="873"/>
                          </a:lnTo>
                          <a:lnTo>
                            <a:pt x="633" y="875"/>
                          </a:lnTo>
                          <a:lnTo>
                            <a:pt x="604" y="873"/>
                          </a:lnTo>
                          <a:lnTo>
                            <a:pt x="577" y="870"/>
                          </a:lnTo>
                          <a:lnTo>
                            <a:pt x="549" y="864"/>
                          </a:lnTo>
                          <a:lnTo>
                            <a:pt x="518" y="859"/>
                          </a:lnTo>
                          <a:lnTo>
                            <a:pt x="488" y="850"/>
                          </a:lnTo>
                          <a:lnTo>
                            <a:pt x="427" y="830"/>
                          </a:lnTo>
                          <a:lnTo>
                            <a:pt x="364" y="805"/>
                          </a:lnTo>
                          <a:lnTo>
                            <a:pt x="303" y="778"/>
                          </a:lnTo>
                          <a:lnTo>
                            <a:pt x="244" y="749"/>
                          </a:lnTo>
                          <a:lnTo>
                            <a:pt x="188" y="721"/>
                          </a:lnTo>
                          <a:lnTo>
                            <a:pt x="138" y="694"/>
                          </a:lnTo>
                          <a:lnTo>
                            <a:pt x="95" y="669"/>
                          </a:lnTo>
                          <a:lnTo>
                            <a:pt x="34" y="631"/>
                          </a:lnTo>
                          <a:close/>
                        </a:path>
                      </a:pathLst>
                    </a:custGeom>
                    <a:solidFill>
                      <a:srgbClr val="474C4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24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5373755" y="3802522"/>
                      <a:ext cx="1022063" cy="1110938"/>
                    </a:xfrm>
                    <a:custGeom>
                      <a:avLst/>
                      <a:gdLst>
                        <a:gd name="T0" fmla="*/ 34 w 805"/>
                        <a:gd name="T1" fmla="*/ 631 h 875"/>
                        <a:gd name="T2" fmla="*/ 16 w 805"/>
                        <a:gd name="T3" fmla="*/ 617 h 875"/>
                        <a:gd name="T4" fmla="*/ 5 w 805"/>
                        <a:gd name="T5" fmla="*/ 601 h 875"/>
                        <a:gd name="T6" fmla="*/ 0 w 805"/>
                        <a:gd name="T7" fmla="*/ 583 h 875"/>
                        <a:gd name="T8" fmla="*/ 2 w 805"/>
                        <a:gd name="T9" fmla="*/ 567 h 875"/>
                        <a:gd name="T10" fmla="*/ 7 w 805"/>
                        <a:gd name="T11" fmla="*/ 550 h 875"/>
                        <a:gd name="T12" fmla="*/ 16 w 805"/>
                        <a:gd name="T13" fmla="*/ 538 h 875"/>
                        <a:gd name="T14" fmla="*/ 29 w 805"/>
                        <a:gd name="T15" fmla="*/ 531 h 875"/>
                        <a:gd name="T16" fmla="*/ 43 w 805"/>
                        <a:gd name="T17" fmla="*/ 527 h 875"/>
                        <a:gd name="T18" fmla="*/ 57 w 805"/>
                        <a:gd name="T19" fmla="*/ 531 h 875"/>
                        <a:gd name="T20" fmla="*/ 149 w 805"/>
                        <a:gd name="T21" fmla="*/ 572 h 875"/>
                        <a:gd name="T22" fmla="*/ 292 w 805"/>
                        <a:gd name="T23" fmla="*/ 636 h 875"/>
                        <a:gd name="T24" fmla="*/ 396 w 805"/>
                        <a:gd name="T25" fmla="*/ 678 h 875"/>
                        <a:gd name="T26" fmla="*/ 493 w 805"/>
                        <a:gd name="T27" fmla="*/ 706 h 875"/>
                        <a:gd name="T28" fmla="*/ 538 w 805"/>
                        <a:gd name="T29" fmla="*/ 715 h 875"/>
                        <a:gd name="T30" fmla="*/ 576 w 805"/>
                        <a:gd name="T31" fmla="*/ 717 h 875"/>
                        <a:gd name="T32" fmla="*/ 608 w 805"/>
                        <a:gd name="T33" fmla="*/ 712 h 875"/>
                        <a:gd name="T34" fmla="*/ 629 w 805"/>
                        <a:gd name="T35" fmla="*/ 699 h 875"/>
                        <a:gd name="T36" fmla="*/ 644 w 805"/>
                        <a:gd name="T37" fmla="*/ 676 h 875"/>
                        <a:gd name="T38" fmla="*/ 647 w 805"/>
                        <a:gd name="T39" fmla="*/ 662 h 875"/>
                        <a:gd name="T40" fmla="*/ 647 w 805"/>
                        <a:gd name="T41" fmla="*/ 629 h 875"/>
                        <a:gd name="T42" fmla="*/ 642 w 805"/>
                        <a:gd name="T43" fmla="*/ 595 h 875"/>
                        <a:gd name="T44" fmla="*/ 622 w 805"/>
                        <a:gd name="T45" fmla="*/ 536 h 875"/>
                        <a:gd name="T46" fmla="*/ 581 w 805"/>
                        <a:gd name="T47" fmla="*/ 454 h 875"/>
                        <a:gd name="T48" fmla="*/ 531 w 805"/>
                        <a:gd name="T49" fmla="*/ 373 h 875"/>
                        <a:gd name="T50" fmla="*/ 477 w 805"/>
                        <a:gd name="T51" fmla="*/ 298 h 875"/>
                        <a:gd name="T52" fmla="*/ 396 w 805"/>
                        <a:gd name="T53" fmla="*/ 196 h 875"/>
                        <a:gd name="T54" fmla="*/ 384 w 805"/>
                        <a:gd name="T55" fmla="*/ 179 h 875"/>
                        <a:gd name="T56" fmla="*/ 394 w 805"/>
                        <a:gd name="T57" fmla="*/ 102 h 875"/>
                        <a:gd name="T58" fmla="*/ 411 w 805"/>
                        <a:gd name="T59" fmla="*/ 16 h 875"/>
                        <a:gd name="T60" fmla="*/ 418 w 805"/>
                        <a:gd name="T61" fmla="*/ 0 h 875"/>
                        <a:gd name="T62" fmla="*/ 488 w 805"/>
                        <a:gd name="T63" fmla="*/ 81 h 875"/>
                        <a:gd name="T64" fmla="*/ 558 w 805"/>
                        <a:gd name="T65" fmla="*/ 170 h 875"/>
                        <a:gd name="T66" fmla="*/ 636 w 805"/>
                        <a:gd name="T67" fmla="*/ 280 h 875"/>
                        <a:gd name="T68" fmla="*/ 712 w 805"/>
                        <a:gd name="T69" fmla="*/ 403 h 875"/>
                        <a:gd name="T70" fmla="*/ 744 w 805"/>
                        <a:gd name="T71" fmla="*/ 468 h 875"/>
                        <a:gd name="T72" fmla="*/ 771 w 805"/>
                        <a:gd name="T73" fmla="*/ 531 h 875"/>
                        <a:gd name="T74" fmla="*/ 791 w 805"/>
                        <a:gd name="T75" fmla="*/ 593 h 875"/>
                        <a:gd name="T76" fmla="*/ 801 w 805"/>
                        <a:gd name="T77" fmla="*/ 656 h 875"/>
                        <a:gd name="T78" fmla="*/ 805 w 805"/>
                        <a:gd name="T79" fmla="*/ 714 h 875"/>
                        <a:gd name="T80" fmla="*/ 796 w 805"/>
                        <a:gd name="T81" fmla="*/ 767 h 875"/>
                        <a:gd name="T82" fmla="*/ 787 w 805"/>
                        <a:gd name="T83" fmla="*/ 792 h 875"/>
                        <a:gd name="T84" fmla="*/ 760 w 805"/>
                        <a:gd name="T85" fmla="*/ 830 h 875"/>
                        <a:gd name="T86" fmla="*/ 724 w 805"/>
                        <a:gd name="T87" fmla="*/ 855 h 875"/>
                        <a:gd name="T88" fmla="*/ 681 w 805"/>
                        <a:gd name="T89" fmla="*/ 870 h 875"/>
                        <a:gd name="T90" fmla="*/ 633 w 805"/>
                        <a:gd name="T91" fmla="*/ 875 h 875"/>
                        <a:gd name="T92" fmla="*/ 577 w 805"/>
                        <a:gd name="T93" fmla="*/ 870 h 875"/>
                        <a:gd name="T94" fmla="*/ 518 w 805"/>
                        <a:gd name="T95" fmla="*/ 859 h 875"/>
                        <a:gd name="T96" fmla="*/ 427 w 805"/>
                        <a:gd name="T97" fmla="*/ 830 h 875"/>
                        <a:gd name="T98" fmla="*/ 303 w 805"/>
                        <a:gd name="T99" fmla="*/ 778 h 875"/>
                        <a:gd name="T100" fmla="*/ 188 w 805"/>
                        <a:gd name="T101" fmla="*/ 721 h 875"/>
                        <a:gd name="T102" fmla="*/ 95 w 805"/>
                        <a:gd name="T103" fmla="*/ 669 h 8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805" h="875">
                          <a:moveTo>
                            <a:pt x="34" y="631"/>
                          </a:moveTo>
                          <a:lnTo>
                            <a:pt x="34" y="631"/>
                          </a:lnTo>
                          <a:lnTo>
                            <a:pt x="25" y="624"/>
                          </a:lnTo>
                          <a:lnTo>
                            <a:pt x="16" y="617"/>
                          </a:lnTo>
                          <a:lnTo>
                            <a:pt x="11" y="608"/>
                          </a:lnTo>
                          <a:lnTo>
                            <a:pt x="5" y="601"/>
                          </a:lnTo>
                          <a:lnTo>
                            <a:pt x="2" y="592"/>
                          </a:lnTo>
                          <a:lnTo>
                            <a:pt x="0" y="583"/>
                          </a:lnTo>
                          <a:lnTo>
                            <a:pt x="0" y="574"/>
                          </a:lnTo>
                          <a:lnTo>
                            <a:pt x="2" y="567"/>
                          </a:lnTo>
                          <a:lnTo>
                            <a:pt x="4" y="558"/>
                          </a:lnTo>
                          <a:lnTo>
                            <a:pt x="7" y="550"/>
                          </a:lnTo>
                          <a:lnTo>
                            <a:pt x="11" y="545"/>
                          </a:lnTo>
                          <a:lnTo>
                            <a:pt x="16" y="538"/>
                          </a:lnTo>
                          <a:lnTo>
                            <a:pt x="22" y="534"/>
                          </a:lnTo>
                          <a:lnTo>
                            <a:pt x="29" y="531"/>
                          </a:lnTo>
                          <a:lnTo>
                            <a:pt x="36" y="529"/>
                          </a:lnTo>
                          <a:lnTo>
                            <a:pt x="43" y="527"/>
                          </a:lnTo>
                          <a:lnTo>
                            <a:pt x="43" y="527"/>
                          </a:lnTo>
                          <a:lnTo>
                            <a:pt x="57" y="531"/>
                          </a:lnTo>
                          <a:lnTo>
                            <a:pt x="81" y="541"/>
                          </a:lnTo>
                          <a:lnTo>
                            <a:pt x="149" y="572"/>
                          </a:lnTo>
                          <a:lnTo>
                            <a:pt x="240" y="613"/>
                          </a:lnTo>
                          <a:lnTo>
                            <a:pt x="292" y="636"/>
                          </a:lnTo>
                          <a:lnTo>
                            <a:pt x="344" y="658"/>
                          </a:lnTo>
                          <a:lnTo>
                            <a:pt x="396" y="678"/>
                          </a:lnTo>
                          <a:lnTo>
                            <a:pt x="446" y="694"/>
                          </a:lnTo>
                          <a:lnTo>
                            <a:pt x="493" y="706"/>
                          </a:lnTo>
                          <a:lnTo>
                            <a:pt x="516" y="712"/>
                          </a:lnTo>
                          <a:lnTo>
                            <a:pt x="538" y="715"/>
                          </a:lnTo>
                          <a:lnTo>
                            <a:pt x="558" y="717"/>
                          </a:lnTo>
                          <a:lnTo>
                            <a:pt x="576" y="717"/>
                          </a:lnTo>
                          <a:lnTo>
                            <a:pt x="592" y="715"/>
                          </a:lnTo>
                          <a:lnTo>
                            <a:pt x="608" y="712"/>
                          </a:lnTo>
                          <a:lnTo>
                            <a:pt x="620" y="706"/>
                          </a:lnTo>
                          <a:lnTo>
                            <a:pt x="629" y="699"/>
                          </a:lnTo>
                          <a:lnTo>
                            <a:pt x="638" y="688"/>
                          </a:lnTo>
                          <a:lnTo>
                            <a:pt x="644" y="676"/>
                          </a:lnTo>
                          <a:lnTo>
                            <a:pt x="644" y="676"/>
                          </a:lnTo>
                          <a:lnTo>
                            <a:pt x="647" y="662"/>
                          </a:lnTo>
                          <a:lnTo>
                            <a:pt x="647" y="647"/>
                          </a:lnTo>
                          <a:lnTo>
                            <a:pt x="647" y="629"/>
                          </a:lnTo>
                          <a:lnTo>
                            <a:pt x="645" y="613"/>
                          </a:lnTo>
                          <a:lnTo>
                            <a:pt x="642" y="595"/>
                          </a:lnTo>
                          <a:lnTo>
                            <a:pt x="636" y="576"/>
                          </a:lnTo>
                          <a:lnTo>
                            <a:pt x="622" y="536"/>
                          </a:lnTo>
                          <a:lnTo>
                            <a:pt x="602" y="497"/>
                          </a:lnTo>
                          <a:lnTo>
                            <a:pt x="581" y="454"/>
                          </a:lnTo>
                          <a:lnTo>
                            <a:pt x="556" y="412"/>
                          </a:lnTo>
                          <a:lnTo>
                            <a:pt x="531" y="373"/>
                          </a:lnTo>
                          <a:lnTo>
                            <a:pt x="504" y="334"/>
                          </a:lnTo>
                          <a:lnTo>
                            <a:pt x="477" y="298"/>
                          </a:lnTo>
                          <a:lnTo>
                            <a:pt x="430" y="237"/>
                          </a:lnTo>
                          <a:lnTo>
                            <a:pt x="396" y="196"/>
                          </a:lnTo>
                          <a:lnTo>
                            <a:pt x="384" y="179"/>
                          </a:lnTo>
                          <a:lnTo>
                            <a:pt x="384" y="179"/>
                          </a:lnTo>
                          <a:lnTo>
                            <a:pt x="387" y="156"/>
                          </a:lnTo>
                          <a:lnTo>
                            <a:pt x="394" y="102"/>
                          </a:lnTo>
                          <a:lnTo>
                            <a:pt x="405" y="41"/>
                          </a:lnTo>
                          <a:lnTo>
                            <a:pt x="411" y="16"/>
                          </a:lnTo>
                          <a:lnTo>
                            <a:pt x="418" y="0"/>
                          </a:lnTo>
                          <a:lnTo>
                            <a:pt x="418" y="0"/>
                          </a:lnTo>
                          <a:lnTo>
                            <a:pt x="437" y="22"/>
                          </a:lnTo>
                          <a:lnTo>
                            <a:pt x="488" y="81"/>
                          </a:lnTo>
                          <a:lnTo>
                            <a:pt x="522" y="122"/>
                          </a:lnTo>
                          <a:lnTo>
                            <a:pt x="558" y="170"/>
                          </a:lnTo>
                          <a:lnTo>
                            <a:pt x="597" y="222"/>
                          </a:lnTo>
                          <a:lnTo>
                            <a:pt x="636" y="280"/>
                          </a:lnTo>
                          <a:lnTo>
                            <a:pt x="676" y="341"/>
                          </a:lnTo>
                          <a:lnTo>
                            <a:pt x="712" y="403"/>
                          </a:lnTo>
                          <a:lnTo>
                            <a:pt x="728" y="436"/>
                          </a:lnTo>
                          <a:lnTo>
                            <a:pt x="744" y="468"/>
                          </a:lnTo>
                          <a:lnTo>
                            <a:pt x="758" y="498"/>
                          </a:lnTo>
                          <a:lnTo>
                            <a:pt x="771" y="531"/>
                          </a:lnTo>
                          <a:lnTo>
                            <a:pt x="782" y="563"/>
                          </a:lnTo>
                          <a:lnTo>
                            <a:pt x="791" y="593"/>
                          </a:lnTo>
                          <a:lnTo>
                            <a:pt x="798" y="626"/>
                          </a:lnTo>
                          <a:lnTo>
                            <a:pt x="801" y="656"/>
                          </a:lnTo>
                          <a:lnTo>
                            <a:pt x="805" y="685"/>
                          </a:lnTo>
                          <a:lnTo>
                            <a:pt x="805" y="714"/>
                          </a:lnTo>
                          <a:lnTo>
                            <a:pt x="801" y="742"/>
                          </a:lnTo>
                          <a:lnTo>
                            <a:pt x="796" y="767"/>
                          </a:lnTo>
                          <a:lnTo>
                            <a:pt x="796" y="767"/>
                          </a:lnTo>
                          <a:lnTo>
                            <a:pt x="787" y="792"/>
                          </a:lnTo>
                          <a:lnTo>
                            <a:pt x="775" y="814"/>
                          </a:lnTo>
                          <a:lnTo>
                            <a:pt x="760" y="830"/>
                          </a:lnTo>
                          <a:lnTo>
                            <a:pt x="744" y="844"/>
                          </a:lnTo>
                          <a:lnTo>
                            <a:pt x="724" y="855"/>
                          </a:lnTo>
                          <a:lnTo>
                            <a:pt x="705" y="864"/>
                          </a:lnTo>
                          <a:lnTo>
                            <a:pt x="681" y="870"/>
                          </a:lnTo>
                          <a:lnTo>
                            <a:pt x="658" y="873"/>
                          </a:lnTo>
                          <a:lnTo>
                            <a:pt x="633" y="875"/>
                          </a:lnTo>
                          <a:lnTo>
                            <a:pt x="604" y="873"/>
                          </a:lnTo>
                          <a:lnTo>
                            <a:pt x="577" y="870"/>
                          </a:lnTo>
                          <a:lnTo>
                            <a:pt x="549" y="864"/>
                          </a:lnTo>
                          <a:lnTo>
                            <a:pt x="518" y="859"/>
                          </a:lnTo>
                          <a:lnTo>
                            <a:pt x="488" y="850"/>
                          </a:lnTo>
                          <a:lnTo>
                            <a:pt x="427" y="830"/>
                          </a:lnTo>
                          <a:lnTo>
                            <a:pt x="364" y="805"/>
                          </a:lnTo>
                          <a:lnTo>
                            <a:pt x="303" y="778"/>
                          </a:lnTo>
                          <a:lnTo>
                            <a:pt x="244" y="749"/>
                          </a:lnTo>
                          <a:lnTo>
                            <a:pt x="188" y="721"/>
                          </a:lnTo>
                          <a:lnTo>
                            <a:pt x="138" y="694"/>
                          </a:lnTo>
                          <a:lnTo>
                            <a:pt x="95" y="669"/>
                          </a:lnTo>
                          <a:lnTo>
                            <a:pt x="34" y="631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25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5428349" y="3477493"/>
                      <a:ext cx="577688" cy="769404"/>
                    </a:xfrm>
                    <a:custGeom>
                      <a:avLst/>
                      <a:gdLst>
                        <a:gd name="T0" fmla="*/ 38 w 455"/>
                        <a:gd name="T1" fmla="*/ 89 h 606"/>
                        <a:gd name="T2" fmla="*/ 38 w 455"/>
                        <a:gd name="T3" fmla="*/ 89 h 606"/>
                        <a:gd name="T4" fmla="*/ 129 w 455"/>
                        <a:gd name="T5" fmla="*/ 46 h 606"/>
                        <a:gd name="T6" fmla="*/ 178 w 455"/>
                        <a:gd name="T7" fmla="*/ 25 h 606"/>
                        <a:gd name="T8" fmla="*/ 210 w 455"/>
                        <a:gd name="T9" fmla="*/ 11 h 606"/>
                        <a:gd name="T10" fmla="*/ 210 w 455"/>
                        <a:gd name="T11" fmla="*/ 11 h 606"/>
                        <a:gd name="T12" fmla="*/ 231 w 455"/>
                        <a:gd name="T13" fmla="*/ 3 h 606"/>
                        <a:gd name="T14" fmla="*/ 242 w 455"/>
                        <a:gd name="T15" fmla="*/ 0 h 606"/>
                        <a:gd name="T16" fmla="*/ 253 w 455"/>
                        <a:gd name="T17" fmla="*/ 2 h 606"/>
                        <a:gd name="T18" fmla="*/ 264 w 455"/>
                        <a:gd name="T19" fmla="*/ 5 h 606"/>
                        <a:gd name="T20" fmla="*/ 269 w 455"/>
                        <a:gd name="T21" fmla="*/ 9 h 606"/>
                        <a:gd name="T22" fmla="*/ 274 w 455"/>
                        <a:gd name="T23" fmla="*/ 14 h 606"/>
                        <a:gd name="T24" fmla="*/ 287 w 455"/>
                        <a:gd name="T25" fmla="*/ 30 h 606"/>
                        <a:gd name="T26" fmla="*/ 298 w 455"/>
                        <a:gd name="T27" fmla="*/ 54 h 606"/>
                        <a:gd name="T28" fmla="*/ 298 w 455"/>
                        <a:gd name="T29" fmla="*/ 54 h 606"/>
                        <a:gd name="T30" fmla="*/ 389 w 455"/>
                        <a:gd name="T31" fmla="*/ 283 h 606"/>
                        <a:gd name="T32" fmla="*/ 436 w 455"/>
                        <a:gd name="T33" fmla="*/ 410 h 606"/>
                        <a:gd name="T34" fmla="*/ 450 w 455"/>
                        <a:gd name="T35" fmla="*/ 453 h 606"/>
                        <a:gd name="T36" fmla="*/ 455 w 455"/>
                        <a:gd name="T37" fmla="*/ 468 h 606"/>
                        <a:gd name="T38" fmla="*/ 455 w 455"/>
                        <a:gd name="T39" fmla="*/ 473 h 606"/>
                        <a:gd name="T40" fmla="*/ 455 w 455"/>
                        <a:gd name="T41" fmla="*/ 473 h 606"/>
                        <a:gd name="T42" fmla="*/ 454 w 455"/>
                        <a:gd name="T43" fmla="*/ 487 h 606"/>
                        <a:gd name="T44" fmla="*/ 452 w 455"/>
                        <a:gd name="T45" fmla="*/ 496 h 606"/>
                        <a:gd name="T46" fmla="*/ 446 w 455"/>
                        <a:gd name="T47" fmla="*/ 504 h 606"/>
                        <a:gd name="T48" fmla="*/ 437 w 455"/>
                        <a:gd name="T49" fmla="*/ 512 h 606"/>
                        <a:gd name="T50" fmla="*/ 423 w 455"/>
                        <a:gd name="T51" fmla="*/ 521 h 606"/>
                        <a:gd name="T52" fmla="*/ 403 w 455"/>
                        <a:gd name="T53" fmla="*/ 532 h 606"/>
                        <a:gd name="T54" fmla="*/ 377 w 455"/>
                        <a:gd name="T55" fmla="*/ 545 h 606"/>
                        <a:gd name="T56" fmla="*/ 377 w 455"/>
                        <a:gd name="T57" fmla="*/ 545 h 606"/>
                        <a:gd name="T58" fmla="*/ 317 w 455"/>
                        <a:gd name="T59" fmla="*/ 568 h 606"/>
                        <a:gd name="T60" fmla="*/ 271 w 455"/>
                        <a:gd name="T61" fmla="*/ 586 h 606"/>
                        <a:gd name="T62" fmla="*/ 233 w 455"/>
                        <a:gd name="T63" fmla="*/ 597 h 606"/>
                        <a:gd name="T64" fmla="*/ 212 w 455"/>
                        <a:gd name="T65" fmla="*/ 602 h 606"/>
                        <a:gd name="T66" fmla="*/ 212 w 455"/>
                        <a:gd name="T67" fmla="*/ 602 h 606"/>
                        <a:gd name="T68" fmla="*/ 203 w 455"/>
                        <a:gd name="T69" fmla="*/ 604 h 606"/>
                        <a:gd name="T70" fmla="*/ 194 w 455"/>
                        <a:gd name="T71" fmla="*/ 606 h 606"/>
                        <a:gd name="T72" fmla="*/ 187 w 455"/>
                        <a:gd name="T73" fmla="*/ 604 h 606"/>
                        <a:gd name="T74" fmla="*/ 176 w 455"/>
                        <a:gd name="T75" fmla="*/ 599 h 606"/>
                        <a:gd name="T76" fmla="*/ 167 w 455"/>
                        <a:gd name="T77" fmla="*/ 588 h 606"/>
                        <a:gd name="T78" fmla="*/ 154 w 455"/>
                        <a:gd name="T79" fmla="*/ 573 h 606"/>
                        <a:gd name="T80" fmla="*/ 142 w 455"/>
                        <a:gd name="T81" fmla="*/ 550 h 606"/>
                        <a:gd name="T82" fmla="*/ 127 w 455"/>
                        <a:gd name="T83" fmla="*/ 518 h 606"/>
                        <a:gd name="T84" fmla="*/ 127 w 455"/>
                        <a:gd name="T85" fmla="*/ 518 h 606"/>
                        <a:gd name="T86" fmla="*/ 93 w 455"/>
                        <a:gd name="T87" fmla="*/ 430 h 606"/>
                        <a:gd name="T88" fmla="*/ 56 w 455"/>
                        <a:gd name="T89" fmla="*/ 328 h 606"/>
                        <a:gd name="T90" fmla="*/ 7 w 455"/>
                        <a:gd name="T91" fmla="*/ 190 h 606"/>
                        <a:gd name="T92" fmla="*/ 7 w 455"/>
                        <a:gd name="T93" fmla="*/ 190 h 606"/>
                        <a:gd name="T94" fmla="*/ 4 w 455"/>
                        <a:gd name="T95" fmla="*/ 179 h 606"/>
                        <a:gd name="T96" fmla="*/ 2 w 455"/>
                        <a:gd name="T97" fmla="*/ 167 h 606"/>
                        <a:gd name="T98" fmla="*/ 0 w 455"/>
                        <a:gd name="T99" fmla="*/ 152 h 606"/>
                        <a:gd name="T100" fmla="*/ 2 w 455"/>
                        <a:gd name="T101" fmla="*/ 138 h 606"/>
                        <a:gd name="T102" fmla="*/ 5 w 455"/>
                        <a:gd name="T103" fmla="*/ 123 h 606"/>
                        <a:gd name="T104" fmla="*/ 13 w 455"/>
                        <a:gd name="T105" fmla="*/ 111 h 606"/>
                        <a:gd name="T106" fmla="*/ 23 w 455"/>
                        <a:gd name="T107" fmla="*/ 98 h 606"/>
                        <a:gd name="T108" fmla="*/ 31 w 455"/>
                        <a:gd name="T109" fmla="*/ 93 h 606"/>
                        <a:gd name="T110" fmla="*/ 38 w 455"/>
                        <a:gd name="T111" fmla="*/ 89 h 6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455" h="606">
                          <a:moveTo>
                            <a:pt x="38" y="89"/>
                          </a:moveTo>
                          <a:lnTo>
                            <a:pt x="38" y="89"/>
                          </a:lnTo>
                          <a:lnTo>
                            <a:pt x="129" y="46"/>
                          </a:lnTo>
                          <a:lnTo>
                            <a:pt x="178" y="25"/>
                          </a:lnTo>
                          <a:lnTo>
                            <a:pt x="210" y="11"/>
                          </a:lnTo>
                          <a:lnTo>
                            <a:pt x="210" y="11"/>
                          </a:lnTo>
                          <a:lnTo>
                            <a:pt x="231" y="3"/>
                          </a:lnTo>
                          <a:lnTo>
                            <a:pt x="242" y="0"/>
                          </a:lnTo>
                          <a:lnTo>
                            <a:pt x="253" y="2"/>
                          </a:lnTo>
                          <a:lnTo>
                            <a:pt x="264" y="5"/>
                          </a:lnTo>
                          <a:lnTo>
                            <a:pt x="269" y="9"/>
                          </a:lnTo>
                          <a:lnTo>
                            <a:pt x="274" y="14"/>
                          </a:lnTo>
                          <a:lnTo>
                            <a:pt x="287" y="30"/>
                          </a:lnTo>
                          <a:lnTo>
                            <a:pt x="298" y="54"/>
                          </a:lnTo>
                          <a:lnTo>
                            <a:pt x="298" y="54"/>
                          </a:lnTo>
                          <a:lnTo>
                            <a:pt x="389" y="283"/>
                          </a:lnTo>
                          <a:lnTo>
                            <a:pt x="436" y="410"/>
                          </a:lnTo>
                          <a:lnTo>
                            <a:pt x="450" y="453"/>
                          </a:lnTo>
                          <a:lnTo>
                            <a:pt x="455" y="468"/>
                          </a:lnTo>
                          <a:lnTo>
                            <a:pt x="455" y="473"/>
                          </a:lnTo>
                          <a:lnTo>
                            <a:pt x="455" y="473"/>
                          </a:lnTo>
                          <a:lnTo>
                            <a:pt x="454" y="487"/>
                          </a:lnTo>
                          <a:lnTo>
                            <a:pt x="452" y="496"/>
                          </a:lnTo>
                          <a:lnTo>
                            <a:pt x="446" y="504"/>
                          </a:lnTo>
                          <a:lnTo>
                            <a:pt x="437" y="512"/>
                          </a:lnTo>
                          <a:lnTo>
                            <a:pt x="423" y="521"/>
                          </a:lnTo>
                          <a:lnTo>
                            <a:pt x="403" y="532"/>
                          </a:lnTo>
                          <a:lnTo>
                            <a:pt x="377" y="545"/>
                          </a:lnTo>
                          <a:lnTo>
                            <a:pt x="377" y="545"/>
                          </a:lnTo>
                          <a:lnTo>
                            <a:pt x="317" y="568"/>
                          </a:lnTo>
                          <a:lnTo>
                            <a:pt x="271" y="586"/>
                          </a:lnTo>
                          <a:lnTo>
                            <a:pt x="233" y="597"/>
                          </a:lnTo>
                          <a:lnTo>
                            <a:pt x="212" y="602"/>
                          </a:lnTo>
                          <a:lnTo>
                            <a:pt x="212" y="602"/>
                          </a:lnTo>
                          <a:lnTo>
                            <a:pt x="203" y="604"/>
                          </a:lnTo>
                          <a:lnTo>
                            <a:pt x="194" y="606"/>
                          </a:lnTo>
                          <a:lnTo>
                            <a:pt x="187" y="604"/>
                          </a:lnTo>
                          <a:lnTo>
                            <a:pt x="176" y="599"/>
                          </a:lnTo>
                          <a:lnTo>
                            <a:pt x="167" y="588"/>
                          </a:lnTo>
                          <a:lnTo>
                            <a:pt x="154" y="573"/>
                          </a:lnTo>
                          <a:lnTo>
                            <a:pt x="142" y="550"/>
                          </a:lnTo>
                          <a:lnTo>
                            <a:pt x="127" y="518"/>
                          </a:lnTo>
                          <a:lnTo>
                            <a:pt x="127" y="518"/>
                          </a:lnTo>
                          <a:lnTo>
                            <a:pt x="93" y="430"/>
                          </a:lnTo>
                          <a:lnTo>
                            <a:pt x="56" y="328"/>
                          </a:lnTo>
                          <a:lnTo>
                            <a:pt x="7" y="190"/>
                          </a:lnTo>
                          <a:lnTo>
                            <a:pt x="7" y="190"/>
                          </a:lnTo>
                          <a:lnTo>
                            <a:pt x="4" y="179"/>
                          </a:lnTo>
                          <a:lnTo>
                            <a:pt x="2" y="167"/>
                          </a:lnTo>
                          <a:lnTo>
                            <a:pt x="0" y="152"/>
                          </a:lnTo>
                          <a:lnTo>
                            <a:pt x="2" y="138"/>
                          </a:lnTo>
                          <a:lnTo>
                            <a:pt x="5" y="123"/>
                          </a:lnTo>
                          <a:lnTo>
                            <a:pt x="13" y="111"/>
                          </a:lnTo>
                          <a:lnTo>
                            <a:pt x="23" y="98"/>
                          </a:lnTo>
                          <a:lnTo>
                            <a:pt x="31" y="93"/>
                          </a:lnTo>
                          <a:lnTo>
                            <a:pt x="38" y="89"/>
                          </a:lnTo>
                          <a:close/>
                        </a:path>
                      </a:pathLst>
                    </a:custGeom>
                    <a:solidFill>
                      <a:srgbClr val="84848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26" name="Freeform 8"/>
                    <p:cNvSpPr>
                      <a:spLocks/>
                    </p:cNvSpPr>
                    <p:nvPr/>
                  </p:nvSpPr>
                  <p:spPr bwMode="auto">
                    <a:xfrm>
                      <a:off x="5428349" y="3477493"/>
                      <a:ext cx="577688" cy="769404"/>
                    </a:xfrm>
                    <a:custGeom>
                      <a:avLst/>
                      <a:gdLst>
                        <a:gd name="T0" fmla="*/ 38 w 455"/>
                        <a:gd name="T1" fmla="*/ 89 h 606"/>
                        <a:gd name="T2" fmla="*/ 38 w 455"/>
                        <a:gd name="T3" fmla="*/ 89 h 606"/>
                        <a:gd name="T4" fmla="*/ 129 w 455"/>
                        <a:gd name="T5" fmla="*/ 46 h 606"/>
                        <a:gd name="T6" fmla="*/ 178 w 455"/>
                        <a:gd name="T7" fmla="*/ 25 h 606"/>
                        <a:gd name="T8" fmla="*/ 210 w 455"/>
                        <a:gd name="T9" fmla="*/ 11 h 606"/>
                        <a:gd name="T10" fmla="*/ 210 w 455"/>
                        <a:gd name="T11" fmla="*/ 11 h 606"/>
                        <a:gd name="T12" fmla="*/ 231 w 455"/>
                        <a:gd name="T13" fmla="*/ 3 h 606"/>
                        <a:gd name="T14" fmla="*/ 242 w 455"/>
                        <a:gd name="T15" fmla="*/ 0 h 606"/>
                        <a:gd name="T16" fmla="*/ 253 w 455"/>
                        <a:gd name="T17" fmla="*/ 2 h 606"/>
                        <a:gd name="T18" fmla="*/ 264 w 455"/>
                        <a:gd name="T19" fmla="*/ 5 h 606"/>
                        <a:gd name="T20" fmla="*/ 269 w 455"/>
                        <a:gd name="T21" fmla="*/ 9 h 606"/>
                        <a:gd name="T22" fmla="*/ 274 w 455"/>
                        <a:gd name="T23" fmla="*/ 14 h 606"/>
                        <a:gd name="T24" fmla="*/ 287 w 455"/>
                        <a:gd name="T25" fmla="*/ 30 h 606"/>
                        <a:gd name="T26" fmla="*/ 298 w 455"/>
                        <a:gd name="T27" fmla="*/ 54 h 606"/>
                        <a:gd name="T28" fmla="*/ 298 w 455"/>
                        <a:gd name="T29" fmla="*/ 54 h 606"/>
                        <a:gd name="T30" fmla="*/ 389 w 455"/>
                        <a:gd name="T31" fmla="*/ 283 h 606"/>
                        <a:gd name="T32" fmla="*/ 436 w 455"/>
                        <a:gd name="T33" fmla="*/ 410 h 606"/>
                        <a:gd name="T34" fmla="*/ 450 w 455"/>
                        <a:gd name="T35" fmla="*/ 453 h 606"/>
                        <a:gd name="T36" fmla="*/ 455 w 455"/>
                        <a:gd name="T37" fmla="*/ 468 h 606"/>
                        <a:gd name="T38" fmla="*/ 455 w 455"/>
                        <a:gd name="T39" fmla="*/ 473 h 606"/>
                        <a:gd name="T40" fmla="*/ 455 w 455"/>
                        <a:gd name="T41" fmla="*/ 473 h 606"/>
                        <a:gd name="T42" fmla="*/ 454 w 455"/>
                        <a:gd name="T43" fmla="*/ 487 h 606"/>
                        <a:gd name="T44" fmla="*/ 452 w 455"/>
                        <a:gd name="T45" fmla="*/ 496 h 606"/>
                        <a:gd name="T46" fmla="*/ 446 w 455"/>
                        <a:gd name="T47" fmla="*/ 504 h 606"/>
                        <a:gd name="T48" fmla="*/ 437 w 455"/>
                        <a:gd name="T49" fmla="*/ 512 h 606"/>
                        <a:gd name="T50" fmla="*/ 423 w 455"/>
                        <a:gd name="T51" fmla="*/ 521 h 606"/>
                        <a:gd name="T52" fmla="*/ 403 w 455"/>
                        <a:gd name="T53" fmla="*/ 532 h 606"/>
                        <a:gd name="T54" fmla="*/ 377 w 455"/>
                        <a:gd name="T55" fmla="*/ 545 h 606"/>
                        <a:gd name="T56" fmla="*/ 377 w 455"/>
                        <a:gd name="T57" fmla="*/ 545 h 606"/>
                        <a:gd name="T58" fmla="*/ 317 w 455"/>
                        <a:gd name="T59" fmla="*/ 568 h 606"/>
                        <a:gd name="T60" fmla="*/ 271 w 455"/>
                        <a:gd name="T61" fmla="*/ 586 h 606"/>
                        <a:gd name="T62" fmla="*/ 233 w 455"/>
                        <a:gd name="T63" fmla="*/ 597 h 606"/>
                        <a:gd name="T64" fmla="*/ 212 w 455"/>
                        <a:gd name="T65" fmla="*/ 602 h 606"/>
                        <a:gd name="T66" fmla="*/ 212 w 455"/>
                        <a:gd name="T67" fmla="*/ 602 h 606"/>
                        <a:gd name="T68" fmla="*/ 203 w 455"/>
                        <a:gd name="T69" fmla="*/ 604 h 606"/>
                        <a:gd name="T70" fmla="*/ 194 w 455"/>
                        <a:gd name="T71" fmla="*/ 606 h 606"/>
                        <a:gd name="T72" fmla="*/ 187 w 455"/>
                        <a:gd name="T73" fmla="*/ 604 h 606"/>
                        <a:gd name="T74" fmla="*/ 176 w 455"/>
                        <a:gd name="T75" fmla="*/ 599 h 606"/>
                        <a:gd name="T76" fmla="*/ 167 w 455"/>
                        <a:gd name="T77" fmla="*/ 588 h 606"/>
                        <a:gd name="T78" fmla="*/ 154 w 455"/>
                        <a:gd name="T79" fmla="*/ 573 h 606"/>
                        <a:gd name="T80" fmla="*/ 142 w 455"/>
                        <a:gd name="T81" fmla="*/ 550 h 606"/>
                        <a:gd name="T82" fmla="*/ 127 w 455"/>
                        <a:gd name="T83" fmla="*/ 518 h 606"/>
                        <a:gd name="T84" fmla="*/ 127 w 455"/>
                        <a:gd name="T85" fmla="*/ 518 h 606"/>
                        <a:gd name="T86" fmla="*/ 93 w 455"/>
                        <a:gd name="T87" fmla="*/ 430 h 606"/>
                        <a:gd name="T88" fmla="*/ 56 w 455"/>
                        <a:gd name="T89" fmla="*/ 328 h 606"/>
                        <a:gd name="T90" fmla="*/ 7 w 455"/>
                        <a:gd name="T91" fmla="*/ 190 h 606"/>
                        <a:gd name="T92" fmla="*/ 7 w 455"/>
                        <a:gd name="T93" fmla="*/ 190 h 606"/>
                        <a:gd name="T94" fmla="*/ 4 w 455"/>
                        <a:gd name="T95" fmla="*/ 179 h 606"/>
                        <a:gd name="T96" fmla="*/ 2 w 455"/>
                        <a:gd name="T97" fmla="*/ 167 h 606"/>
                        <a:gd name="T98" fmla="*/ 0 w 455"/>
                        <a:gd name="T99" fmla="*/ 152 h 606"/>
                        <a:gd name="T100" fmla="*/ 2 w 455"/>
                        <a:gd name="T101" fmla="*/ 138 h 606"/>
                        <a:gd name="T102" fmla="*/ 5 w 455"/>
                        <a:gd name="T103" fmla="*/ 123 h 606"/>
                        <a:gd name="T104" fmla="*/ 13 w 455"/>
                        <a:gd name="T105" fmla="*/ 111 h 606"/>
                        <a:gd name="T106" fmla="*/ 23 w 455"/>
                        <a:gd name="T107" fmla="*/ 98 h 606"/>
                        <a:gd name="T108" fmla="*/ 31 w 455"/>
                        <a:gd name="T109" fmla="*/ 93 h 606"/>
                        <a:gd name="T110" fmla="*/ 38 w 455"/>
                        <a:gd name="T111" fmla="*/ 89 h 6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455" h="606">
                          <a:moveTo>
                            <a:pt x="38" y="89"/>
                          </a:moveTo>
                          <a:lnTo>
                            <a:pt x="38" y="89"/>
                          </a:lnTo>
                          <a:lnTo>
                            <a:pt x="129" y="46"/>
                          </a:lnTo>
                          <a:lnTo>
                            <a:pt x="178" y="25"/>
                          </a:lnTo>
                          <a:lnTo>
                            <a:pt x="210" y="11"/>
                          </a:lnTo>
                          <a:lnTo>
                            <a:pt x="210" y="11"/>
                          </a:lnTo>
                          <a:lnTo>
                            <a:pt x="231" y="3"/>
                          </a:lnTo>
                          <a:lnTo>
                            <a:pt x="242" y="0"/>
                          </a:lnTo>
                          <a:lnTo>
                            <a:pt x="253" y="2"/>
                          </a:lnTo>
                          <a:lnTo>
                            <a:pt x="264" y="5"/>
                          </a:lnTo>
                          <a:lnTo>
                            <a:pt x="269" y="9"/>
                          </a:lnTo>
                          <a:lnTo>
                            <a:pt x="274" y="14"/>
                          </a:lnTo>
                          <a:lnTo>
                            <a:pt x="287" y="30"/>
                          </a:lnTo>
                          <a:lnTo>
                            <a:pt x="298" y="54"/>
                          </a:lnTo>
                          <a:lnTo>
                            <a:pt x="298" y="54"/>
                          </a:lnTo>
                          <a:lnTo>
                            <a:pt x="389" y="283"/>
                          </a:lnTo>
                          <a:lnTo>
                            <a:pt x="436" y="410"/>
                          </a:lnTo>
                          <a:lnTo>
                            <a:pt x="450" y="453"/>
                          </a:lnTo>
                          <a:lnTo>
                            <a:pt x="455" y="468"/>
                          </a:lnTo>
                          <a:lnTo>
                            <a:pt x="455" y="473"/>
                          </a:lnTo>
                          <a:lnTo>
                            <a:pt x="455" y="473"/>
                          </a:lnTo>
                          <a:lnTo>
                            <a:pt x="454" y="487"/>
                          </a:lnTo>
                          <a:lnTo>
                            <a:pt x="452" y="496"/>
                          </a:lnTo>
                          <a:lnTo>
                            <a:pt x="446" y="504"/>
                          </a:lnTo>
                          <a:lnTo>
                            <a:pt x="437" y="512"/>
                          </a:lnTo>
                          <a:lnTo>
                            <a:pt x="423" y="521"/>
                          </a:lnTo>
                          <a:lnTo>
                            <a:pt x="403" y="532"/>
                          </a:lnTo>
                          <a:lnTo>
                            <a:pt x="377" y="545"/>
                          </a:lnTo>
                          <a:lnTo>
                            <a:pt x="377" y="545"/>
                          </a:lnTo>
                          <a:lnTo>
                            <a:pt x="317" y="568"/>
                          </a:lnTo>
                          <a:lnTo>
                            <a:pt x="271" y="586"/>
                          </a:lnTo>
                          <a:lnTo>
                            <a:pt x="233" y="597"/>
                          </a:lnTo>
                          <a:lnTo>
                            <a:pt x="212" y="602"/>
                          </a:lnTo>
                          <a:lnTo>
                            <a:pt x="212" y="602"/>
                          </a:lnTo>
                          <a:lnTo>
                            <a:pt x="203" y="604"/>
                          </a:lnTo>
                          <a:lnTo>
                            <a:pt x="194" y="606"/>
                          </a:lnTo>
                          <a:lnTo>
                            <a:pt x="187" y="604"/>
                          </a:lnTo>
                          <a:lnTo>
                            <a:pt x="176" y="599"/>
                          </a:lnTo>
                          <a:lnTo>
                            <a:pt x="167" y="588"/>
                          </a:lnTo>
                          <a:lnTo>
                            <a:pt x="154" y="573"/>
                          </a:lnTo>
                          <a:lnTo>
                            <a:pt x="142" y="550"/>
                          </a:lnTo>
                          <a:lnTo>
                            <a:pt x="127" y="518"/>
                          </a:lnTo>
                          <a:lnTo>
                            <a:pt x="127" y="518"/>
                          </a:lnTo>
                          <a:lnTo>
                            <a:pt x="93" y="430"/>
                          </a:lnTo>
                          <a:lnTo>
                            <a:pt x="56" y="328"/>
                          </a:lnTo>
                          <a:lnTo>
                            <a:pt x="7" y="190"/>
                          </a:lnTo>
                          <a:lnTo>
                            <a:pt x="7" y="190"/>
                          </a:lnTo>
                          <a:lnTo>
                            <a:pt x="4" y="179"/>
                          </a:lnTo>
                          <a:lnTo>
                            <a:pt x="2" y="167"/>
                          </a:lnTo>
                          <a:lnTo>
                            <a:pt x="0" y="152"/>
                          </a:lnTo>
                          <a:lnTo>
                            <a:pt x="2" y="138"/>
                          </a:lnTo>
                          <a:lnTo>
                            <a:pt x="5" y="123"/>
                          </a:lnTo>
                          <a:lnTo>
                            <a:pt x="13" y="111"/>
                          </a:lnTo>
                          <a:lnTo>
                            <a:pt x="23" y="98"/>
                          </a:lnTo>
                          <a:lnTo>
                            <a:pt x="31" y="93"/>
                          </a:lnTo>
                          <a:lnTo>
                            <a:pt x="38" y="89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27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5380103" y="3495268"/>
                      <a:ext cx="587845" cy="771943"/>
                    </a:xfrm>
                    <a:custGeom>
                      <a:avLst/>
                      <a:gdLst>
                        <a:gd name="T0" fmla="*/ 36 w 463"/>
                        <a:gd name="T1" fmla="*/ 92 h 608"/>
                        <a:gd name="T2" fmla="*/ 36 w 463"/>
                        <a:gd name="T3" fmla="*/ 92 h 608"/>
                        <a:gd name="T4" fmla="*/ 140 w 463"/>
                        <a:gd name="T5" fmla="*/ 43 h 608"/>
                        <a:gd name="T6" fmla="*/ 199 w 463"/>
                        <a:gd name="T7" fmla="*/ 18 h 608"/>
                        <a:gd name="T8" fmla="*/ 235 w 463"/>
                        <a:gd name="T9" fmla="*/ 4 h 608"/>
                        <a:gd name="T10" fmla="*/ 235 w 463"/>
                        <a:gd name="T11" fmla="*/ 4 h 608"/>
                        <a:gd name="T12" fmla="*/ 246 w 463"/>
                        <a:gd name="T13" fmla="*/ 0 h 608"/>
                        <a:gd name="T14" fmla="*/ 255 w 463"/>
                        <a:gd name="T15" fmla="*/ 0 h 608"/>
                        <a:gd name="T16" fmla="*/ 266 w 463"/>
                        <a:gd name="T17" fmla="*/ 2 h 608"/>
                        <a:gd name="T18" fmla="*/ 277 w 463"/>
                        <a:gd name="T19" fmla="*/ 7 h 608"/>
                        <a:gd name="T20" fmla="*/ 285 w 463"/>
                        <a:gd name="T21" fmla="*/ 18 h 608"/>
                        <a:gd name="T22" fmla="*/ 296 w 463"/>
                        <a:gd name="T23" fmla="*/ 32 h 608"/>
                        <a:gd name="T24" fmla="*/ 307 w 463"/>
                        <a:gd name="T25" fmla="*/ 50 h 608"/>
                        <a:gd name="T26" fmla="*/ 318 w 463"/>
                        <a:gd name="T27" fmla="*/ 75 h 608"/>
                        <a:gd name="T28" fmla="*/ 318 w 463"/>
                        <a:gd name="T29" fmla="*/ 75 h 608"/>
                        <a:gd name="T30" fmla="*/ 354 w 463"/>
                        <a:gd name="T31" fmla="*/ 165 h 608"/>
                        <a:gd name="T32" fmla="*/ 402 w 463"/>
                        <a:gd name="T33" fmla="*/ 294 h 608"/>
                        <a:gd name="T34" fmla="*/ 445 w 463"/>
                        <a:gd name="T35" fmla="*/ 412 h 608"/>
                        <a:gd name="T36" fmla="*/ 458 w 463"/>
                        <a:gd name="T37" fmla="*/ 452 h 608"/>
                        <a:gd name="T38" fmla="*/ 461 w 463"/>
                        <a:gd name="T39" fmla="*/ 464 h 608"/>
                        <a:gd name="T40" fmla="*/ 463 w 463"/>
                        <a:gd name="T41" fmla="*/ 472 h 608"/>
                        <a:gd name="T42" fmla="*/ 463 w 463"/>
                        <a:gd name="T43" fmla="*/ 472 h 608"/>
                        <a:gd name="T44" fmla="*/ 461 w 463"/>
                        <a:gd name="T45" fmla="*/ 479 h 608"/>
                        <a:gd name="T46" fmla="*/ 459 w 463"/>
                        <a:gd name="T47" fmla="*/ 486 h 608"/>
                        <a:gd name="T48" fmla="*/ 456 w 463"/>
                        <a:gd name="T49" fmla="*/ 495 h 608"/>
                        <a:gd name="T50" fmla="*/ 449 w 463"/>
                        <a:gd name="T51" fmla="*/ 504 h 608"/>
                        <a:gd name="T52" fmla="*/ 438 w 463"/>
                        <a:gd name="T53" fmla="*/ 513 h 608"/>
                        <a:gd name="T54" fmla="*/ 424 w 463"/>
                        <a:gd name="T55" fmla="*/ 524 h 608"/>
                        <a:gd name="T56" fmla="*/ 402 w 463"/>
                        <a:gd name="T57" fmla="*/ 534 h 608"/>
                        <a:gd name="T58" fmla="*/ 375 w 463"/>
                        <a:gd name="T59" fmla="*/ 547 h 608"/>
                        <a:gd name="T60" fmla="*/ 375 w 463"/>
                        <a:gd name="T61" fmla="*/ 547 h 608"/>
                        <a:gd name="T62" fmla="*/ 316 w 463"/>
                        <a:gd name="T63" fmla="*/ 570 h 608"/>
                        <a:gd name="T64" fmla="*/ 269 w 463"/>
                        <a:gd name="T65" fmla="*/ 588 h 608"/>
                        <a:gd name="T66" fmla="*/ 233 w 463"/>
                        <a:gd name="T67" fmla="*/ 599 h 608"/>
                        <a:gd name="T68" fmla="*/ 210 w 463"/>
                        <a:gd name="T69" fmla="*/ 606 h 608"/>
                        <a:gd name="T70" fmla="*/ 210 w 463"/>
                        <a:gd name="T71" fmla="*/ 606 h 608"/>
                        <a:gd name="T72" fmla="*/ 201 w 463"/>
                        <a:gd name="T73" fmla="*/ 606 h 608"/>
                        <a:gd name="T74" fmla="*/ 194 w 463"/>
                        <a:gd name="T75" fmla="*/ 608 h 608"/>
                        <a:gd name="T76" fmla="*/ 185 w 463"/>
                        <a:gd name="T77" fmla="*/ 606 h 608"/>
                        <a:gd name="T78" fmla="*/ 176 w 463"/>
                        <a:gd name="T79" fmla="*/ 601 h 608"/>
                        <a:gd name="T80" fmla="*/ 165 w 463"/>
                        <a:gd name="T81" fmla="*/ 592 h 608"/>
                        <a:gd name="T82" fmla="*/ 153 w 463"/>
                        <a:gd name="T83" fmla="*/ 576 h 608"/>
                        <a:gd name="T84" fmla="*/ 140 w 463"/>
                        <a:gd name="T85" fmla="*/ 552 h 608"/>
                        <a:gd name="T86" fmla="*/ 126 w 463"/>
                        <a:gd name="T87" fmla="*/ 520 h 608"/>
                        <a:gd name="T88" fmla="*/ 126 w 463"/>
                        <a:gd name="T89" fmla="*/ 520 h 608"/>
                        <a:gd name="T90" fmla="*/ 92 w 463"/>
                        <a:gd name="T91" fmla="*/ 432 h 608"/>
                        <a:gd name="T92" fmla="*/ 56 w 463"/>
                        <a:gd name="T93" fmla="*/ 330 h 608"/>
                        <a:gd name="T94" fmla="*/ 8 w 463"/>
                        <a:gd name="T95" fmla="*/ 194 h 608"/>
                        <a:gd name="T96" fmla="*/ 8 w 463"/>
                        <a:gd name="T97" fmla="*/ 194 h 608"/>
                        <a:gd name="T98" fmla="*/ 4 w 463"/>
                        <a:gd name="T99" fmla="*/ 181 h 608"/>
                        <a:gd name="T100" fmla="*/ 0 w 463"/>
                        <a:gd name="T101" fmla="*/ 169 h 608"/>
                        <a:gd name="T102" fmla="*/ 0 w 463"/>
                        <a:gd name="T103" fmla="*/ 154 h 608"/>
                        <a:gd name="T104" fmla="*/ 0 w 463"/>
                        <a:gd name="T105" fmla="*/ 140 h 608"/>
                        <a:gd name="T106" fmla="*/ 4 w 463"/>
                        <a:gd name="T107" fmla="*/ 126 h 608"/>
                        <a:gd name="T108" fmla="*/ 11 w 463"/>
                        <a:gd name="T109" fmla="*/ 113 h 608"/>
                        <a:gd name="T110" fmla="*/ 22 w 463"/>
                        <a:gd name="T111" fmla="*/ 101 h 608"/>
                        <a:gd name="T112" fmla="*/ 29 w 463"/>
                        <a:gd name="T113" fmla="*/ 97 h 608"/>
                        <a:gd name="T114" fmla="*/ 36 w 463"/>
                        <a:gd name="T115" fmla="*/ 92 h 6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463" h="608">
                          <a:moveTo>
                            <a:pt x="36" y="92"/>
                          </a:moveTo>
                          <a:lnTo>
                            <a:pt x="36" y="92"/>
                          </a:lnTo>
                          <a:lnTo>
                            <a:pt x="140" y="43"/>
                          </a:lnTo>
                          <a:lnTo>
                            <a:pt x="199" y="18"/>
                          </a:lnTo>
                          <a:lnTo>
                            <a:pt x="235" y="4"/>
                          </a:lnTo>
                          <a:lnTo>
                            <a:pt x="235" y="4"/>
                          </a:lnTo>
                          <a:lnTo>
                            <a:pt x="246" y="0"/>
                          </a:lnTo>
                          <a:lnTo>
                            <a:pt x="255" y="0"/>
                          </a:lnTo>
                          <a:lnTo>
                            <a:pt x="266" y="2"/>
                          </a:lnTo>
                          <a:lnTo>
                            <a:pt x="277" y="7"/>
                          </a:lnTo>
                          <a:lnTo>
                            <a:pt x="285" y="18"/>
                          </a:lnTo>
                          <a:lnTo>
                            <a:pt x="296" y="32"/>
                          </a:lnTo>
                          <a:lnTo>
                            <a:pt x="307" y="50"/>
                          </a:lnTo>
                          <a:lnTo>
                            <a:pt x="318" y="75"/>
                          </a:lnTo>
                          <a:lnTo>
                            <a:pt x="318" y="75"/>
                          </a:lnTo>
                          <a:lnTo>
                            <a:pt x="354" y="165"/>
                          </a:lnTo>
                          <a:lnTo>
                            <a:pt x="402" y="294"/>
                          </a:lnTo>
                          <a:lnTo>
                            <a:pt x="445" y="412"/>
                          </a:lnTo>
                          <a:lnTo>
                            <a:pt x="458" y="452"/>
                          </a:lnTo>
                          <a:lnTo>
                            <a:pt x="461" y="464"/>
                          </a:lnTo>
                          <a:lnTo>
                            <a:pt x="463" y="472"/>
                          </a:lnTo>
                          <a:lnTo>
                            <a:pt x="463" y="472"/>
                          </a:lnTo>
                          <a:lnTo>
                            <a:pt x="461" y="479"/>
                          </a:lnTo>
                          <a:lnTo>
                            <a:pt x="459" y="486"/>
                          </a:lnTo>
                          <a:lnTo>
                            <a:pt x="456" y="495"/>
                          </a:lnTo>
                          <a:lnTo>
                            <a:pt x="449" y="504"/>
                          </a:lnTo>
                          <a:lnTo>
                            <a:pt x="438" y="513"/>
                          </a:lnTo>
                          <a:lnTo>
                            <a:pt x="424" y="524"/>
                          </a:lnTo>
                          <a:lnTo>
                            <a:pt x="402" y="534"/>
                          </a:lnTo>
                          <a:lnTo>
                            <a:pt x="375" y="547"/>
                          </a:lnTo>
                          <a:lnTo>
                            <a:pt x="375" y="547"/>
                          </a:lnTo>
                          <a:lnTo>
                            <a:pt x="316" y="570"/>
                          </a:lnTo>
                          <a:lnTo>
                            <a:pt x="269" y="588"/>
                          </a:lnTo>
                          <a:lnTo>
                            <a:pt x="233" y="599"/>
                          </a:lnTo>
                          <a:lnTo>
                            <a:pt x="210" y="606"/>
                          </a:lnTo>
                          <a:lnTo>
                            <a:pt x="210" y="606"/>
                          </a:lnTo>
                          <a:lnTo>
                            <a:pt x="201" y="606"/>
                          </a:lnTo>
                          <a:lnTo>
                            <a:pt x="194" y="608"/>
                          </a:lnTo>
                          <a:lnTo>
                            <a:pt x="185" y="606"/>
                          </a:lnTo>
                          <a:lnTo>
                            <a:pt x="176" y="601"/>
                          </a:lnTo>
                          <a:lnTo>
                            <a:pt x="165" y="592"/>
                          </a:lnTo>
                          <a:lnTo>
                            <a:pt x="153" y="576"/>
                          </a:lnTo>
                          <a:lnTo>
                            <a:pt x="140" y="552"/>
                          </a:lnTo>
                          <a:lnTo>
                            <a:pt x="126" y="520"/>
                          </a:lnTo>
                          <a:lnTo>
                            <a:pt x="126" y="520"/>
                          </a:lnTo>
                          <a:lnTo>
                            <a:pt x="92" y="432"/>
                          </a:lnTo>
                          <a:lnTo>
                            <a:pt x="56" y="330"/>
                          </a:lnTo>
                          <a:lnTo>
                            <a:pt x="8" y="194"/>
                          </a:lnTo>
                          <a:lnTo>
                            <a:pt x="8" y="194"/>
                          </a:lnTo>
                          <a:lnTo>
                            <a:pt x="4" y="181"/>
                          </a:lnTo>
                          <a:lnTo>
                            <a:pt x="0" y="169"/>
                          </a:lnTo>
                          <a:lnTo>
                            <a:pt x="0" y="154"/>
                          </a:lnTo>
                          <a:lnTo>
                            <a:pt x="0" y="140"/>
                          </a:lnTo>
                          <a:lnTo>
                            <a:pt x="4" y="126"/>
                          </a:lnTo>
                          <a:lnTo>
                            <a:pt x="11" y="113"/>
                          </a:lnTo>
                          <a:lnTo>
                            <a:pt x="22" y="101"/>
                          </a:lnTo>
                          <a:lnTo>
                            <a:pt x="29" y="97"/>
                          </a:lnTo>
                          <a:lnTo>
                            <a:pt x="36" y="92"/>
                          </a:lnTo>
                          <a:close/>
                        </a:path>
                      </a:pathLst>
                    </a:custGeom>
                    <a:solidFill>
                      <a:srgbClr val="28282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28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5380103" y="3495268"/>
                      <a:ext cx="587845" cy="771943"/>
                    </a:xfrm>
                    <a:custGeom>
                      <a:avLst/>
                      <a:gdLst>
                        <a:gd name="T0" fmla="*/ 36 w 463"/>
                        <a:gd name="T1" fmla="*/ 92 h 608"/>
                        <a:gd name="T2" fmla="*/ 36 w 463"/>
                        <a:gd name="T3" fmla="*/ 92 h 608"/>
                        <a:gd name="T4" fmla="*/ 140 w 463"/>
                        <a:gd name="T5" fmla="*/ 43 h 608"/>
                        <a:gd name="T6" fmla="*/ 199 w 463"/>
                        <a:gd name="T7" fmla="*/ 18 h 608"/>
                        <a:gd name="T8" fmla="*/ 235 w 463"/>
                        <a:gd name="T9" fmla="*/ 4 h 608"/>
                        <a:gd name="T10" fmla="*/ 235 w 463"/>
                        <a:gd name="T11" fmla="*/ 4 h 608"/>
                        <a:gd name="T12" fmla="*/ 246 w 463"/>
                        <a:gd name="T13" fmla="*/ 0 h 608"/>
                        <a:gd name="T14" fmla="*/ 255 w 463"/>
                        <a:gd name="T15" fmla="*/ 0 h 608"/>
                        <a:gd name="T16" fmla="*/ 266 w 463"/>
                        <a:gd name="T17" fmla="*/ 2 h 608"/>
                        <a:gd name="T18" fmla="*/ 277 w 463"/>
                        <a:gd name="T19" fmla="*/ 7 h 608"/>
                        <a:gd name="T20" fmla="*/ 285 w 463"/>
                        <a:gd name="T21" fmla="*/ 18 h 608"/>
                        <a:gd name="T22" fmla="*/ 296 w 463"/>
                        <a:gd name="T23" fmla="*/ 32 h 608"/>
                        <a:gd name="T24" fmla="*/ 307 w 463"/>
                        <a:gd name="T25" fmla="*/ 50 h 608"/>
                        <a:gd name="T26" fmla="*/ 318 w 463"/>
                        <a:gd name="T27" fmla="*/ 75 h 608"/>
                        <a:gd name="T28" fmla="*/ 318 w 463"/>
                        <a:gd name="T29" fmla="*/ 75 h 608"/>
                        <a:gd name="T30" fmla="*/ 354 w 463"/>
                        <a:gd name="T31" fmla="*/ 165 h 608"/>
                        <a:gd name="T32" fmla="*/ 402 w 463"/>
                        <a:gd name="T33" fmla="*/ 294 h 608"/>
                        <a:gd name="T34" fmla="*/ 445 w 463"/>
                        <a:gd name="T35" fmla="*/ 412 h 608"/>
                        <a:gd name="T36" fmla="*/ 458 w 463"/>
                        <a:gd name="T37" fmla="*/ 452 h 608"/>
                        <a:gd name="T38" fmla="*/ 461 w 463"/>
                        <a:gd name="T39" fmla="*/ 464 h 608"/>
                        <a:gd name="T40" fmla="*/ 463 w 463"/>
                        <a:gd name="T41" fmla="*/ 472 h 608"/>
                        <a:gd name="T42" fmla="*/ 463 w 463"/>
                        <a:gd name="T43" fmla="*/ 472 h 608"/>
                        <a:gd name="T44" fmla="*/ 461 w 463"/>
                        <a:gd name="T45" fmla="*/ 479 h 608"/>
                        <a:gd name="T46" fmla="*/ 459 w 463"/>
                        <a:gd name="T47" fmla="*/ 486 h 608"/>
                        <a:gd name="T48" fmla="*/ 456 w 463"/>
                        <a:gd name="T49" fmla="*/ 495 h 608"/>
                        <a:gd name="T50" fmla="*/ 449 w 463"/>
                        <a:gd name="T51" fmla="*/ 504 h 608"/>
                        <a:gd name="T52" fmla="*/ 438 w 463"/>
                        <a:gd name="T53" fmla="*/ 513 h 608"/>
                        <a:gd name="T54" fmla="*/ 424 w 463"/>
                        <a:gd name="T55" fmla="*/ 524 h 608"/>
                        <a:gd name="T56" fmla="*/ 402 w 463"/>
                        <a:gd name="T57" fmla="*/ 534 h 608"/>
                        <a:gd name="T58" fmla="*/ 375 w 463"/>
                        <a:gd name="T59" fmla="*/ 547 h 608"/>
                        <a:gd name="T60" fmla="*/ 375 w 463"/>
                        <a:gd name="T61" fmla="*/ 547 h 608"/>
                        <a:gd name="T62" fmla="*/ 316 w 463"/>
                        <a:gd name="T63" fmla="*/ 570 h 608"/>
                        <a:gd name="T64" fmla="*/ 269 w 463"/>
                        <a:gd name="T65" fmla="*/ 588 h 608"/>
                        <a:gd name="T66" fmla="*/ 233 w 463"/>
                        <a:gd name="T67" fmla="*/ 599 h 608"/>
                        <a:gd name="T68" fmla="*/ 210 w 463"/>
                        <a:gd name="T69" fmla="*/ 606 h 608"/>
                        <a:gd name="T70" fmla="*/ 210 w 463"/>
                        <a:gd name="T71" fmla="*/ 606 h 608"/>
                        <a:gd name="T72" fmla="*/ 201 w 463"/>
                        <a:gd name="T73" fmla="*/ 606 h 608"/>
                        <a:gd name="T74" fmla="*/ 194 w 463"/>
                        <a:gd name="T75" fmla="*/ 608 h 608"/>
                        <a:gd name="T76" fmla="*/ 185 w 463"/>
                        <a:gd name="T77" fmla="*/ 606 h 608"/>
                        <a:gd name="T78" fmla="*/ 176 w 463"/>
                        <a:gd name="T79" fmla="*/ 601 h 608"/>
                        <a:gd name="T80" fmla="*/ 165 w 463"/>
                        <a:gd name="T81" fmla="*/ 592 h 608"/>
                        <a:gd name="T82" fmla="*/ 153 w 463"/>
                        <a:gd name="T83" fmla="*/ 576 h 608"/>
                        <a:gd name="T84" fmla="*/ 140 w 463"/>
                        <a:gd name="T85" fmla="*/ 552 h 608"/>
                        <a:gd name="T86" fmla="*/ 126 w 463"/>
                        <a:gd name="T87" fmla="*/ 520 h 608"/>
                        <a:gd name="T88" fmla="*/ 126 w 463"/>
                        <a:gd name="T89" fmla="*/ 520 h 608"/>
                        <a:gd name="T90" fmla="*/ 92 w 463"/>
                        <a:gd name="T91" fmla="*/ 432 h 608"/>
                        <a:gd name="T92" fmla="*/ 56 w 463"/>
                        <a:gd name="T93" fmla="*/ 330 h 608"/>
                        <a:gd name="T94" fmla="*/ 8 w 463"/>
                        <a:gd name="T95" fmla="*/ 194 h 608"/>
                        <a:gd name="T96" fmla="*/ 8 w 463"/>
                        <a:gd name="T97" fmla="*/ 194 h 608"/>
                        <a:gd name="T98" fmla="*/ 4 w 463"/>
                        <a:gd name="T99" fmla="*/ 181 h 608"/>
                        <a:gd name="T100" fmla="*/ 0 w 463"/>
                        <a:gd name="T101" fmla="*/ 169 h 608"/>
                        <a:gd name="T102" fmla="*/ 0 w 463"/>
                        <a:gd name="T103" fmla="*/ 154 h 608"/>
                        <a:gd name="T104" fmla="*/ 0 w 463"/>
                        <a:gd name="T105" fmla="*/ 140 h 608"/>
                        <a:gd name="T106" fmla="*/ 4 w 463"/>
                        <a:gd name="T107" fmla="*/ 126 h 608"/>
                        <a:gd name="T108" fmla="*/ 11 w 463"/>
                        <a:gd name="T109" fmla="*/ 113 h 608"/>
                        <a:gd name="T110" fmla="*/ 22 w 463"/>
                        <a:gd name="T111" fmla="*/ 101 h 608"/>
                        <a:gd name="T112" fmla="*/ 29 w 463"/>
                        <a:gd name="T113" fmla="*/ 97 h 608"/>
                        <a:gd name="T114" fmla="*/ 36 w 463"/>
                        <a:gd name="T115" fmla="*/ 92 h 6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463" h="608">
                          <a:moveTo>
                            <a:pt x="36" y="92"/>
                          </a:moveTo>
                          <a:lnTo>
                            <a:pt x="36" y="92"/>
                          </a:lnTo>
                          <a:lnTo>
                            <a:pt x="140" y="43"/>
                          </a:lnTo>
                          <a:lnTo>
                            <a:pt x="199" y="18"/>
                          </a:lnTo>
                          <a:lnTo>
                            <a:pt x="235" y="4"/>
                          </a:lnTo>
                          <a:lnTo>
                            <a:pt x="235" y="4"/>
                          </a:lnTo>
                          <a:lnTo>
                            <a:pt x="246" y="0"/>
                          </a:lnTo>
                          <a:lnTo>
                            <a:pt x="255" y="0"/>
                          </a:lnTo>
                          <a:lnTo>
                            <a:pt x="266" y="2"/>
                          </a:lnTo>
                          <a:lnTo>
                            <a:pt x="277" y="7"/>
                          </a:lnTo>
                          <a:lnTo>
                            <a:pt x="285" y="18"/>
                          </a:lnTo>
                          <a:lnTo>
                            <a:pt x="296" y="32"/>
                          </a:lnTo>
                          <a:lnTo>
                            <a:pt x="307" y="50"/>
                          </a:lnTo>
                          <a:lnTo>
                            <a:pt x="318" y="75"/>
                          </a:lnTo>
                          <a:lnTo>
                            <a:pt x="318" y="75"/>
                          </a:lnTo>
                          <a:lnTo>
                            <a:pt x="354" y="165"/>
                          </a:lnTo>
                          <a:lnTo>
                            <a:pt x="402" y="294"/>
                          </a:lnTo>
                          <a:lnTo>
                            <a:pt x="445" y="412"/>
                          </a:lnTo>
                          <a:lnTo>
                            <a:pt x="458" y="452"/>
                          </a:lnTo>
                          <a:lnTo>
                            <a:pt x="461" y="464"/>
                          </a:lnTo>
                          <a:lnTo>
                            <a:pt x="463" y="472"/>
                          </a:lnTo>
                          <a:lnTo>
                            <a:pt x="463" y="472"/>
                          </a:lnTo>
                          <a:lnTo>
                            <a:pt x="461" y="479"/>
                          </a:lnTo>
                          <a:lnTo>
                            <a:pt x="459" y="486"/>
                          </a:lnTo>
                          <a:lnTo>
                            <a:pt x="456" y="495"/>
                          </a:lnTo>
                          <a:lnTo>
                            <a:pt x="449" y="504"/>
                          </a:lnTo>
                          <a:lnTo>
                            <a:pt x="438" y="513"/>
                          </a:lnTo>
                          <a:lnTo>
                            <a:pt x="424" y="524"/>
                          </a:lnTo>
                          <a:lnTo>
                            <a:pt x="402" y="534"/>
                          </a:lnTo>
                          <a:lnTo>
                            <a:pt x="375" y="547"/>
                          </a:lnTo>
                          <a:lnTo>
                            <a:pt x="375" y="547"/>
                          </a:lnTo>
                          <a:lnTo>
                            <a:pt x="316" y="570"/>
                          </a:lnTo>
                          <a:lnTo>
                            <a:pt x="269" y="588"/>
                          </a:lnTo>
                          <a:lnTo>
                            <a:pt x="233" y="599"/>
                          </a:lnTo>
                          <a:lnTo>
                            <a:pt x="210" y="606"/>
                          </a:lnTo>
                          <a:lnTo>
                            <a:pt x="210" y="606"/>
                          </a:lnTo>
                          <a:lnTo>
                            <a:pt x="201" y="606"/>
                          </a:lnTo>
                          <a:lnTo>
                            <a:pt x="194" y="608"/>
                          </a:lnTo>
                          <a:lnTo>
                            <a:pt x="185" y="606"/>
                          </a:lnTo>
                          <a:lnTo>
                            <a:pt x="176" y="601"/>
                          </a:lnTo>
                          <a:lnTo>
                            <a:pt x="165" y="592"/>
                          </a:lnTo>
                          <a:lnTo>
                            <a:pt x="153" y="576"/>
                          </a:lnTo>
                          <a:lnTo>
                            <a:pt x="140" y="552"/>
                          </a:lnTo>
                          <a:lnTo>
                            <a:pt x="126" y="520"/>
                          </a:lnTo>
                          <a:lnTo>
                            <a:pt x="126" y="520"/>
                          </a:lnTo>
                          <a:lnTo>
                            <a:pt x="92" y="432"/>
                          </a:lnTo>
                          <a:lnTo>
                            <a:pt x="56" y="330"/>
                          </a:lnTo>
                          <a:lnTo>
                            <a:pt x="8" y="194"/>
                          </a:lnTo>
                          <a:lnTo>
                            <a:pt x="8" y="194"/>
                          </a:lnTo>
                          <a:lnTo>
                            <a:pt x="4" y="181"/>
                          </a:lnTo>
                          <a:lnTo>
                            <a:pt x="0" y="169"/>
                          </a:lnTo>
                          <a:lnTo>
                            <a:pt x="0" y="154"/>
                          </a:lnTo>
                          <a:lnTo>
                            <a:pt x="0" y="140"/>
                          </a:lnTo>
                          <a:lnTo>
                            <a:pt x="4" y="126"/>
                          </a:lnTo>
                          <a:lnTo>
                            <a:pt x="11" y="113"/>
                          </a:lnTo>
                          <a:lnTo>
                            <a:pt x="22" y="101"/>
                          </a:lnTo>
                          <a:lnTo>
                            <a:pt x="29" y="97"/>
                          </a:lnTo>
                          <a:lnTo>
                            <a:pt x="36" y="92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29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5423271" y="3543515"/>
                      <a:ext cx="462150" cy="605620"/>
                    </a:xfrm>
                    <a:custGeom>
                      <a:avLst/>
                      <a:gdLst>
                        <a:gd name="T0" fmla="*/ 31 w 364"/>
                        <a:gd name="T1" fmla="*/ 71 h 477"/>
                        <a:gd name="T2" fmla="*/ 31 w 364"/>
                        <a:gd name="T3" fmla="*/ 71 h 477"/>
                        <a:gd name="T4" fmla="*/ 112 w 364"/>
                        <a:gd name="T5" fmla="*/ 34 h 477"/>
                        <a:gd name="T6" fmla="*/ 187 w 364"/>
                        <a:gd name="T7" fmla="*/ 2 h 477"/>
                        <a:gd name="T8" fmla="*/ 187 w 364"/>
                        <a:gd name="T9" fmla="*/ 2 h 477"/>
                        <a:gd name="T10" fmla="*/ 194 w 364"/>
                        <a:gd name="T11" fmla="*/ 0 h 477"/>
                        <a:gd name="T12" fmla="*/ 203 w 364"/>
                        <a:gd name="T13" fmla="*/ 0 h 477"/>
                        <a:gd name="T14" fmla="*/ 210 w 364"/>
                        <a:gd name="T15" fmla="*/ 2 h 477"/>
                        <a:gd name="T16" fmla="*/ 219 w 364"/>
                        <a:gd name="T17" fmla="*/ 7 h 477"/>
                        <a:gd name="T18" fmla="*/ 226 w 364"/>
                        <a:gd name="T19" fmla="*/ 16 h 477"/>
                        <a:gd name="T20" fmla="*/ 235 w 364"/>
                        <a:gd name="T21" fmla="*/ 27 h 477"/>
                        <a:gd name="T22" fmla="*/ 243 w 364"/>
                        <a:gd name="T23" fmla="*/ 41 h 477"/>
                        <a:gd name="T24" fmla="*/ 251 w 364"/>
                        <a:gd name="T25" fmla="*/ 61 h 477"/>
                        <a:gd name="T26" fmla="*/ 251 w 364"/>
                        <a:gd name="T27" fmla="*/ 61 h 477"/>
                        <a:gd name="T28" fmla="*/ 318 w 364"/>
                        <a:gd name="T29" fmla="*/ 233 h 477"/>
                        <a:gd name="T30" fmla="*/ 352 w 364"/>
                        <a:gd name="T31" fmla="*/ 324 h 477"/>
                        <a:gd name="T32" fmla="*/ 361 w 364"/>
                        <a:gd name="T33" fmla="*/ 357 h 477"/>
                        <a:gd name="T34" fmla="*/ 364 w 364"/>
                        <a:gd name="T35" fmla="*/ 373 h 477"/>
                        <a:gd name="T36" fmla="*/ 364 w 364"/>
                        <a:gd name="T37" fmla="*/ 373 h 477"/>
                        <a:gd name="T38" fmla="*/ 363 w 364"/>
                        <a:gd name="T39" fmla="*/ 383 h 477"/>
                        <a:gd name="T40" fmla="*/ 359 w 364"/>
                        <a:gd name="T41" fmla="*/ 389 h 477"/>
                        <a:gd name="T42" fmla="*/ 354 w 364"/>
                        <a:gd name="T43" fmla="*/ 396 h 477"/>
                        <a:gd name="T44" fmla="*/ 346 w 364"/>
                        <a:gd name="T45" fmla="*/ 403 h 477"/>
                        <a:gd name="T46" fmla="*/ 334 w 364"/>
                        <a:gd name="T47" fmla="*/ 410 h 477"/>
                        <a:gd name="T48" fmla="*/ 318 w 364"/>
                        <a:gd name="T49" fmla="*/ 419 h 477"/>
                        <a:gd name="T50" fmla="*/ 296 w 364"/>
                        <a:gd name="T51" fmla="*/ 430 h 477"/>
                        <a:gd name="T52" fmla="*/ 296 w 364"/>
                        <a:gd name="T53" fmla="*/ 430 h 477"/>
                        <a:gd name="T54" fmla="*/ 250 w 364"/>
                        <a:gd name="T55" fmla="*/ 448 h 477"/>
                        <a:gd name="T56" fmla="*/ 212 w 364"/>
                        <a:gd name="T57" fmla="*/ 462 h 477"/>
                        <a:gd name="T58" fmla="*/ 185 w 364"/>
                        <a:gd name="T59" fmla="*/ 471 h 477"/>
                        <a:gd name="T60" fmla="*/ 165 w 364"/>
                        <a:gd name="T61" fmla="*/ 475 h 477"/>
                        <a:gd name="T62" fmla="*/ 165 w 364"/>
                        <a:gd name="T63" fmla="*/ 475 h 477"/>
                        <a:gd name="T64" fmla="*/ 153 w 364"/>
                        <a:gd name="T65" fmla="*/ 477 h 477"/>
                        <a:gd name="T66" fmla="*/ 146 w 364"/>
                        <a:gd name="T67" fmla="*/ 475 h 477"/>
                        <a:gd name="T68" fmla="*/ 139 w 364"/>
                        <a:gd name="T69" fmla="*/ 471 h 477"/>
                        <a:gd name="T70" fmla="*/ 131 w 364"/>
                        <a:gd name="T71" fmla="*/ 464 h 477"/>
                        <a:gd name="T72" fmla="*/ 122 w 364"/>
                        <a:gd name="T73" fmla="*/ 452 h 477"/>
                        <a:gd name="T74" fmla="*/ 112 w 364"/>
                        <a:gd name="T75" fmla="*/ 434 h 477"/>
                        <a:gd name="T76" fmla="*/ 101 w 364"/>
                        <a:gd name="T77" fmla="*/ 408 h 477"/>
                        <a:gd name="T78" fmla="*/ 101 w 364"/>
                        <a:gd name="T79" fmla="*/ 408 h 477"/>
                        <a:gd name="T80" fmla="*/ 74 w 364"/>
                        <a:gd name="T81" fmla="*/ 339 h 477"/>
                        <a:gd name="T82" fmla="*/ 45 w 364"/>
                        <a:gd name="T83" fmla="*/ 260 h 477"/>
                        <a:gd name="T84" fmla="*/ 8 w 364"/>
                        <a:gd name="T85" fmla="*/ 150 h 477"/>
                        <a:gd name="T86" fmla="*/ 8 w 364"/>
                        <a:gd name="T87" fmla="*/ 150 h 477"/>
                        <a:gd name="T88" fmla="*/ 4 w 364"/>
                        <a:gd name="T89" fmla="*/ 141 h 477"/>
                        <a:gd name="T90" fmla="*/ 2 w 364"/>
                        <a:gd name="T91" fmla="*/ 132 h 477"/>
                        <a:gd name="T92" fmla="*/ 0 w 364"/>
                        <a:gd name="T93" fmla="*/ 120 h 477"/>
                        <a:gd name="T94" fmla="*/ 2 w 364"/>
                        <a:gd name="T95" fmla="*/ 109 h 477"/>
                        <a:gd name="T96" fmla="*/ 6 w 364"/>
                        <a:gd name="T97" fmla="*/ 98 h 477"/>
                        <a:gd name="T98" fmla="*/ 11 w 364"/>
                        <a:gd name="T99" fmla="*/ 88 h 477"/>
                        <a:gd name="T100" fmla="*/ 18 w 364"/>
                        <a:gd name="T101" fmla="*/ 79 h 477"/>
                        <a:gd name="T102" fmla="*/ 31 w 364"/>
                        <a:gd name="T103" fmla="*/ 71 h 4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364" h="477">
                          <a:moveTo>
                            <a:pt x="31" y="71"/>
                          </a:moveTo>
                          <a:lnTo>
                            <a:pt x="31" y="71"/>
                          </a:lnTo>
                          <a:lnTo>
                            <a:pt x="112" y="34"/>
                          </a:lnTo>
                          <a:lnTo>
                            <a:pt x="187" y="2"/>
                          </a:lnTo>
                          <a:lnTo>
                            <a:pt x="187" y="2"/>
                          </a:lnTo>
                          <a:lnTo>
                            <a:pt x="194" y="0"/>
                          </a:lnTo>
                          <a:lnTo>
                            <a:pt x="203" y="0"/>
                          </a:lnTo>
                          <a:lnTo>
                            <a:pt x="210" y="2"/>
                          </a:lnTo>
                          <a:lnTo>
                            <a:pt x="219" y="7"/>
                          </a:lnTo>
                          <a:lnTo>
                            <a:pt x="226" y="16"/>
                          </a:lnTo>
                          <a:lnTo>
                            <a:pt x="235" y="27"/>
                          </a:lnTo>
                          <a:lnTo>
                            <a:pt x="243" y="41"/>
                          </a:lnTo>
                          <a:lnTo>
                            <a:pt x="251" y="61"/>
                          </a:lnTo>
                          <a:lnTo>
                            <a:pt x="251" y="61"/>
                          </a:lnTo>
                          <a:lnTo>
                            <a:pt x="318" y="233"/>
                          </a:lnTo>
                          <a:lnTo>
                            <a:pt x="352" y="324"/>
                          </a:lnTo>
                          <a:lnTo>
                            <a:pt x="361" y="357"/>
                          </a:lnTo>
                          <a:lnTo>
                            <a:pt x="364" y="373"/>
                          </a:lnTo>
                          <a:lnTo>
                            <a:pt x="364" y="373"/>
                          </a:lnTo>
                          <a:lnTo>
                            <a:pt x="363" y="383"/>
                          </a:lnTo>
                          <a:lnTo>
                            <a:pt x="359" y="389"/>
                          </a:lnTo>
                          <a:lnTo>
                            <a:pt x="354" y="396"/>
                          </a:lnTo>
                          <a:lnTo>
                            <a:pt x="346" y="403"/>
                          </a:lnTo>
                          <a:lnTo>
                            <a:pt x="334" y="410"/>
                          </a:lnTo>
                          <a:lnTo>
                            <a:pt x="318" y="419"/>
                          </a:lnTo>
                          <a:lnTo>
                            <a:pt x="296" y="430"/>
                          </a:lnTo>
                          <a:lnTo>
                            <a:pt x="296" y="430"/>
                          </a:lnTo>
                          <a:lnTo>
                            <a:pt x="250" y="448"/>
                          </a:lnTo>
                          <a:lnTo>
                            <a:pt x="212" y="462"/>
                          </a:lnTo>
                          <a:lnTo>
                            <a:pt x="185" y="471"/>
                          </a:lnTo>
                          <a:lnTo>
                            <a:pt x="165" y="475"/>
                          </a:lnTo>
                          <a:lnTo>
                            <a:pt x="165" y="475"/>
                          </a:lnTo>
                          <a:lnTo>
                            <a:pt x="153" y="477"/>
                          </a:lnTo>
                          <a:lnTo>
                            <a:pt x="146" y="475"/>
                          </a:lnTo>
                          <a:lnTo>
                            <a:pt x="139" y="471"/>
                          </a:lnTo>
                          <a:lnTo>
                            <a:pt x="131" y="464"/>
                          </a:lnTo>
                          <a:lnTo>
                            <a:pt x="122" y="452"/>
                          </a:lnTo>
                          <a:lnTo>
                            <a:pt x="112" y="434"/>
                          </a:lnTo>
                          <a:lnTo>
                            <a:pt x="101" y="408"/>
                          </a:lnTo>
                          <a:lnTo>
                            <a:pt x="101" y="408"/>
                          </a:lnTo>
                          <a:lnTo>
                            <a:pt x="74" y="339"/>
                          </a:lnTo>
                          <a:lnTo>
                            <a:pt x="45" y="260"/>
                          </a:lnTo>
                          <a:lnTo>
                            <a:pt x="8" y="150"/>
                          </a:lnTo>
                          <a:lnTo>
                            <a:pt x="8" y="150"/>
                          </a:lnTo>
                          <a:lnTo>
                            <a:pt x="4" y="141"/>
                          </a:lnTo>
                          <a:lnTo>
                            <a:pt x="2" y="132"/>
                          </a:lnTo>
                          <a:lnTo>
                            <a:pt x="0" y="120"/>
                          </a:lnTo>
                          <a:lnTo>
                            <a:pt x="2" y="109"/>
                          </a:lnTo>
                          <a:lnTo>
                            <a:pt x="6" y="98"/>
                          </a:lnTo>
                          <a:lnTo>
                            <a:pt x="11" y="88"/>
                          </a:lnTo>
                          <a:lnTo>
                            <a:pt x="18" y="79"/>
                          </a:lnTo>
                          <a:lnTo>
                            <a:pt x="31" y="71"/>
                          </a:lnTo>
                          <a:close/>
                        </a:path>
                      </a:pathLst>
                    </a:custGeom>
                    <a:solidFill>
                      <a:srgbClr val="80A6B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30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5423271" y="3543515"/>
                      <a:ext cx="462150" cy="605620"/>
                    </a:xfrm>
                    <a:custGeom>
                      <a:avLst/>
                      <a:gdLst>
                        <a:gd name="T0" fmla="*/ 31 w 364"/>
                        <a:gd name="T1" fmla="*/ 71 h 477"/>
                        <a:gd name="T2" fmla="*/ 31 w 364"/>
                        <a:gd name="T3" fmla="*/ 71 h 477"/>
                        <a:gd name="T4" fmla="*/ 112 w 364"/>
                        <a:gd name="T5" fmla="*/ 34 h 477"/>
                        <a:gd name="T6" fmla="*/ 187 w 364"/>
                        <a:gd name="T7" fmla="*/ 2 h 477"/>
                        <a:gd name="T8" fmla="*/ 187 w 364"/>
                        <a:gd name="T9" fmla="*/ 2 h 477"/>
                        <a:gd name="T10" fmla="*/ 194 w 364"/>
                        <a:gd name="T11" fmla="*/ 0 h 477"/>
                        <a:gd name="T12" fmla="*/ 203 w 364"/>
                        <a:gd name="T13" fmla="*/ 0 h 477"/>
                        <a:gd name="T14" fmla="*/ 210 w 364"/>
                        <a:gd name="T15" fmla="*/ 2 h 477"/>
                        <a:gd name="T16" fmla="*/ 219 w 364"/>
                        <a:gd name="T17" fmla="*/ 7 h 477"/>
                        <a:gd name="T18" fmla="*/ 226 w 364"/>
                        <a:gd name="T19" fmla="*/ 16 h 477"/>
                        <a:gd name="T20" fmla="*/ 235 w 364"/>
                        <a:gd name="T21" fmla="*/ 27 h 477"/>
                        <a:gd name="T22" fmla="*/ 243 w 364"/>
                        <a:gd name="T23" fmla="*/ 41 h 477"/>
                        <a:gd name="T24" fmla="*/ 251 w 364"/>
                        <a:gd name="T25" fmla="*/ 61 h 477"/>
                        <a:gd name="T26" fmla="*/ 251 w 364"/>
                        <a:gd name="T27" fmla="*/ 61 h 477"/>
                        <a:gd name="T28" fmla="*/ 318 w 364"/>
                        <a:gd name="T29" fmla="*/ 233 h 477"/>
                        <a:gd name="T30" fmla="*/ 352 w 364"/>
                        <a:gd name="T31" fmla="*/ 324 h 477"/>
                        <a:gd name="T32" fmla="*/ 361 w 364"/>
                        <a:gd name="T33" fmla="*/ 357 h 477"/>
                        <a:gd name="T34" fmla="*/ 364 w 364"/>
                        <a:gd name="T35" fmla="*/ 373 h 477"/>
                        <a:gd name="T36" fmla="*/ 364 w 364"/>
                        <a:gd name="T37" fmla="*/ 373 h 477"/>
                        <a:gd name="T38" fmla="*/ 363 w 364"/>
                        <a:gd name="T39" fmla="*/ 383 h 477"/>
                        <a:gd name="T40" fmla="*/ 359 w 364"/>
                        <a:gd name="T41" fmla="*/ 389 h 477"/>
                        <a:gd name="T42" fmla="*/ 354 w 364"/>
                        <a:gd name="T43" fmla="*/ 396 h 477"/>
                        <a:gd name="T44" fmla="*/ 346 w 364"/>
                        <a:gd name="T45" fmla="*/ 403 h 477"/>
                        <a:gd name="T46" fmla="*/ 334 w 364"/>
                        <a:gd name="T47" fmla="*/ 410 h 477"/>
                        <a:gd name="T48" fmla="*/ 318 w 364"/>
                        <a:gd name="T49" fmla="*/ 419 h 477"/>
                        <a:gd name="T50" fmla="*/ 296 w 364"/>
                        <a:gd name="T51" fmla="*/ 430 h 477"/>
                        <a:gd name="T52" fmla="*/ 296 w 364"/>
                        <a:gd name="T53" fmla="*/ 430 h 477"/>
                        <a:gd name="T54" fmla="*/ 250 w 364"/>
                        <a:gd name="T55" fmla="*/ 448 h 477"/>
                        <a:gd name="T56" fmla="*/ 212 w 364"/>
                        <a:gd name="T57" fmla="*/ 462 h 477"/>
                        <a:gd name="T58" fmla="*/ 185 w 364"/>
                        <a:gd name="T59" fmla="*/ 471 h 477"/>
                        <a:gd name="T60" fmla="*/ 165 w 364"/>
                        <a:gd name="T61" fmla="*/ 475 h 477"/>
                        <a:gd name="T62" fmla="*/ 165 w 364"/>
                        <a:gd name="T63" fmla="*/ 475 h 477"/>
                        <a:gd name="T64" fmla="*/ 153 w 364"/>
                        <a:gd name="T65" fmla="*/ 477 h 477"/>
                        <a:gd name="T66" fmla="*/ 146 w 364"/>
                        <a:gd name="T67" fmla="*/ 475 h 477"/>
                        <a:gd name="T68" fmla="*/ 139 w 364"/>
                        <a:gd name="T69" fmla="*/ 471 h 477"/>
                        <a:gd name="T70" fmla="*/ 131 w 364"/>
                        <a:gd name="T71" fmla="*/ 464 h 477"/>
                        <a:gd name="T72" fmla="*/ 122 w 364"/>
                        <a:gd name="T73" fmla="*/ 452 h 477"/>
                        <a:gd name="T74" fmla="*/ 112 w 364"/>
                        <a:gd name="T75" fmla="*/ 434 h 477"/>
                        <a:gd name="T76" fmla="*/ 101 w 364"/>
                        <a:gd name="T77" fmla="*/ 408 h 477"/>
                        <a:gd name="T78" fmla="*/ 101 w 364"/>
                        <a:gd name="T79" fmla="*/ 408 h 477"/>
                        <a:gd name="T80" fmla="*/ 74 w 364"/>
                        <a:gd name="T81" fmla="*/ 339 h 477"/>
                        <a:gd name="T82" fmla="*/ 45 w 364"/>
                        <a:gd name="T83" fmla="*/ 260 h 477"/>
                        <a:gd name="T84" fmla="*/ 8 w 364"/>
                        <a:gd name="T85" fmla="*/ 150 h 477"/>
                        <a:gd name="T86" fmla="*/ 8 w 364"/>
                        <a:gd name="T87" fmla="*/ 150 h 477"/>
                        <a:gd name="T88" fmla="*/ 4 w 364"/>
                        <a:gd name="T89" fmla="*/ 141 h 477"/>
                        <a:gd name="T90" fmla="*/ 2 w 364"/>
                        <a:gd name="T91" fmla="*/ 132 h 477"/>
                        <a:gd name="T92" fmla="*/ 0 w 364"/>
                        <a:gd name="T93" fmla="*/ 120 h 477"/>
                        <a:gd name="T94" fmla="*/ 2 w 364"/>
                        <a:gd name="T95" fmla="*/ 109 h 477"/>
                        <a:gd name="T96" fmla="*/ 6 w 364"/>
                        <a:gd name="T97" fmla="*/ 98 h 477"/>
                        <a:gd name="T98" fmla="*/ 11 w 364"/>
                        <a:gd name="T99" fmla="*/ 88 h 477"/>
                        <a:gd name="T100" fmla="*/ 18 w 364"/>
                        <a:gd name="T101" fmla="*/ 79 h 477"/>
                        <a:gd name="T102" fmla="*/ 31 w 364"/>
                        <a:gd name="T103" fmla="*/ 71 h 4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364" h="477">
                          <a:moveTo>
                            <a:pt x="31" y="71"/>
                          </a:moveTo>
                          <a:lnTo>
                            <a:pt x="31" y="71"/>
                          </a:lnTo>
                          <a:lnTo>
                            <a:pt x="112" y="34"/>
                          </a:lnTo>
                          <a:lnTo>
                            <a:pt x="187" y="2"/>
                          </a:lnTo>
                          <a:lnTo>
                            <a:pt x="187" y="2"/>
                          </a:lnTo>
                          <a:lnTo>
                            <a:pt x="194" y="0"/>
                          </a:lnTo>
                          <a:lnTo>
                            <a:pt x="203" y="0"/>
                          </a:lnTo>
                          <a:lnTo>
                            <a:pt x="210" y="2"/>
                          </a:lnTo>
                          <a:lnTo>
                            <a:pt x="219" y="7"/>
                          </a:lnTo>
                          <a:lnTo>
                            <a:pt x="226" y="16"/>
                          </a:lnTo>
                          <a:lnTo>
                            <a:pt x="235" y="27"/>
                          </a:lnTo>
                          <a:lnTo>
                            <a:pt x="243" y="41"/>
                          </a:lnTo>
                          <a:lnTo>
                            <a:pt x="251" y="61"/>
                          </a:lnTo>
                          <a:lnTo>
                            <a:pt x="251" y="61"/>
                          </a:lnTo>
                          <a:lnTo>
                            <a:pt x="318" y="233"/>
                          </a:lnTo>
                          <a:lnTo>
                            <a:pt x="352" y="324"/>
                          </a:lnTo>
                          <a:lnTo>
                            <a:pt x="361" y="357"/>
                          </a:lnTo>
                          <a:lnTo>
                            <a:pt x="364" y="373"/>
                          </a:lnTo>
                          <a:lnTo>
                            <a:pt x="364" y="373"/>
                          </a:lnTo>
                          <a:lnTo>
                            <a:pt x="363" y="383"/>
                          </a:lnTo>
                          <a:lnTo>
                            <a:pt x="359" y="389"/>
                          </a:lnTo>
                          <a:lnTo>
                            <a:pt x="354" y="396"/>
                          </a:lnTo>
                          <a:lnTo>
                            <a:pt x="346" y="403"/>
                          </a:lnTo>
                          <a:lnTo>
                            <a:pt x="334" y="410"/>
                          </a:lnTo>
                          <a:lnTo>
                            <a:pt x="318" y="419"/>
                          </a:lnTo>
                          <a:lnTo>
                            <a:pt x="296" y="430"/>
                          </a:lnTo>
                          <a:lnTo>
                            <a:pt x="296" y="430"/>
                          </a:lnTo>
                          <a:lnTo>
                            <a:pt x="250" y="448"/>
                          </a:lnTo>
                          <a:lnTo>
                            <a:pt x="212" y="462"/>
                          </a:lnTo>
                          <a:lnTo>
                            <a:pt x="185" y="471"/>
                          </a:lnTo>
                          <a:lnTo>
                            <a:pt x="165" y="475"/>
                          </a:lnTo>
                          <a:lnTo>
                            <a:pt x="165" y="475"/>
                          </a:lnTo>
                          <a:lnTo>
                            <a:pt x="153" y="477"/>
                          </a:lnTo>
                          <a:lnTo>
                            <a:pt x="146" y="475"/>
                          </a:lnTo>
                          <a:lnTo>
                            <a:pt x="139" y="471"/>
                          </a:lnTo>
                          <a:lnTo>
                            <a:pt x="131" y="464"/>
                          </a:lnTo>
                          <a:lnTo>
                            <a:pt x="122" y="452"/>
                          </a:lnTo>
                          <a:lnTo>
                            <a:pt x="112" y="434"/>
                          </a:lnTo>
                          <a:lnTo>
                            <a:pt x="101" y="408"/>
                          </a:lnTo>
                          <a:lnTo>
                            <a:pt x="101" y="408"/>
                          </a:lnTo>
                          <a:lnTo>
                            <a:pt x="74" y="339"/>
                          </a:lnTo>
                          <a:lnTo>
                            <a:pt x="45" y="260"/>
                          </a:lnTo>
                          <a:lnTo>
                            <a:pt x="8" y="150"/>
                          </a:lnTo>
                          <a:lnTo>
                            <a:pt x="8" y="150"/>
                          </a:lnTo>
                          <a:lnTo>
                            <a:pt x="4" y="141"/>
                          </a:lnTo>
                          <a:lnTo>
                            <a:pt x="2" y="132"/>
                          </a:lnTo>
                          <a:lnTo>
                            <a:pt x="0" y="120"/>
                          </a:lnTo>
                          <a:lnTo>
                            <a:pt x="2" y="109"/>
                          </a:lnTo>
                          <a:lnTo>
                            <a:pt x="6" y="98"/>
                          </a:lnTo>
                          <a:lnTo>
                            <a:pt x="11" y="88"/>
                          </a:lnTo>
                          <a:lnTo>
                            <a:pt x="18" y="79"/>
                          </a:lnTo>
                          <a:lnTo>
                            <a:pt x="31" y="71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31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5437237" y="3561290"/>
                      <a:ext cx="427870" cy="568800"/>
                    </a:xfrm>
                    <a:custGeom>
                      <a:avLst/>
                      <a:gdLst>
                        <a:gd name="T0" fmla="*/ 29 w 337"/>
                        <a:gd name="T1" fmla="*/ 68 h 448"/>
                        <a:gd name="T2" fmla="*/ 29 w 337"/>
                        <a:gd name="T3" fmla="*/ 68 h 448"/>
                        <a:gd name="T4" fmla="*/ 106 w 337"/>
                        <a:gd name="T5" fmla="*/ 32 h 448"/>
                        <a:gd name="T6" fmla="*/ 174 w 337"/>
                        <a:gd name="T7" fmla="*/ 2 h 448"/>
                        <a:gd name="T8" fmla="*/ 174 w 337"/>
                        <a:gd name="T9" fmla="*/ 2 h 448"/>
                        <a:gd name="T10" fmla="*/ 181 w 337"/>
                        <a:gd name="T11" fmla="*/ 0 h 448"/>
                        <a:gd name="T12" fmla="*/ 188 w 337"/>
                        <a:gd name="T13" fmla="*/ 0 h 448"/>
                        <a:gd name="T14" fmla="*/ 194 w 337"/>
                        <a:gd name="T15" fmla="*/ 4 h 448"/>
                        <a:gd name="T16" fmla="*/ 201 w 337"/>
                        <a:gd name="T17" fmla="*/ 7 h 448"/>
                        <a:gd name="T18" fmla="*/ 206 w 337"/>
                        <a:gd name="T19" fmla="*/ 16 h 448"/>
                        <a:gd name="T20" fmla="*/ 214 w 337"/>
                        <a:gd name="T21" fmla="*/ 27 h 448"/>
                        <a:gd name="T22" fmla="*/ 228 w 337"/>
                        <a:gd name="T23" fmla="*/ 59 h 448"/>
                        <a:gd name="T24" fmla="*/ 228 w 337"/>
                        <a:gd name="T25" fmla="*/ 59 h 448"/>
                        <a:gd name="T26" fmla="*/ 291 w 337"/>
                        <a:gd name="T27" fmla="*/ 221 h 448"/>
                        <a:gd name="T28" fmla="*/ 323 w 337"/>
                        <a:gd name="T29" fmla="*/ 308 h 448"/>
                        <a:gd name="T30" fmla="*/ 334 w 337"/>
                        <a:gd name="T31" fmla="*/ 337 h 448"/>
                        <a:gd name="T32" fmla="*/ 337 w 337"/>
                        <a:gd name="T33" fmla="*/ 351 h 448"/>
                        <a:gd name="T34" fmla="*/ 337 w 337"/>
                        <a:gd name="T35" fmla="*/ 351 h 448"/>
                        <a:gd name="T36" fmla="*/ 335 w 337"/>
                        <a:gd name="T37" fmla="*/ 362 h 448"/>
                        <a:gd name="T38" fmla="*/ 334 w 337"/>
                        <a:gd name="T39" fmla="*/ 368 h 448"/>
                        <a:gd name="T40" fmla="*/ 330 w 337"/>
                        <a:gd name="T41" fmla="*/ 373 h 448"/>
                        <a:gd name="T42" fmla="*/ 323 w 337"/>
                        <a:gd name="T43" fmla="*/ 380 h 448"/>
                        <a:gd name="T44" fmla="*/ 312 w 337"/>
                        <a:gd name="T45" fmla="*/ 387 h 448"/>
                        <a:gd name="T46" fmla="*/ 298 w 337"/>
                        <a:gd name="T47" fmla="*/ 394 h 448"/>
                        <a:gd name="T48" fmla="*/ 278 w 337"/>
                        <a:gd name="T49" fmla="*/ 403 h 448"/>
                        <a:gd name="T50" fmla="*/ 278 w 337"/>
                        <a:gd name="T51" fmla="*/ 403 h 448"/>
                        <a:gd name="T52" fmla="*/ 235 w 337"/>
                        <a:gd name="T53" fmla="*/ 421 h 448"/>
                        <a:gd name="T54" fmla="*/ 199 w 337"/>
                        <a:gd name="T55" fmla="*/ 434 h 448"/>
                        <a:gd name="T56" fmla="*/ 172 w 337"/>
                        <a:gd name="T57" fmla="*/ 443 h 448"/>
                        <a:gd name="T58" fmla="*/ 156 w 337"/>
                        <a:gd name="T59" fmla="*/ 446 h 448"/>
                        <a:gd name="T60" fmla="*/ 156 w 337"/>
                        <a:gd name="T61" fmla="*/ 446 h 448"/>
                        <a:gd name="T62" fmla="*/ 144 w 337"/>
                        <a:gd name="T63" fmla="*/ 448 h 448"/>
                        <a:gd name="T64" fmla="*/ 138 w 337"/>
                        <a:gd name="T65" fmla="*/ 446 h 448"/>
                        <a:gd name="T66" fmla="*/ 131 w 337"/>
                        <a:gd name="T67" fmla="*/ 443 h 448"/>
                        <a:gd name="T68" fmla="*/ 122 w 337"/>
                        <a:gd name="T69" fmla="*/ 436 h 448"/>
                        <a:gd name="T70" fmla="*/ 115 w 337"/>
                        <a:gd name="T71" fmla="*/ 425 h 448"/>
                        <a:gd name="T72" fmla="*/ 104 w 337"/>
                        <a:gd name="T73" fmla="*/ 407 h 448"/>
                        <a:gd name="T74" fmla="*/ 95 w 337"/>
                        <a:gd name="T75" fmla="*/ 384 h 448"/>
                        <a:gd name="T76" fmla="*/ 95 w 337"/>
                        <a:gd name="T77" fmla="*/ 384 h 448"/>
                        <a:gd name="T78" fmla="*/ 68 w 337"/>
                        <a:gd name="T79" fmla="*/ 319 h 448"/>
                        <a:gd name="T80" fmla="*/ 41 w 337"/>
                        <a:gd name="T81" fmla="*/ 244 h 448"/>
                        <a:gd name="T82" fmla="*/ 6 w 337"/>
                        <a:gd name="T83" fmla="*/ 144 h 448"/>
                        <a:gd name="T84" fmla="*/ 6 w 337"/>
                        <a:gd name="T85" fmla="*/ 144 h 448"/>
                        <a:gd name="T86" fmla="*/ 4 w 337"/>
                        <a:gd name="T87" fmla="*/ 135 h 448"/>
                        <a:gd name="T88" fmla="*/ 2 w 337"/>
                        <a:gd name="T89" fmla="*/ 124 h 448"/>
                        <a:gd name="T90" fmla="*/ 0 w 337"/>
                        <a:gd name="T91" fmla="*/ 115 h 448"/>
                        <a:gd name="T92" fmla="*/ 2 w 337"/>
                        <a:gd name="T93" fmla="*/ 104 h 448"/>
                        <a:gd name="T94" fmla="*/ 4 w 337"/>
                        <a:gd name="T95" fmla="*/ 93 h 448"/>
                        <a:gd name="T96" fmla="*/ 9 w 337"/>
                        <a:gd name="T97" fmla="*/ 83 h 448"/>
                        <a:gd name="T98" fmla="*/ 18 w 337"/>
                        <a:gd name="T99" fmla="*/ 75 h 448"/>
                        <a:gd name="T100" fmla="*/ 29 w 337"/>
                        <a:gd name="T101" fmla="*/ 68 h 4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</a:cxnLst>
                      <a:rect l="0" t="0" r="r" b="b"/>
                      <a:pathLst>
                        <a:path w="337" h="448">
                          <a:moveTo>
                            <a:pt x="29" y="68"/>
                          </a:moveTo>
                          <a:lnTo>
                            <a:pt x="29" y="68"/>
                          </a:lnTo>
                          <a:lnTo>
                            <a:pt x="106" y="32"/>
                          </a:lnTo>
                          <a:lnTo>
                            <a:pt x="174" y="2"/>
                          </a:lnTo>
                          <a:lnTo>
                            <a:pt x="174" y="2"/>
                          </a:lnTo>
                          <a:lnTo>
                            <a:pt x="181" y="0"/>
                          </a:lnTo>
                          <a:lnTo>
                            <a:pt x="188" y="0"/>
                          </a:lnTo>
                          <a:lnTo>
                            <a:pt x="194" y="4"/>
                          </a:lnTo>
                          <a:lnTo>
                            <a:pt x="201" y="7"/>
                          </a:lnTo>
                          <a:lnTo>
                            <a:pt x="206" y="16"/>
                          </a:lnTo>
                          <a:lnTo>
                            <a:pt x="214" y="27"/>
                          </a:lnTo>
                          <a:lnTo>
                            <a:pt x="228" y="59"/>
                          </a:lnTo>
                          <a:lnTo>
                            <a:pt x="228" y="59"/>
                          </a:lnTo>
                          <a:lnTo>
                            <a:pt x="291" y="221"/>
                          </a:lnTo>
                          <a:lnTo>
                            <a:pt x="323" y="308"/>
                          </a:lnTo>
                          <a:lnTo>
                            <a:pt x="334" y="337"/>
                          </a:lnTo>
                          <a:lnTo>
                            <a:pt x="337" y="351"/>
                          </a:lnTo>
                          <a:lnTo>
                            <a:pt x="337" y="351"/>
                          </a:lnTo>
                          <a:lnTo>
                            <a:pt x="335" y="362"/>
                          </a:lnTo>
                          <a:lnTo>
                            <a:pt x="334" y="368"/>
                          </a:lnTo>
                          <a:lnTo>
                            <a:pt x="330" y="373"/>
                          </a:lnTo>
                          <a:lnTo>
                            <a:pt x="323" y="380"/>
                          </a:lnTo>
                          <a:lnTo>
                            <a:pt x="312" y="387"/>
                          </a:lnTo>
                          <a:lnTo>
                            <a:pt x="298" y="394"/>
                          </a:lnTo>
                          <a:lnTo>
                            <a:pt x="278" y="403"/>
                          </a:lnTo>
                          <a:lnTo>
                            <a:pt x="278" y="403"/>
                          </a:lnTo>
                          <a:lnTo>
                            <a:pt x="235" y="421"/>
                          </a:lnTo>
                          <a:lnTo>
                            <a:pt x="199" y="434"/>
                          </a:lnTo>
                          <a:lnTo>
                            <a:pt x="172" y="443"/>
                          </a:lnTo>
                          <a:lnTo>
                            <a:pt x="156" y="446"/>
                          </a:lnTo>
                          <a:lnTo>
                            <a:pt x="156" y="446"/>
                          </a:lnTo>
                          <a:lnTo>
                            <a:pt x="144" y="448"/>
                          </a:lnTo>
                          <a:lnTo>
                            <a:pt x="138" y="446"/>
                          </a:lnTo>
                          <a:lnTo>
                            <a:pt x="131" y="443"/>
                          </a:lnTo>
                          <a:lnTo>
                            <a:pt x="122" y="436"/>
                          </a:lnTo>
                          <a:lnTo>
                            <a:pt x="115" y="425"/>
                          </a:lnTo>
                          <a:lnTo>
                            <a:pt x="104" y="407"/>
                          </a:lnTo>
                          <a:lnTo>
                            <a:pt x="95" y="384"/>
                          </a:lnTo>
                          <a:lnTo>
                            <a:pt x="95" y="384"/>
                          </a:lnTo>
                          <a:lnTo>
                            <a:pt x="68" y="319"/>
                          </a:lnTo>
                          <a:lnTo>
                            <a:pt x="41" y="244"/>
                          </a:lnTo>
                          <a:lnTo>
                            <a:pt x="6" y="144"/>
                          </a:lnTo>
                          <a:lnTo>
                            <a:pt x="6" y="144"/>
                          </a:lnTo>
                          <a:lnTo>
                            <a:pt x="4" y="135"/>
                          </a:lnTo>
                          <a:lnTo>
                            <a:pt x="2" y="124"/>
                          </a:lnTo>
                          <a:lnTo>
                            <a:pt x="0" y="115"/>
                          </a:lnTo>
                          <a:lnTo>
                            <a:pt x="2" y="104"/>
                          </a:lnTo>
                          <a:lnTo>
                            <a:pt x="4" y="93"/>
                          </a:lnTo>
                          <a:lnTo>
                            <a:pt x="9" y="83"/>
                          </a:lnTo>
                          <a:lnTo>
                            <a:pt x="18" y="75"/>
                          </a:lnTo>
                          <a:lnTo>
                            <a:pt x="29" y="68"/>
                          </a:lnTo>
                          <a:close/>
                        </a:path>
                      </a:pathLst>
                    </a:custGeom>
                    <a:solidFill>
                      <a:srgbClr val="98C2D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32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5437237" y="3561290"/>
                      <a:ext cx="427870" cy="568800"/>
                    </a:xfrm>
                    <a:custGeom>
                      <a:avLst/>
                      <a:gdLst>
                        <a:gd name="T0" fmla="*/ 29 w 337"/>
                        <a:gd name="T1" fmla="*/ 68 h 448"/>
                        <a:gd name="T2" fmla="*/ 29 w 337"/>
                        <a:gd name="T3" fmla="*/ 68 h 448"/>
                        <a:gd name="T4" fmla="*/ 106 w 337"/>
                        <a:gd name="T5" fmla="*/ 32 h 448"/>
                        <a:gd name="T6" fmla="*/ 174 w 337"/>
                        <a:gd name="T7" fmla="*/ 2 h 448"/>
                        <a:gd name="T8" fmla="*/ 174 w 337"/>
                        <a:gd name="T9" fmla="*/ 2 h 448"/>
                        <a:gd name="T10" fmla="*/ 181 w 337"/>
                        <a:gd name="T11" fmla="*/ 0 h 448"/>
                        <a:gd name="T12" fmla="*/ 188 w 337"/>
                        <a:gd name="T13" fmla="*/ 0 h 448"/>
                        <a:gd name="T14" fmla="*/ 194 w 337"/>
                        <a:gd name="T15" fmla="*/ 4 h 448"/>
                        <a:gd name="T16" fmla="*/ 201 w 337"/>
                        <a:gd name="T17" fmla="*/ 7 h 448"/>
                        <a:gd name="T18" fmla="*/ 206 w 337"/>
                        <a:gd name="T19" fmla="*/ 16 h 448"/>
                        <a:gd name="T20" fmla="*/ 214 w 337"/>
                        <a:gd name="T21" fmla="*/ 27 h 448"/>
                        <a:gd name="T22" fmla="*/ 228 w 337"/>
                        <a:gd name="T23" fmla="*/ 59 h 448"/>
                        <a:gd name="T24" fmla="*/ 228 w 337"/>
                        <a:gd name="T25" fmla="*/ 59 h 448"/>
                        <a:gd name="T26" fmla="*/ 291 w 337"/>
                        <a:gd name="T27" fmla="*/ 221 h 448"/>
                        <a:gd name="T28" fmla="*/ 323 w 337"/>
                        <a:gd name="T29" fmla="*/ 308 h 448"/>
                        <a:gd name="T30" fmla="*/ 334 w 337"/>
                        <a:gd name="T31" fmla="*/ 337 h 448"/>
                        <a:gd name="T32" fmla="*/ 337 w 337"/>
                        <a:gd name="T33" fmla="*/ 351 h 448"/>
                        <a:gd name="T34" fmla="*/ 337 w 337"/>
                        <a:gd name="T35" fmla="*/ 351 h 448"/>
                        <a:gd name="T36" fmla="*/ 335 w 337"/>
                        <a:gd name="T37" fmla="*/ 362 h 448"/>
                        <a:gd name="T38" fmla="*/ 334 w 337"/>
                        <a:gd name="T39" fmla="*/ 368 h 448"/>
                        <a:gd name="T40" fmla="*/ 330 w 337"/>
                        <a:gd name="T41" fmla="*/ 373 h 448"/>
                        <a:gd name="T42" fmla="*/ 323 w 337"/>
                        <a:gd name="T43" fmla="*/ 380 h 448"/>
                        <a:gd name="T44" fmla="*/ 312 w 337"/>
                        <a:gd name="T45" fmla="*/ 387 h 448"/>
                        <a:gd name="T46" fmla="*/ 298 w 337"/>
                        <a:gd name="T47" fmla="*/ 394 h 448"/>
                        <a:gd name="T48" fmla="*/ 278 w 337"/>
                        <a:gd name="T49" fmla="*/ 403 h 448"/>
                        <a:gd name="T50" fmla="*/ 278 w 337"/>
                        <a:gd name="T51" fmla="*/ 403 h 448"/>
                        <a:gd name="T52" fmla="*/ 235 w 337"/>
                        <a:gd name="T53" fmla="*/ 421 h 448"/>
                        <a:gd name="T54" fmla="*/ 199 w 337"/>
                        <a:gd name="T55" fmla="*/ 434 h 448"/>
                        <a:gd name="T56" fmla="*/ 172 w 337"/>
                        <a:gd name="T57" fmla="*/ 443 h 448"/>
                        <a:gd name="T58" fmla="*/ 156 w 337"/>
                        <a:gd name="T59" fmla="*/ 446 h 448"/>
                        <a:gd name="T60" fmla="*/ 156 w 337"/>
                        <a:gd name="T61" fmla="*/ 446 h 448"/>
                        <a:gd name="T62" fmla="*/ 144 w 337"/>
                        <a:gd name="T63" fmla="*/ 448 h 448"/>
                        <a:gd name="T64" fmla="*/ 138 w 337"/>
                        <a:gd name="T65" fmla="*/ 446 h 448"/>
                        <a:gd name="T66" fmla="*/ 131 w 337"/>
                        <a:gd name="T67" fmla="*/ 443 h 448"/>
                        <a:gd name="T68" fmla="*/ 122 w 337"/>
                        <a:gd name="T69" fmla="*/ 436 h 448"/>
                        <a:gd name="T70" fmla="*/ 115 w 337"/>
                        <a:gd name="T71" fmla="*/ 425 h 448"/>
                        <a:gd name="T72" fmla="*/ 104 w 337"/>
                        <a:gd name="T73" fmla="*/ 407 h 448"/>
                        <a:gd name="T74" fmla="*/ 95 w 337"/>
                        <a:gd name="T75" fmla="*/ 384 h 448"/>
                        <a:gd name="T76" fmla="*/ 95 w 337"/>
                        <a:gd name="T77" fmla="*/ 384 h 448"/>
                        <a:gd name="T78" fmla="*/ 68 w 337"/>
                        <a:gd name="T79" fmla="*/ 319 h 448"/>
                        <a:gd name="T80" fmla="*/ 41 w 337"/>
                        <a:gd name="T81" fmla="*/ 244 h 448"/>
                        <a:gd name="T82" fmla="*/ 6 w 337"/>
                        <a:gd name="T83" fmla="*/ 144 h 448"/>
                        <a:gd name="T84" fmla="*/ 6 w 337"/>
                        <a:gd name="T85" fmla="*/ 144 h 448"/>
                        <a:gd name="T86" fmla="*/ 4 w 337"/>
                        <a:gd name="T87" fmla="*/ 135 h 448"/>
                        <a:gd name="T88" fmla="*/ 2 w 337"/>
                        <a:gd name="T89" fmla="*/ 124 h 448"/>
                        <a:gd name="T90" fmla="*/ 0 w 337"/>
                        <a:gd name="T91" fmla="*/ 115 h 448"/>
                        <a:gd name="T92" fmla="*/ 2 w 337"/>
                        <a:gd name="T93" fmla="*/ 104 h 448"/>
                        <a:gd name="T94" fmla="*/ 4 w 337"/>
                        <a:gd name="T95" fmla="*/ 93 h 448"/>
                        <a:gd name="T96" fmla="*/ 9 w 337"/>
                        <a:gd name="T97" fmla="*/ 83 h 448"/>
                        <a:gd name="T98" fmla="*/ 18 w 337"/>
                        <a:gd name="T99" fmla="*/ 75 h 448"/>
                        <a:gd name="T100" fmla="*/ 29 w 337"/>
                        <a:gd name="T101" fmla="*/ 68 h 4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</a:cxnLst>
                      <a:rect l="0" t="0" r="r" b="b"/>
                      <a:pathLst>
                        <a:path w="337" h="448">
                          <a:moveTo>
                            <a:pt x="29" y="68"/>
                          </a:moveTo>
                          <a:lnTo>
                            <a:pt x="29" y="68"/>
                          </a:lnTo>
                          <a:lnTo>
                            <a:pt x="106" y="32"/>
                          </a:lnTo>
                          <a:lnTo>
                            <a:pt x="174" y="2"/>
                          </a:lnTo>
                          <a:lnTo>
                            <a:pt x="174" y="2"/>
                          </a:lnTo>
                          <a:lnTo>
                            <a:pt x="181" y="0"/>
                          </a:lnTo>
                          <a:lnTo>
                            <a:pt x="188" y="0"/>
                          </a:lnTo>
                          <a:lnTo>
                            <a:pt x="194" y="4"/>
                          </a:lnTo>
                          <a:lnTo>
                            <a:pt x="201" y="7"/>
                          </a:lnTo>
                          <a:lnTo>
                            <a:pt x="206" y="16"/>
                          </a:lnTo>
                          <a:lnTo>
                            <a:pt x="214" y="27"/>
                          </a:lnTo>
                          <a:lnTo>
                            <a:pt x="228" y="59"/>
                          </a:lnTo>
                          <a:lnTo>
                            <a:pt x="228" y="59"/>
                          </a:lnTo>
                          <a:lnTo>
                            <a:pt x="291" y="221"/>
                          </a:lnTo>
                          <a:lnTo>
                            <a:pt x="323" y="308"/>
                          </a:lnTo>
                          <a:lnTo>
                            <a:pt x="334" y="337"/>
                          </a:lnTo>
                          <a:lnTo>
                            <a:pt x="337" y="351"/>
                          </a:lnTo>
                          <a:lnTo>
                            <a:pt x="337" y="351"/>
                          </a:lnTo>
                          <a:lnTo>
                            <a:pt x="335" y="362"/>
                          </a:lnTo>
                          <a:lnTo>
                            <a:pt x="334" y="368"/>
                          </a:lnTo>
                          <a:lnTo>
                            <a:pt x="330" y="373"/>
                          </a:lnTo>
                          <a:lnTo>
                            <a:pt x="323" y="380"/>
                          </a:lnTo>
                          <a:lnTo>
                            <a:pt x="312" y="387"/>
                          </a:lnTo>
                          <a:lnTo>
                            <a:pt x="298" y="394"/>
                          </a:lnTo>
                          <a:lnTo>
                            <a:pt x="278" y="403"/>
                          </a:lnTo>
                          <a:lnTo>
                            <a:pt x="278" y="403"/>
                          </a:lnTo>
                          <a:lnTo>
                            <a:pt x="235" y="421"/>
                          </a:lnTo>
                          <a:lnTo>
                            <a:pt x="199" y="434"/>
                          </a:lnTo>
                          <a:lnTo>
                            <a:pt x="172" y="443"/>
                          </a:lnTo>
                          <a:lnTo>
                            <a:pt x="156" y="446"/>
                          </a:lnTo>
                          <a:lnTo>
                            <a:pt x="156" y="446"/>
                          </a:lnTo>
                          <a:lnTo>
                            <a:pt x="144" y="448"/>
                          </a:lnTo>
                          <a:lnTo>
                            <a:pt x="138" y="446"/>
                          </a:lnTo>
                          <a:lnTo>
                            <a:pt x="131" y="443"/>
                          </a:lnTo>
                          <a:lnTo>
                            <a:pt x="122" y="436"/>
                          </a:lnTo>
                          <a:lnTo>
                            <a:pt x="115" y="425"/>
                          </a:lnTo>
                          <a:lnTo>
                            <a:pt x="104" y="407"/>
                          </a:lnTo>
                          <a:lnTo>
                            <a:pt x="95" y="384"/>
                          </a:lnTo>
                          <a:lnTo>
                            <a:pt x="95" y="384"/>
                          </a:lnTo>
                          <a:lnTo>
                            <a:pt x="68" y="319"/>
                          </a:lnTo>
                          <a:lnTo>
                            <a:pt x="41" y="244"/>
                          </a:lnTo>
                          <a:lnTo>
                            <a:pt x="6" y="144"/>
                          </a:lnTo>
                          <a:lnTo>
                            <a:pt x="6" y="144"/>
                          </a:lnTo>
                          <a:lnTo>
                            <a:pt x="4" y="135"/>
                          </a:lnTo>
                          <a:lnTo>
                            <a:pt x="2" y="124"/>
                          </a:lnTo>
                          <a:lnTo>
                            <a:pt x="0" y="115"/>
                          </a:lnTo>
                          <a:lnTo>
                            <a:pt x="2" y="104"/>
                          </a:lnTo>
                          <a:lnTo>
                            <a:pt x="4" y="93"/>
                          </a:lnTo>
                          <a:lnTo>
                            <a:pt x="9" y="83"/>
                          </a:lnTo>
                          <a:lnTo>
                            <a:pt x="18" y="75"/>
                          </a:lnTo>
                          <a:lnTo>
                            <a:pt x="29" y="68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33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5710210" y="3744118"/>
                      <a:ext cx="292018" cy="302175"/>
                    </a:xfrm>
                    <a:custGeom>
                      <a:avLst/>
                      <a:gdLst>
                        <a:gd name="T0" fmla="*/ 142 w 230"/>
                        <a:gd name="T1" fmla="*/ 1 h 238"/>
                        <a:gd name="T2" fmla="*/ 115 w 230"/>
                        <a:gd name="T3" fmla="*/ 0 h 238"/>
                        <a:gd name="T4" fmla="*/ 74 w 230"/>
                        <a:gd name="T5" fmla="*/ 5 h 238"/>
                        <a:gd name="T6" fmla="*/ 60 w 230"/>
                        <a:gd name="T7" fmla="*/ 10 h 238"/>
                        <a:gd name="T8" fmla="*/ 29 w 230"/>
                        <a:gd name="T9" fmla="*/ 26 h 238"/>
                        <a:gd name="T10" fmla="*/ 8 w 230"/>
                        <a:gd name="T11" fmla="*/ 46 h 238"/>
                        <a:gd name="T12" fmla="*/ 0 w 230"/>
                        <a:gd name="T13" fmla="*/ 60 h 238"/>
                        <a:gd name="T14" fmla="*/ 4 w 230"/>
                        <a:gd name="T15" fmla="*/ 69 h 238"/>
                        <a:gd name="T16" fmla="*/ 13 w 230"/>
                        <a:gd name="T17" fmla="*/ 73 h 238"/>
                        <a:gd name="T18" fmla="*/ 22 w 230"/>
                        <a:gd name="T19" fmla="*/ 75 h 238"/>
                        <a:gd name="T20" fmla="*/ 58 w 230"/>
                        <a:gd name="T21" fmla="*/ 77 h 238"/>
                        <a:gd name="T22" fmla="*/ 112 w 230"/>
                        <a:gd name="T23" fmla="*/ 69 h 238"/>
                        <a:gd name="T24" fmla="*/ 119 w 230"/>
                        <a:gd name="T25" fmla="*/ 68 h 238"/>
                        <a:gd name="T26" fmla="*/ 77 w 230"/>
                        <a:gd name="T27" fmla="*/ 86 h 238"/>
                        <a:gd name="T28" fmla="*/ 31 w 230"/>
                        <a:gd name="T29" fmla="*/ 112 h 238"/>
                        <a:gd name="T30" fmla="*/ 20 w 230"/>
                        <a:gd name="T31" fmla="*/ 121 h 238"/>
                        <a:gd name="T32" fmla="*/ 11 w 230"/>
                        <a:gd name="T33" fmla="*/ 139 h 238"/>
                        <a:gd name="T34" fmla="*/ 9 w 230"/>
                        <a:gd name="T35" fmla="*/ 155 h 238"/>
                        <a:gd name="T36" fmla="*/ 22 w 230"/>
                        <a:gd name="T37" fmla="*/ 166 h 238"/>
                        <a:gd name="T38" fmla="*/ 51 w 230"/>
                        <a:gd name="T39" fmla="*/ 163 h 238"/>
                        <a:gd name="T40" fmla="*/ 122 w 230"/>
                        <a:gd name="T41" fmla="*/ 147 h 238"/>
                        <a:gd name="T42" fmla="*/ 158 w 230"/>
                        <a:gd name="T43" fmla="*/ 139 h 238"/>
                        <a:gd name="T44" fmla="*/ 122 w 230"/>
                        <a:gd name="T45" fmla="*/ 166 h 238"/>
                        <a:gd name="T46" fmla="*/ 95 w 230"/>
                        <a:gd name="T47" fmla="*/ 191 h 238"/>
                        <a:gd name="T48" fmla="*/ 76 w 230"/>
                        <a:gd name="T49" fmla="*/ 218 h 238"/>
                        <a:gd name="T50" fmla="*/ 74 w 230"/>
                        <a:gd name="T51" fmla="*/ 224 h 238"/>
                        <a:gd name="T52" fmla="*/ 76 w 230"/>
                        <a:gd name="T53" fmla="*/ 233 h 238"/>
                        <a:gd name="T54" fmla="*/ 85 w 230"/>
                        <a:gd name="T55" fmla="*/ 238 h 238"/>
                        <a:gd name="T56" fmla="*/ 106 w 230"/>
                        <a:gd name="T57" fmla="*/ 238 h 238"/>
                        <a:gd name="T58" fmla="*/ 142 w 230"/>
                        <a:gd name="T59" fmla="*/ 229 h 238"/>
                        <a:gd name="T60" fmla="*/ 174 w 230"/>
                        <a:gd name="T61" fmla="*/ 216 h 238"/>
                        <a:gd name="T62" fmla="*/ 190 w 230"/>
                        <a:gd name="T63" fmla="*/ 207 h 238"/>
                        <a:gd name="T64" fmla="*/ 217 w 230"/>
                        <a:gd name="T65" fmla="*/ 177 h 238"/>
                        <a:gd name="T66" fmla="*/ 228 w 230"/>
                        <a:gd name="T67" fmla="*/ 154 h 238"/>
                        <a:gd name="T68" fmla="*/ 228 w 230"/>
                        <a:gd name="T69" fmla="*/ 141 h 238"/>
                        <a:gd name="T70" fmla="*/ 219 w 230"/>
                        <a:gd name="T71" fmla="*/ 132 h 238"/>
                        <a:gd name="T72" fmla="*/ 201 w 230"/>
                        <a:gd name="T73" fmla="*/ 127 h 238"/>
                        <a:gd name="T74" fmla="*/ 187 w 230"/>
                        <a:gd name="T75" fmla="*/ 129 h 238"/>
                        <a:gd name="T76" fmla="*/ 198 w 230"/>
                        <a:gd name="T77" fmla="*/ 107 h 238"/>
                        <a:gd name="T78" fmla="*/ 201 w 230"/>
                        <a:gd name="T79" fmla="*/ 82 h 238"/>
                        <a:gd name="T80" fmla="*/ 198 w 230"/>
                        <a:gd name="T81" fmla="*/ 69 h 238"/>
                        <a:gd name="T82" fmla="*/ 187 w 230"/>
                        <a:gd name="T83" fmla="*/ 59 h 238"/>
                        <a:gd name="T84" fmla="*/ 169 w 230"/>
                        <a:gd name="T85" fmla="*/ 53 h 238"/>
                        <a:gd name="T86" fmla="*/ 176 w 230"/>
                        <a:gd name="T87" fmla="*/ 48 h 238"/>
                        <a:gd name="T88" fmla="*/ 183 w 230"/>
                        <a:gd name="T89" fmla="*/ 34 h 238"/>
                        <a:gd name="T90" fmla="*/ 183 w 230"/>
                        <a:gd name="T91" fmla="*/ 26 h 238"/>
                        <a:gd name="T92" fmla="*/ 178 w 230"/>
                        <a:gd name="T93" fmla="*/ 17 h 238"/>
                        <a:gd name="T94" fmla="*/ 165 w 230"/>
                        <a:gd name="T95" fmla="*/ 9 h 238"/>
                        <a:gd name="T96" fmla="*/ 142 w 230"/>
                        <a:gd name="T97" fmla="*/ 1 h 2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</a:cxnLst>
                      <a:rect l="0" t="0" r="r" b="b"/>
                      <a:pathLst>
                        <a:path w="230" h="238">
                          <a:moveTo>
                            <a:pt x="142" y="1"/>
                          </a:moveTo>
                          <a:lnTo>
                            <a:pt x="142" y="1"/>
                          </a:lnTo>
                          <a:lnTo>
                            <a:pt x="135" y="0"/>
                          </a:lnTo>
                          <a:lnTo>
                            <a:pt x="115" y="0"/>
                          </a:lnTo>
                          <a:lnTo>
                            <a:pt x="88" y="1"/>
                          </a:lnTo>
                          <a:lnTo>
                            <a:pt x="74" y="5"/>
                          </a:lnTo>
                          <a:lnTo>
                            <a:pt x="60" y="10"/>
                          </a:lnTo>
                          <a:lnTo>
                            <a:pt x="60" y="10"/>
                          </a:lnTo>
                          <a:lnTo>
                            <a:pt x="43" y="17"/>
                          </a:lnTo>
                          <a:lnTo>
                            <a:pt x="29" y="26"/>
                          </a:lnTo>
                          <a:lnTo>
                            <a:pt x="17" y="37"/>
                          </a:lnTo>
                          <a:lnTo>
                            <a:pt x="8" y="46"/>
                          </a:lnTo>
                          <a:lnTo>
                            <a:pt x="2" y="57"/>
                          </a:lnTo>
                          <a:lnTo>
                            <a:pt x="0" y="60"/>
                          </a:lnTo>
                          <a:lnTo>
                            <a:pt x="2" y="66"/>
                          </a:lnTo>
                          <a:lnTo>
                            <a:pt x="4" y="69"/>
                          </a:lnTo>
                          <a:lnTo>
                            <a:pt x="8" y="71"/>
                          </a:lnTo>
                          <a:lnTo>
                            <a:pt x="13" y="73"/>
                          </a:lnTo>
                          <a:lnTo>
                            <a:pt x="22" y="75"/>
                          </a:lnTo>
                          <a:lnTo>
                            <a:pt x="22" y="75"/>
                          </a:lnTo>
                          <a:lnTo>
                            <a:pt x="40" y="77"/>
                          </a:lnTo>
                          <a:lnTo>
                            <a:pt x="58" y="77"/>
                          </a:lnTo>
                          <a:lnTo>
                            <a:pt x="90" y="73"/>
                          </a:lnTo>
                          <a:lnTo>
                            <a:pt x="112" y="69"/>
                          </a:lnTo>
                          <a:lnTo>
                            <a:pt x="119" y="68"/>
                          </a:lnTo>
                          <a:lnTo>
                            <a:pt x="119" y="68"/>
                          </a:lnTo>
                          <a:lnTo>
                            <a:pt x="106" y="73"/>
                          </a:lnTo>
                          <a:lnTo>
                            <a:pt x="77" y="86"/>
                          </a:lnTo>
                          <a:lnTo>
                            <a:pt x="45" y="104"/>
                          </a:lnTo>
                          <a:lnTo>
                            <a:pt x="31" y="112"/>
                          </a:lnTo>
                          <a:lnTo>
                            <a:pt x="20" y="121"/>
                          </a:lnTo>
                          <a:lnTo>
                            <a:pt x="20" y="121"/>
                          </a:lnTo>
                          <a:lnTo>
                            <a:pt x="15" y="130"/>
                          </a:lnTo>
                          <a:lnTo>
                            <a:pt x="11" y="139"/>
                          </a:lnTo>
                          <a:lnTo>
                            <a:pt x="9" y="148"/>
                          </a:lnTo>
                          <a:lnTo>
                            <a:pt x="9" y="155"/>
                          </a:lnTo>
                          <a:lnTo>
                            <a:pt x="15" y="161"/>
                          </a:lnTo>
                          <a:lnTo>
                            <a:pt x="22" y="166"/>
                          </a:lnTo>
                          <a:lnTo>
                            <a:pt x="34" y="166"/>
                          </a:lnTo>
                          <a:lnTo>
                            <a:pt x="51" y="163"/>
                          </a:lnTo>
                          <a:lnTo>
                            <a:pt x="51" y="163"/>
                          </a:lnTo>
                          <a:lnTo>
                            <a:pt x="122" y="147"/>
                          </a:lnTo>
                          <a:lnTo>
                            <a:pt x="158" y="139"/>
                          </a:lnTo>
                          <a:lnTo>
                            <a:pt x="158" y="139"/>
                          </a:lnTo>
                          <a:lnTo>
                            <a:pt x="147" y="147"/>
                          </a:lnTo>
                          <a:lnTo>
                            <a:pt x="122" y="166"/>
                          </a:lnTo>
                          <a:lnTo>
                            <a:pt x="108" y="177"/>
                          </a:lnTo>
                          <a:lnTo>
                            <a:pt x="95" y="191"/>
                          </a:lnTo>
                          <a:lnTo>
                            <a:pt x="83" y="206"/>
                          </a:lnTo>
                          <a:lnTo>
                            <a:pt x="76" y="218"/>
                          </a:lnTo>
                          <a:lnTo>
                            <a:pt x="76" y="218"/>
                          </a:lnTo>
                          <a:lnTo>
                            <a:pt x="74" y="224"/>
                          </a:lnTo>
                          <a:lnTo>
                            <a:pt x="74" y="229"/>
                          </a:lnTo>
                          <a:lnTo>
                            <a:pt x="76" y="233"/>
                          </a:lnTo>
                          <a:lnTo>
                            <a:pt x="79" y="236"/>
                          </a:lnTo>
                          <a:lnTo>
                            <a:pt x="85" y="238"/>
                          </a:lnTo>
                          <a:lnTo>
                            <a:pt x="90" y="238"/>
                          </a:lnTo>
                          <a:lnTo>
                            <a:pt x="106" y="238"/>
                          </a:lnTo>
                          <a:lnTo>
                            <a:pt x="122" y="234"/>
                          </a:lnTo>
                          <a:lnTo>
                            <a:pt x="142" y="229"/>
                          </a:lnTo>
                          <a:lnTo>
                            <a:pt x="160" y="224"/>
                          </a:lnTo>
                          <a:lnTo>
                            <a:pt x="174" y="216"/>
                          </a:lnTo>
                          <a:lnTo>
                            <a:pt x="174" y="216"/>
                          </a:lnTo>
                          <a:lnTo>
                            <a:pt x="190" y="207"/>
                          </a:lnTo>
                          <a:lnTo>
                            <a:pt x="205" y="193"/>
                          </a:lnTo>
                          <a:lnTo>
                            <a:pt x="217" y="177"/>
                          </a:lnTo>
                          <a:lnTo>
                            <a:pt x="226" y="163"/>
                          </a:lnTo>
                          <a:lnTo>
                            <a:pt x="228" y="154"/>
                          </a:lnTo>
                          <a:lnTo>
                            <a:pt x="230" y="147"/>
                          </a:lnTo>
                          <a:lnTo>
                            <a:pt x="228" y="141"/>
                          </a:lnTo>
                          <a:lnTo>
                            <a:pt x="224" y="136"/>
                          </a:lnTo>
                          <a:lnTo>
                            <a:pt x="219" y="132"/>
                          </a:lnTo>
                          <a:lnTo>
                            <a:pt x="212" y="129"/>
                          </a:lnTo>
                          <a:lnTo>
                            <a:pt x="201" y="127"/>
                          </a:lnTo>
                          <a:lnTo>
                            <a:pt x="187" y="129"/>
                          </a:lnTo>
                          <a:lnTo>
                            <a:pt x="187" y="129"/>
                          </a:lnTo>
                          <a:lnTo>
                            <a:pt x="192" y="118"/>
                          </a:lnTo>
                          <a:lnTo>
                            <a:pt x="198" y="107"/>
                          </a:lnTo>
                          <a:lnTo>
                            <a:pt x="201" y="95"/>
                          </a:lnTo>
                          <a:lnTo>
                            <a:pt x="201" y="82"/>
                          </a:lnTo>
                          <a:lnTo>
                            <a:pt x="199" y="75"/>
                          </a:lnTo>
                          <a:lnTo>
                            <a:pt x="198" y="69"/>
                          </a:lnTo>
                          <a:lnTo>
                            <a:pt x="192" y="64"/>
                          </a:lnTo>
                          <a:lnTo>
                            <a:pt x="187" y="59"/>
                          </a:lnTo>
                          <a:lnTo>
                            <a:pt x="180" y="55"/>
                          </a:lnTo>
                          <a:lnTo>
                            <a:pt x="169" y="53"/>
                          </a:lnTo>
                          <a:lnTo>
                            <a:pt x="169" y="53"/>
                          </a:lnTo>
                          <a:lnTo>
                            <a:pt x="176" y="48"/>
                          </a:lnTo>
                          <a:lnTo>
                            <a:pt x="180" y="41"/>
                          </a:lnTo>
                          <a:lnTo>
                            <a:pt x="183" y="34"/>
                          </a:lnTo>
                          <a:lnTo>
                            <a:pt x="185" y="30"/>
                          </a:lnTo>
                          <a:lnTo>
                            <a:pt x="183" y="26"/>
                          </a:lnTo>
                          <a:lnTo>
                            <a:pt x="181" y="21"/>
                          </a:lnTo>
                          <a:lnTo>
                            <a:pt x="178" y="17"/>
                          </a:lnTo>
                          <a:lnTo>
                            <a:pt x="172" y="12"/>
                          </a:lnTo>
                          <a:lnTo>
                            <a:pt x="165" y="9"/>
                          </a:lnTo>
                          <a:lnTo>
                            <a:pt x="155" y="5"/>
                          </a:lnTo>
                          <a:lnTo>
                            <a:pt x="142" y="1"/>
                          </a:lnTo>
                          <a:close/>
                        </a:path>
                      </a:pathLst>
                    </a:custGeom>
                    <a:solidFill>
                      <a:srgbClr val="FEDCB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34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5710210" y="3744118"/>
                      <a:ext cx="292018" cy="302175"/>
                    </a:xfrm>
                    <a:custGeom>
                      <a:avLst/>
                      <a:gdLst>
                        <a:gd name="T0" fmla="*/ 142 w 230"/>
                        <a:gd name="T1" fmla="*/ 1 h 238"/>
                        <a:gd name="T2" fmla="*/ 115 w 230"/>
                        <a:gd name="T3" fmla="*/ 0 h 238"/>
                        <a:gd name="T4" fmla="*/ 74 w 230"/>
                        <a:gd name="T5" fmla="*/ 5 h 238"/>
                        <a:gd name="T6" fmla="*/ 60 w 230"/>
                        <a:gd name="T7" fmla="*/ 10 h 238"/>
                        <a:gd name="T8" fmla="*/ 29 w 230"/>
                        <a:gd name="T9" fmla="*/ 26 h 238"/>
                        <a:gd name="T10" fmla="*/ 8 w 230"/>
                        <a:gd name="T11" fmla="*/ 46 h 238"/>
                        <a:gd name="T12" fmla="*/ 0 w 230"/>
                        <a:gd name="T13" fmla="*/ 60 h 238"/>
                        <a:gd name="T14" fmla="*/ 4 w 230"/>
                        <a:gd name="T15" fmla="*/ 69 h 238"/>
                        <a:gd name="T16" fmla="*/ 13 w 230"/>
                        <a:gd name="T17" fmla="*/ 73 h 238"/>
                        <a:gd name="T18" fmla="*/ 22 w 230"/>
                        <a:gd name="T19" fmla="*/ 75 h 238"/>
                        <a:gd name="T20" fmla="*/ 58 w 230"/>
                        <a:gd name="T21" fmla="*/ 77 h 238"/>
                        <a:gd name="T22" fmla="*/ 112 w 230"/>
                        <a:gd name="T23" fmla="*/ 69 h 238"/>
                        <a:gd name="T24" fmla="*/ 119 w 230"/>
                        <a:gd name="T25" fmla="*/ 68 h 238"/>
                        <a:gd name="T26" fmla="*/ 77 w 230"/>
                        <a:gd name="T27" fmla="*/ 86 h 238"/>
                        <a:gd name="T28" fmla="*/ 31 w 230"/>
                        <a:gd name="T29" fmla="*/ 112 h 238"/>
                        <a:gd name="T30" fmla="*/ 20 w 230"/>
                        <a:gd name="T31" fmla="*/ 121 h 238"/>
                        <a:gd name="T32" fmla="*/ 11 w 230"/>
                        <a:gd name="T33" fmla="*/ 139 h 238"/>
                        <a:gd name="T34" fmla="*/ 9 w 230"/>
                        <a:gd name="T35" fmla="*/ 155 h 238"/>
                        <a:gd name="T36" fmla="*/ 22 w 230"/>
                        <a:gd name="T37" fmla="*/ 166 h 238"/>
                        <a:gd name="T38" fmla="*/ 51 w 230"/>
                        <a:gd name="T39" fmla="*/ 163 h 238"/>
                        <a:gd name="T40" fmla="*/ 122 w 230"/>
                        <a:gd name="T41" fmla="*/ 147 h 238"/>
                        <a:gd name="T42" fmla="*/ 158 w 230"/>
                        <a:gd name="T43" fmla="*/ 139 h 238"/>
                        <a:gd name="T44" fmla="*/ 122 w 230"/>
                        <a:gd name="T45" fmla="*/ 166 h 238"/>
                        <a:gd name="T46" fmla="*/ 95 w 230"/>
                        <a:gd name="T47" fmla="*/ 191 h 238"/>
                        <a:gd name="T48" fmla="*/ 76 w 230"/>
                        <a:gd name="T49" fmla="*/ 218 h 238"/>
                        <a:gd name="T50" fmla="*/ 74 w 230"/>
                        <a:gd name="T51" fmla="*/ 224 h 238"/>
                        <a:gd name="T52" fmla="*/ 76 w 230"/>
                        <a:gd name="T53" fmla="*/ 233 h 238"/>
                        <a:gd name="T54" fmla="*/ 85 w 230"/>
                        <a:gd name="T55" fmla="*/ 238 h 238"/>
                        <a:gd name="T56" fmla="*/ 106 w 230"/>
                        <a:gd name="T57" fmla="*/ 238 h 238"/>
                        <a:gd name="T58" fmla="*/ 142 w 230"/>
                        <a:gd name="T59" fmla="*/ 229 h 238"/>
                        <a:gd name="T60" fmla="*/ 174 w 230"/>
                        <a:gd name="T61" fmla="*/ 216 h 238"/>
                        <a:gd name="T62" fmla="*/ 190 w 230"/>
                        <a:gd name="T63" fmla="*/ 207 h 238"/>
                        <a:gd name="T64" fmla="*/ 217 w 230"/>
                        <a:gd name="T65" fmla="*/ 177 h 238"/>
                        <a:gd name="T66" fmla="*/ 228 w 230"/>
                        <a:gd name="T67" fmla="*/ 154 h 238"/>
                        <a:gd name="T68" fmla="*/ 228 w 230"/>
                        <a:gd name="T69" fmla="*/ 141 h 238"/>
                        <a:gd name="T70" fmla="*/ 219 w 230"/>
                        <a:gd name="T71" fmla="*/ 132 h 238"/>
                        <a:gd name="T72" fmla="*/ 201 w 230"/>
                        <a:gd name="T73" fmla="*/ 127 h 238"/>
                        <a:gd name="T74" fmla="*/ 187 w 230"/>
                        <a:gd name="T75" fmla="*/ 129 h 238"/>
                        <a:gd name="T76" fmla="*/ 198 w 230"/>
                        <a:gd name="T77" fmla="*/ 107 h 238"/>
                        <a:gd name="T78" fmla="*/ 201 w 230"/>
                        <a:gd name="T79" fmla="*/ 82 h 238"/>
                        <a:gd name="T80" fmla="*/ 198 w 230"/>
                        <a:gd name="T81" fmla="*/ 69 h 238"/>
                        <a:gd name="T82" fmla="*/ 187 w 230"/>
                        <a:gd name="T83" fmla="*/ 59 h 238"/>
                        <a:gd name="T84" fmla="*/ 169 w 230"/>
                        <a:gd name="T85" fmla="*/ 53 h 238"/>
                        <a:gd name="T86" fmla="*/ 176 w 230"/>
                        <a:gd name="T87" fmla="*/ 48 h 238"/>
                        <a:gd name="T88" fmla="*/ 183 w 230"/>
                        <a:gd name="T89" fmla="*/ 34 h 238"/>
                        <a:gd name="T90" fmla="*/ 183 w 230"/>
                        <a:gd name="T91" fmla="*/ 26 h 238"/>
                        <a:gd name="T92" fmla="*/ 178 w 230"/>
                        <a:gd name="T93" fmla="*/ 17 h 238"/>
                        <a:gd name="T94" fmla="*/ 165 w 230"/>
                        <a:gd name="T95" fmla="*/ 9 h 238"/>
                        <a:gd name="T96" fmla="*/ 142 w 230"/>
                        <a:gd name="T97" fmla="*/ 1 h 2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</a:cxnLst>
                      <a:rect l="0" t="0" r="r" b="b"/>
                      <a:pathLst>
                        <a:path w="230" h="238">
                          <a:moveTo>
                            <a:pt x="142" y="1"/>
                          </a:moveTo>
                          <a:lnTo>
                            <a:pt x="142" y="1"/>
                          </a:lnTo>
                          <a:lnTo>
                            <a:pt x="135" y="0"/>
                          </a:lnTo>
                          <a:lnTo>
                            <a:pt x="115" y="0"/>
                          </a:lnTo>
                          <a:lnTo>
                            <a:pt x="88" y="1"/>
                          </a:lnTo>
                          <a:lnTo>
                            <a:pt x="74" y="5"/>
                          </a:lnTo>
                          <a:lnTo>
                            <a:pt x="60" y="10"/>
                          </a:lnTo>
                          <a:lnTo>
                            <a:pt x="60" y="10"/>
                          </a:lnTo>
                          <a:lnTo>
                            <a:pt x="43" y="17"/>
                          </a:lnTo>
                          <a:lnTo>
                            <a:pt x="29" y="26"/>
                          </a:lnTo>
                          <a:lnTo>
                            <a:pt x="17" y="37"/>
                          </a:lnTo>
                          <a:lnTo>
                            <a:pt x="8" y="46"/>
                          </a:lnTo>
                          <a:lnTo>
                            <a:pt x="2" y="57"/>
                          </a:lnTo>
                          <a:lnTo>
                            <a:pt x="0" y="60"/>
                          </a:lnTo>
                          <a:lnTo>
                            <a:pt x="2" y="66"/>
                          </a:lnTo>
                          <a:lnTo>
                            <a:pt x="4" y="69"/>
                          </a:lnTo>
                          <a:lnTo>
                            <a:pt x="8" y="71"/>
                          </a:lnTo>
                          <a:lnTo>
                            <a:pt x="13" y="73"/>
                          </a:lnTo>
                          <a:lnTo>
                            <a:pt x="22" y="75"/>
                          </a:lnTo>
                          <a:lnTo>
                            <a:pt x="22" y="75"/>
                          </a:lnTo>
                          <a:lnTo>
                            <a:pt x="40" y="77"/>
                          </a:lnTo>
                          <a:lnTo>
                            <a:pt x="58" y="77"/>
                          </a:lnTo>
                          <a:lnTo>
                            <a:pt x="90" y="73"/>
                          </a:lnTo>
                          <a:lnTo>
                            <a:pt x="112" y="69"/>
                          </a:lnTo>
                          <a:lnTo>
                            <a:pt x="119" y="68"/>
                          </a:lnTo>
                          <a:lnTo>
                            <a:pt x="119" y="68"/>
                          </a:lnTo>
                          <a:lnTo>
                            <a:pt x="106" y="73"/>
                          </a:lnTo>
                          <a:lnTo>
                            <a:pt x="77" y="86"/>
                          </a:lnTo>
                          <a:lnTo>
                            <a:pt x="45" y="104"/>
                          </a:lnTo>
                          <a:lnTo>
                            <a:pt x="31" y="112"/>
                          </a:lnTo>
                          <a:lnTo>
                            <a:pt x="20" y="121"/>
                          </a:lnTo>
                          <a:lnTo>
                            <a:pt x="20" y="121"/>
                          </a:lnTo>
                          <a:lnTo>
                            <a:pt x="15" y="130"/>
                          </a:lnTo>
                          <a:lnTo>
                            <a:pt x="11" y="139"/>
                          </a:lnTo>
                          <a:lnTo>
                            <a:pt x="9" y="148"/>
                          </a:lnTo>
                          <a:lnTo>
                            <a:pt x="9" y="155"/>
                          </a:lnTo>
                          <a:lnTo>
                            <a:pt x="15" y="161"/>
                          </a:lnTo>
                          <a:lnTo>
                            <a:pt x="22" y="166"/>
                          </a:lnTo>
                          <a:lnTo>
                            <a:pt x="34" y="166"/>
                          </a:lnTo>
                          <a:lnTo>
                            <a:pt x="51" y="163"/>
                          </a:lnTo>
                          <a:lnTo>
                            <a:pt x="51" y="163"/>
                          </a:lnTo>
                          <a:lnTo>
                            <a:pt x="122" y="147"/>
                          </a:lnTo>
                          <a:lnTo>
                            <a:pt x="158" y="139"/>
                          </a:lnTo>
                          <a:lnTo>
                            <a:pt x="158" y="139"/>
                          </a:lnTo>
                          <a:lnTo>
                            <a:pt x="147" y="147"/>
                          </a:lnTo>
                          <a:lnTo>
                            <a:pt x="122" y="166"/>
                          </a:lnTo>
                          <a:lnTo>
                            <a:pt x="108" y="177"/>
                          </a:lnTo>
                          <a:lnTo>
                            <a:pt x="95" y="191"/>
                          </a:lnTo>
                          <a:lnTo>
                            <a:pt x="83" y="206"/>
                          </a:lnTo>
                          <a:lnTo>
                            <a:pt x="76" y="218"/>
                          </a:lnTo>
                          <a:lnTo>
                            <a:pt x="76" y="218"/>
                          </a:lnTo>
                          <a:lnTo>
                            <a:pt x="74" y="224"/>
                          </a:lnTo>
                          <a:lnTo>
                            <a:pt x="74" y="229"/>
                          </a:lnTo>
                          <a:lnTo>
                            <a:pt x="76" y="233"/>
                          </a:lnTo>
                          <a:lnTo>
                            <a:pt x="79" y="236"/>
                          </a:lnTo>
                          <a:lnTo>
                            <a:pt x="85" y="238"/>
                          </a:lnTo>
                          <a:lnTo>
                            <a:pt x="90" y="238"/>
                          </a:lnTo>
                          <a:lnTo>
                            <a:pt x="106" y="238"/>
                          </a:lnTo>
                          <a:lnTo>
                            <a:pt x="122" y="234"/>
                          </a:lnTo>
                          <a:lnTo>
                            <a:pt x="142" y="229"/>
                          </a:lnTo>
                          <a:lnTo>
                            <a:pt x="160" y="224"/>
                          </a:lnTo>
                          <a:lnTo>
                            <a:pt x="174" y="216"/>
                          </a:lnTo>
                          <a:lnTo>
                            <a:pt x="174" y="216"/>
                          </a:lnTo>
                          <a:lnTo>
                            <a:pt x="190" y="207"/>
                          </a:lnTo>
                          <a:lnTo>
                            <a:pt x="205" y="193"/>
                          </a:lnTo>
                          <a:lnTo>
                            <a:pt x="217" y="177"/>
                          </a:lnTo>
                          <a:lnTo>
                            <a:pt x="226" y="163"/>
                          </a:lnTo>
                          <a:lnTo>
                            <a:pt x="228" y="154"/>
                          </a:lnTo>
                          <a:lnTo>
                            <a:pt x="230" y="147"/>
                          </a:lnTo>
                          <a:lnTo>
                            <a:pt x="228" y="141"/>
                          </a:lnTo>
                          <a:lnTo>
                            <a:pt x="224" y="136"/>
                          </a:lnTo>
                          <a:lnTo>
                            <a:pt x="219" y="132"/>
                          </a:lnTo>
                          <a:lnTo>
                            <a:pt x="212" y="129"/>
                          </a:lnTo>
                          <a:lnTo>
                            <a:pt x="201" y="127"/>
                          </a:lnTo>
                          <a:lnTo>
                            <a:pt x="187" y="129"/>
                          </a:lnTo>
                          <a:lnTo>
                            <a:pt x="187" y="129"/>
                          </a:lnTo>
                          <a:lnTo>
                            <a:pt x="192" y="118"/>
                          </a:lnTo>
                          <a:lnTo>
                            <a:pt x="198" y="107"/>
                          </a:lnTo>
                          <a:lnTo>
                            <a:pt x="201" y="95"/>
                          </a:lnTo>
                          <a:lnTo>
                            <a:pt x="201" y="82"/>
                          </a:lnTo>
                          <a:lnTo>
                            <a:pt x="199" y="75"/>
                          </a:lnTo>
                          <a:lnTo>
                            <a:pt x="198" y="69"/>
                          </a:lnTo>
                          <a:lnTo>
                            <a:pt x="192" y="64"/>
                          </a:lnTo>
                          <a:lnTo>
                            <a:pt x="187" y="59"/>
                          </a:lnTo>
                          <a:lnTo>
                            <a:pt x="180" y="55"/>
                          </a:lnTo>
                          <a:lnTo>
                            <a:pt x="169" y="53"/>
                          </a:lnTo>
                          <a:lnTo>
                            <a:pt x="169" y="53"/>
                          </a:lnTo>
                          <a:lnTo>
                            <a:pt x="176" y="48"/>
                          </a:lnTo>
                          <a:lnTo>
                            <a:pt x="180" y="41"/>
                          </a:lnTo>
                          <a:lnTo>
                            <a:pt x="183" y="34"/>
                          </a:lnTo>
                          <a:lnTo>
                            <a:pt x="185" y="30"/>
                          </a:lnTo>
                          <a:lnTo>
                            <a:pt x="183" y="26"/>
                          </a:lnTo>
                          <a:lnTo>
                            <a:pt x="181" y="21"/>
                          </a:lnTo>
                          <a:lnTo>
                            <a:pt x="178" y="17"/>
                          </a:lnTo>
                          <a:lnTo>
                            <a:pt x="172" y="12"/>
                          </a:lnTo>
                          <a:lnTo>
                            <a:pt x="165" y="9"/>
                          </a:lnTo>
                          <a:lnTo>
                            <a:pt x="155" y="5"/>
                          </a:lnTo>
                          <a:lnTo>
                            <a:pt x="142" y="1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35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5414383" y="3859655"/>
                      <a:ext cx="163784" cy="290749"/>
                    </a:xfrm>
                    <a:custGeom>
                      <a:avLst/>
                      <a:gdLst>
                        <a:gd name="T0" fmla="*/ 13 w 129"/>
                        <a:gd name="T1" fmla="*/ 0 h 229"/>
                        <a:gd name="T2" fmla="*/ 13 w 129"/>
                        <a:gd name="T3" fmla="*/ 0 h 229"/>
                        <a:gd name="T4" fmla="*/ 7 w 129"/>
                        <a:gd name="T5" fmla="*/ 18 h 229"/>
                        <a:gd name="T6" fmla="*/ 4 w 129"/>
                        <a:gd name="T7" fmla="*/ 34 h 229"/>
                        <a:gd name="T8" fmla="*/ 0 w 129"/>
                        <a:gd name="T9" fmla="*/ 52 h 229"/>
                        <a:gd name="T10" fmla="*/ 0 w 129"/>
                        <a:gd name="T11" fmla="*/ 52 h 229"/>
                        <a:gd name="T12" fmla="*/ 2 w 129"/>
                        <a:gd name="T13" fmla="*/ 64 h 229"/>
                        <a:gd name="T14" fmla="*/ 6 w 129"/>
                        <a:gd name="T15" fmla="*/ 82 h 229"/>
                        <a:gd name="T16" fmla="*/ 13 w 129"/>
                        <a:gd name="T17" fmla="*/ 104 h 229"/>
                        <a:gd name="T18" fmla="*/ 22 w 129"/>
                        <a:gd name="T19" fmla="*/ 127 h 229"/>
                        <a:gd name="T20" fmla="*/ 33 w 129"/>
                        <a:gd name="T21" fmla="*/ 152 h 229"/>
                        <a:gd name="T22" fmla="*/ 45 w 129"/>
                        <a:gd name="T23" fmla="*/ 174 h 229"/>
                        <a:gd name="T24" fmla="*/ 56 w 129"/>
                        <a:gd name="T25" fmla="*/ 194 h 229"/>
                        <a:gd name="T26" fmla="*/ 68 w 129"/>
                        <a:gd name="T27" fmla="*/ 206 h 229"/>
                        <a:gd name="T28" fmla="*/ 68 w 129"/>
                        <a:gd name="T29" fmla="*/ 206 h 229"/>
                        <a:gd name="T30" fmla="*/ 79 w 129"/>
                        <a:gd name="T31" fmla="*/ 215 h 229"/>
                        <a:gd name="T32" fmla="*/ 92 w 129"/>
                        <a:gd name="T33" fmla="*/ 222 h 229"/>
                        <a:gd name="T34" fmla="*/ 101 w 129"/>
                        <a:gd name="T35" fmla="*/ 226 h 229"/>
                        <a:gd name="T36" fmla="*/ 110 w 129"/>
                        <a:gd name="T37" fmla="*/ 228 h 229"/>
                        <a:gd name="T38" fmla="*/ 124 w 129"/>
                        <a:gd name="T39" fmla="*/ 229 h 229"/>
                        <a:gd name="T40" fmla="*/ 129 w 129"/>
                        <a:gd name="T41" fmla="*/ 229 h 229"/>
                        <a:gd name="T42" fmla="*/ 13 w 129"/>
                        <a:gd name="T43" fmla="*/ 0 h 2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129" h="229">
                          <a:moveTo>
                            <a:pt x="13" y="0"/>
                          </a:moveTo>
                          <a:lnTo>
                            <a:pt x="13" y="0"/>
                          </a:lnTo>
                          <a:lnTo>
                            <a:pt x="7" y="18"/>
                          </a:lnTo>
                          <a:lnTo>
                            <a:pt x="4" y="34"/>
                          </a:lnTo>
                          <a:lnTo>
                            <a:pt x="0" y="52"/>
                          </a:lnTo>
                          <a:lnTo>
                            <a:pt x="0" y="52"/>
                          </a:lnTo>
                          <a:lnTo>
                            <a:pt x="2" y="64"/>
                          </a:lnTo>
                          <a:lnTo>
                            <a:pt x="6" y="82"/>
                          </a:lnTo>
                          <a:lnTo>
                            <a:pt x="13" y="104"/>
                          </a:lnTo>
                          <a:lnTo>
                            <a:pt x="22" y="127"/>
                          </a:lnTo>
                          <a:lnTo>
                            <a:pt x="33" y="152"/>
                          </a:lnTo>
                          <a:lnTo>
                            <a:pt x="45" y="174"/>
                          </a:lnTo>
                          <a:lnTo>
                            <a:pt x="56" y="194"/>
                          </a:lnTo>
                          <a:lnTo>
                            <a:pt x="68" y="206"/>
                          </a:lnTo>
                          <a:lnTo>
                            <a:pt x="68" y="206"/>
                          </a:lnTo>
                          <a:lnTo>
                            <a:pt x="79" y="215"/>
                          </a:lnTo>
                          <a:lnTo>
                            <a:pt x="92" y="222"/>
                          </a:lnTo>
                          <a:lnTo>
                            <a:pt x="101" y="226"/>
                          </a:lnTo>
                          <a:lnTo>
                            <a:pt x="110" y="228"/>
                          </a:lnTo>
                          <a:lnTo>
                            <a:pt x="124" y="229"/>
                          </a:lnTo>
                          <a:lnTo>
                            <a:pt x="129" y="229"/>
                          </a:lnTo>
                          <a:lnTo>
                            <a:pt x="13" y="0"/>
                          </a:lnTo>
                          <a:close/>
                        </a:path>
                      </a:pathLst>
                    </a:custGeom>
                    <a:solidFill>
                      <a:srgbClr val="FEDCB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36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5683548" y="3354337"/>
                      <a:ext cx="201874" cy="163784"/>
                    </a:xfrm>
                    <a:custGeom>
                      <a:avLst/>
                      <a:gdLst>
                        <a:gd name="T0" fmla="*/ 141 w 159"/>
                        <a:gd name="T1" fmla="*/ 129 h 129"/>
                        <a:gd name="T2" fmla="*/ 141 w 159"/>
                        <a:gd name="T3" fmla="*/ 129 h 129"/>
                        <a:gd name="T4" fmla="*/ 136 w 159"/>
                        <a:gd name="T5" fmla="*/ 127 h 129"/>
                        <a:gd name="T6" fmla="*/ 129 w 159"/>
                        <a:gd name="T7" fmla="*/ 124 h 129"/>
                        <a:gd name="T8" fmla="*/ 125 w 159"/>
                        <a:gd name="T9" fmla="*/ 118 h 129"/>
                        <a:gd name="T10" fmla="*/ 124 w 159"/>
                        <a:gd name="T11" fmla="*/ 111 h 129"/>
                        <a:gd name="T12" fmla="*/ 124 w 159"/>
                        <a:gd name="T13" fmla="*/ 111 h 129"/>
                        <a:gd name="T14" fmla="*/ 124 w 159"/>
                        <a:gd name="T15" fmla="*/ 104 h 129"/>
                        <a:gd name="T16" fmla="*/ 120 w 159"/>
                        <a:gd name="T17" fmla="*/ 90 h 129"/>
                        <a:gd name="T18" fmla="*/ 116 w 159"/>
                        <a:gd name="T19" fmla="*/ 81 h 129"/>
                        <a:gd name="T20" fmla="*/ 111 w 159"/>
                        <a:gd name="T21" fmla="*/ 72 h 129"/>
                        <a:gd name="T22" fmla="*/ 106 w 159"/>
                        <a:gd name="T23" fmla="*/ 61 h 129"/>
                        <a:gd name="T24" fmla="*/ 97 w 159"/>
                        <a:gd name="T25" fmla="*/ 54 h 129"/>
                        <a:gd name="T26" fmla="*/ 97 w 159"/>
                        <a:gd name="T27" fmla="*/ 54 h 129"/>
                        <a:gd name="T28" fmla="*/ 89 w 159"/>
                        <a:gd name="T29" fmla="*/ 48 h 129"/>
                        <a:gd name="T30" fmla="*/ 82 w 159"/>
                        <a:gd name="T31" fmla="*/ 43 h 129"/>
                        <a:gd name="T32" fmla="*/ 73 w 159"/>
                        <a:gd name="T33" fmla="*/ 39 h 129"/>
                        <a:gd name="T34" fmla="*/ 64 w 159"/>
                        <a:gd name="T35" fmla="*/ 38 h 129"/>
                        <a:gd name="T36" fmla="*/ 43 w 159"/>
                        <a:gd name="T37" fmla="*/ 36 h 129"/>
                        <a:gd name="T38" fmla="*/ 20 w 159"/>
                        <a:gd name="T39" fmla="*/ 36 h 129"/>
                        <a:gd name="T40" fmla="*/ 20 w 159"/>
                        <a:gd name="T41" fmla="*/ 36 h 129"/>
                        <a:gd name="T42" fmla="*/ 12 w 159"/>
                        <a:gd name="T43" fmla="*/ 36 h 129"/>
                        <a:gd name="T44" fmla="*/ 7 w 159"/>
                        <a:gd name="T45" fmla="*/ 32 h 129"/>
                        <a:gd name="T46" fmla="*/ 2 w 159"/>
                        <a:gd name="T47" fmla="*/ 27 h 129"/>
                        <a:gd name="T48" fmla="*/ 0 w 159"/>
                        <a:gd name="T49" fmla="*/ 22 h 129"/>
                        <a:gd name="T50" fmla="*/ 0 w 159"/>
                        <a:gd name="T51" fmla="*/ 22 h 129"/>
                        <a:gd name="T52" fmla="*/ 0 w 159"/>
                        <a:gd name="T53" fmla="*/ 14 h 129"/>
                        <a:gd name="T54" fmla="*/ 3 w 159"/>
                        <a:gd name="T55" fmla="*/ 7 h 129"/>
                        <a:gd name="T56" fmla="*/ 9 w 159"/>
                        <a:gd name="T57" fmla="*/ 4 h 129"/>
                        <a:gd name="T58" fmla="*/ 16 w 159"/>
                        <a:gd name="T59" fmla="*/ 2 h 129"/>
                        <a:gd name="T60" fmla="*/ 16 w 159"/>
                        <a:gd name="T61" fmla="*/ 2 h 129"/>
                        <a:gd name="T62" fmla="*/ 30 w 159"/>
                        <a:gd name="T63" fmla="*/ 0 h 129"/>
                        <a:gd name="T64" fmla="*/ 46 w 159"/>
                        <a:gd name="T65" fmla="*/ 0 h 129"/>
                        <a:gd name="T66" fmla="*/ 61 w 159"/>
                        <a:gd name="T67" fmla="*/ 0 h 129"/>
                        <a:gd name="T68" fmla="*/ 75 w 159"/>
                        <a:gd name="T69" fmla="*/ 4 h 129"/>
                        <a:gd name="T70" fmla="*/ 88 w 159"/>
                        <a:gd name="T71" fmla="*/ 7 h 129"/>
                        <a:gd name="T72" fmla="*/ 98 w 159"/>
                        <a:gd name="T73" fmla="*/ 13 h 129"/>
                        <a:gd name="T74" fmla="*/ 109 w 159"/>
                        <a:gd name="T75" fmla="*/ 18 h 129"/>
                        <a:gd name="T76" fmla="*/ 120 w 159"/>
                        <a:gd name="T77" fmla="*/ 27 h 129"/>
                        <a:gd name="T78" fmla="*/ 120 w 159"/>
                        <a:gd name="T79" fmla="*/ 27 h 129"/>
                        <a:gd name="T80" fmla="*/ 133 w 159"/>
                        <a:gd name="T81" fmla="*/ 39 h 129"/>
                        <a:gd name="T82" fmla="*/ 141 w 159"/>
                        <a:gd name="T83" fmla="*/ 52 h 129"/>
                        <a:gd name="T84" fmla="*/ 149 w 159"/>
                        <a:gd name="T85" fmla="*/ 66 h 129"/>
                        <a:gd name="T86" fmla="*/ 154 w 159"/>
                        <a:gd name="T87" fmla="*/ 79 h 129"/>
                        <a:gd name="T88" fmla="*/ 159 w 159"/>
                        <a:gd name="T89" fmla="*/ 100 h 129"/>
                        <a:gd name="T90" fmla="*/ 159 w 159"/>
                        <a:gd name="T91" fmla="*/ 109 h 129"/>
                        <a:gd name="T92" fmla="*/ 159 w 159"/>
                        <a:gd name="T93" fmla="*/ 109 h 129"/>
                        <a:gd name="T94" fmla="*/ 159 w 159"/>
                        <a:gd name="T95" fmla="*/ 117 h 129"/>
                        <a:gd name="T96" fmla="*/ 156 w 159"/>
                        <a:gd name="T97" fmla="*/ 122 h 129"/>
                        <a:gd name="T98" fmla="*/ 150 w 159"/>
                        <a:gd name="T99" fmla="*/ 127 h 129"/>
                        <a:gd name="T100" fmla="*/ 143 w 159"/>
                        <a:gd name="T101" fmla="*/ 129 h 129"/>
                        <a:gd name="T102" fmla="*/ 141 w 159"/>
                        <a:gd name="T103" fmla="*/ 129 h 1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159" h="129">
                          <a:moveTo>
                            <a:pt x="141" y="129"/>
                          </a:moveTo>
                          <a:lnTo>
                            <a:pt x="141" y="129"/>
                          </a:lnTo>
                          <a:lnTo>
                            <a:pt x="136" y="127"/>
                          </a:lnTo>
                          <a:lnTo>
                            <a:pt x="129" y="124"/>
                          </a:lnTo>
                          <a:lnTo>
                            <a:pt x="125" y="118"/>
                          </a:lnTo>
                          <a:lnTo>
                            <a:pt x="124" y="111"/>
                          </a:lnTo>
                          <a:lnTo>
                            <a:pt x="124" y="111"/>
                          </a:lnTo>
                          <a:lnTo>
                            <a:pt x="124" y="104"/>
                          </a:lnTo>
                          <a:lnTo>
                            <a:pt x="120" y="90"/>
                          </a:lnTo>
                          <a:lnTo>
                            <a:pt x="116" y="81"/>
                          </a:lnTo>
                          <a:lnTo>
                            <a:pt x="111" y="72"/>
                          </a:lnTo>
                          <a:lnTo>
                            <a:pt x="106" y="61"/>
                          </a:lnTo>
                          <a:lnTo>
                            <a:pt x="97" y="54"/>
                          </a:lnTo>
                          <a:lnTo>
                            <a:pt x="97" y="54"/>
                          </a:lnTo>
                          <a:lnTo>
                            <a:pt x="89" y="48"/>
                          </a:lnTo>
                          <a:lnTo>
                            <a:pt x="82" y="43"/>
                          </a:lnTo>
                          <a:lnTo>
                            <a:pt x="73" y="39"/>
                          </a:lnTo>
                          <a:lnTo>
                            <a:pt x="64" y="38"/>
                          </a:lnTo>
                          <a:lnTo>
                            <a:pt x="43" y="36"/>
                          </a:lnTo>
                          <a:lnTo>
                            <a:pt x="20" y="36"/>
                          </a:lnTo>
                          <a:lnTo>
                            <a:pt x="20" y="36"/>
                          </a:lnTo>
                          <a:lnTo>
                            <a:pt x="12" y="36"/>
                          </a:lnTo>
                          <a:lnTo>
                            <a:pt x="7" y="32"/>
                          </a:lnTo>
                          <a:lnTo>
                            <a:pt x="2" y="27"/>
                          </a:lnTo>
                          <a:lnTo>
                            <a:pt x="0" y="22"/>
                          </a:lnTo>
                          <a:lnTo>
                            <a:pt x="0" y="22"/>
                          </a:lnTo>
                          <a:lnTo>
                            <a:pt x="0" y="14"/>
                          </a:lnTo>
                          <a:lnTo>
                            <a:pt x="3" y="7"/>
                          </a:lnTo>
                          <a:lnTo>
                            <a:pt x="9" y="4"/>
                          </a:lnTo>
                          <a:lnTo>
                            <a:pt x="16" y="2"/>
                          </a:lnTo>
                          <a:lnTo>
                            <a:pt x="16" y="2"/>
                          </a:lnTo>
                          <a:lnTo>
                            <a:pt x="30" y="0"/>
                          </a:lnTo>
                          <a:lnTo>
                            <a:pt x="46" y="0"/>
                          </a:lnTo>
                          <a:lnTo>
                            <a:pt x="61" y="0"/>
                          </a:lnTo>
                          <a:lnTo>
                            <a:pt x="75" y="4"/>
                          </a:lnTo>
                          <a:lnTo>
                            <a:pt x="88" y="7"/>
                          </a:lnTo>
                          <a:lnTo>
                            <a:pt x="98" y="13"/>
                          </a:lnTo>
                          <a:lnTo>
                            <a:pt x="109" y="18"/>
                          </a:lnTo>
                          <a:lnTo>
                            <a:pt x="120" y="27"/>
                          </a:lnTo>
                          <a:lnTo>
                            <a:pt x="120" y="27"/>
                          </a:lnTo>
                          <a:lnTo>
                            <a:pt x="133" y="39"/>
                          </a:lnTo>
                          <a:lnTo>
                            <a:pt x="141" y="52"/>
                          </a:lnTo>
                          <a:lnTo>
                            <a:pt x="149" y="66"/>
                          </a:lnTo>
                          <a:lnTo>
                            <a:pt x="154" y="79"/>
                          </a:lnTo>
                          <a:lnTo>
                            <a:pt x="159" y="100"/>
                          </a:lnTo>
                          <a:lnTo>
                            <a:pt x="159" y="109"/>
                          </a:lnTo>
                          <a:lnTo>
                            <a:pt x="159" y="109"/>
                          </a:lnTo>
                          <a:lnTo>
                            <a:pt x="159" y="117"/>
                          </a:lnTo>
                          <a:lnTo>
                            <a:pt x="156" y="122"/>
                          </a:lnTo>
                          <a:lnTo>
                            <a:pt x="150" y="127"/>
                          </a:lnTo>
                          <a:lnTo>
                            <a:pt x="143" y="129"/>
                          </a:lnTo>
                          <a:lnTo>
                            <a:pt x="141" y="129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37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5683548" y="3354337"/>
                      <a:ext cx="201874" cy="163784"/>
                    </a:xfrm>
                    <a:custGeom>
                      <a:avLst/>
                      <a:gdLst>
                        <a:gd name="T0" fmla="*/ 141 w 159"/>
                        <a:gd name="T1" fmla="*/ 129 h 129"/>
                        <a:gd name="T2" fmla="*/ 141 w 159"/>
                        <a:gd name="T3" fmla="*/ 129 h 129"/>
                        <a:gd name="T4" fmla="*/ 136 w 159"/>
                        <a:gd name="T5" fmla="*/ 127 h 129"/>
                        <a:gd name="T6" fmla="*/ 129 w 159"/>
                        <a:gd name="T7" fmla="*/ 124 h 129"/>
                        <a:gd name="T8" fmla="*/ 125 w 159"/>
                        <a:gd name="T9" fmla="*/ 118 h 129"/>
                        <a:gd name="T10" fmla="*/ 124 w 159"/>
                        <a:gd name="T11" fmla="*/ 111 h 129"/>
                        <a:gd name="T12" fmla="*/ 124 w 159"/>
                        <a:gd name="T13" fmla="*/ 111 h 129"/>
                        <a:gd name="T14" fmla="*/ 124 w 159"/>
                        <a:gd name="T15" fmla="*/ 104 h 129"/>
                        <a:gd name="T16" fmla="*/ 120 w 159"/>
                        <a:gd name="T17" fmla="*/ 90 h 129"/>
                        <a:gd name="T18" fmla="*/ 116 w 159"/>
                        <a:gd name="T19" fmla="*/ 81 h 129"/>
                        <a:gd name="T20" fmla="*/ 111 w 159"/>
                        <a:gd name="T21" fmla="*/ 72 h 129"/>
                        <a:gd name="T22" fmla="*/ 106 w 159"/>
                        <a:gd name="T23" fmla="*/ 61 h 129"/>
                        <a:gd name="T24" fmla="*/ 97 w 159"/>
                        <a:gd name="T25" fmla="*/ 54 h 129"/>
                        <a:gd name="T26" fmla="*/ 97 w 159"/>
                        <a:gd name="T27" fmla="*/ 54 h 129"/>
                        <a:gd name="T28" fmla="*/ 89 w 159"/>
                        <a:gd name="T29" fmla="*/ 48 h 129"/>
                        <a:gd name="T30" fmla="*/ 82 w 159"/>
                        <a:gd name="T31" fmla="*/ 43 h 129"/>
                        <a:gd name="T32" fmla="*/ 73 w 159"/>
                        <a:gd name="T33" fmla="*/ 39 h 129"/>
                        <a:gd name="T34" fmla="*/ 64 w 159"/>
                        <a:gd name="T35" fmla="*/ 38 h 129"/>
                        <a:gd name="T36" fmla="*/ 43 w 159"/>
                        <a:gd name="T37" fmla="*/ 36 h 129"/>
                        <a:gd name="T38" fmla="*/ 20 w 159"/>
                        <a:gd name="T39" fmla="*/ 36 h 129"/>
                        <a:gd name="T40" fmla="*/ 20 w 159"/>
                        <a:gd name="T41" fmla="*/ 36 h 129"/>
                        <a:gd name="T42" fmla="*/ 12 w 159"/>
                        <a:gd name="T43" fmla="*/ 36 h 129"/>
                        <a:gd name="T44" fmla="*/ 7 w 159"/>
                        <a:gd name="T45" fmla="*/ 32 h 129"/>
                        <a:gd name="T46" fmla="*/ 2 w 159"/>
                        <a:gd name="T47" fmla="*/ 27 h 129"/>
                        <a:gd name="T48" fmla="*/ 0 w 159"/>
                        <a:gd name="T49" fmla="*/ 22 h 129"/>
                        <a:gd name="T50" fmla="*/ 0 w 159"/>
                        <a:gd name="T51" fmla="*/ 22 h 129"/>
                        <a:gd name="T52" fmla="*/ 0 w 159"/>
                        <a:gd name="T53" fmla="*/ 14 h 129"/>
                        <a:gd name="T54" fmla="*/ 3 w 159"/>
                        <a:gd name="T55" fmla="*/ 7 h 129"/>
                        <a:gd name="T56" fmla="*/ 9 w 159"/>
                        <a:gd name="T57" fmla="*/ 4 h 129"/>
                        <a:gd name="T58" fmla="*/ 16 w 159"/>
                        <a:gd name="T59" fmla="*/ 2 h 129"/>
                        <a:gd name="T60" fmla="*/ 16 w 159"/>
                        <a:gd name="T61" fmla="*/ 2 h 129"/>
                        <a:gd name="T62" fmla="*/ 30 w 159"/>
                        <a:gd name="T63" fmla="*/ 0 h 129"/>
                        <a:gd name="T64" fmla="*/ 46 w 159"/>
                        <a:gd name="T65" fmla="*/ 0 h 129"/>
                        <a:gd name="T66" fmla="*/ 61 w 159"/>
                        <a:gd name="T67" fmla="*/ 0 h 129"/>
                        <a:gd name="T68" fmla="*/ 75 w 159"/>
                        <a:gd name="T69" fmla="*/ 4 h 129"/>
                        <a:gd name="T70" fmla="*/ 88 w 159"/>
                        <a:gd name="T71" fmla="*/ 7 h 129"/>
                        <a:gd name="T72" fmla="*/ 98 w 159"/>
                        <a:gd name="T73" fmla="*/ 13 h 129"/>
                        <a:gd name="T74" fmla="*/ 109 w 159"/>
                        <a:gd name="T75" fmla="*/ 18 h 129"/>
                        <a:gd name="T76" fmla="*/ 120 w 159"/>
                        <a:gd name="T77" fmla="*/ 27 h 129"/>
                        <a:gd name="T78" fmla="*/ 120 w 159"/>
                        <a:gd name="T79" fmla="*/ 27 h 129"/>
                        <a:gd name="T80" fmla="*/ 133 w 159"/>
                        <a:gd name="T81" fmla="*/ 39 h 129"/>
                        <a:gd name="T82" fmla="*/ 141 w 159"/>
                        <a:gd name="T83" fmla="*/ 52 h 129"/>
                        <a:gd name="T84" fmla="*/ 149 w 159"/>
                        <a:gd name="T85" fmla="*/ 66 h 129"/>
                        <a:gd name="T86" fmla="*/ 154 w 159"/>
                        <a:gd name="T87" fmla="*/ 79 h 129"/>
                        <a:gd name="T88" fmla="*/ 159 w 159"/>
                        <a:gd name="T89" fmla="*/ 100 h 129"/>
                        <a:gd name="T90" fmla="*/ 159 w 159"/>
                        <a:gd name="T91" fmla="*/ 109 h 129"/>
                        <a:gd name="T92" fmla="*/ 159 w 159"/>
                        <a:gd name="T93" fmla="*/ 109 h 129"/>
                        <a:gd name="T94" fmla="*/ 159 w 159"/>
                        <a:gd name="T95" fmla="*/ 117 h 129"/>
                        <a:gd name="T96" fmla="*/ 156 w 159"/>
                        <a:gd name="T97" fmla="*/ 122 h 129"/>
                        <a:gd name="T98" fmla="*/ 150 w 159"/>
                        <a:gd name="T99" fmla="*/ 127 h 129"/>
                        <a:gd name="T100" fmla="*/ 143 w 159"/>
                        <a:gd name="T101" fmla="*/ 129 h 129"/>
                        <a:gd name="T102" fmla="*/ 141 w 159"/>
                        <a:gd name="T103" fmla="*/ 129 h 1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159" h="129">
                          <a:moveTo>
                            <a:pt x="141" y="129"/>
                          </a:moveTo>
                          <a:lnTo>
                            <a:pt x="141" y="129"/>
                          </a:lnTo>
                          <a:lnTo>
                            <a:pt x="136" y="127"/>
                          </a:lnTo>
                          <a:lnTo>
                            <a:pt x="129" y="124"/>
                          </a:lnTo>
                          <a:lnTo>
                            <a:pt x="125" y="118"/>
                          </a:lnTo>
                          <a:lnTo>
                            <a:pt x="124" y="111"/>
                          </a:lnTo>
                          <a:lnTo>
                            <a:pt x="124" y="111"/>
                          </a:lnTo>
                          <a:lnTo>
                            <a:pt x="124" y="104"/>
                          </a:lnTo>
                          <a:lnTo>
                            <a:pt x="120" y="90"/>
                          </a:lnTo>
                          <a:lnTo>
                            <a:pt x="116" y="81"/>
                          </a:lnTo>
                          <a:lnTo>
                            <a:pt x="111" y="72"/>
                          </a:lnTo>
                          <a:lnTo>
                            <a:pt x="106" y="61"/>
                          </a:lnTo>
                          <a:lnTo>
                            <a:pt x="97" y="54"/>
                          </a:lnTo>
                          <a:lnTo>
                            <a:pt x="97" y="54"/>
                          </a:lnTo>
                          <a:lnTo>
                            <a:pt x="89" y="48"/>
                          </a:lnTo>
                          <a:lnTo>
                            <a:pt x="82" y="43"/>
                          </a:lnTo>
                          <a:lnTo>
                            <a:pt x="73" y="39"/>
                          </a:lnTo>
                          <a:lnTo>
                            <a:pt x="64" y="38"/>
                          </a:lnTo>
                          <a:lnTo>
                            <a:pt x="43" y="36"/>
                          </a:lnTo>
                          <a:lnTo>
                            <a:pt x="20" y="36"/>
                          </a:lnTo>
                          <a:lnTo>
                            <a:pt x="20" y="36"/>
                          </a:lnTo>
                          <a:lnTo>
                            <a:pt x="12" y="36"/>
                          </a:lnTo>
                          <a:lnTo>
                            <a:pt x="7" y="32"/>
                          </a:lnTo>
                          <a:lnTo>
                            <a:pt x="2" y="27"/>
                          </a:lnTo>
                          <a:lnTo>
                            <a:pt x="0" y="22"/>
                          </a:lnTo>
                          <a:lnTo>
                            <a:pt x="0" y="22"/>
                          </a:lnTo>
                          <a:lnTo>
                            <a:pt x="0" y="14"/>
                          </a:lnTo>
                          <a:lnTo>
                            <a:pt x="3" y="7"/>
                          </a:lnTo>
                          <a:lnTo>
                            <a:pt x="9" y="4"/>
                          </a:lnTo>
                          <a:lnTo>
                            <a:pt x="16" y="2"/>
                          </a:lnTo>
                          <a:lnTo>
                            <a:pt x="16" y="2"/>
                          </a:lnTo>
                          <a:lnTo>
                            <a:pt x="30" y="0"/>
                          </a:lnTo>
                          <a:lnTo>
                            <a:pt x="46" y="0"/>
                          </a:lnTo>
                          <a:lnTo>
                            <a:pt x="61" y="0"/>
                          </a:lnTo>
                          <a:lnTo>
                            <a:pt x="75" y="4"/>
                          </a:lnTo>
                          <a:lnTo>
                            <a:pt x="88" y="7"/>
                          </a:lnTo>
                          <a:lnTo>
                            <a:pt x="98" y="13"/>
                          </a:lnTo>
                          <a:lnTo>
                            <a:pt x="109" y="18"/>
                          </a:lnTo>
                          <a:lnTo>
                            <a:pt x="120" y="27"/>
                          </a:lnTo>
                          <a:lnTo>
                            <a:pt x="120" y="27"/>
                          </a:lnTo>
                          <a:lnTo>
                            <a:pt x="133" y="39"/>
                          </a:lnTo>
                          <a:lnTo>
                            <a:pt x="141" y="52"/>
                          </a:lnTo>
                          <a:lnTo>
                            <a:pt x="149" y="66"/>
                          </a:lnTo>
                          <a:lnTo>
                            <a:pt x="154" y="79"/>
                          </a:lnTo>
                          <a:lnTo>
                            <a:pt x="159" y="100"/>
                          </a:lnTo>
                          <a:lnTo>
                            <a:pt x="159" y="109"/>
                          </a:lnTo>
                          <a:lnTo>
                            <a:pt x="159" y="109"/>
                          </a:lnTo>
                          <a:lnTo>
                            <a:pt x="159" y="117"/>
                          </a:lnTo>
                          <a:lnTo>
                            <a:pt x="156" y="122"/>
                          </a:lnTo>
                          <a:lnTo>
                            <a:pt x="150" y="127"/>
                          </a:lnTo>
                          <a:lnTo>
                            <a:pt x="143" y="129"/>
                          </a:lnTo>
                          <a:lnTo>
                            <a:pt x="141" y="129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38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5632762" y="3242609"/>
                      <a:ext cx="366927" cy="284400"/>
                    </a:xfrm>
                    <a:custGeom>
                      <a:avLst/>
                      <a:gdLst>
                        <a:gd name="T0" fmla="*/ 271 w 289"/>
                        <a:gd name="T1" fmla="*/ 224 h 224"/>
                        <a:gd name="T2" fmla="*/ 271 w 289"/>
                        <a:gd name="T3" fmla="*/ 224 h 224"/>
                        <a:gd name="T4" fmla="*/ 264 w 289"/>
                        <a:gd name="T5" fmla="*/ 222 h 224"/>
                        <a:gd name="T6" fmla="*/ 259 w 289"/>
                        <a:gd name="T7" fmla="*/ 219 h 224"/>
                        <a:gd name="T8" fmla="*/ 253 w 289"/>
                        <a:gd name="T9" fmla="*/ 213 h 224"/>
                        <a:gd name="T10" fmla="*/ 253 w 289"/>
                        <a:gd name="T11" fmla="*/ 206 h 224"/>
                        <a:gd name="T12" fmla="*/ 253 w 289"/>
                        <a:gd name="T13" fmla="*/ 206 h 224"/>
                        <a:gd name="T14" fmla="*/ 251 w 289"/>
                        <a:gd name="T15" fmla="*/ 192 h 224"/>
                        <a:gd name="T16" fmla="*/ 248 w 289"/>
                        <a:gd name="T17" fmla="*/ 178 h 224"/>
                        <a:gd name="T18" fmla="*/ 242 w 289"/>
                        <a:gd name="T19" fmla="*/ 160 h 224"/>
                        <a:gd name="T20" fmla="*/ 235 w 289"/>
                        <a:gd name="T21" fmla="*/ 140 h 224"/>
                        <a:gd name="T22" fmla="*/ 225 w 289"/>
                        <a:gd name="T23" fmla="*/ 118 h 224"/>
                        <a:gd name="T24" fmla="*/ 210 w 289"/>
                        <a:gd name="T25" fmla="*/ 97 h 224"/>
                        <a:gd name="T26" fmla="*/ 201 w 289"/>
                        <a:gd name="T27" fmla="*/ 86 h 224"/>
                        <a:gd name="T28" fmla="*/ 190 w 289"/>
                        <a:gd name="T29" fmla="*/ 77 h 224"/>
                        <a:gd name="T30" fmla="*/ 190 w 289"/>
                        <a:gd name="T31" fmla="*/ 77 h 224"/>
                        <a:gd name="T32" fmla="*/ 174 w 289"/>
                        <a:gd name="T33" fmla="*/ 65 h 224"/>
                        <a:gd name="T34" fmla="*/ 156 w 289"/>
                        <a:gd name="T35" fmla="*/ 56 h 224"/>
                        <a:gd name="T36" fmla="*/ 138 w 289"/>
                        <a:gd name="T37" fmla="*/ 49 h 224"/>
                        <a:gd name="T38" fmla="*/ 117 w 289"/>
                        <a:gd name="T39" fmla="*/ 41 h 224"/>
                        <a:gd name="T40" fmla="*/ 95 w 289"/>
                        <a:gd name="T41" fmla="*/ 38 h 224"/>
                        <a:gd name="T42" fmla="*/ 72 w 289"/>
                        <a:gd name="T43" fmla="*/ 36 h 224"/>
                        <a:gd name="T44" fmla="*/ 47 w 289"/>
                        <a:gd name="T45" fmla="*/ 36 h 224"/>
                        <a:gd name="T46" fmla="*/ 20 w 289"/>
                        <a:gd name="T47" fmla="*/ 40 h 224"/>
                        <a:gd name="T48" fmla="*/ 20 w 289"/>
                        <a:gd name="T49" fmla="*/ 40 h 224"/>
                        <a:gd name="T50" fmla="*/ 13 w 289"/>
                        <a:gd name="T51" fmla="*/ 40 h 224"/>
                        <a:gd name="T52" fmla="*/ 8 w 289"/>
                        <a:gd name="T53" fmla="*/ 36 h 224"/>
                        <a:gd name="T54" fmla="*/ 4 w 289"/>
                        <a:gd name="T55" fmla="*/ 31 h 224"/>
                        <a:gd name="T56" fmla="*/ 0 w 289"/>
                        <a:gd name="T57" fmla="*/ 23 h 224"/>
                        <a:gd name="T58" fmla="*/ 0 w 289"/>
                        <a:gd name="T59" fmla="*/ 23 h 224"/>
                        <a:gd name="T60" fmla="*/ 2 w 289"/>
                        <a:gd name="T61" fmla="*/ 16 h 224"/>
                        <a:gd name="T62" fmla="*/ 4 w 289"/>
                        <a:gd name="T63" fmla="*/ 11 h 224"/>
                        <a:gd name="T64" fmla="*/ 9 w 289"/>
                        <a:gd name="T65" fmla="*/ 6 h 224"/>
                        <a:gd name="T66" fmla="*/ 17 w 289"/>
                        <a:gd name="T67" fmla="*/ 4 h 224"/>
                        <a:gd name="T68" fmla="*/ 17 w 289"/>
                        <a:gd name="T69" fmla="*/ 4 h 224"/>
                        <a:gd name="T70" fmla="*/ 47 w 289"/>
                        <a:gd name="T71" fmla="*/ 0 h 224"/>
                        <a:gd name="T72" fmla="*/ 76 w 289"/>
                        <a:gd name="T73" fmla="*/ 0 h 224"/>
                        <a:gd name="T74" fmla="*/ 103 w 289"/>
                        <a:gd name="T75" fmla="*/ 4 h 224"/>
                        <a:gd name="T76" fmla="*/ 128 w 289"/>
                        <a:gd name="T77" fmla="*/ 7 h 224"/>
                        <a:gd name="T78" fmla="*/ 153 w 289"/>
                        <a:gd name="T79" fmla="*/ 15 h 224"/>
                        <a:gd name="T80" fmla="*/ 174 w 289"/>
                        <a:gd name="T81" fmla="*/ 23 h 224"/>
                        <a:gd name="T82" fmla="*/ 196 w 289"/>
                        <a:gd name="T83" fmla="*/ 36 h 224"/>
                        <a:gd name="T84" fmla="*/ 214 w 289"/>
                        <a:gd name="T85" fmla="*/ 50 h 224"/>
                        <a:gd name="T86" fmla="*/ 214 w 289"/>
                        <a:gd name="T87" fmla="*/ 50 h 224"/>
                        <a:gd name="T88" fmla="*/ 226 w 289"/>
                        <a:gd name="T89" fmla="*/ 61 h 224"/>
                        <a:gd name="T90" fmla="*/ 237 w 289"/>
                        <a:gd name="T91" fmla="*/ 74 h 224"/>
                        <a:gd name="T92" fmla="*/ 246 w 289"/>
                        <a:gd name="T93" fmla="*/ 86 h 224"/>
                        <a:gd name="T94" fmla="*/ 255 w 289"/>
                        <a:gd name="T95" fmla="*/ 99 h 224"/>
                        <a:gd name="T96" fmla="*/ 268 w 289"/>
                        <a:gd name="T97" fmla="*/ 124 h 224"/>
                        <a:gd name="T98" fmla="*/ 276 w 289"/>
                        <a:gd name="T99" fmla="*/ 149 h 224"/>
                        <a:gd name="T100" fmla="*/ 284 w 289"/>
                        <a:gd name="T101" fmla="*/ 170 h 224"/>
                        <a:gd name="T102" fmla="*/ 287 w 289"/>
                        <a:gd name="T103" fmla="*/ 188 h 224"/>
                        <a:gd name="T104" fmla="*/ 289 w 289"/>
                        <a:gd name="T105" fmla="*/ 205 h 224"/>
                        <a:gd name="T106" fmla="*/ 289 w 289"/>
                        <a:gd name="T107" fmla="*/ 205 h 224"/>
                        <a:gd name="T108" fmla="*/ 287 w 289"/>
                        <a:gd name="T109" fmla="*/ 212 h 224"/>
                        <a:gd name="T110" fmla="*/ 284 w 289"/>
                        <a:gd name="T111" fmla="*/ 219 h 224"/>
                        <a:gd name="T112" fmla="*/ 278 w 289"/>
                        <a:gd name="T113" fmla="*/ 222 h 224"/>
                        <a:gd name="T114" fmla="*/ 271 w 289"/>
                        <a:gd name="T115" fmla="*/ 224 h 224"/>
                        <a:gd name="T116" fmla="*/ 271 w 289"/>
                        <a:gd name="T117" fmla="*/ 224 h 2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</a:cxnLst>
                      <a:rect l="0" t="0" r="r" b="b"/>
                      <a:pathLst>
                        <a:path w="289" h="224">
                          <a:moveTo>
                            <a:pt x="271" y="224"/>
                          </a:moveTo>
                          <a:lnTo>
                            <a:pt x="271" y="224"/>
                          </a:lnTo>
                          <a:lnTo>
                            <a:pt x="264" y="222"/>
                          </a:lnTo>
                          <a:lnTo>
                            <a:pt x="259" y="219"/>
                          </a:lnTo>
                          <a:lnTo>
                            <a:pt x="253" y="213"/>
                          </a:lnTo>
                          <a:lnTo>
                            <a:pt x="253" y="206"/>
                          </a:lnTo>
                          <a:lnTo>
                            <a:pt x="253" y="206"/>
                          </a:lnTo>
                          <a:lnTo>
                            <a:pt x="251" y="192"/>
                          </a:lnTo>
                          <a:lnTo>
                            <a:pt x="248" y="178"/>
                          </a:lnTo>
                          <a:lnTo>
                            <a:pt x="242" y="160"/>
                          </a:lnTo>
                          <a:lnTo>
                            <a:pt x="235" y="140"/>
                          </a:lnTo>
                          <a:lnTo>
                            <a:pt x="225" y="118"/>
                          </a:lnTo>
                          <a:lnTo>
                            <a:pt x="210" y="97"/>
                          </a:lnTo>
                          <a:lnTo>
                            <a:pt x="201" y="86"/>
                          </a:lnTo>
                          <a:lnTo>
                            <a:pt x="190" y="77"/>
                          </a:lnTo>
                          <a:lnTo>
                            <a:pt x="190" y="77"/>
                          </a:lnTo>
                          <a:lnTo>
                            <a:pt x="174" y="65"/>
                          </a:lnTo>
                          <a:lnTo>
                            <a:pt x="156" y="56"/>
                          </a:lnTo>
                          <a:lnTo>
                            <a:pt x="138" y="49"/>
                          </a:lnTo>
                          <a:lnTo>
                            <a:pt x="117" y="41"/>
                          </a:lnTo>
                          <a:lnTo>
                            <a:pt x="95" y="38"/>
                          </a:lnTo>
                          <a:lnTo>
                            <a:pt x="72" y="36"/>
                          </a:lnTo>
                          <a:lnTo>
                            <a:pt x="47" y="36"/>
                          </a:lnTo>
                          <a:lnTo>
                            <a:pt x="20" y="40"/>
                          </a:lnTo>
                          <a:lnTo>
                            <a:pt x="20" y="40"/>
                          </a:lnTo>
                          <a:lnTo>
                            <a:pt x="13" y="40"/>
                          </a:lnTo>
                          <a:lnTo>
                            <a:pt x="8" y="36"/>
                          </a:lnTo>
                          <a:lnTo>
                            <a:pt x="4" y="31"/>
                          </a:lnTo>
                          <a:lnTo>
                            <a:pt x="0" y="23"/>
                          </a:lnTo>
                          <a:lnTo>
                            <a:pt x="0" y="23"/>
                          </a:lnTo>
                          <a:lnTo>
                            <a:pt x="2" y="16"/>
                          </a:lnTo>
                          <a:lnTo>
                            <a:pt x="4" y="11"/>
                          </a:lnTo>
                          <a:lnTo>
                            <a:pt x="9" y="6"/>
                          </a:lnTo>
                          <a:lnTo>
                            <a:pt x="17" y="4"/>
                          </a:lnTo>
                          <a:lnTo>
                            <a:pt x="17" y="4"/>
                          </a:lnTo>
                          <a:lnTo>
                            <a:pt x="47" y="0"/>
                          </a:lnTo>
                          <a:lnTo>
                            <a:pt x="76" y="0"/>
                          </a:lnTo>
                          <a:lnTo>
                            <a:pt x="103" y="4"/>
                          </a:lnTo>
                          <a:lnTo>
                            <a:pt x="128" y="7"/>
                          </a:lnTo>
                          <a:lnTo>
                            <a:pt x="153" y="15"/>
                          </a:lnTo>
                          <a:lnTo>
                            <a:pt x="174" y="23"/>
                          </a:lnTo>
                          <a:lnTo>
                            <a:pt x="196" y="36"/>
                          </a:lnTo>
                          <a:lnTo>
                            <a:pt x="214" y="50"/>
                          </a:lnTo>
                          <a:lnTo>
                            <a:pt x="214" y="50"/>
                          </a:lnTo>
                          <a:lnTo>
                            <a:pt x="226" y="61"/>
                          </a:lnTo>
                          <a:lnTo>
                            <a:pt x="237" y="74"/>
                          </a:lnTo>
                          <a:lnTo>
                            <a:pt x="246" y="86"/>
                          </a:lnTo>
                          <a:lnTo>
                            <a:pt x="255" y="99"/>
                          </a:lnTo>
                          <a:lnTo>
                            <a:pt x="268" y="124"/>
                          </a:lnTo>
                          <a:lnTo>
                            <a:pt x="276" y="149"/>
                          </a:lnTo>
                          <a:lnTo>
                            <a:pt x="284" y="170"/>
                          </a:lnTo>
                          <a:lnTo>
                            <a:pt x="287" y="188"/>
                          </a:lnTo>
                          <a:lnTo>
                            <a:pt x="289" y="205"/>
                          </a:lnTo>
                          <a:lnTo>
                            <a:pt x="289" y="205"/>
                          </a:lnTo>
                          <a:lnTo>
                            <a:pt x="287" y="212"/>
                          </a:lnTo>
                          <a:lnTo>
                            <a:pt x="284" y="219"/>
                          </a:lnTo>
                          <a:lnTo>
                            <a:pt x="278" y="222"/>
                          </a:lnTo>
                          <a:lnTo>
                            <a:pt x="271" y="224"/>
                          </a:lnTo>
                          <a:lnTo>
                            <a:pt x="271" y="22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39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5632762" y="3242609"/>
                      <a:ext cx="366927" cy="284400"/>
                    </a:xfrm>
                    <a:custGeom>
                      <a:avLst/>
                      <a:gdLst>
                        <a:gd name="T0" fmla="*/ 271 w 289"/>
                        <a:gd name="T1" fmla="*/ 224 h 224"/>
                        <a:gd name="T2" fmla="*/ 271 w 289"/>
                        <a:gd name="T3" fmla="*/ 224 h 224"/>
                        <a:gd name="T4" fmla="*/ 264 w 289"/>
                        <a:gd name="T5" fmla="*/ 222 h 224"/>
                        <a:gd name="T6" fmla="*/ 259 w 289"/>
                        <a:gd name="T7" fmla="*/ 219 h 224"/>
                        <a:gd name="T8" fmla="*/ 253 w 289"/>
                        <a:gd name="T9" fmla="*/ 213 h 224"/>
                        <a:gd name="T10" fmla="*/ 253 w 289"/>
                        <a:gd name="T11" fmla="*/ 206 h 224"/>
                        <a:gd name="T12" fmla="*/ 253 w 289"/>
                        <a:gd name="T13" fmla="*/ 206 h 224"/>
                        <a:gd name="T14" fmla="*/ 251 w 289"/>
                        <a:gd name="T15" fmla="*/ 192 h 224"/>
                        <a:gd name="T16" fmla="*/ 248 w 289"/>
                        <a:gd name="T17" fmla="*/ 178 h 224"/>
                        <a:gd name="T18" fmla="*/ 242 w 289"/>
                        <a:gd name="T19" fmla="*/ 160 h 224"/>
                        <a:gd name="T20" fmla="*/ 235 w 289"/>
                        <a:gd name="T21" fmla="*/ 140 h 224"/>
                        <a:gd name="T22" fmla="*/ 225 w 289"/>
                        <a:gd name="T23" fmla="*/ 118 h 224"/>
                        <a:gd name="T24" fmla="*/ 210 w 289"/>
                        <a:gd name="T25" fmla="*/ 97 h 224"/>
                        <a:gd name="T26" fmla="*/ 201 w 289"/>
                        <a:gd name="T27" fmla="*/ 86 h 224"/>
                        <a:gd name="T28" fmla="*/ 190 w 289"/>
                        <a:gd name="T29" fmla="*/ 77 h 224"/>
                        <a:gd name="T30" fmla="*/ 190 w 289"/>
                        <a:gd name="T31" fmla="*/ 77 h 224"/>
                        <a:gd name="T32" fmla="*/ 174 w 289"/>
                        <a:gd name="T33" fmla="*/ 65 h 224"/>
                        <a:gd name="T34" fmla="*/ 156 w 289"/>
                        <a:gd name="T35" fmla="*/ 56 h 224"/>
                        <a:gd name="T36" fmla="*/ 138 w 289"/>
                        <a:gd name="T37" fmla="*/ 49 h 224"/>
                        <a:gd name="T38" fmla="*/ 117 w 289"/>
                        <a:gd name="T39" fmla="*/ 41 h 224"/>
                        <a:gd name="T40" fmla="*/ 95 w 289"/>
                        <a:gd name="T41" fmla="*/ 38 h 224"/>
                        <a:gd name="T42" fmla="*/ 72 w 289"/>
                        <a:gd name="T43" fmla="*/ 36 h 224"/>
                        <a:gd name="T44" fmla="*/ 47 w 289"/>
                        <a:gd name="T45" fmla="*/ 36 h 224"/>
                        <a:gd name="T46" fmla="*/ 20 w 289"/>
                        <a:gd name="T47" fmla="*/ 40 h 224"/>
                        <a:gd name="T48" fmla="*/ 20 w 289"/>
                        <a:gd name="T49" fmla="*/ 40 h 224"/>
                        <a:gd name="T50" fmla="*/ 13 w 289"/>
                        <a:gd name="T51" fmla="*/ 40 h 224"/>
                        <a:gd name="T52" fmla="*/ 8 w 289"/>
                        <a:gd name="T53" fmla="*/ 36 h 224"/>
                        <a:gd name="T54" fmla="*/ 4 w 289"/>
                        <a:gd name="T55" fmla="*/ 31 h 224"/>
                        <a:gd name="T56" fmla="*/ 0 w 289"/>
                        <a:gd name="T57" fmla="*/ 23 h 224"/>
                        <a:gd name="T58" fmla="*/ 0 w 289"/>
                        <a:gd name="T59" fmla="*/ 23 h 224"/>
                        <a:gd name="T60" fmla="*/ 2 w 289"/>
                        <a:gd name="T61" fmla="*/ 16 h 224"/>
                        <a:gd name="T62" fmla="*/ 4 w 289"/>
                        <a:gd name="T63" fmla="*/ 11 h 224"/>
                        <a:gd name="T64" fmla="*/ 9 w 289"/>
                        <a:gd name="T65" fmla="*/ 6 h 224"/>
                        <a:gd name="T66" fmla="*/ 17 w 289"/>
                        <a:gd name="T67" fmla="*/ 4 h 224"/>
                        <a:gd name="T68" fmla="*/ 17 w 289"/>
                        <a:gd name="T69" fmla="*/ 4 h 224"/>
                        <a:gd name="T70" fmla="*/ 47 w 289"/>
                        <a:gd name="T71" fmla="*/ 0 h 224"/>
                        <a:gd name="T72" fmla="*/ 76 w 289"/>
                        <a:gd name="T73" fmla="*/ 0 h 224"/>
                        <a:gd name="T74" fmla="*/ 103 w 289"/>
                        <a:gd name="T75" fmla="*/ 4 h 224"/>
                        <a:gd name="T76" fmla="*/ 128 w 289"/>
                        <a:gd name="T77" fmla="*/ 7 h 224"/>
                        <a:gd name="T78" fmla="*/ 153 w 289"/>
                        <a:gd name="T79" fmla="*/ 15 h 224"/>
                        <a:gd name="T80" fmla="*/ 174 w 289"/>
                        <a:gd name="T81" fmla="*/ 23 h 224"/>
                        <a:gd name="T82" fmla="*/ 196 w 289"/>
                        <a:gd name="T83" fmla="*/ 36 h 224"/>
                        <a:gd name="T84" fmla="*/ 214 w 289"/>
                        <a:gd name="T85" fmla="*/ 50 h 224"/>
                        <a:gd name="T86" fmla="*/ 214 w 289"/>
                        <a:gd name="T87" fmla="*/ 50 h 224"/>
                        <a:gd name="T88" fmla="*/ 226 w 289"/>
                        <a:gd name="T89" fmla="*/ 61 h 224"/>
                        <a:gd name="T90" fmla="*/ 237 w 289"/>
                        <a:gd name="T91" fmla="*/ 74 h 224"/>
                        <a:gd name="T92" fmla="*/ 246 w 289"/>
                        <a:gd name="T93" fmla="*/ 86 h 224"/>
                        <a:gd name="T94" fmla="*/ 255 w 289"/>
                        <a:gd name="T95" fmla="*/ 99 h 224"/>
                        <a:gd name="T96" fmla="*/ 268 w 289"/>
                        <a:gd name="T97" fmla="*/ 124 h 224"/>
                        <a:gd name="T98" fmla="*/ 276 w 289"/>
                        <a:gd name="T99" fmla="*/ 149 h 224"/>
                        <a:gd name="T100" fmla="*/ 284 w 289"/>
                        <a:gd name="T101" fmla="*/ 170 h 224"/>
                        <a:gd name="T102" fmla="*/ 287 w 289"/>
                        <a:gd name="T103" fmla="*/ 188 h 224"/>
                        <a:gd name="T104" fmla="*/ 289 w 289"/>
                        <a:gd name="T105" fmla="*/ 205 h 224"/>
                        <a:gd name="T106" fmla="*/ 289 w 289"/>
                        <a:gd name="T107" fmla="*/ 205 h 224"/>
                        <a:gd name="T108" fmla="*/ 287 w 289"/>
                        <a:gd name="T109" fmla="*/ 212 h 224"/>
                        <a:gd name="T110" fmla="*/ 284 w 289"/>
                        <a:gd name="T111" fmla="*/ 219 h 224"/>
                        <a:gd name="T112" fmla="*/ 278 w 289"/>
                        <a:gd name="T113" fmla="*/ 222 h 224"/>
                        <a:gd name="T114" fmla="*/ 271 w 289"/>
                        <a:gd name="T115" fmla="*/ 224 h 224"/>
                        <a:gd name="T116" fmla="*/ 271 w 289"/>
                        <a:gd name="T117" fmla="*/ 224 h 2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</a:cxnLst>
                      <a:rect l="0" t="0" r="r" b="b"/>
                      <a:pathLst>
                        <a:path w="289" h="224">
                          <a:moveTo>
                            <a:pt x="271" y="224"/>
                          </a:moveTo>
                          <a:lnTo>
                            <a:pt x="271" y="224"/>
                          </a:lnTo>
                          <a:lnTo>
                            <a:pt x="264" y="222"/>
                          </a:lnTo>
                          <a:lnTo>
                            <a:pt x="259" y="219"/>
                          </a:lnTo>
                          <a:lnTo>
                            <a:pt x="253" y="213"/>
                          </a:lnTo>
                          <a:lnTo>
                            <a:pt x="253" y="206"/>
                          </a:lnTo>
                          <a:lnTo>
                            <a:pt x="253" y="206"/>
                          </a:lnTo>
                          <a:lnTo>
                            <a:pt x="251" y="192"/>
                          </a:lnTo>
                          <a:lnTo>
                            <a:pt x="248" y="178"/>
                          </a:lnTo>
                          <a:lnTo>
                            <a:pt x="242" y="160"/>
                          </a:lnTo>
                          <a:lnTo>
                            <a:pt x="235" y="140"/>
                          </a:lnTo>
                          <a:lnTo>
                            <a:pt x="225" y="118"/>
                          </a:lnTo>
                          <a:lnTo>
                            <a:pt x="210" y="97"/>
                          </a:lnTo>
                          <a:lnTo>
                            <a:pt x="201" y="86"/>
                          </a:lnTo>
                          <a:lnTo>
                            <a:pt x="190" y="77"/>
                          </a:lnTo>
                          <a:lnTo>
                            <a:pt x="190" y="77"/>
                          </a:lnTo>
                          <a:lnTo>
                            <a:pt x="174" y="65"/>
                          </a:lnTo>
                          <a:lnTo>
                            <a:pt x="156" y="56"/>
                          </a:lnTo>
                          <a:lnTo>
                            <a:pt x="138" y="49"/>
                          </a:lnTo>
                          <a:lnTo>
                            <a:pt x="117" y="41"/>
                          </a:lnTo>
                          <a:lnTo>
                            <a:pt x="95" y="38"/>
                          </a:lnTo>
                          <a:lnTo>
                            <a:pt x="72" y="36"/>
                          </a:lnTo>
                          <a:lnTo>
                            <a:pt x="47" y="36"/>
                          </a:lnTo>
                          <a:lnTo>
                            <a:pt x="20" y="40"/>
                          </a:lnTo>
                          <a:lnTo>
                            <a:pt x="20" y="40"/>
                          </a:lnTo>
                          <a:lnTo>
                            <a:pt x="13" y="40"/>
                          </a:lnTo>
                          <a:lnTo>
                            <a:pt x="8" y="36"/>
                          </a:lnTo>
                          <a:lnTo>
                            <a:pt x="4" y="31"/>
                          </a:lnTo>
                          <a:lnTo>
                            <a:pt x="0" y="23"/>
                          </a:lnTo>
                          <a:lnTo>
                            <a:pt x="0" y="23"/>
                          </a:lnTo>
                          <a:lnTo>
                            <a:pt x="2" y="16"/>
                          </a:lnTo>
                          <a:lnTo>
                            <a:pt x="4" y="11"/>
                          </a:lnTo>
                          <a:lnTo>
                            <a:pt x="9" y="6"/>
                          </a:lnTo>
                          <a:lnTo>
                            <a:pt x="17" y="4"/>
                          </a:lnTo>
                          <a:lnTo>
                            <a:pt x="17" y="4"/>
                          </a:lnTo>
                          <a:lnTo>
                            <a:pt x="47" y="0"/>
                          </a:lnTo>
                          <a:lnTo>
                            <a:pt x="76" y="0"/>
                          </a:lnTo>
                          <a:lnTo>
                            <a:pt x="103" y="4"/>
                          </a:lnTo>
                          <a:lnTo>
                            <a:pt x="128" y="7"/>
                          </a:lnTo>
                          <a:lnTo>
                            <a:pt x="153" y="15"/>
                          </a:lnTo>
                          <a:lnTo>
                            <a:pt x="174" y="23"/>
                          </a:lnTo>
                          <a:lnTo>
                            <a:pt x="196" y="36"/>
                          </a:lnTo>
                          <a:lnTo>
                            <a:pt x="214" y="50"/>
                          </a:lnTo>
                          <a:lnTo>
                            <a:pt x="214" y="50"/>
                          </a:lnTo>
                          <a:lnTo>
                            <a:pt x="226" y="61"/>
                          </a:lnTo>
                          <a:lnTo>
                            <a:pt x="237" y="74"/>
                          </a:lnTo>
                          <a:lnTo>
                            <a:pt x="246" y="86"/>
                          </a:lnTo>
                          <a:lnTo>
                            <a:pt x="255" y="99"/>
                          </a:lnTo>
                          <a:lnTo>
                            <a:pt x="268" y="124"/>
                          </a:lnTo>
                          <a:lnTo>
                            <a:pt x="276" y="149"/>
                          </a:lnTo>
                          <a:lnTo>
                            <a:pt x="284" y="170"/>
                          </a:lnTo>
                          <a:lnTo>
                            <a:pt x="287" y="188"/>
                          </a:lnTo>
                          <a:lnTo>
                            <a:pt x="289" y="205"/>
                          </a:lnTo>
                          <a:lnTo>
                            <a:pt x="289" y="205"/>
                          </a:lnTo>
                          <a:lnTo>
                            <a:pt x="287" y="212"/>
                          </a:lnTo>
                          <a:lnTo>
                            <a:pt x="284" y="219"/>
                          </a:lnTo>
                          <a:lnTo>
                            <a:pt x="278" y="222"/>
                          </a:lnTo>
                          <a:lnTo>
                            <a:pt x="271" y="224"/>
                          </a:lnTo>
                          <a:lnTo>
                            <a:pt x="271" y="224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40" name="Freeform 22"/>
                    <p:cNvSpPr>
                      <a:spLocks/>
                    </p:cNvSpPr>
                    <p:nvPr/>
                  </p:nvSpPr>
                  <p:spPr bwMode="auto">
                    <a:xfrm>
                      <a:off x="5617526" y="3130880"/>
                      <a:ext cx="496431" cy="382163"/>
                    </a:xfrm>
                    <a:custGeom>
                      <a:avLst/>
                      <a:gdLst>
                        <a:gd name="T0" fmla="*/ 373 w 391"/>
                        <a:gd name="T1" fmla="*/ 301 h 301"/>
                        <a:gd name="T2" fmla="*/ 373 w 391"/>
                        <a:gd name="T3" fmla="*/ 301 h 301"/>
                        <a:gd name="T4" fmla="*/ 366 w 391"/>
                        <a:gd name="T5" fmla="*/ 300 h 301"/>
                        <a:gd name="T6" fmla="*/ 360 w 391"/>
                        <a:gd name="T7" fmla="*/ 296 h 301"/>
                        <a:gd name="T8" fmla="*/ 357 w 391"/>
                        <a:gd name="T9" fmla="*/ 291 h 301"/>
                        <a:gd name="T10" fmla="*/ 355 w 391"/>
                        <a:gd name="T11" fmla="*/ 284 h 301"/>
                        <a:gd name="T12" fmla="*/ 355 w 391"/>
                        <a:gd name="T13" fmla="*/ 284 h 301"/>
                        <a:gd name="T14" fmla="*/ 353 w 391"/>
                        <a:gd name="T15" fmla="*/ 264 h 301"/>
                        <a:gd name="T16" fmla="*/ 348 w 391"/>
                        <a:gd name="T17" fmla="*/ 242 h 301"/>
                        <a:gd name="T18" fmla="*/ 340 w 391"/>
                        <a:gd name="T19" fmla="*/ 215 h 301"/>
                        <a:gd name="T20" fmla="*/ 330 w 391"/>
                        <a:gd name="T21" fmla="*/ 187 h 301"/>
                        <a:gd name="T22" fmla="*/ 323 w 391"/>
                        <a:gd name="T23" fmla="*/ 171 h 301"/>
                        <a:gd name="T24" fmla="*/ 314 w 391"/>
                        <a:gd name="T25" fmla="*/ 155 h 301"/>
                        <a:gd name="T26" fmla="*/ 305 w 391"/>
                        <a:gd name="T27" fmla="*/ 138 h 301"/>
                        <a:gd name="T28" fmla="*/ 292 w 391"/>
                        <a:gd name="T29" fmla="*/ 124 h 301"/>
                        <a:gd name="T30" fmla="*/ 280 w 391"/>
                        <a:gd name="T31" fmla="*/ 110 h 301"/>
                        <a:gd name="T32" fmla="*/ 265 w 391"/>
                        <a:gd name="T33" fmla="*/ 95 h 301"/>
                        <a:gd name="T34" fmla="*/ 265 w 391"/>
                        <a:gd name="T35" fmla="*/ 95 h 301"/>
                        <a:gd name="T36" fmla="*/ 242 w 391"/>
                        <a:gd name="T37" fmla="*/ 77 h 301"/>
                        <a:gd name="T38" fmla="*/ 217 w 391"/>
                        <a:gd name="T39" fmla="*/ 63 h 301"/>
                        <a:gd name="T40" fmla="*/ 188 w 391"/>
                        <a:gd name="T41" fmla="*/ 52 h 301"/>
                        <a:gd name="T42" fmla="*/ 159 w 391"/>
                        <a:gd name="T43" fmla="*/ 45 h 301"/>
                        <a:gd name="T44" fmla="*/ 127 w 391"/>
                        <a:gd name="T45" fmla="*/ 38 h 301"/>
                        <a:gd name="T46" fmla="*/ 93 w 391"/>
                        <a:gd name="T47" fmla="*/ 36 h 301"/>
                        <a:gd name="T48" fmla="*/ 57 w 391"/>
                        <a:gd name="T49" fmla="*/ 36 h 301"/>
                        <a:gd name="T50" fmla="*/ 20 w 391"/>
                        <a:gd name="T51" fmla="*/ 40 h 301"/>
                        <a:gd name="T52" fmla="*/ 20 w 391"/>
                        <a:gd name="T53" fmla="*/ 40 h 301"/>
                        <a:gd name="T54" fmla="*/ 12 w 391"/>
                        <a:gd name="T55" fmla="*/ 40 h 301"/>
                        <a:gd name="T56" fmla="*/ 7 w 391"/>
                        <a:gd name="T57" fmla="*/ 36 h 301"/>
                        <a:gd name="T58" fmla="*/ 2 w 391"/>
                        <a:gd name="T59" fmla="*/ 31 h 301"/>
                        <a:gd name="T60" fmla="*/ 0 w 391"/>
                        <a:gd name="T61" fmla="*/ 25 h 301"/>
                        <a:gd name="T62" fmla="*/ 0 w 391"/>
                        <a:gd name="T63" fmla="*/ 25 h 301"/>
                        <a:gd name="T64" fmla="*/ 0 w 391"/>
                        <a:gd name="T65" fmla="*/ 18 h 301"/>
                        <a:gd name="T66" fmla="*/ 3 w 391"/>
                        <a:gd name="T67" fmla="*/ 11 h 301"/>
                        <a:gd name="T68" fmla="*/ 9 w 391"/>
                        <a:gd name="T69" fmla="*/ 8 h 301"/>
                        <a:gd name="T70" fmla="*/ 16 w 391"/>
                        <a:gd name="T71" fmla="*/ 4 h 301"/>
                        <a:gd name="T72" fmla="*/ 16 w 391"/>
                        <a:gd name="T73" fmla="*/ 4 h 301"/>
                        <a:gd name="T74" fmla="*/ 57 w 391"/>
                        <a:gd name="T75" fmla="*/ 0 h 301"/>
                        <a:gd name="T76" fmla="*/ 97 w 391"/>
                        <a:gd name="T77" fmla="*/ 0 h 301"/>
                        <a:gd name="T78" fmla="*/ 134 w 391"/>
                        <a:gd name="T79" fmla="*/ 4 h 301"/>
                        <a:gd name="T80" fmla="*/ 170 w 391"/>
                        <a:gd name="T81" fmla="*/ 9 h 301"/>
                        <a:gd name="T82" fmla="*/ 202 w 391"/>
                        <a:gd name="T83" fmla="*/ 20 h 301"/>
                        <a:gd name="T84" fmla="*/ 233 w 391"/>
                        <a:gd name="T85" fmla="*/ 33 h 301"/>
                        <a:gd name="T86" fmla="*/ 262 w 391"/>
                        <a:gd name="T87" fmla="*/ 49 h 301"/>
                        <a:gd name="T88" fmla="*/ 288 w 391"/>
                        <a:gd name="T89" fmla="*/ 68 h 301"/>
                        <a:gd name="T90" fmla="*/ 288 w 391"/>
                        <a:gd name="T91" fmla="*/ 68 h 301"/>
                        <a:gd name="T92" fmla="*/ 305 w 391"/>
                        <a:gd name="T93" fmla="*/ 85 h 301"/>
                        <a:gd name="T94" fmla="*/ 321 w 391"/>
                        <a:gd name="T95" fmla="*/ 101 h 301"/>
                        <a:gd name="T96" fmla="*/ 333 w 391"/>
                        <a:gd name="T97" fmla="*/ 119 h 301"/>
                        <a:gd name="T98" fmla="*/ 344 w 391"/>
                        <a:gd name="T99" fmla="*/ 135 h 301"/>
                        <a:gd name="T100" fmla="*/ 355 w 391"/>
                        <a:gd name="T101" fmla="*/ 153 h 301"/>
                        <a:gd name="T102" fmla="*/ 362 w 391"/>
                        <a:gd name="T103" fmla="*/ 171 h 301"/>
                        <a:gd name="T104" fmla="*/ 375 w 391"/>
                        <a:gd name="T105" fmla="*/ 205 h 301"/>
                        <a:gd name="T106" fmla="*/ 384 w 391"/>
                        <a:gd name="T107" fmla="*/ 233 h 301"/>
                        <a:gd name="T108" fmla="*/ 387 w 391"/>
                        <a:gd name="T109" fmla="*/ 258 h 301"/>
                        <a:gd name="T110" fmla="*/ 391 w 391"/>
                        <a:gd name="T111" fmla="*/ 282 h 301"/>
                        <a:gd name="T112" fmla="*/ 391 w 391"/>
                        <a:gd name="T113" fmla="*/ 282 h 301"/>
                        <a:gd name="T114" fmla="*/ 389 w 391"/>
                        <a:gd name="T115" fmla="*/ 289 h 301"/>
                        <a:gd name="T116" fmla="*/ 385 w 391"/>
                        <a:gd name="T117" fmla="*/ 294 h 301"/>
                        <a:gd name="T118" fmla="*/ 380 w 391"/>
                        <a:gd name="T119" fmla="*/ 300 h 301"/>
                        <a:gd name="T120" fmla="*/ 373 w 391"/>
                        <a:gd name="T121" fmla="*/ 301 h 301"/>
                        <a:gd name="T122" fmla="*/ 373 w 391"/>
                        <a:gd name="T123" fmla="*/ 301 h 30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</a:cxnLst>
                      <a:rect l="0" t="0" r="r" b="b"/>
                      <a:pathLst>
                        <a:path w="391" h="301">
                          <a:moveTo>
                            <a:pt x="373" y="301"/>
                          </a:moveTo>
                          <a:lnTo>
                            <a:pt x="373" y="301"/>
                          </a:lnTo>
                          <a:lnTo>
                            <a:pt x="366" y="300"/>
                          </a:lnTo>
                          <a:lnTo>
                            <a:pt x="360" y="296"/>
                          </a:lnTo>
                          <a:lnTo>
                            <a:pt x="357" y="291"/>
                          </a:lnTo>
                          <a:lnTo>
                            <a:pt x="355" y="284"/>
                          </a:lnTo>
                          <a:lnTo>
                            <a:pt x="355" y="284"/>
                          </a:lnTo>
                          <a:lnTo>
                            <a:pt x="353" y="264"/>
                          </a:lnTo>
                          <a:lnTo>
                            <a:pt x="348" y="242"/>
                          </a:lnTo>
                          <a:lnTo>
                            <a:pt x="340" y="215"/>
                          </a:lnTo>
                          <a:lnTo>
                            <a:pt x="330" y="187"/>
                          </a:lnTo>
                          <a:lnTo>
                            <a:pt x="323" y="171"/>
                          </a:lnTo>
                          <a:lnTo>
                            <a:pt x="314" y="155"/>
                          </a:lnTo>
                          <a:lnTo>
                            <a:pt x="305" y="138"/>
                          </a:lnTo>
                          <a:lnTo>
                            <a:pt x="292" y="124"/>
                          </a:lnTo>
                          <a:lnTo>
                            <a:pt x="280" y="110"/>
                          </a:lnTo>
                          <a:lnTo>
                            <a:pt x="265" y="95"/>
                          </a:lnTo>
                          <a:lnTo>
                            <a:pt x="265" y="95"/>
                          </a:lnTo>
                          <a:lnTo>
                            <a:pt x="242" y="77"/>
                          </a:lnTo>
                          <a:lnTo>
                            <a:pt x="217" y="63"/>
                          </a:lnTo>
                          <a:lnTo>
                            <a:pt x="188" y="52"/>
                          </a:lnTo>
                          <a:lnTo>
                            <a:pt x="159" y="45"/>
                          </a:lnTo>
                          <a:lnTo>
                            <a:pt x="127" y="38"/>
                          </a:lnTo>
                          <a:lnTo>
                            <a:pt x="93" y="36"/>
                          </a:lnTo>
                          <a:lnTo>
                            <a:pt x="57" y="36"/>
                          </a:lnTo>
                          <a:lnTo>
                            <a:pt x="20" y="40"/>
                          </a:lnTo>
                          <a:lnTo>
                            <a:pt x="20" y="40"/>
                          </a:lnTo>
                          <a:lnTo>
                            <a:pt x="12" y="40"/>
                          </a:lnTo>
                          <a:lnTo>
                            <a:pt x="7" y="36"/>
                          </a:lnTo>
                          <a:lnTo>
                            <a:pt x="2" y="31"/>
                          </a:lnTo>
                          <a:lnTo>
                            <a:pt x="0" y="25"/>
                          </a:lnTo>
                          <a:lnTo>
                            <a:pt x="0" y="25"/>
                          </a:lnTo>
                          <a:lnTo>
                            <a:pt x="0" y="18"/>
                          </a:lnTo>
                          <a:lnTo>
                            <a:pt x="3" y="11"/>
                          </a:lnTo>
                          <a:lnTo>
                            <a:pt x="9" y="8"/>
                          </a:lnTo>
                          <a:lnTo>
                            <a:pt x="16" y="4"/>
                          </a:lnTo>
                          <a:lnTo>
                            <a:pt x="16" y="4"/>
                          </a:lnTo>
                          <a:lnTo>
                            <a:pt x="57" y="0"/>
                          </a:lnTo>
                          <a:lnTo>
                            <a:pt x="97" y="0"/>
                          </a:lnTo>
                          <a:lnTo>
                            <a:pt x="134" y="4"/>
                          </a:lnTo>
                          <a:lnTo>
                            <a:pt x="170" y="9"/>
                          </a:lnTo>
                          <a:lnTo>
                            <a:pt x="202" y="20"/>
                          </a:lnTo>
                          <a:lnTo>
                            <a:pt x="233" y="33"/>
                          </a:lnTo>
                          <a:lnTo>
                            <a:pt x="262" y="49"/>
                          </a:lnTo>
                          <a:lnTo>
                            <a:pt x="288" y="68"/>
                          </a:lnTo>
                          <a:lnTo>
                            <a:pt x="288" y="68"/>
                          </a:lnTo>
                          <a:lnTo>
                            <a:pt x="305" y="85"/>
                          </a:lnTo>
                          <a:lnTo>
                            <a:pt x="321" y="101"/>
                          </a:lnTo>
                          <a:lnTo>
                            <a:pt x="333" y="119"/>
                          </a:lnTo>
                          <a:lnTo>
                            <a:pt x="344" y="135"/>
                          </a:lnTo>
                          <a:lnTo>
                            <a:pt x="355" y="153"/>
                          </a:lnTo>
                          <a:lnTo>
                            <a:pt x="362" y="171"/>
                          </a:lnTo>
                          <a:lnTo>
                            <a:pt x="375" y="205"/>
                          </a:lnTo>
                          <a:lnTo>
                            <a:pt x="384" y="233"/>
                          </a:lnTo>
                          <a:lnTo>
                            <a:pt x="387" y="258"/>
                          </a:lnTo>
                          <a:lnTo>
                            <a:pt x="391" y="282"/>
                          </a:lnTo>
                          <a:lnTo>
                            <a:pt x="391" y="282"/>
                          </a:lnTo>
                          <a:lnTo>
                            <a:pt x="389" y="289"/>
                          </a:lnTo>
                          <a:lnTo>
                            <a:pt x="385" y="294"/>
                          </a:lnTo>
                          <a:lnTo>
                            <a:pt x="380" y="300"/>
                          </a:lnTo>
                          <a:lnTo>
                            <a:pt x="373" y="301"/>
                          </a:lnTo>
                          <a:lnTo>
                            <a:pt x="373" y="30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41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5617526" y="3130880"/>
                      <a:ext cx="496431" cy="382163"/>
                    </a:xfrm>
                    <a:custGeom>
                      <a:avLst/>
                      <a:gdLst>
                        <a:gd name="T0" fmla="*/ 373 w 391"/>
                        <a:gd name="T1" fmla="*/ 301 h 301"/>
                        <a:gd name="T2" fmla="*/ 373 w 391"/>
                        <a:gd name="T3" fmla="*/ 301 h 301"/>
                        <a:gd name="T4" fmla="*/ 366 w 391"/>
                        <a:gd name="T5" fmla="*/ 300 h 301"/>
                        <a:gd name="T6" fmla="*/ 360 w 391"/>
                        <a:gd name="T7" fmla="*/ 296 h 301"/>
                        <a:gd name="T8" fmla="*/ 357 w 391"/>
                        <a:gd name="T9" fmla="*/ 291 h 301"/>
                        <a:gd name="T10" fmla="*/ 355 w 391"/>
                        <a:gd name="T11" fmla="*/ 284 h 301"/>
                        <a:gd name="T12" fmla="*/ 355 w 391"/>
                        <a:gd name="T13" fmla="*/ 284 h 301"/>
                        <a:gd name="T14" fmla="*/ 353 w 391"/>
                        <a:gd name="T15" fmla="*/ 264 h 301"/>
                        <a:gd name="T16" fmla="*/ 348 w 391"/>
                        <a:gd name="T17" fmla="*/ 242 h 301"/>
                        <a:gd name="T18" fmla="*/ 340 w 391"/>
                        <a:gd name="T19" fmla="*/ 215 h 301"/>
                        <a:gd name="T20" fmla="*/ 330 w 391"/>
                        <a:gd name="T21" fmla="*/ 187 h 301"/>
                        <a:gd name="T22" fmla="*/ 323 w 391"/>
                        <a:gd name="T23" fmla="*/ 171 h 301"/>
                        <a:gd name="T24" fmla="*/ 314 w 391"/>
                        <a:gd name="T25" fmla="*/ 155 h 301"/>
                        <a:gd name="T26" fmla="*/ 305 w 391"/>
                        <a:gd name="T27" fmla="*/ 138 h 301"/>
                        <a:gd name="T28" fmla="*/ 292 w 391"/>
                        <a:gd name="T29" fmla="*/ 124 h 301"/>
                        <a:gd name="T30" fmla="*/ 280 w 391"/>
                        <a:gd name="T31" fmla="*/ 110 h 301"/>
                        <a:gd name="T32" fmla="*/ 265 w 391"/>
                        <a:gd name="T33" fmla="*/ 95 h 301"/>
                        <a:gd name="T34" fmla="*/ 265 w 391"/>
                        <a:gd name="T35" fmla="*/ 95 h 301"/>
                        <a:gd name="T36" fmla="*/ 242 w 391"/>
                        <a:gd name="T37" fmla="*/ 77 h 301"/>
                        <a:gd name="T38" fmla="*/ 217 w 391"/>
                        <a:gd name="T39" fmla="*/ 63 h 301"/>
                        <a:gd name="T40" fmla="*/ 188 w 391"/>
                        <a:gd name="T41" fmla="*/ 52 h 301"/>
                        <a:gd name="T42" fmla="*/ 159 w 391"/>
                        <a:gd name="T43" fmla="*/ 45 h 301"/>
                        <a:gd name="T44" fmla="*/ 127 w 391"/>
                        <a:gd name="T45" fmla="*/ 38 h 301"/>
                        <a:gd name="T46" fmla="*/ 93 w 391"/>
                        <a:gd name="T47" fmla="*/ 36 h 301"/>
                        <a:gd name="T48" fmla="*/ 57 w 391"/>
                        <a:gd name="T49" fmla="*/ 36 h 301"/>
                        <a:gd name="T50" fmla="*/ 20 w 391"/>
                        <a:gd name="T51" fmla="*/ 40 h 301"/>
                        <a:gd name="T52" fmla="*/ 20 w 391"/>
                        <a:gd name="T53" fmla="*/ 40 h 301"/>
                        <a:gd name="T54" fmla="*/ 12 w 391"/>
                        <a:gd name="T55" fmla="*/ 40 h 301"/>
                        <a:gd name="T56" fmla="*/ 7 w 391"/>
                        <a:gd name="T57" fmla="*/ 36 h 301"/>
                        <a:gd name="T58" fmla="*/ 2 w 391"/>
                        <a:gd name="T59" fmla="*/ 31 h 301"/>
                        <a:gd name="T60" fmla="*/ 0 w 391"/>
                        <a:gd name="T61" fmla="*/ 25 h 301"/>
                        <a:gd name="T62" fmla="*/ 0 w 391"/>
                        <a:gd name="T63" fmla="*/ 25 h 301"/>
                        <a:gd name="T64" fmla="*/ 0 w 391"/>
                        <a:gd name="T65" fmla="*/ 18 h 301"/>
                        <a:gd name="T66" fmla="*/ 3 w 391"/>
                        <a:gd name="T67" fmla="*/ 11 h 301"/>
                        <a:gd name="T68" fmla="*/ 9 w 391"/>
                        <a:gd name="T69" fmla="*/ 8 h 301"/>
                        <a:gd name="T70" fmla="*/ 16 w 391"/>
                        <a:gd name="T71" fmla="*/ 4 h 301"/>
                        <a:gd name="T72" fmla="*/ 16 w 391"/>
                        <a:gd name="T73" fmla="*/ 4 h 301"/>
                        <a:gd name="T74" fmla="*/ 57 w 391"/>
                        <a:gd name="T75" fmla="*/ 0 h 301"/>
                        <a:gd name="T76" fmla="*/ 97 w 391"/>
                        <a:gd name="T77" fmla="*/ 0 h 301"/>
                        <a:gd name="T78" fmla="*/ 134 w 391"/>
                        <a:gd name="T79" fmla="*/ 4 h 301"/>
                        <a:gd name="T80" fmla="*/ 170 w 391"/>
                        <a:gd name="T81" fmla="*/ 9 h 301"/>
                        <a:gd name="T82" fmla="*/ 202 w 391"/>
                        <a:gd name="T83" fmla="*/ 20 h 301"/>
                        <a:gd name="T84" fmla="*/ 233 w 391"/>
                        <a:gd name="T85" fmla="*/ 33 h 301"/>
                        <a:gd name="T86" fmla="*/ 262 w 391"/>
                        <a:gd name="T87" fmla="*/ 49 h 301"/>
                        <a:gd name="T88" fmla="*/ 288 w 391"/>
                        <a:gd name="T89" fmla="*/ 68 h 301"/>
                        <a:gd name="T90" fmla="*/ 288 w 391"/>
                        <a:gd name="T91" fmla="*/ 68 h 301"/>
                        <a:gd name="T92" fmla="*/ 305 w 391"/>
                        <a:gd name="T93" fmla="*/ 85 h 301"/>
                        <a:gd name="T94" fmla="*/ 321 w 391"/>
                        <a:gd name="T95" fmla="*/ 101 h 301"/>
                        <a:gd name="T96" fmla="*/ 333 w 391"/>
                        <a:gd name="T97" fmla="*/ 119 h 301"/>
                        <a:gd name="T98" fmla="*/ 344 w 391"/>
                        <a:gd name="T99" fmla="*/ 135 h 301"/>
                        <a:gd name="T100" fmla="*/ 355 w 391"/>
                        <a:gd name="T101" fmla="*/ 153 h 301"/>
                        <a:gd name="T102" fmla="*/ 362 w 391"/>
                        <a:gd name="T103" fmla="*/ 171 h 301"/>
                        <a:gd name="T104" fmla="*/ 375 w 391"/>
                        <a:gd name="T105" fmla="*/ 205 h 301"/>
                        <a:gd name="T106" fmla="*/ 384 w 391"/>
                        <a:gd name="T107" fmla="*/ 233 h 301"/>
                        <a:gd name="T108" fmla="*/ 387 w 391"/>
                        <a:gd name="T109" fmla="*/ 258 h 301"/>
                        <a:gd name="T110" fmla="*/ 391 w 391"/>
                        <a:gd name="T111" fmla="*/ 282 h 301"/>
                        <a:gd name="T112" fmla="*/ 391 w 391"/>
                        <a:gd name="T113" fmla="*/ 282 h 301"/>
                        <a:gd name="T114" fmla="*/ 389 w 391"/>
                        <a:gd name="T115" fmla="*/ 289 h 301"/>
                        <a:gd name="T116" fmla="*/ 385 w 391"/>
                        <a:gd name="T117" fmla="*/ 294 h 301"/>
                        <a:gd name="T118" fmla="*/ 380 w 391"/>
                        <a:gd name="T119" fmla="*/ 300 h 301"/>
                        <a:gd name="T120" fmla="*/ 373 w 391"/>
                        <a:gd name="T121" fmla="*/ 301 h 301"/>
                        <a:gd name="T122" fmla="*/ 373 w 391"/>
                        <a:gd name="T123" fmla="*/ 301 h 30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</a:cxnLst>
                      <a:rect l="0" t="0" r="r" b="b"/>
                      <a:pathLst>
                        <a:path w="391" h="301">
                          <a:moveTo>
                            <a:pt x="373" y="301"/>
                          </a:moveTo>
                          <a:lnTo>
                            <a:pt x="373" y="301"/>
                          </a:lnTo>
                          <a:lnTo>
                            <a:pt x="366" y="300"/>
                          </a:lnTo>
                          <a:lnTo>
                            <a:pt x="360" y="296"/>
                          </a:lnTo>
                          <a:lnTo>
                            <a:pt x="357" y="291"/>
                          </a:lnTo>
                          <a:lnTo>
                            <a:pt x="355" y="284"/>
                          </a:lnTo>
                          <a:lnTo>
                            <a:pt x="355" y="284"/>
                          </a:lnTo>
                          <a:lnTo>
                            <a:pt x="353" y="264"/>
                          </a:lnTo>
                          <a:lnTo>
                            <a:pt x="348" y="242"/>
                          </a:lnTo>
                          <a:lnTo>
                            <a:pt x="340" y="215"/>
                          </a:lnTo>
                          <a:lnTo>
                            <a:pt x="330" y="187"/>
                          </a:lnTo>
                          <a:lnTo>
                            <a:pt x="323" y="171"/>
                          </a:lnTo>
                          <a:lnTo>
                            <a:pt x="314" y="155"/>
                          </a:lnTo>
                          <a:lnTo>
                            <a:pt x="305" y="138"/>
                          </a:lnTo>
                          <a:lnTo>
                            <a:pt x="292" y="124"/>
                          </a:lnTo>
                          <a:lnTo>
                            <a:pt x="280" y="110"/>
                          </a:lnTo>
                          <a:lnTo>
                            <a:pt x="265" y="95"/>
                          </a:lnTo>
                          <a:lnTo>
                            <a:pt x="265" y="95"/>
                          </a:lnTo>
                          <a:lnTo>
                            <a:pt x="242" y="77"/>
                          </a:lnTo>
                          <a:lnTo>
                            <a:pt x="217" y="63"/>
                          </a:lnTo>
                          <a:lnTo>
                            <a:pt x="188" y="52"/>
                          </a:lnTo>
                          <a:lnTo>
                            <a:pt x="159" y="45"/>
                          </a:lnTo>
                          <a:lnTo>
                            <a:pt x="127" y="38"/>
                          </a:lnTo>
                          <a:lnTo>
                            <a:pt x="93" y="36"/>
                          </a:lnTo>
                          <a:lnTo>
                            <a:pt x="57" y="36"/>
                          </a:lnTo>
                          <a:lnTo>
                            <a:pt x="20" y="40"/>
                          </a:lnTo>
                          <a:lnTo>
                            <a:pt x="20" y="40"/>
                          </a:lnTo>
                          <a:lnTo>
                            <a:pt x="12" y="40"/>
                          </a:lnTo>
                          <a:lnTo>
                            <a:pt x="7" y="36"/>
                          </a:lnTo>
                          <a:lnTo>
                            <a:pt x="2" y="31"/>
                          </a:lnTo>
                          <a:lnTo>
                            <a:pt x="0" y="25"/>
                          </a:lnTo>
                          <a:lnTo>
                            <a:pt x="0" y="25"/>
                          </a:lnTo>
                          <a:lnTo>
                            <a:pt x="0" y="18"/>
                          </a:lnTo>
                          <a:lnTo>
                            <a:pt x="3" y="11"/>
                          </a:lnTo>
                          <a:lnTo>
                            <a:pt x="9" y="8"/>
                          </a:lnTo>
                          <a:lnTo>
                            <a:pt x="16" y="4"/>
                          </a:lnTo>
                          <a:lnTo>
                            <a:pt x="16" y="4"/>
                          </a:lnTo>
                          <a:lnTo>
                            <a:pt x="57" y="0"/>
                          </a:lnTo>
                          <a:lnTo>
                            <a:pt x="97" y="0"/>
                          </a:lnTo>
                          <a:lnTo>
                            <a:pt x="134" y="4"/>
                          </a:lnTo>
                          <a:lnTo>
                            <a:pt x="170" y="9"/>
                          </a:lnTo>
                          <a:lnTo>
                            <a:pt x="202" y="20"/>
                          </a:lnTo>
                          <a:lnTo>
                            <a:pt x="233" y="33"/>
                          </a:lnTo>
                          <a:lnTo>
                            <a:pt x="262" y="49"/>
                          </a:lnTo>
                          <a:lnTo>
                            <a:pt x="288" y="68"/>
                          </a:lnTo>
                          <a:lnTo>
                            <a:pt x="288" y="68"/>
                          </a:lnTo>
                          <a:lnTo>
                            <a:pt x="305" y="85"/>
                          </a:lnTo>
                          <a:lnTo>
                            <a:pt x="321" y="101"/>
                          </a:lnTo>
                          <a:lnTo>
                            <a:pt x="333" y="119"/>
                          </a:lnTo>
                          <a:lnTo>
                            <a:pt x="344" y="135"/>
                          </a:lnTo>
                          <a:lnTo>
                            <a:pt x="355" y="153"/>
                          </a:lnTo>
                          <a:lnTo>
                            <a:pt x="362" y="171"/>
                          </a:lnTo>
                          <a:lnTo>
                            <a:pt x="375" y="205"/>
                          </a:lnTo>
                          <a:lnTo>
                            <a:pt x="384" y="233"/>
                          </a:lnTo>
                          <a:lnTo>
                            <a:pt x="387" y="258"/>
                          </a:lnTo>
                          <a:lnTo>
                            <a:pt x="391" y="282"/>
                          </a:lnTo>
                          <a:lnTo>
                            <a:pt x="391" y="282"/>
                          </a:lnTo>
                          <a:lnTo>
                            <a:pt x="389" y="289"/>
                          </a:lnTo>
                          <a:lnTo>
                            <a:pt x="385" y="294"/>
                          </a:lnTo>
                          <a:lnTo>
                            <a:pt x="380" y="300"/>
                          </a:lnTo>
                          <a:lnTo>
                            <a:pt x="373" y="301"/>
                          </a:lnTo>
                          <a:lnTo>
                            <a:pt x="373" y="301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42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4055865" y="6035824"/>
                      <a:ext cx="542138" cy="373275"/>
                    </a:xfrm>
                    <a:custGeom>
                      <a:avLst/>
                      <a:gdLst>
                        <a:gd name="T0" fmla="*/ 0 w 427"/>
                        <a:gd name="T1" fmla="*/ 165 h 294"/>
                        <a:gd name="T2" fmla="*/ 0 w 427"/>
                        <a:gd name="T3" fmla="*/ 165 h 294"/>
                        <a:gd name="T4" fmla="*/ 9 w 427"/>
                        <a:gd name="T5" fmla="*/ 139 h 294"/>
                        <a:gd name="T6" fmla="*/ 30 w 427"/>
                        <a:gd name="T7" fmla="*/ 82 h 294"/>
                        <a:gd name="T8" fmla="*/ 43 w 427"/>
                        <a:gd name="T9" fmla="*/ 52 h 294"/>
                        <a:gd name="T10" fmla="*/ 57 w 427"/>
                        <a:gd name="T11" fmla="*/ 25 h 294"/>
                        <a:gd name="T12" fmla="*/ 63 w 427"/>
                        <a:gd name="T13" fmla="*/ 14 h 294"/>
                        <a:gd name="T14" fmla="*/ 70 w 427"/>
                        <a:gd name="T15" fmla="*/ 7 h 294"/>
                        <a:gd name="T16" fmla="*/ 77 w 427"/>
                        <a:gd name="T17" fmla="*/ 1 h 294"/>
                        <a:gd name="T18" fmla="*/ 82 w 427"/>
                        <a:gd name="T19" fmla="*/ 0 h 294"/>
                        <a:gd name="T20" fmla="*/ 82 w 427"/>
                        <a:gd name="T21" fmla="*/ 0 h 294"/>
                        <a:gd name="T22" fmla="*/ 104 w 427"/>
                        <a:gd name="T23" fmla="*/ 3 h 294"/>
                        <a:gd name="T24" fmla="*/ 142 w 427"/>
                        <a:gd name="T25" fmla="*/ 12 h 294"/>
                        <a:gd name="T26" fmla="*/ 190 w 427"/>
                        <a:gd name="T27" fmla="*/ 25 h 294"/>
                        <a:gd name="T28" fmla="*/ 244 w 427"/>
                        <a:gd name="T29" fmla="*/ 39 h 294"/>
                        <a:gd name="T30" fmla="*/ 299 w 427"/>
                        <a:gd name="T31" fmla="*/ 57 h 294"/>
                        <a:gd name="T32" fmla="*/ 348 w 427"/>
                        <a:gd name="T33" fmla="*/ 75 h 294"/>
                        <a:gd name="T34" fmla="*/ 389 w 427"/>
                        <a:gd name="T35" fmla="*/ 91 h 294"/>
                        <a:gd name="T36" fmla="*/ 403 w 427"/>
                        <a:gd name="T37" fmla="*/ 100 h 294"/>
                        <a:gd name="T38" fmla="*/ 412 w 427"/>
                        <a:gd name="T39" fmla="*/ 107 h 294"/>
                        <a:gd name="T40" fmla="*/ 412 w 427"/>
                        <a:gd name="T41" fmla="*/ 107 h 294"/>
                        <a:gd name="T42" fmla="*/ 420 w 427"/>
                        <a:gd name="T43" fmla="*/ 114 h 294"/>
                        <a:gd name="T44" fmla="*/ 423 w 427"/>
                        <a:gd name="T45" fmla="*/ 125 h 294"/>
                        <a:gd name="T46" fmla="*/ 425 w 427"/>
                        <a:gd name="T47" fmla="*/ 138 h 294"/>
                        <a:gd name="T48" fmla="*/ 427 w 427"/>
                        <a:gd name="T49" fmla="*/ 152 h 294"/>
                        <a:gd name="T50" fmla="*/ 427 w 427"/>
                        <a:gd name="T51" fmla="*/ 166 h 294"/>
                        <a:gd name="T52" fmla="*/ 425 w 427"/>
                        <a:gd name="T53" fmla="*/ 182 h 294"/>
                        <a:gd name="T54" fmla="*/ 420 w 427"/>
                        <a:gd name="T55" fmla="*/ 213 h 294"/>
                        <a:gd name="T56" fmla="*/ 412 w 427"/>
                        <a:gd name="T57" fmla="*/ 243 h 294"/>
                        <a:gd name="T58" fmla="*/ 403 w 427"/>
                        <a:gd name="T59" fmla="*/ 268 h 294"/>
                        <a:gd name="T60" fmla="*/ 396 w 427"/>
                        <a:gd name="T61" fmla="*/ 294 h 294"/>
                        <a:gd name="T62" fmla="*/ 337 w 427"/>
                        <a:gd name="T63" fmla="*/ 274 h 294"/>
                        <a:gd name="T64" fmla="*/ 337 w 427"/>
                        <a:gd name="T65" fmla="*/ 274 h 294"/>
                        <a:gd name="T66" fmla="*/ 342 w 427"/>
                        <a:gd name="T67" fmla="*/ 256 h 294"/>
                        <a:gd name="T68" fmla="*/ 351 w 427"/>
                        <a:gd name="T69" fmla="*/ 215 h 294"/>
                        <a:gd name="T70" fmla="*/ 357 w 427"/>
                        <a:gd name="T71" fmla="*/ 191 h 294"/>
                        <a:gd name="T72" fmla="*/ 359 w 427"/>
                        <a:gd name="T73" fmla="*/ 168 h 294"/>
                        <a:gd name="T74" fmla="*/ 359 w 427"/>
                        <a:gd name="T75" fmla="*/ 150 h 294"/>
                        <a:gd name="T76" fmla="*/ 357 w 427"/>
                        <a:gd name="T77" fmla="*/ 143 h 294"/>
                        <a:gd name="T78" fmla="*/ 355 w 427"/>
                        <a:gd name="T79" fmla="*/ 139 h 294"/>
                        <a:gd name="T80" fmla="*/ 355 w 427"/>
                        <a:gd name="T81" fmla="*/ 139 h 294"/>
                        <a:gd name="T82" fmla="*/ 350 w 427"/>
                        <a:gd name="T83" fmla="*/ 134 h 294"/>
                        <a:gd name="T84" fmla="*/ 339 w 427"/>
                        <a:gd name="T85" fmla="*/ 129 h 294"/>
                        <a:gd name="T86" fmla="*/ 310 w 427"/>
                        <a:gd name="T87" fmla="*/ 118 h 294"/>
                        <a:gd name="T88" fmla="*/ 271 w 427"/>
                        <a:gd name="T89" fmla="*/ 105 h 294"/>
                        <a:gd name="T90" fmla="*/ 226 w 427"/>
                        <a:gd name="T91" fmla="*/ 93 h 294"/>
                        <a:gd name="T92" fmla="*/ 181 w 427"/>
                        <a:gd name="T93" fmla="*/ 82 h 294"/>
                        <a:gd name="T94" fmla="*/ 142 w 427"/>
                        <a:gd name="T95" fmla="*/ 73 h 294"/>
                        <a:gd name="T96" fmla="*/ 111 w 427"/>
                        <a:gd name="T97" fmla="*/ 68 h 294"/>
                        <a:gd name="T98" fmla="*/ 102 w 427"/>
                        <a:gd name="T99" fmla="*/ 66 h 294"/>
                        <a:gd name="T100" fmla="*/ 97 w 427"/>
                        <a:gd name="T101" fmla="*/ 68 h 294"/>
                        <a:gd name="T102" fmla="*/ 97 w 427"/>
                        <a:gd name="T103" fmla="*/ 68 h 294"/>
                        <a:gd name="T104" fmla="*/ 93 w 427"/>
                        <a:gd name="T105" fmla="*/ 70 h 294"/>
                        <a:gd name="T106" fmla="*/ 90 w 427"/>
                        <a:gd name="T107" fmla="*/ 73 h 294"/>
                        <a:gd name="T108" fmla="*/ 82 w 427"/>
                        <a:gd name="T109" fmla="*/ 87 h 294"/>
                        <a:gd name="T110" fmla="*/ 66 w 427"/>
                        <a:gd name="T111" fmla="*/ 125 h 294"/>
                        <a:gd name="T112" fmla="*/ 52 w 427"/>
                        <a:gd name="T113" fmla="*/ 163 h 294"/>
                        <a:gd name="T114" fmla="*/ 47 w 427"/>
                        <a:gd name="T115" fmla="*/ 181 h 294"/>
                        <a:gd name="T116" fmla="*/ 0 w 427"/>
                        <a:gd name="T117" fmla="*/ 165 h 29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</a:cxnLst>
                      <a:rect l="0" t="0" r="r" b="b"/>
                      <a:pathLst>
                        <a:path w="427" h="294">
                          <a:moveTo>
                            <a:pt x="0" y="165"/>
                          </a:moveTo>
                          <a:lnTo>
                            <a:pt x="0" y="165"/>
                          </a:lnTo>
                          <a:lnTo>
                            <a:pt x="9" y="139"/>
                          </a:lnTo>
                          <a:lnTo>
                            <a:pt x="30" y="82"/>
                          </a:lnTo>
                          <a:lnTo>
                            <a:pt x="43" y="52"/>
                          </a:lnTo>
                          <a:lnTo>
                            <a:pt x="57" y="25"/>
                          </a:lnTo>
                          <a:lnTo>
                            <a:pt x="63" y="14"/>
                          </a:lnTo>
                          <a:lnTo>
                            <a:pt x="70" y="7"/>
                          </a:lnTo>
                          <a:lnTo>
                            <a:pt x="77" y="1"/>
                          </a:lnTo>
                          <a:lnTo>
                            <a:pt x="82" y="0"/>
                          </a:lnTo>
                          <a:lnTo>
                            <a:pt x="82" y="0"/>
                          </a:lnTo>
                          <a:lnTo>
                            <a:pt x="104" y="3"/>
                          </a:lnTo>
                          <a:lnTo>
                            <a:pt x="142" y="12"/>
                          </a:lnTo>
                          <a:lnTo>
                            <a:pt x="190" y="25"/>
                          </a:lnTo>
                          <a:lnTo>
                            <a:pt x="244" y="39"/>
                          </a:lnTo>
                          <a:lnTo>
                            <a:pt x="299" y="57"/>
                          </a:lnTo>
                          <a:lnTo>
                            <a:pt x="348" y="75"/>
                          </a:lnTo>
                          <a:lnTo>
                            <a:pt x="389" y="91"/>
                          </a:lnTo>
                          <a:lnTo>
                            <a:pt x="403" y="100"/>
                          </a:lnTo>
                          <a:lnTo>
                            <a:pt x="412" y="107"/>
                          </a:lnTo>
                          <a:lnTo>
                            <a:pt x="412" y="107"/>
                          </a:lnTo>
                          <a:lnTo>
                            <a:pt x="420" y="114"/>
                          </a:lnTo>
                          <a:lnTo>
                            <a:pt x="423" y="125"/>
                          </a:lnTo>
                          <a:lnTo>
                            <a:pt x="425" y="138"/>
                          </a:lnTo>
                          <a:lnTo>
                            <a:pt x="427" y="152"/>
                          </a:lnTo>
                          <a:lnTo>
                            <a:pt x="427" y="166"/>
                          </a:lnTo>
                          <a:lnTo>
                            <a:pt x="425" y="182"/>
                          </a:lnTo>
                          <a:lnTo>
                            <a:pt x="420" y="213"/>
                          </a:lnTo>
                          <a:lnTo>
                            <a:pt x="412" y="243"/>
                          </a:lnTo>
                          <a:lnTo>
                            <a:pt x="403" y="268"/>
                          </a:lnTo>
                          <a:lnTo>
                            <a:pt x="396" y="294"/>
                          </a:lnTo>
                          <a:lnTo>
                            <a:pt x="337" y="274"/>
                          </a:lnTo>
                          <a:lnTo>
                            <a:pt x="337" y="274"/>
                          </a:lnTo>
                          <a:lnTo>
                            <a:pt x="342" y="256"/>
                          </a:lnTo>
                          <a:lnTo>
                            <a:pt x="351" y="215"/>
                          </a:lnTo>
                          <a:lnTo>
                            <a:pt x="357" y="191"/>
                          </a:lnTo>
                          <a:lnTo>
                            <a:pt x="359" y="168"/>
                          </a:lnTo>
                          <a:lnTo>
                            <a:pt x="359" y="150"/>
                          </a:lnTo>
                          <a:lnTo>
                            <a:pt x="357" y="143"/>
                          </a:lnTo>
                          <a:lnTo>
                            <a:pt x="355" y="139"/>
                          </a:lnTo>
                          <a:lnTo>
                            <a:pt x="355" y="139"/>
                          </a:lnTo>
                          <a:lnTo>
                            <a:pt x="350" y="134"/>
                          </a:lnTo>
                          <a:lnTo>
                            <a:pt x="339" y="129"/>
                          </a:lnTo>
                          <a:lnTo>
                            <a:pt x="310" y="118"/>
                          </a:lnTo>
                          <a:lnTo>
                            <a:pt x="271" y="105"/>
                          </a:lnTo>
                          <a:lnTo>
                            <a:pt x="226" y="93"/>
                          </a:lnTo>
                          <a:lnTo>
                            <a:pt x="181" y="82"/>
                          </a:lnTo>
                          <a:lnTo>
                            <a:pt x="142" y="73"/>
                          </a:lnTo>
                          <a:lnTo>
                            <a:pt x="111" y="68"/>
                          </a:lnTo>
                          <a:lnTo>
                            <a:pt x="102" y="66"/>
                          </a:lnTo>
                          <a:lnTo>
                            <a:pt x="97" y="68"/>
                          </a:lnTo>
                          <a:lnTo>
                            <a:pt x="97" y="68"/>
                          </a:lnTo>
                          <a:lnTo>
                            <a:pt x="93" y="70"/>
                          </a:lnTo>
                          <a:lnTo>
                            <a:pt x="90" y="73"/>
                          </a:lnTo>
                          <a:lnTo>
                            <a:pt x="82" y="87"/>
                          </a:lnTo>
                          <a:lnTo>
                            <a:pt x="66" y="125"/>
                          </a:lnTo>
                          <a:lnTo>
                            <a:pt x="52" y="163"/>
                          </a:lnTo>
                          <a:lnTo>
                            <a:pt x="47" y="181"/>
                          </a:lnTo>
                          <a:lnTo>
                            <a:pt x="0" y="165"/>
                          </a:lnTo>
                          <a:close/>
                        </a:path>
                      </a:pathLst>
                    </a:custGeom>
                    <a:solidFill>
                      <a:srgbClr val="2726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43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3627995" y="6153901"/>
                      <a:ext cx="1279800" cy="1091893"/>
                    </a:xfrm>
                    <a:custGeom>
                      <a:avLst/>
                      <a:gdLst>
                        <a:gd name="T0" fmla="*/ 825 w 1008"/>
                        <a:gd name="T1" fmla="*/ 846 h 860"/>
                        <a:gd name="T2" fmla="*/ 825 w 1008"/>
                        <a:gd name="T3" fmla="*/ 846 h 860"/>
                        <a:gd name="T4" fmla="*/ 819 w 1008"/>
                        <a:gd name="T5" fmla="*/ 853 h 860"/>
                        <a:gd name="T6" fmla="*/ 814 w 1008"/>
                        <a:gd name="T7" fmla="*/ 858 h 860"/>
                        <a:gd name="T8" fmla="*/ 805 w 1008"/>
                        <a:gd name="T9" fmla="*/ 860 h 860"/>
                        <a:gd name="T10" fmla="*/ 796 w 1008"/>
                        <a:gd name="T11" fmla="*/ 860 h 860"/>
                        <a:gd name="T12" fmla="*/ 14 w 1008"/>
                        <a:gd name="T13" fmla="*/ 607 h 860"/>
                        <a:gd name="T14" fmla="*/ 14 w 1008"/>
                        <a:gd name="T15" fmla="*/ 607 h 860"/>
                        <a:gd name="T16" fmla="*/ 7 w 1008"/>
                        <a:gd name="T17" fmla="*/ 604 h 860"/>
                        <a:gd name="T18" fmla="*/ 2 w 1008"/>
                        <a:gd name="T19" fmla="*/ 597 h 860"/>
                        <a:gd name="T20" fmla="*/ 0 w 1008"/>
                        <a:gd name="T21" fmla="*/ 590 h 860"/>
                        <a:gd name="T22" fmla="*/ 2 w 1008"/>
                        <a:gd name="T23" fmla="*/ 581 h 860"/>
                        <a:gd name="T24" fmla="*/ 185 w 1008"/>
                        <a:gd name="T25" fmla="*/ 14 h 860"/>
                        <a:gd name="T26" fmla="*/ 185 w 1008"/>
                        <a:gd name="T27" fmla="*/ 14 h 860"/>
                        <a:gd name="T28" fmla="*/ 188 w 1008"/>
                        <a:gd name="T29" fmla="*/ 7 h 860"/>
                        <a:gd name="T30" fmla="*/ 195 w 1008"/>
                        <a:gd name="T31" fmla="*/ 2 h 860"/>
                        <a:gd name="T32" fmla="*/ 203 w 1008"/>
                        <a:gd name="T33" fmla="*/ 0 h 860"/>
                        <a:gd name="T34" fmla="*/ 212 w 1008"/>
                        <a:gd name="T35" fmla="*/ 0 h 860"/>
                        <a:gd name="T36" fmla="*/ 993 w 1008"/>
                        <a:gd name="T37" fmla="*/ 253 h 860"/>
                        <a:gd name="T38" fmla="*/ 993 w 1008"/>
                        <a:gd name="T39" fmla="*/ 253 h 860"/>
                        <a:gd name="T40" fmla="*/ 1000 w 1008"/>
                        <a:gd name="T41" fmla="*/ 256 h 860"/>
                        <a:gd name="T42" fmla="*/ 1006 w 1008"/>
                        <a:gd name="T43" fmla="*/ 263 h 860"/>
                        <a:gd name="T44" fmla="*/ 1008 w 1008"/>
                        <a:gd name="T45" fmla="*/ 271 h 860"/>
                        <a:gd name="T46" fmla="*/ 1008 w 1008"/>
                        <a:gd name="T47" fmla="*/ 279 h 860"/>
                        <a:gd name="T48" fmla="*/ 825 w 1008"/>
                        <a:gd name="T49" fmla="*/ 846 h 8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1008" h="860">
                          <a:moveTo>
                            <a:pt x="825" y="846"/>
                          </a:moveTo>
                          <a:lnTo>
                            <a:pt x="825" y="846"/>
                          </a:lnTo>
                          <a:lnTo>
                            <a:pt x="819" y="853"/>
                          </a:lnTo>
                          <a:lnTo>
                            <a:pt x="814" y="858"/>
                          </a:lnTo>
                          <a:lnTo>
                            <a:pt x="805" y="860"/>
                          </a:lnTo>
                          <a:lnTo>
                            <a:pt x="796" y="860"/>
                          </a:lnTo>
                          <a:lnTo>
                            <a:pt x="14" y="607"/>
                          </a:lnTo>
                          <a:lnTo>
                            <a:pt x="14" y="607"/>
                          </a:lnTo>
                          <a:lnTo>
                            <a:pt x="7" y="604"/>
                          </a:lnTo>
                          <a:lnTo>
                            <a:pt x="2" y="597"/>
                          </a:lnTo>
                          <a:lnTo>
                            <a:pt x="0" y="590"/>
                          </a:lnTo>
                          <a:lnTo>
                            <a:pt x="2" y="581"/>
                          </a:lnTo>
                          <a:lnTo>
                            <a:pt x="185" y="14"/>
                          </a:lnTo>
                          <a:lnTo>
                            <a:pt x="185" y="14"/>
                          </a:lnTo>
                          <a:lnTo>
                            <a:pt x="188" y="7"/>
                          </a:lnTo>
                          <a:lnTo>
                            <a:pt x="195" y="2"/>
                          </a:lnTo>
                          <a:lnTo>
                            <a:pt x="203" y="0"/>
                          </a:lnTo>
                          <a:lnTo>
                            <a:pt x="212" y="0"/>
                          </a:lnTo>
                          <a:lnTo>
                            <a:pt x="993" y="253"/>
                          </a:lnTo>
                          <a:lnTo>
                            <a:pt x="993" y="253"/>
                          </a:lnTo>
                          <a:lnTo>
                            <a:pt x="1000" y="256"/>
                          </a:lnTo>
                          <a:lnTo>
                            <a:pt x="1006" y="263"/>
                          </a:lnTo>
                          <a:lnTo>
                            <a:pt x="1008" y="271"/>
                          </a:lnTo>
                          <a:lnTo>
                            <a:pt x="1008" y="279"/>
                          </a:lnTo>
                          <a:lnTo>
                            <a:pt x="825" y="846"/>
                          </a:lnTo>
                          <a:close/>
                        </a:path>
                      </a:pathLst>
                    </a:custGeom>
                    <a:solidFill>
                      <a:srgbClr val="2726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44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4578958" y="6453537"/>
                      <a:ext cx="275513" cy="783370"/>
                    </a:xfrm>
                    <a:custGeom>
                      <a:avLst/>
                      <a:gdLst>
                        <a:gd name="T0" fmla="*/ 198 w 217"/>
                        <a:gd name="T1" fmla="*/ 8 h 617"/>
                        <a:gd name="T2" fmla="*/ 198 w 217"/>
                        <a:gd name="T3" fmla="*/ 8 h 617"/>
                        <a:gd name="T4" fmla="*/ 203 w 217"/>
                        <a:gd name="T5" fmla="*/ 11 h 617"/>
                        <a:gd name="T6" fmla="*/ 208 w 217"/>
                        <a:gd name="T7" fmla="*/ 15 h 617"/>
                        <a:gd name="T8" fmla="*/ 210 w 217"/>
                        <a:gd name="T9" fmla="*/ 20 h 617"/>
                        <a:gd name="T10" fmla="*/ 210 w 217"/>
                        <a:gd name="T11" fmla="*/ 26 h 617"/>
                        <a:gd name="T12" fmla="*/ 210 w 217"/>
                        <a:gd name="T13" fmla="*/ 26 h 617"/>
                        <a:gd name="T14" fmla="*/ 210 w 217"/>
                        <a:gd name="T15" fmla="*/ 31 h 617"/>
                        <a:gd name="T16" fmla="*/ 27 w 217"/>
                        <a:gd name="T17" fmla="*/ 597 h 617"/>
                        <a:gd name="T18" fmla="*/ 27 w 217"/>
                        <a:gd name="T19" fmla="*/ 597 h 617"/>
                        <a:gd name="T20" fmla="*/ 24 w 217"/>
                        <a:gd name="T21" fmla="*/ 603 h 617"/>
                        <a:gd name="T22" fmla="*/ 20 w 217"/>
                        <a:gd name="T23" fmla="*/ 606 h 617"/>
                        <a:gd name="T24" fmla="*/ 15 w 217"/>
                        <a:gd name="T25" fmla="*/ 608 h 617"/>
                        <a:gd name="T26" fmla="*/ 9 w 217"/>
                        <a:gd name="T27" fmla="*/ 610 h 617"/>
                        <a:gd name="T28" fmla="*/ 9 w 217"/>
                        <a:gd name="T29" fmla="*/ 610 h 617"/>
                        <a:gd name="T30" fmla="*/ 4 w 217"/>
                        <a:gd name="T31" fmla="*/ 608 h 617"/>
                        <a:gd name="T32" fmla="*/ 4 w 217"/>
                        <a:gd name="T33" fmla="*/ 608 h 617"/>
                        <a:gd name="T34" fmla="*/ 2 w 217"/>
                        <a:gd name="T35" fmla="*/ 608 h 617"/>
                        <a:gd name="T36" fmla="*/ 0 w 217"/>
                        <a:gd name="T37" fmla="*/ 612 h 617"/>
                        <a:gd name="T38" fmla="*/ 0 w 217"/>
                        <a:gd name="T39" fmla="*/ 612 h 617"/>
                        <a:gd name="T40" fmla="*/ 0 w 217"/>
                        <a:gd name="T41" fmla="*/ 613 h 617"/>
                        <a:gd name="T42" fmla="*/ 2 w 217"/>
                        <a:gd name="T43" fmla="*/ 615 h 617"/>
                        <a:gd name="T44" fmla="*/ 2 w 217"/>
                        <a:gd name="T45" fmla="*/ 615 h 617"/>
                        <a:gd name="T46" fmla="*/ 9 w 217"/>
                        <a:gd name="T47" fmla="*/ 617 h 617"/>
                        <a:gd name="T48" fmla="*/ 9 w 217"/>
                        <a:gd name="T49" fmla="*/ 617 h 617"/>
                        <a:gd name="T50" fmla="*/ 18 w 217"/>
                        <a:gd name="T51" fmla="*/ 615 h 617"/>
                        <a:gd name="T52" fmla="*/ 24 w 217"/>
                        <a:gd name="T53" fmla="*/ 612 h 617"/>
                        <a:gd name="T54" fmla="*/ 31 w 217"/>
                        <a:gd name="T55" fmla="*/ 606 h 617"/>
                        <a:gd name="T56" fmla="*/ 34 w 217"/>
                        <a:gd name="T57" fmla="*/ 599 h 617"/>
                        <a:gd name="T58" fmla="*/ 217 w 217"/>
                        <a:gd name="T59" fmla="*/ 33 h 617"/>
                        <a:gd name="T60" fmla="*/ 217 w 217"/>
                        <a:gd name="T61" fmla="*/ 33 h 617"/>
                        <a:gd name="T62" fmla="*/ 217 w 217"/>
                        <a:gd name="T63" fmla="*/ 26 h 617"/>
                        <a:gd name="T64" fmla="*/ 217 w 217"/>
                        <a:gd name="T65" fmla="*/ 26 h 617"/>
                        <a:gd name="T66" fmla="*/ 217 w 217"/>
                        <a:gd name="T67" fmla="*/ 18 h 617"/>
                        <a:gd name="T68" fmla="*/ 214 w 217"/>
                        <a:gd name="T69" fmla="*/ 11 h 617"/>
                        <a:gd name="T70" fmla="*/ 208 w 217"/>
                        <a:gd name="T71" fmla="*/ 6 h 617"/>
                        <a:gd name="T72" fmla="*/ 201 w 217"/>
                        <a:gd name="T73" fmla="*/ 0 h 617"/>
                        <a:gd name="T74" fmla="*/ 201 w 217"/>
                        <a:gd name="T75" fmla="*/ 0 h 617"/>
                        <a:gd name="T76" fmla="*/ 198 w 217"/>
                        <a:gd name="T77" fmla="*/ 2 h 617"/>
                        <a:gd name="T78" fmla="*/ 196 w 217"/>
                        <a:gd name="T79" fmla="*/ 4 h 617"/>
                        <a:gd name="T80" fmla="*/ 196 w 217"/>
                        <a:gd name="T81" fmla="*/ 4 h 617"/>
                        <a:gd name="T82" fmla="*/ 196 w 217"/>
                        <a:gd name="T83" fmla="*/ 6 h 617"/>
                        <a:gd name="T84" fmla="*/ 198 w 217"/>
                        <a:gd name="T85" fmla="*/ 8 h 617"/>
                        <a:gd name="T86" fmla="*/ 198 w 217"/>
                        <a:gd name="T87" fmla="*/ 8 h 6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</a:cxnLst>
                      <a:rect l="0" t="0" r="r" b="b"/>
                      <a:pathLst>
                        <a:path w="217" h="617">
                          <a:moveTo>
                            <a:pt x="198" y="8"/>
                          </a:moveTo>
                          <a:lnTo>
                            <a:pt x="198" y="8"/>
                          </a:lnTo>
                          <a:lnTo>
                            <a:pt x="203" y="11"/>
                          </a:lnTo>
                          <a:lnTo>
                            <a:pt x="208" y="15"/>
                          </a:lnTo>
                          <a:lnTo>
                            <a:pt x="210" y="20"/>
                          </a:lnTo>
                          <a:lnTo>
                            <a:pt x="210" y="26"/>
                          </a:lnTo>
                          <a:lnTo>
                            <a:pt x="210" y="26"/>
                          </a:lnTo>
                          <a:lnTo>
                            <a:pt x="210" y="31"/>
                          </a:lnTo>
                          <a:lnTo>
                            <a:pt x="27" y="597"/>
                          </a:lnTo>
                          <a:lnTo>
                            <a:pt x="27" y="597"/>
                          </a:lnTo>
                          <a:lnTo>
                            <a:pt x="24" y="603"/>
                          </a:lnTo>
                          <a:lnTo>
                            <a:pt x="20" y="606"/>
                          </a:lnTo>
                          <a:lnTo>
                            <a:pt x="15" y="608"/>
                          </a:lnTo>
                          <a:lnTo>
                            <a:pt x="9" y="610"/>
                          </a:lnTo>
                          <a:lnTo>
                            <a:pt x="9" y="610"/>
                          </a:lnTo>
                          <a:lnTo>
                            <a:pt x="4" y="608"/>
                          </a:lnTo>
                          <a:lnTo>
                            <a:pt x="4" y="608"/>
                          </a:lnTo>
                          <a:lnTo>
                            <a:pt x="2" y="608"/>
                          </a:lnTo>
                          <a:lnTo>
                            <a:pt x="0" y="612"/>
                          </a:lnTo>
                          <a:lnTo>
                            <a:pt x="0" y="612"/>
                          </a:lnTo>
                          <a:lnTo>
                            <a:pt x="0" y="613"/>
                          </a:lnTo>
                          <a:lnTo>
                            <a:pt x="2" y="615"/>
                          </a:lnTo>
                          <a:lnTo>
                            <a:pt x="2" y="615"/>
                          </a:lnTo>
                          <a:lnTo>
                            <a:pt x="9" y="617"/>
                          </a:lnTo>
                          <a:lnTo>
                            <a:pt x="9" y="617"/>
                          </a:lnTo>
                          <a:lnTo>
                            <a:pt x="18" y="615"/>
                          </a:lnTo>
                          <a:lnTo>
                            <a:pt x="24" y="612"/>
                          </a:lnTo>
                          <a:lnTo>
                            <a:pt x="31" y="606"/>
                          </a:lnTo>
                          <a:lnTo>
                            <a:pt x="34" y="599"/>
                          </a:lnTo>
                          <a:lnTo>
                            <a:pt x="217" y="33"/>
                          </a:lnTo>
                          <a:lnTo>
                            <a:pt x="217" y="33"/>
                          </a:lnTo>
                          <a:lnTo>
                            <a:pt x="217" y="26"/>
                          </a:lnTo>
                          <a:lnTo>
                            <a:pt x="217" y="26"/>
                          </a:lnTo>
                          <a:lnTo>
                            <a:pt x="217" y="18"/>
                          </a:lnTo>
                          <a:lnTo>
                            <a:pt x="214" y="11"/>
                          </a:lnTo>
                          <a:lnTo>
                            <a:pt x="208" y="6"/>
                          </a:lnTo>
                          <a:lnTo>
                            <a:pt x="201" y="0"/>
                          </a:lnTo>
                          <a:lnTo>
                            <a:pt x="201" y="0"/>
                          </a:lnTo>
                          <a:lnTo>
                            <a:pt x="198" y="2"/>
                          </a:lnTo>
                          <a:lnTo>
                            <a:pt x="196" y="4"/>
                          </a:lnTo>
                          <a:lnTo>
                            <a:pt x="196" y="4"/>
                          </a:lnTo>
                          <a:lnTo>
                            <a:pt x="196" y="6"/>
                          </a:lnTo>
                          <a:lnTo>
                            <a:pt x="198" y="8"/>
                          </a:lnTo>
                          <a:lnTo>
                            <a:pt x="198" y="8"/>
                          </a:lnTo>
                          <a:close/>
                        </a:path>
                      </a:pathLst>
                    </a:custGeom>
                    <a:solidFill>
                      <a:srgbClr val="BCBCBC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45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3495952" y="6110733"/>
                      <a:ext cx="1279800" cy="1094433"/>
                    </a:xfrm>
                    <a:custGeom>
                      <a:avLst/>
                      <a:gdLst>
                        <a:gd name="T0" fmla="*/ 825 w 1008"/>
                        <a:gd name="T1" fmla="*/ 846 h 862"/>
                        <a:gd name="T2" fmla="*/ 825 w 1008"/>
                        <a:gd name="T3" fmla="*/ 846 h 862"/>
                        <a:gd name="T4" fmla="*/ 819 w 1008"/>
                        <a:gd name="T5" fmla="*/ 853 h 862"/>
                        <a:gd name="T6" fmla="*/ 814 w 1008"/>
                        <a:gd name="T7" fmla="*/ 858 h 862"/>
                        <a:gd name="T8" fmla="*/ 805 w 1008"/>
                        <a:gd name="T9" fmla="*/ 862 h 862"/>
                        <a:gd name="T10" fmla="*/ 796 w 1008"/>
                        <a:gd name="T11" fmla="*/ 860 h 862"/>
                        <a:gd name="T12" fmla="*/ 14 w 1008"/>
                        <a:gd name="T13" fmla="*/ 607 h 862"/>
                        <a:gd name="T14" fmla="*/ 14 w 1008"/>
                        <a:gd name="T15" fmla="*/ 607 h 862"/>
                        <a:gd name="T16" fmla="*/ 7 w 1008"/>
                        <a:gd name="T17" fmla="*/ 604 h 862"/>
                        <a:gd name="T18" fmla="*/ 2 w 1008"/>
                        <a:gd name="T19" fmla="*/ 597 h 862"/>
                        <a:gd name="T20" fmla="*/ 0 w 1008"/>
                        <a:gd name="T21" fmla="*/ 590 h 862"/>
                        <a:gd name="T22" fmla="*/ 0 w 1008"/>
                        <a:gd name="T23" fmla="*/ 581 h 862"/>
                        <a:gd name="T24" fmla="*/ 183 w 1008"/>
                        <a:gd name="T25" fmla="*/ 14 h 862"/>
                        <a:gd name="T26" fmla="*/ 183 w 1008"/>
                        <a:gd name="T27" fmla="*/ 14 h 862"/>
                        <a:gd name="T28" fmla="*/ 188 w 1008"/>
                        <a:gd name="T29" fmla="*/ 7 h 862"/>
                        <a:gd name="T30" fmla="*/ 194 w 1008"/>
                        <a:gd name="T31" fmla="*/ 2 h 862"/>
                        <a:gd name="T32" fmla="*/ 203 w 1008"/>
                        <a:gd name="T33" fmla="*/ 0 h 862"/>
                        <a:gd name="T34" fmla="*/ 212 w 1008"/>
                        <a:gd name="T35" fmla="*/ 0 h 862"/>
                        <a:gd name="T36" fmla="*/ 993 w 1008"/>
                        <a:gd name="T37" fmla="*/ 253 h 862"/>
                        <a:gd name="T38" fmla="*/ 993 w 1008"/>
                        <a:gd name="T39" fmla="*/ 253 h 862"/>
                        <a:gd name="T40" fmla="*/ 1000 w 1008"/>
                        <a:gd name="T41" fmla="*/ 258 h 862"/>
                        <a:gd name="T42" fmla="*/ 1006 w 1008"/>
                        <a:gd name="T43" fmla="*/ 263 h 862"/>
                        <a:gd name="T44" fmla="*/ 1008 w 1008"/>
                        <a:gd name="T45" fmla="*/ 272 h 862"/>
                        <a:gd name="T46" fmla="*/ 1008 w 1008"/>
                        <a:gd name="T47" fmla="*/ 279 h 862"/>
                        <a:gd name="T48" fmla="*/ 825 w 1008"/>
                        <a:gd name="T49" fmla="*/ 846 h 8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1008" h="862">
                          <a:moveTo>
                            <a:pt x="825" y="846"/>
                          </a:moveTo>
                          <a:lnTo>
                            <a:pt x="825" y="846"/>
                          </a:lnTo>
                          <a:lnTo>
                            <a:pt x="819" y="853"/>
                          </a:lnTo>
                          <a:lnTo>
                            <a:pt x="814" y="858"/>
                          </a:lnTo>
                          <a:lnTo>
                            <a:pt x="805" y="862"/>
                          </a:lnTo>
                          <a:lnTo>
                            <a:pt x="796" y="860"/>
                          </a:lnTo>
                          <a:lnTo>
                            <a:pt x="14" y="607"/>
                          </a:lnTo>
                          <a:lnTo>
                            <a:pt x="14" y="607"/>
                          </a:lnTo>
                          <a:lnTo>
                            <a:pt x="7" y="604"/>
                          </a:lnTo>
                          <a:lnTo>
                            <a:pt x="2" y="597"/>
                          </a:lnTo>
                          <a:lnTo>
                            <a:pt x="0" y="590"/>
                          </a:lnTo>
                          <a:lnTo>
                            <a:pt x="0" y="581"/>
                          </a:lnTo>
                          <a:lnTo>
                            <a:pt x="183" y="14"/>
                          </a:lnTo>
                          <a:lnTo>
                            <a:pt x="183" y="14"/>
                          </a:lnTo>
                          <a:lnTo>
                            <a:pt x="188" y="7"/>
                          </a:lnTo>
                          <a:lnTo>
                            <a:pt x="194" y="2"/>
                          </a:lnTo>
                          <a:lnTo>
                            <a:pt x="203" y="0"/>
                          </a:lnTo>
                          <a:lnTo>
                            <a:pt x="212" y="0"/>
                          </a:lnTo>
                          <a:lnTo>
                            <a:pt x="993" y="253"/>
                          </a:lnTo>
                          <a:lnTo>
                            <a:pt x="993" y="253"/>
                          </a:lnTo>
                          <a:lnTo>
                            <a:pt x="1000" y="258"/>
                          </a:lnTo>
                          <a:lnTo>
                            <a:pt x="1006" y="263"/>
                          </a:lnTo>
                          <a:lnTo>
                            <a:pt x="1008" y="272"/>
                          </a:lnTo>
                          <a:lnTo>
                            <a:pt x="1008" y="279"/>
                          </a:lnTo>
                          <a:lnTo>
                            <a:pt x="825" y="846"/>
                          </a:lnTo>
                          <a:close/>
                        </a:path>
                      </a:pathLst>
                    </a:custGeom>
                    <a:solidFill>
                      <a:srgbClr val="19191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46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4201874" y="5924095"/>
                      <a:ext cx="336456" cy="356770"/>
                    </a:xfrm>
                    <a:custGeom>
                      <a:avLst/>
                      <a:gdLst>
                        <a:gd name="T0" fmla="*/ 208 w 265"/>
                        <a:gd name="T1" fmla="*/ 73 h 281"/>
                        <a:gd name="T2" fmla="*/ 236 w 265"/>
                        <a:gd name="T3" fmla="*/ 98 h 281"/>
                        <a:gd name="T4" fmla="*/ 256 w 265"/>
                        <a:gd name="T5" fmla="*/ 120 h 281"/>
                        <a:gd name="T6" fmla="*/ 265 w 265"/>
                        <a:gd name="T7" fmla="*/ 138 h 281"/>
                        <a:gd name="T8" fmla="*/ 265 w 265"/>
                        <a:gd name="T9" fmla="*/ 147 h 281"/>
                        <a:gd name="T10" fmla="*/ 254 w 265"/>
                        <a:gd name="T11" fmla="*/ 165 h 281"/>
                        <a:gd name="T12" fmla="*/ 235 w 265"/>
                        <a:gd name="T13" fmla="*/ 186 h 281"/>
                        <a:gd name="T14" fmla="*/ 229 w 265"/>
                        <a:gd name="T15" fmla="*/ 192 h 281"/>
                        <a:gd name="T16" fmla="*/ 208 w 265"/>
                        <a:gd name="T17" fmla="*/ 240 h 281"/>
                        <a:gd name="T18" fmla="*/ 188 w 265"/>
                        <a:gd name="T19" fmla="*/ 272 h 281"/>
                        <a:gd name="T20" fmla="*/ 177 w 265"/>
                        <a:gd name="T21" fmla="*/ 281 h 281"/>
                        <a:gd name="T22" fmla="*/ 166 w 265"/>
                        <a:gd name="T23" fmla="*/ 281 h 281"/>
                        <a:gd name="T24" fmla="*/ 158 w 265"/>
                        <a:gd name="T25" fmla="*/ 278 h 281"/>
                        <a:gd name="T26" fmla="*/ 136 w 265"/>
                        <a:gd name="T27" fmla="*/ 260 h 281"/>
                        <a:gd name="T28" fmla="*/ 127 w 265"/>
                        <a:gd name="T29" fmla="*/ 247 h 281"/>
                        <a:gd name="T30" fmla="*/ 122 w 265"/>
                        <a:gd name="T31" fmla="*/ 254 h 281"/>
                        <a:gd name="T32" fmla="*/ 102 w 265"/>
                        <a:gd name="T33" fmla="*/ 272 h 281"/>
                        <a:gd name="T34" fmla="*/ 86 w 265"/>
                        <a:gd name="T35" fmla="*/ 279 h 281"/>
                        <a:gd name="T36" fmla="*/ 79 w 265"/>
                        <a:gd name="T37" fmla="*/ 278 h 281"/>
                        <a:gd name="T38" fmla="*/ 71 w 265"/>
                        <a:gd name="T39" fmla="*/ 272 h 281"/>
                        <a:gd name="T40" fmla="*/ 64 w 265"/>
                        <a:gd name="T41" fmla="*/ 258 h 281"/>
                        <a:gd name="T42" fmla="*/ 59 w 265"/>
                        <a:gd name="T43" fmla="*/ 235 h 281"/>
                        <a:gd name="T44" fmla="*/ 57 w 265"/>
                        <a:gd name="T45" fmla="*/ 229 h 281"/>
                        <a:gd name="T46" fmla="*/ 39 w 265"/>
                        <a:gd name="T47" fmla="*/ 236 h 281"/>
                        <a:gd name="T48" fmla="*/ 23 w 265"/>
                        <a:gd name="T49" fmla="*/ 238 h 281"/>
                        <a:gd name="T50" fmla="*/ 5 w 265"/>
                        <a:gd name="T51" fmla="*/ 233 h 281"/>
                        <a:gd name="T52" fmla="*/ 2 w 265"/>
                        <a:gd name="T53" fmla="*/ 229 h 281"/>
                        <a:gd name="T54" fmla="*/ 0 w 265"/>
                        <a:gd name="T55" fmla="*/ 211 h 281"/>
                        <a:gd name="T56" fmla="*/ 7 w 265"/>
                        <a:gd name="T57" fmla="*/ 168 h 281"/>
                        <a:gd name="T58" fmla="*/ 30 w 265"/>
                        <a:gd name="T59" fmla="*/ 98 h 281"/>
                        <a:gd name="T60" fmla="*/ 61 w 265"/>
                        <a:gd name="T61" fmla="*/ 34 h 281"/>
                        <a:gd name="T62" fmla="*/ 77 w 265"/>
                        <a:gd name="T63" fmla="*/ 11 h 281"/>
                        <a:gd name="T64" fmla="*/ 86 w 265"/>
                        <a:gd name="T65" fmla="*/ 3 h 281"/>
                        <a:gd name="T66" fmla="*/ 104 w 265"/>
                        <a:gd name="T67" fmla="*/ 0 h 281"/>
                        <a:gd name="T68" fmla="*/ 125 w 265"/>
                        <a:gd name="T69" fmla="*/ 5 h 281"/>
                        <a:gd name="T70" fmla="*/ 158 w 265"/>
                        <a:gd name="T71" fmla="*/ 25 h 281"/>
                        <a:gd name="T72" fmla="*/ 193 w 265"/>
                        <a:gd name="T73" fmla="*/ 57 h 2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265" h="281">
                          <a:moveTo>
                            <a:pt x="208" y="73"/>
                          </a:moveTo>
                          <a:lnTo>
                            <a:pt x="208" y="73"/>
                          </a:lnTo>
                          <a:lnTo>
                            <a:pt x="217" y="80"/>
                          </a:lnTo>
                          <a:lnTo>
                            <a:pt x="236" y="98"/>
                          </a:lnTo>
                          <a:lnTo>
                            <a:pt x="247" y="109"/>
                          </a:lnTo>
                          <a:lnTo>
                            <a:pt x="256" y="120"/>
                          </a:lnTo>
                          <a:lnTo>
                            <a:pt x="262" y="129"/>
                          </a:lnTo>
                          <a:lnTo>
                            <a:pt x="265" y="138"/>
                          </a:lnTo>
                          <a:lnTo>
                            <a:pt x="265" y="138"/>
                          </a:lnTo>
                          <a:lnTo>
                            <a:pt x="265" y="147"/>
                          </a:lnTo>
                          <a:lnTo>
                            <a:pt x="262" y="156"/>
                          </a:lnTo>
                          <a:lnTo>
                            <a:pt x="254" y="165"/>
                          </a:lnTo>
                          <a:lnTo>
                            <a:pt x="249" y="174"/>
                          </a:lnTo>
                          <a:lnTo>
                            <a:pt x="235" y="186"/>
                          </a:lnTo>
                          <a:lnTo>
                            <a:pt x="229" y="192"/>
                          </a:lnTo>
                          <a:lnTo>
                            <a:pt x="229" y="192"/>
                          </a:lnTo>
                          <a:lnTo>
                            <a:pt x="224" y="208"/>
                          </a:lnTo>
                          <a:lnTo>
                            <a:pt x="208" y="240"/>
                          </a:lnTo>
                          <a:lnTo>
                            <a:pt x="199" y="258"/>
                          </a:lnTo>
                          <a:lnTo>
                            <a:pt x="188" y="272"/>
                          </a:lnTo>
                          <a:lnTo>
                            <a:pt x="183" y="278"/>
                          </a:lnTo>
                          <a:lnTo>
                            <a:pt x="177" y="281"/>
                          </a:lnTo>
                          <a:lnTo>
                            <a:pt x="172" y="281"/>
                          </a:lnTo>
                          <a:lnTo>
                            <a:pt x="166" y="281"/>
                          </a:lnTo>
                          <a:lnTo>
                            <a:pt x="166" y="281"/>
                          </a:lnTo>
                          <a:lnTo>
                            <a:pt x="158" y="278"/>
                          </a:lnTo>
                          <a:lnTo>
                            <a:pt x="149" y="272"/>
                          </a:lnTo>
                          <a:lnTo>
                            <a:pt x="136" y="260"/>
                          </a:lnTo>
                          <a:lnTo>
                            <a:pt x="131" y="251"/>
                          </a:lnTo>
                          <a:lnTo>
                            <a:pt x="127" y="247"/>
                          </a:lnTo>
                          <a:lnTo>
                            <a:pt x="127" y="247"/>
                          </a:lnTo>
                          <a:lnTo>
                            <a:pt x="122" y="254"/>
                          </a:lnTo>
                          <a:lnTo>
                            <a:pt x="109" y="267"/>
                          </a:lnTo>
                          <a:lnTo>
                            <a:pt x="102" y="272"/>
                          </a:lnTo>
                          <a:lnTo>
                            <a:pt x="93" y="278"/>
                          </a:lnTo>
                          <a:lnTo>
                            <a:pt x="86" y="279"/>
                          </a:lnTo>
                          <a:lnTo>
                            <a:pt x="82" y="279"/>
                          </a:lnTo>
                          <a:lnTo>
                            <a:pt x="79" y="278"/>
                          </a:lnTo>
                          <a:lnTo>
                            <a:pt x="79" y="278"/>
                          </a:lnTo>
                          <a:lnTo>
                            <a:pt x="71" y="272"/>
                          </a:lnTo>
                          <a:lnTo>
                            <a:pt x="68" y="265"/>
                          </a:lnTo>
                          <a:lnTo>
                            <a:pt x="64" y="258"/>
                          </a:lnTo>
                          <a:lnTo>
                            <a:pt x="61" y="249"/>
                          </a:lnTo>
                          <a:lnTo>
                            <a:pt x="59" y="235"/>
                          </a:lnTo>
                          <a:lnTo>
                            <a:pt x="57" y="229"/>
                          </a:lnTo>
                          <a:lnTo>
                            <a:pt x="57" y="229"/>
                          </a:lnTo>
                          <a:lnTo>
                            <a:pt x="52" y="231"/>
                          </a:lnTo>
                          <a:lnTo>
                            <a:pt x="39" y="236"/>
                          </a:lnTo>
                          <a:lnTo>
                            <a:pt x="32" y="238"/>
                          </a:lnTo>
                          <a:lnTo>
                            <a:pt x="23" y="238"/>
                          </a:lnTo>
                          <a:lnTo>
                            <a:pt x="14" y="236"/>
                          </a:lnTo>
                          <a:lnTo>
                            <a:pt x="5" y="233"/>
                          </a:lnTo>
                          <a:lnTo>
                            <a:pt x="5" y="233"/>
                          </a:lnTo>
                          <a:lnTo>
                            <a:pt x="2" y="229"/>
                          </a:lnTo>
                          <a:lnTo>
                            <a:pt x="0" y="222"/>
                          </a:lnTo>
                          <a:lnTo>
                            <a:pt x="0" y="211"/>
                          </a:lnTo>
                          <a:lnTo>
                            <a:pt x="2" y="199"/>
                          </a:lnTo>
                          <a:lnTo>
                            <a:pt x="7" y="168"/>
                          </a:lnTo>
                          <a:lnTo>
                            <a:pt x="18" y="134"/>
                          </a:lnTo>
                          <a:lnTo>
                            <a:pt x="30" y="98"/>
                          </a:lnTo>
                          <a:lnTo>
                            <a:pt x="45" y="64"/>
                          </a:lnTo>
                          <a:lnTo>
                            <a:pt x="61" y="34"/>
                          </a:lnTo>
                          <a:lnTo>
                            <a:pt x="70" y="21"/>
                          </a:lnTo>
                          <a:lnTo>
                            <a:pt x="77" y="11"/>
                          </a:lnTo>
                          <a:lnTo>
                            <a:pt x="77" y="11"/>
                          </a:lnTo>
                          <a:lnTo>
                            <a:pt x="86" y="3"/>
                          </a:lnTo>
                          <a:lnTo>
                            <a:pt x="95" y="0"/>
                          </a:lnTo>
                          <a:lnTo>
                            <a:pt x="104" y="0"/>
                          </a:lnTo>
                          <a:lnTo>
                            <a:pt x="114" y="2"/>
                          </a:lnTo>
                          <a:lnTo>
                            <a:pt x="125" y="5"/>
                          </a:lnTo>
                          <a:lnTo>
                            <a:pt x="136" y="11"/>
                          </a:lnTo>
                          <a:lnTo>
                            <a:pt x="158" y="25"/>
                          </a:lnTo>
                          <a:lnTo>
                            <a:pt x="177" y="41"/>
                          </a:lnTo>
                          <a:lnTo>
                            <a:pt x="193" y="57"/>
                          </a:lnTo>
                          <a:lnTo>
                            <a:pt x="208" y="73"/>
                          </a:lnTo>
                          <a:close/>
                        </a:path>
                      </a:pathLst>
                    </a:custGeom>
                    <a:solidFill>
                      <a:srgbClr val="FEDCB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47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4201874" y="5924095"/>
                      <a:ext cx="336456" cy="356770"/>
                    </a:xfrm>
                    <a:custGeom>
                      <a:avLst/>
                      <a:gdLst>
                        <a:gd name="T0" fmla="*/ 208 w 265"/>
                        <a:gd name="T1" fmla="*/ 73 h 281"/>
                        <a:gd name="T2" fmla="*/ 236 w 265"/>
                        <a:gd name="T3" fmla="*/ 98 h 281"/>
                        <a:gd name="T4" fmla="*/ 256 w 265"/>
                        <a:gd name="T5" fmla="*/ 120 h 281"/>
                        <a:gd name="T6" fmla="*/ 265 w 265"/>
                        <a:gd name="T7" fmla="*/ 138 h 281"/>
                        <a:gd name="T8" fmla="*/ 265 w 265"/>
                        <a:gd name="T9" fmla="*/ 147 h 281"/>
                        <a:gd name="T10" fmla="*/ 254 w 265"/>
                        <a:gd name="T11" fmla="*/ 165 h 281"/>
                        <a:gd name="T12" fmla="*/ 235 w 265"/>
                        <a:gd name="T13" fmla="*/ 186 h 281"/>
                        <a:gd name="T14" fmla="*/ 229 w 265"/>
                        <a:gd name="T15" fmla="*/ 192 h 281"/>
                        <a:gd name="T16" fmla="*/ 208 w 265"/>
                        <a:gd name="T17" fmla="*/ 240 h 281"/>
                        <a:gd name="T18" fmla="*/ 188 w 265"/>
                        <a:gd name="T19" fmla="*/ 272 h 281"/>
                        <a:gd name="T20" fmla="*/ 177 w 265"/>
                        <a:gd name="T21" fmla="*/ 281 h 281"/>
                        <a:gd name="T22" fmla="*/ 166 w 265"/>
                        <a:gd name="T23" fmla="*/ 281 h 281"/>
                        <a:gd name="T24" fmla="*/ 158 w 265"/>
                        <a:gd name="T25" fmla="*/ 278 h 281"/>
                        <a:gd name="T26" fmla="*/ 136 w 265"/>
                        <a:gd name="T27" fmla="*/ 260 h 281"/>
                        <a:gd name="T28" fmla="*/ 127 w 265"/>
                        <a:gd name="T29" fmla="*/ 247 h 281"/>
                        <a:gd name="T30" fmla="*/ 122 w 265"/>
                        <a:gd name="T31" fmla="*/ 254 h 281"/>
                        <a:gd name="T32" fmla="*/ 102 w 265"/>
                        <a:gd name="T33" fmla="*/ 272 h 281"/>
                        <a:gd name="T34" fmla="*/ 86 w 265"/>
                        <a:gd name="T35" fmla="*/ 279 h 281"/>
                        <a:gd name="T36" fmla="*/ 79 w 265"/>
                        <a:gd name="T37" fmla="*/ 278 h 281"/>
                        <a:gd name="T38" fmla="*/ 71 w 265"/>
                        <a:gd name="T39" fmla="*/ 272 h 281"/>
                        <a:gd name="T40" fmla="*/ 64 w 265"/>
                        <a:gd name="T41" fmla="*/ 258 h 281"/>
                        <a:gd name="T42" fmla="*/ 59 w 265"/>
                        <a:gd name="T43" fmla="*/ 235 h 281"/>
                        <a:gd name="T44" fmla="*/ 57 w 265"/>
                        <a:gd name="T45" fmla="*/ 229 h 281"/>
                        <a:gd name="T46" fmla="*/ 39 w 265"/>
                        <a:gd name="T47" fmla="*/ 236 h 281"/>
                        <a:gd name="T48" fmla="*/ 23 w 265"/>
                        <a:gd name="T49" fmla="*/ 238 h 281"/>
                        <a:gd name="T50" fmla="*/ 5 w 265"/>
                        <a:gd name="T51" fmla="*/ 233 h 281"/>
                        <a:gd name="T52" fmla="*/ 2 w 265"/>
                        <a:gd name="T53" fmla="*/ 229 h 281"/>
                        <a:gd name="T54" fmla="*/ 0 w 265"/>
                        <a:gd name="T55" fmla="*/ 211 h 281"/>
                        <a:gd name="T56" fmla="*/ 7 w 265"/>
                        <a:gd name="T57" fmla="*/ 168 h 281"/>
                        <a:gd name="T58" fmla="*/ 30 w 265"/>
                        <a:gd name="T59" fmla="*/ 98 h 281"/>
                        <a:gd name="T60" fmla="*/ 61 w 265"/>
                        <a:gd name="T61" fmla="*/ 34 h 281"/>
                        <a:gd name="T62" fmla="*/ 77 w 265"/>
                        <a:gd name="T63" fmla="*/ 11 h 281"/>
                        <a:gd name="T64" fmla="*/ 86 w 265"/>
                        <a:gd name="T65" fmla="*/ 3 h 281"/>
                        <a:gd name="T66" fmla="*/ 104 w 265"/>
                        <a:gd name="T67" fmla="*/ 0 h 281"/>
                        <a:gd name="T68" fmla="*/ 125 w 265"/>
                        <a:gd name="T69" fmla="*/ 5 h 281"/>
                        <a:gd name="T70" fmla="*/ 158 w 265"/>
                        <a:gd name="T71" fmla="*/ 25 h 281"/>
                        <a:gd name="T72" fmla="*/ 193 w 265"/>
                        <a:gd name="T73" fmla="*/ 57 h 2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265" h="281">
                          <a:moveTo>
                            <a:pt x="208" y="73"/>
                          </a:moveTo>
                          <a:lnTo>
                            <a:pt x="208" y="73"/>
                          </a:lnTo>
                          <a:lnTo>
                            <a:pt x="217" y="80"/>
                          </a:lnTo>
                          <a:lnTo>
                            <a:pt x="236" y="98"/>
                          </a:lnTo>
                          <a:lnTo>
                            <a:pt x="247" y="109"/>
                          </a:lnTo>
                          <a:lnTo>
                            <a:pt x="256" y="120"/>
                          </a:lnTo>
                          <a:lnTo>
                            <a:pt x="262" y="129"/>
                          </a:lnTo>
                          <a:lnTo>
                            <a:pt x="265" y="138"/>
                          </a:lnTo>
                          <a:lnTo>
                            <a:pt x="265" y="138"/>
                          </a:lnTo>
                          <a:lnTo>
                            <a:pt x="265" y="147"/>
                          </a:lnTo>
                          <a:lnTo>
                            <a:pt x="262" y="156"/>
                          </a:lnTo>
                          <a:lnTo>
                            <a:pt x="254" y="165"/>
                          </a:lnTo>
                          <a:lnTo>
                            <a:pt x="249" y="174"/>
                          </a:lnTo>
                          <a:lnTo>
                            <a:pt x="235" y="186"/>
                          </a:lnTo>
                          <a:lnTo>
                            <a:pt x="229" y="192"/>
                          </a:lnTo>
                          <a:lnTo>
                            <a:pt x="229" y="192"/>
                          </a:lnTo>
                          <a:lnTo>
                            <a:pt x="224" y="208"/>
                          </a:lnTo>
                          <a:lnTo>
                            <a:pt x="208" y="240"/>
                          </a:lnTo>
                          <a:lnTo>
                            <a:pt x="199" y="258"/>
                          </a:lnTo>
                          <a:lnTo>
                            <a:pt x="188" y="272"/>
                          </a:lnTo>
                          <a:lnTo>
                            <a:pt x="183" y="278"/>
                          </a:lnTo>
                          <a:lnTo>
                            <a:pt x="177" y="281"/>
                          </a:lnTo>
                          <a:lnTo>
                            <a:pt x="172" y="281"/>
                          </a:lnTo>
                          <a:lnTo>
                            <a:pt x="166" y="281"/>
                          </a:lnTo>
                          <a:lnTo>
                            <a:pt x="166" y="281"/>
                          </a:lnTo>
                          <a:lnTo>
                            <a:pt x="158" y="278"/>
                          </a:lnTo>
                          <a:lnTo>
                            <a:pt x="149" y="272"/>
                          </a:lnTo>
                          <a:lnTo>
                            <a:pt x="136" y="260"/>
                          </a:lnTo>
                          <a:lnTo>
                            <a:pt x="131" y="251"/>
                          </a:lnTo>
                          <a:lnTo>
                            <a:pt x="127" y="247"/>
                          </a:lnTo>
                          <a:lnTo>
                            <a:pt x="127" y="247"/>
                          </a:lnTo>
                          <a:lnTo>
                            <a:pt x="122" y="254"/>
                          </a:lnTo>
                          <a:lnTo>
                            <a:pt x="109" y="267"/>
                          </a:lnTo>
                          <a:lnTo>
                            <a:pt x="102" y="272"/>
                          </a:lnTo>
                          <a:lnTo>
                            <a:pt x="93" y="278"/>
                          </a:lnTo>
                          <a:lnTo>
                            <a:pt x="86" y="279"/>
                          </a:lnTo>
                          <a:lnTo>
                            <a:pt x="82" y="279"/>
                          </a:lnTo>
                          <a:lnTo>
                            <a:pt x="79" y="278"/>
                          </a:lnTo>
                          <a:lnTo>
                            <a:pt x="79" y="278"/>
                          </a:lnTo>
                          <a:lnTo>
                            <a:pt x="71" y="272"/>
                          </a:lnTo>
                          <a:lnTo>
                            <a:pt x="68" y="265"/>
                          </a:lnTo>
                          <a:lnTo>
                            <a:pt x="64" y="258"/>
                          </a:lnTo>
                          <a:lnTo>
                            <a:pt x="61" y="249"/>
                          </a:lnTo>
                          <a:lnTo>
                            <a:pt x="59" y="235"/>
                          </a:lnTo>
                          <a:lnTo>
                            <a:pt x="57" y="229"/>
                          </a:lnTo>
                          <a:lnTo>
                            <a:pt x="57" y="229"/>
                          </a:lnTo>
                          <a:lnTo>
                            <a:pt x="52" y="231"/>
                          </a:lnTo>
                          <a:lnTo>
                            <a:pt x="39" y="236"/>
                          </a:lnTo>
                          <a:lnTo>
                            <a:pt x="32" y="238"/>
                          </a:lnTo>
                          <a:lnTo>
                            <a:pt x="23" y="238"/>
                          </a:lnTo>
                          <a:lnTo>
                            <a:pt x="14" y="236"/>
                          </a:lnTo>
                          <a:lnTo>
                            <a:pt x="5" y="233"/>
                          </a:lnTo>
                          <a:lnTo>
                            <a:pt x="5" y="233"/>
                          </a:lnTo>
                          <a:lnTo>
                            <a:pt x="2" y="229"/>
                          </a:lnTo>
                          <a:lnTo>
                            <a:pt x="0" y="222"/>
                          </a:lnTo>
                          <a:lnTo>
                            <a:pt x="0" y="211"/>
                          </a:lnTo>
                          <a:lnTo>
                            <a:pt x="2" y="199"/>
                          </a:lnTo>
                          <a:lnTo>
                            <a:pt x="7" y="168"/>
                          </a:lnTo>
                          <a:lnTo>
                            <a:pt x="18" y="134"/>
                          </a:lnTo>
                          <a:lnTo>
                            <a:pt x="30" y="98"/>
                          </a:lnTo>
                          <a:lnTo>
                            <a:pt x="45" y="64"/>
                          </a:lnTo>
                          <a:lnTo>
                            <a:pt x="61" y="34"/>
                          </a:lnTo>
                          <a:lnTo>
                            <a:pt x="70" y="21"/>
                          </a:lnTo>
                          <a:lnTo>
                            <a:pt x="77" y="11"/>
                          </a:lnTo>
                          <a:lnTo>
                            <a:pt x="77" y="11"/>
                          </a:lnTo>
                          <a:lnTo>
                            <a:pt x="86" y="3"/>
                          </a:lnTo>
                          <a:lnTo>
                            <a:pt x="95" y="0"/>
                          </a:lnTo>
                          <a:lnTo>
                            <a:pt x="104" y="0"/>
                          </a:lnTo>
                          <a:lnTo>
                            <a:pt x="114" y="2"/>
                          </a:lnTo>
                          <a:lnTo>
                            <a:pt x="125" y="5"/>
                          </a:lnTo>
                          <a:lnTo>
                            <a:pt x="136" y="11"/>
                          </a:lnTo>
                          <a:lnTo>
                            <a:pt x="158" y="25"/>
                          </a:lnTo>
                          <a:lnTo>
                            <a:pt x="177" y="41"/>
                          </a:lnTo>
                          <a:lnTo>
                            <a:pt x="193" y="57"/>
                          </a:lnTo>
                          <a:lnTo>
                            <a:pt x="208" y="73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48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4237424" y="4528758"/>
                      <a:ext cx="731315" cy="1475325"/>
                    </a:xfrm>
                    <a:custGeom>
                      <a:avLst/>
                      <a:gdLst>
                        <a:gd name="T0" fmla="*/ 569 w 576"/>
                        <a:gd name="T1" fmla="*/ 39 h 1162"/>
                        <a:gd name="T2" fmla="*/ 549 w 576"/>
                        <a:gd name="T3" fmla="*/ 13 h 1162"/>
                        <a:gd name="T4" fmla="*/ 536 w 576"/>
                        <a:gd name="T5" fmla="*/ 4 h 1162"/>
                        <a:gd name="T6" fmla="*/ 522 w 576"/>
                        <a:gd name="T7" fmla="*/ 0 h 1162"/>
                        <a:gd name="T8" fmla="*/ 504 w 576"/>
                        <a:gd name="T9" fmla="*/ 4 h 1162"/>
                        <a:gd name="T10" fmla="*/ 483 w 576"/>
                        <a:gd name="T11" fmla="*/ 16 h 1162"/>
                        <a:gd name="T12" fmla="*/ 458 w 576"/>
                        <a:gd name="T13" fmla="*/ 38 h 1162"/>
                        <a:gd name="T14" fmla="*/ 427 w 576"/>
                        <a:gd name="T15" fmla="*/ 70 h 1162"/>
                        <a:gd name="T16" fmla="*/ 384 w 576"/>
                        <a:gd name="T17" fmla="*/ 122 h 1162"/>
                        <a:gd name="T18" fmla="*/ 325 w 576"/>
                        <a:gd name="T19" fmla="*/ 203 h 1162"/>
                        <a:gd name="T20" fmla="*/ 257 w 576"/>
                        <a:gd name="T21" fmla="*/ 308 h 1162"/>
                        <a:gd name="T22" fmla="*/ 187 w 576"/>
                        <a:gd name="T23" fmla="*/ 437 h 1162"/>
                        <a:gd name="T24" fmla="*/ 119 w 576"/>
                        <a:gd name="T25" fmla="*/ 588 h 1162"/>
                        <a:gd name="T26" fmla="*/ 74 w 576"/>
                        <a:gd name="T27" fmla="*/ 712 h 1162"/>
                        <a:gd name="T28" fmla="*/ 49 w 576"/>
                        <a:gd name="T29" fmla="*/ 799 h 1162"/>
                        <a:gd name="T30" fmla="*/ 27 w 576"/>
                        <a:gd name="T31" fmla="*/ 891 h 1162"/>
                        <a:gd name="T32" fmla="*/ 11 w 576"/>
                        <a:gd name="T33" fmla="*/ 984 h 1162"/>
                        <a:gd name="T34" fmla="*/ 2 w 576"/>
                        <a:gd name="T35" fmla="*/ 1083 h 1162"/>
                        <a:gd name="T36" fmla="*/ 0 w 576"/>
                        <a:gd name="T37" fmla="*/ 1133 h 1162"/>
                        <a:gd name="T38" fmla="*/ 33 w 576"/>
                        <a:gd name="T39" fmla="*/ 1144 h 1162"/>
                        <a:gd name="T40" fmla="*/ 79 w 576"/>
                        <a:gd name="T41" fmla="*/ 1156 h 1162"/>
                        <a:gd name="T42" fmla="*/ 135 w 576"/>
                        <a:gd name="T43" fmla="*/ 1162 h 1162"/>
                        <a:gd name="T44" fmla="*/ 162 w 576"/>
                        <a:gd name="T45" fmla="*/ 1158 h 1162"/>
                        <a:gd name="T46" fmla="*/ 162 w 576"/>
                        <a:gd name="T47" fmla="*/ 1138 h 1162"/>
                        <a:gd name="T48" fmla="*/ 173 w 576"/>
                        <a:gd name="T49" fmla="*/ 1011 h 1162"/>
                        <a:gd name="T50" fmla="*/ 185 w 576"/>
                        <a:gd name="T51" fmla="*/ 916 h 1162"/>
                        <a:gd name="T52" fmla="*/ 205 w 576"/>
                        <a:gd name="T53" fmla="*/ 810 h 1162"/>
                        <a:gd name="T54" fmla="*/ 232 w 576"/>
                        <a:gd name="T55" fmla="*/ 701 h 1162"/>
                        <a:gd name="T56" fmla="*/ 268 w 576"/>
                        <a:gd name="T57" fmla="*/ 593 h 1162"/>
                        <a:gd name="T58" fmla="*/ 302 w 576"/>
                        <a:gd name="T59" fmla="*/ 520 h 1162"/>
                        <a:gd name="T60" fmla="*/ 314 w 576"/>
                        <a:gd name="T61" fmla="*/ 496 h 1162"/>
                        <a:gd name="T62" fmla="*/ 368 w 576"/>
                        <a:gd name="T63" fmla="*/ 412 h 1162"/>
                        <a:gd name="T64" fmla="*/ 467 w 576"/>
                        <a:gd name="T65" fmla="*/ 267 h 1162"/>
                        <a:gd name="T66" fmla="*/ 542 w 576"/>
                        <a:gd name="T67" fmla="*/ 152 h 1162"/>
                        <a:gd name="T68" fmla="*/ 565 w 576"/>
                        <a:gd name="T69" fmla="*/ 108 h 1162"/>
                        <a:gd name="T70" fmla="*/ 576 w 576"/>
                        <a:gd name="T71" fmla="*/ 70 h 1162"/>
                        <a:gd name="T72" fmla="*/ 572 w 576"/>
                        <a:gd name="T73" fmla="*/ 47 h 11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576" h="1162">
                          <a:moveTo>
                            <a:pt x="569" y="39"/>
                          </a:moveTo>
                          <a:lnTo>
                            <a:pt x="569" y="39"/>
                          </a:lnTo>
                          <a:lnTo>
                            <a:pt x="560" y="25"/>
                          </a:lnTo>
                          <a:lnTo>
                            <a:pt x="549" y="13"/>
                          </a:lnTo>
                          <a:lnTo>
                            <a:pt x="544" y="7"/>
                          </a:lnTo>
                          <a:lnTo>
                            <a:pt x="536" y="4"/>
                          </a:lnTo>
                          <a:lnTo>
                            <a:pt x="529" y="2"/>
                          </a:lnTo>
                          <a:lnTo>
                            <a:pt x="522" y="0"/>
                          </a:lnTo>
                          <a:lnTo>
                            <a:pt x="513" y="2"/>
                          </a:lnTo>
                          <a:lnTo>
                            <a:pt x="504" y="4"/>
                          </a:lnTo>
                          <a:lnTo>
                            <a:pt x="495" y="9"/>
                          </a:lnTo>
                          <a:lnTo>
                            <a:pt x="483" y="16"/>
                          </a:lnTo>
                          <a:lnTo>
                            <a:pt x="470" y="25"/>
                          </a:lnTo>
                          <a:lnTo>
                            <a:pt x="458" y="38"/>
                          </a:lnTo>
                          <a:lnTo>
                            <a:pt x="427" y="70"/>
                          </a:lnTo>
                          <a:lnTo>
                            <a:pt x="427" y="70"/>
                          </a:lnTo>
                          <a:lnTo>
                            <a:pt x="407" y="91"/>
                          </a:lnTo>
                          <a:lnTo>
                            <a:pt x="384" y="122"/>
                          </a:lnTo>
                          <a:lnTo>
                            <a:pt x="355" y="159"/>
                          </a:lnTo>
                          <a:lnTo>
                            <a:pt x="325" y="203"/>
                          </a:lnTo>
                          <a:lnTo>
                            <a:pt x="291" y="253"/>
                          </a:lnTo>
                          <a:lnTo>
                            <a:pt x="257" y="308"/>
                          </a:lnTo>
                          <a:lnTo>
                            <a:pt x="221" y="371"/>
                          </a:lnTo>
                          <a:lnTo>
                            <a:pt x="187" y="437"/>
                          </a:lnTo>
                          <a:lnTo>
                            <a:pt x="151" y="511"/>
                          </a:lnTo>
                          <a:lnTo>
                            <a:pt x="119" y="588"/>
                          </a:lnTo>
                          <a:lnTo>
                            <a:pt x="88" y="669"/>
                          </a:lnTo>
                          <a:lnTo>
                            <a:pt x="74" y="712"/>
                          </a:lnTo>
                          <a:lnTo>
                            <a:pt x="61" y="755"/>
                          </a:lnTo>
                          <a:lnTo>
                            <a:pt x="49" y="799"/>
                          </a:lnTo>
                          <a:lnTo>
                            <a:pt x="38" y="844"/>
                          </a:lnTo>
                          <a:lnTo>
                            <a:pt x="27" y="891"/>
                          </a:lnTo>
                          <a:lnTo>
                            <a:pt x="18" y="937"/>
                          </a:lnTo>
                          <a:lnTo>
                            <a:pt x="11" y="984"/>
                          </a:lnTo>
                          <a:lnTo>
                            <a:pt x="6" y="1032"/>
                          </a:lnTo>
                          <a:lnTo>
                            <a:pt x="2" y="1083"/>
                          </a:lnTo>
                          <a:lnTo>
                            <a:pt x="0" y="1133"/>
                          </a:lnTo>
                          <a:lnTo>
                            <a:pt x="0" y="1133"/>
                          </a:lnTo>
                          <a:lnTo>
                            <a:pt x="15" y="1138"/>
                          </a:lnTo>
                          <a:lnTo>
                            <a:pt x="33" y="1144"/>
                          </a:lnTo>
                          <a:lnTo>
                            <a:pt x="54" y="1151"/>
                          </a:lnTo>
                          <a:lnTo>
                            <a:pt x="79" y="1156"/>
                          </a:lnTo>
                          <a:lnTo>
                            <a:pt x="106" y="1160"/>
                          </a:lnTo>
                          <a:lnTo>
                            <a:pt x="135" y="1162"/>
                          </a:lnTo>
                          <a:lnTo>
                            <a:pt x="147" y="1160"/>
                          </a:lnTo>
                          <a:lnTo>
                            <a:pt x="162" y="1158"/>
                          </a:lnTo>
                          <a:lnTo>
                            <a:pt x="162" y="1158"/>
                          </a:lnTo>
                          <a:lnTo>
                            <a:pt x="162" y="1138"/>
                          </a:lnTo>
                          <a:lnTo>
                            <a:pt x="165" y="1088"/>
                          </a:lnTo>
                          <a:lnTo>
                            <a:pt x="173" y="1011"/>
                          </a:lnTo>
                          <a:lnTo>
                            <a:pt x="178" y="966"/>
                          </a:lnTo>
                          <a:lnTo>
                            <a:pt x="185" y="916"/>
                          </a:lnTo>
                          <a:lnTo>
                            <a:pt x="194" y="864"/>
                          </a:lnTo>
                          <a:lnTo>
                            <a:pt x="205" y="810"/>
                          </a:lnTo>
                          <a:lnTo>
                            <a:pt x="217" y="755"/>
                          </a:lnTo>
                          <a:lnTo>
                            <a:pt x="232" y="701"/>
                          </a:lnTo>
                          <a:lnTo>
                            <a:pt x="248" y="645"/>
                          </a:lnTo>
                          <a:lnTo>
                            <a:pt x="268" y="593"/>
                          </a:lnTo>
                          <a:lnTo>
                            <a:pt x="289" y="543"/>
                          </a:lnTo>
                          <a:lnTo>
                            <a:pt x="302" y="520"/>
                          </a:lnTo>
                          <a:lnTo>
                            <a:pt x="314" y="496"/>
                          </a:lnTo>
                          <a:lnTo>
                            <a:pt x="314" y="496"/>
                          </a:lnTo>
                          <a:lnTo>
                            <a:pt x="341" y="453"/>
                          </a:lnTo>
                          <a:lnTo>
                            <a:pt x="368" y="412"/>
                          </a:lnTo>
                          <a:lnTo>
                            <a:pt x="418" y="335"/>
                          </a:lnTo>
                          <a:lnTo>
                            <a:pt x="467" y="267"/>
                          </a:lnTo>
                          <a:lnTo>
                            <a:pt x="510" y="206"/>
                          </a:lnTo>
                          <a:lnTo>
                            <a:pt x="542" y="152"/>
                          </a:lnTo>
                          <a:lnTo>
                            <a:pt x="556" y="129"/>
                          </a:lnTo>
                          <a:lnTo>
                            <a:pt x="565" y="108"/>
                          </a:lnTo>
                          <a:lnTo>
                            <a:pt x="572" y="88"/>
                          </a:lnTo>
                          <a:lnTo>
                            <a:pt x="576" y="70"/>
                          </a:lnTo>
                          <a:lnTo>
                            <a:pt x="574" y="54"/>
                          </a:lnTo>
                          <a:lnTo>
                            <a:pt x="572" y="47"/>
                          </a:lnTo>
                          <a:lnTo>
                            <a:pt x="569" y="39"/>
                          </a:lnTo>
                          <a:close/>
                        </a:path>
                      </a:pathLst>
                    </a:custGeom>
                    <a:solidFill>
                      <a:srgbClr val="474C4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49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4237424" y="4528758"/>
                      <a:ext cx="731315" cy="1475325"/>
                    </a:xfrm>
                    <a:custGeom>
                      <a:avLst/>
                      <a:gdLst>
                        <a:gd name="T0" fmla="*/ 569 w 576"/>
                        <a:gd name="T1" fmla="*/ 39 h 1162"/>
                        <a:gd name="T2" fmla="*/ 549 w 576"/>
                        <a:gd name="T3" fmla="*/ 13 h 1162"/>
                        <a:gd name="T4" fmla="*/ 536 w 576"/>
                        <a:gd name="T5" fmla="*/ 4 h 1162"/>
                        <a:gd name="T6" fmla="*/ 522 w 576"/>
                        <a:gd name="T7" fmla="*/ 0 h 1162"/>
                        <a:gd name="T8" fmla="*/ 504 w 576"/>
                        <a:gd name="T9" fmla="*/ 4 h 1162"/>
                        <a:gd name="T10" fmla="*/ 483 w 576"/>
                        <a:gd name="T11" fmla="*/ 16 h 1162"/>
                        <a:gd name="T12" fmla="*/ 458 w 576"/>
                        <a:gd name="T13" fmla="*/ 38 h 1162"/>
                        <a:gd name="T14" fmla="*/ 427 w 576"/>
                        <a:gd name="T15" fmla="*/ 70 h 1162"/>
                        <a:gd name="T16" fmla="*/ 384 w 576"/>
                        <a:gd name="T17" fmla="*/ 122 h 1162"/>
                        <a:gd name="T18" fmla="*/ 325 w 576"/>
                        <a:gd name="T19" fmla="*/ 203 h 1162"/>
                        <a:gd name="T20" fmla="*/ 257 w 576"/>
                        <a:gd name="T21" fmla="*/ 308 h 1162"/>
                        <a:gd name="T22" fmla="*/ 187 w 576"/>
                        <a:gd name="T23" fmla="*/ 437 h 1162"/>
                        <a:gd name="T24" fmla="*/ 119 w 576"/>
                        <a:gd name="T25" fmla="*/ 588 h 1162"/>
                        <a:gd name="T26" fmla="*/ 74 w 576"/>
                        <a:gd name="T27" fmla="*/ 712 h 1162"/>
                        <a:gd name="T28" fmla="*/ 49 w 576"/>
                        <a:gd name="T29" fmla="*/ 799 h 1162"/>
                        <a:gd name="T30" fmla="*/ 27 w 576"/>
                        <a:gd name="T31" fmla="*/ 891 h 1162"/>
                        <a:gd name="T32" fmla="*/ 11 w 576"/>
                        <a:gd name="T33" fmla="*/ 984 h 1162"/>
                        <a:gd name="T34" fmla="*/ 2 w 576"/>
                        <a:gd name="T35" fmla="*/ 1083 h 1162"/>
                        <a:gd name="T36" fmla="*/ 0 w 576"/>
                        <a:gd name="T37" fmla="*/ 1133 h 1162"/>
                        <a:gd name="T38" fmla="*/ 33 w 576"/>
                        <a:gd name="T39" fmla="*/ 1144 h 1162"/>
                        <a:gd name="T40" fmla="*/ 79 w 576"/>
                        <a:gd name="T41" fmla="*/ 1156 h 1162"/>
                        <a:gd name="T42" fmla="*/ 135 w 576"/>
                        <a:gd name="T43" fmla="*/ 1162 h 1162"/>
                        <a:gd name="T44" fmla="*/ 162 w 576"/>
                        <a:gd name="T45" fmla="*/ 1158 h 1162"/>
                        <a:gd name="T46" fmla="*/ 162 w 576"/>
                        <a:gd name="T47" fmla="*/ 1138 h 1162"/>
                        <a:gd name="T48" fmla="*/ 173 w 576"/>
                        <a:gd name="T49" fmla="*/ 1011 h 1162"/>
                        <a:gd name="T50" fmla="*/ 185 w 576"/>
                        <a:gd name="T51" fmla="*/ 916 h 1162"/>
                        <a:gd name="T52" fmla="*/ 205 w 576"/>
                        <a:gd name="T53" fmla="*/ 810 h 1162"/>
                        <a:gd name="T54" fmla="*/ 232 w 576"/>
                        <a:gd name="T55" fmla="*/ 701 h 1162"/>
                        <a:gd name="T56" fmla="*/ 268 w 576"/>
                        <a:gd name="T57" fmla="*/ 593 h 1162"/>
                        <a:gd name="T58" fmla="*/ 302 w 576"/>
                        <a:gd name="T59" fmla="*/ 520 h 1162"/>
                        <a:gd name="T60" fmla="*/ 314 w 576"/>
                        <a:gd name="T61" fmla="*/ 496 h 1162"/>
                        <a:gd name="T62" fmla="*/ 368 w 576"/>
                        <a:gd name="T63" fmla="*/ 412 h 1162"/>
                        <a:gd name="T64" fmla="*/ 467 w 576"/>
                        <a:gd name="T65" fmla="*/ 267 h 1162"/>
                        <a:gd name="T66" fmla="*/ 542 w 576"/>
                        <a:gd name="T67" fmla="*/ 152 h 1162"/>
                        <a:gd name="T68" fmla="*/ 565 w 576"/>
                        <a:gd name="T69" fmla="*/ 108 h 1162"/>
                        <a:gd name="T70" fmla="*/ 576 w 576"/>
                        <a:gd name="T71" fmla="*/ 70 h 1162"/>
                        <a:gd name="T72" fmla="*/ 572 w 576"/>
                        <a:gd name="T73" fmla="*/ 47 h 11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576" h="1162">
                          <a:moveTo>
                            <a:pt x="569" y="39"/>
                          </a:moveTo>
                          <a:lnTo>
                            <a:pt x="569" y="39"/>
                          </a:lnTo>
                          <a:lnTo>
                            <a:pt x="560" y="25"/>
                          </a:lnTo>
                          <a:lnTo>
                            <a:pt x="549" y="13"/>
                          </a:lnTo>
                          <a:lnTo>
                            <a:pt x="544" y="7"/>
                          </a:lnTo>
                          <a:lnTo>
                            <a:pt x="536" y="4"/>
                          </a:lnTo>
                          <a:lnTo>
                            <a:pt x="529" y="2"/>
                          </a:lnTo>
                          <a:lnTo>
                            <a:pt x="522" y="0"/>
                          </a:lnTo>
                          <a:lnTo>
                            <a:pt x="513" y="2"/>
                          </a:lnTo>
                          <a:lnTo>
                            <a:pt x="504" y="4"/>
                          </a:lnTo>
                          <a:lnTo>
                            <a:pt x="495" y="9"/>
                          </a:lnTo>
                          <a:lnTo>
                            <a:pt x="483" y="16"/>
                          </a:lnTo>
                          <a:lnTo>
                            <a:pt x="470" y="25"/>
                          </a:lnTo>
                          <a:lnTo>
                            <a:pt x="458" y="38"/>
                          </a:lnTo>
                          <a:lnTo>
                            <a:pt x="427" y="70"/>
                          </a:lnTo>
                          <a:lnTo>
                            <a:pt x="427" y="70"/>
                          </a:lnTo>
                          <a:lnTo>
                            <a:pt x="407" y="91"/>
                          </a:lnTo>
                          <a:lnTo>
                            <a:pt x="384" y="122"/>
                          </a:lnTo>
                          <a:lnTo>
                            <a:pt x="355" y="159"/>
                          </a:lnTo>
                          <a:lnTo>
                            <a:pt x="325" y="203"/>
                          </a:lnTo>
                          <a:lnTo>
                            <a:pt x="291" y="253"/>
                          </a:lnTo>
                          <a:lnTo>
                            <a:pt x="257" y="308"/>
                          </a:lnTo>
                          <a:lnTo>
                            <a:pt x="221" y="371"/>
                          </a:lnTo>
                          <a:lnTo>
                            <a:pt x="187" y="437"/>
                          </a:lnTo>
                          <a:lnTo>
                            <a:pt x="151" y="511"/>
                          </a:lnTo>
                          <a:lnTo>
                            <a:pt x="119" y="588"/>
                          </a:lnTo>
                          <a:lnTo>
                            <a:pt x="88" y="669"/>
                          </a:lnTo>
                          <a:lnTo>
                            <a:pt x="74" y="712"/>
                          </a:lnTo>
                          <a:lnTo>
                            <a:pt x="61" y="755"/>
                          </a:lnTo>
                          <a:lnTo>
                            <a:pt x="49" y="799"/>
                          </a:lnTo>
                          <a:lnTo>
                            <a:pt x="38" y="844"/>
                          </a:lnTo>
                          <a:lnTo>
                            <a:pt x="27" y="891"/>
                          </a:lnTo>
                          <a:lnTo>
                            <a:pt x="18" y="937"/>
                          </a:lnTo>
                          <a:lnTo>
                            <a:pt x="11" y="984"/>
                          </a:lnTo>
                          <a:lnTo>
                            <a:pt x="6" y="1032"/>
                          </a:lnTo>
                          <a:lnTo>
                            <a:pt x="2" y="1083"/>
                          </a:lnTo>
                          <a:lnTo>
                            <a:pt x="0" y="1133"/>
                          </a:lnTo>
                          <a:lnTo>
                            <a:pt x="0" y="1133"/>
                          </a:lnTo>
                          <a:lnTo>
                            <a:pt x="15" y="1138"/>
                          </a:lnTo>
                          <a:lnTo>
                            <a:pt x="33" y="1144"/>
                          </a:lnTo>
                          <a:lnTo>
                            <a:pt x="54" y="1151"/>
                          </a:lnTo>
                          <a:lnTo>
                            <a:pt x="79" y="1156"/>
                          </a:lnTo>
                          <a:lnTo>
                            <a:pt x="106" y="1160"/>
                          </a:lnTo>
                          <a:lnTo>
                            <a:pt x="135" y="1162"/>
                          </a:lnTo>
                          <a:lnTo>
                            <a:pt x="147" y="1160"/>
                          </a:lnTo>
                          <a:lnTo>
                            <a:pt x="162" y="1158"/>
                          </a:lnTo>
                          <a:lnTo>
                            <a:pt x="162" y="1158"/>
                          </a:lnTo>
                          <a:lnTo>
                            <a:pt x="162" y="1138"/>
                          </a:lnTo>
                          <a:lnTo>
                            <a:pt x="165" y="1088"/>
                          </a:lnTo>
                          <a:lnTo>
                            <a:pt x="173" y="1011"/>
                          </a:lnTo>
                          <a:lnTo>
                            <a:pt x="178" y="966"/>
                          </a:lnTo>
                          <a:lnTo>
                            <a:pt x="185" y="916"/>
                          </a:lnTo>
                          <a:lnTo>
                            <a:pt x="194" y="864"/>
                          </a:lnTo>
                          <a:lnTo>
                            <a:pt x="205" y="810"/>
                          </a:lnTo>
                          <a:lnTo>
                            <a:pt x="217" y="755"/>
                          </a:lnTo>
                          <a:lnTo>
                            <a:pt x="232" y="701"/>
                          </a:lnTo>
                          <a:lnTo>
                            <a:pt x="248" y="645"/>
                          </a:lnTo>
                          <a:lnTo>
                            <a:pt x="268" y="593"/>
                          </a:lnTo>
                          <a:lnTo>
                            <a:pt x="289" y="543"/>
                          </a:lnTo>
                          <a:lnTo>
                            <a:pt x="302" y="520"/>
                          </a:lnTo>
                          <a:lnTo>
                            <a:pt x="314" y="496"/>
                          </a:lnTo>
                          <a:lnTo>
                            <a:pt x="314" y="496"/>
                          </a:lnTo>
                          <a:lnTo>
                            <a:pt x="341" y="453"/>
                          </a:lnTo>
                          <a:lnTo>
                            <a:pt x="368" y="412"/>
                          </a:lnTo>
                          <a:lnTo>
                            <a:pt x="418" y="335"/>
                          </a:lnTo>
                          <a:lnTo>
                            <a:pt x="467" y="267"/>
                          </a:lnTo>
                          <a:lnTo>
                            <a:pt x="510" y="206"/>
                          </a:lnTo>
                          <a:lnTo>
                            <a:pt x="542" y="152"/>
                          </a:lnTo>
                          <a:lnTo>
                            <a:pt x="556" y="129"/>
                          </a:lnTo>
                          <a:lnTo>
                            <a:pt x="565" y="108"/>
                          </a:lnTo>
                          <a:lnTo>
                            <a:pt x="572" y="88"/>
                          </a:lnTo>
                          <a:lnTo>
                            <a:pt x="576" y="70"/>
                          </a:lnTo>
                          <a:lnTo>
                            <a:pt x="574" y="54"/>
                          </a:lnTo>
                          <a:lnTo>
                            <a:pt x="572" y="47"/>
                          </a:lnTo>
                          <a:lnTo>
                            <a:pt x="569" y="39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50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5701323" y="4144056"/>
                      <a:ext cx="59674" cy="60943"/>
                    </a:xfrm>
                    <a:custGeom>
                      <a:avLst/>
                      <a:gdLst>
                        <a:gd name="T0" fmla="*/ 43 w 47"/>
                        <a:gd name="T1" fmla="*/ 13 h 48"/>
                        <a:gd name="T2" fmla="*/ 43 w 47"/>
                        <a:gd name="T3" fmla="*/ 13 h 48"/>
                        <a:gd name="T4" fmla="*/ 47 w 47"/>
                        <a:gd name="T5" fmla="*/ 22 h 48"/>
                        <a:gd name="T6" fmla="*/ 45 w 47"/>
                        <a:gd name="T7" fmla="*/ 30 h 48"/>
                        <a:gd name="T8" fmla="*/ 41 w 47"/>
                        <a:gd name="T9" fmla="*/ 39 h 48"/>
                        <a:gd name="T10" fmla="*/ 34 w 47"/>
                        <a:gd name="T11" fmla="*/ 45 h 48"/>
                        <a:gd name="T12" fmla="*/ 34 w 47"/>
                        <a:gd name="T13" fmla="*/ 45 h 48"/>
                        <a:gd name="T14" fmla="*/ 25 w 47"/>
                        <a:gd name="T15" fmla="*/ 48 h 48"/>
                        <a:gd name="T16" fmla="*/ 16 w 47"/>
                        <a:gd name="T17" fmla="*/ 47 h 48"/>
                        <a:gd name="T18" fmla="*/ 7 w 47"/>
                        <a:gd name="T19" fmla="*/ 43 h 48"/>
                        <a:gd name="T20" fmla="*/ 2 w 47"/>
                        <a:gd name="T21" fmla="*/ 36 h 48"/>
                        <a:gd name="T22" fmla="*/ 2 w 47"/>
                        <a:gd name="T23" fmla="*/ 36 h 48"/>
                        <a:gd name="T24" fmla="*/ 0 w 47"/>
                        <a:gd name="T25" fmla="*/ 27 h 48"/>
                        <a:gd name="T26" fmla="*/ 0 w 47"/>
                        <a:gd name="T27" fmla="*/ 18 h 48"/>
                        <a:gd name="T28" fmla="*/ 4 w 47"/>
                        <a:gd name="T29" fmla="*/ 9 h 48"/>
                        <a:gd name="T30" fmla="*/ 11 w 47"/>
                        <a:gd name="T31" fmla="*/ 4 h 48"/>
                        <a:gd name="T32" fmla="*/ 11 w 47"/>
                        <a:gd name="T33" fmla="*/ 4 h 48"/>
                        <a:gd name="T34" fmla="*/ 20 w 47"/>
                        <a:gd name="T35" fmla="*/ 0 h 48"/>
                        <a:gd name="T36" fmla="*/ 31 w 47"/>
                        <a:gd name="T37" fmla="*/ 2 h 48"/>
                        <a:gd name="T38" fmla="*/ 38 w 47"/>
                        <a:gd name="T39" fmla="*/ 5 h 48"/>
                        <a:gd name="T40" fmla="*/ 43 w 47"/>
                        <a:gd name="T41" fmla="*/ 13 h 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47" h="48">
                          <a:moveTo>
                            <a:pt x="43" y="13"/>
                          </a:moveTo>
                          <a:lnTo>
                            <a:pt x="43" y="13"/>
                          </a:lnTo>
                          <a:lnTo>
                            <a:pt x="47" y="22"/>
                          </a:lnTo>
                          <a:lnTo>
                            <a:pt x="45" y="30"/>
                          </a:lnTo>
                          <a:lnTo>
                            <a:pt x="41" y="39"/>
                          </a:lnTo>
                          <a:lnTo>
                            <a:pt x="34" y="45"/>
                          </a:lnTo>
                          <a:lnTo>
                            <a:pt x="34" y="45"/>
                          </a:lnTo>
                          <a:lnTo>
                            <a:pt x="25" y="48"/>
                          </a:lnTo>
                          <a:lnTo>
                            <a:pt x="16" y="47"/>
                          </a:lnTo>
                          <a:lnTo>
                            <a:pt x="7" y="43"/>
                          </a:lnTo>
                          <a:lnTo>
                            <a:pt x="2" y="36"/>
                          </a:lnTo>
                          <a:lnTo>
                            <a:pt x="2" y="36"/>
                          </a:lnTo>
                          <a:lnTo>
                            <a:pt x="0" y="27"/>
                          </a:lnTo>
                          <a:lnTo>
                            <a:pt x="0" y="18"/>
                          </a:lnTo>
                          <a:lnTo>
                            <a:pt x="4" y="9"/>
                          </a:lnTo>
                          <a:lnTo>
                            <a:pt x="11" y="4"/>
                          </a:lnTo>
                          <a:lnTo>
                            <a:pt x="11" y="4"/>
                          </a:lnTo>
                          <a:lnTo>
                            <a:pt x="20" y="0"/>
                          </a:lnTo>
                          <a:lnTo>
                            <a:pt x="31" y="2"/>
                          </a:lnTo>
                          <a:lnTo>
                            <a:pt x="38" y="5"/>
                          </a:lnTo>
                          <a:lnTo>
                            <a:pt x="43" y="13"/>
                          </a:lnTo>
                          <a:close/>
                        </a:path>
                      </a:pathLst>
                    </a:custGeom>
                    <a:solidFill>
                      <a:srgbClr val="9E9E9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51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5701323" y="4144056"/>
                      <a:ext cx="59674" cy="60943"/>
                    </a:xfrm>
                    <a:custGeom>
                      <a:avLst/>
                      <a:gdLst>
                        <a:gd name="T0" fmla="*/ 43 w 47"/>
                        <a:gd name="T1" fmla="*/ 13 h 48"/>
                        <a:gd name="T2" fmla="*/ 43 w 47"/>
                        <a:gd name="T3" fmla="*/ 13 h 48"/>
                        <a:gd name="T4" fmla="*/ 47 w 47"/>
                        <a:gd name="T5" fmla="*/ 22 h 48"/>
                        <a:gd name="T6" fmla="*/ 45 w 47"/>
                        <a:gd name="T7" fmla="*/ 30 h 48"/>
                        <a:gd name="T8" fmla="*/ 41 w 47"/>
                        <a:gd name="T9" fmla="*/ 39 h 48"/>
                        <a:gd name="T10" fmla="*/ 34 w 47"/>
                        <a:gd name="T11" fmla="*/ 45 h 48"/>
                        <a:gd name="T12" fmla="*/ 34 w 47"/>
                        <a:gd name="T13" fmla="*/ 45 h 48"/>
                        <a:gd name="T14" fmla="*/ 25 w 47"/>
                        <a:gd name="T15" fmla="*/ 48 h 48"/>
                        <a:gd name="T16" fmla="*/ 16 w 47"/>
                        <a:gd name="T17" fmla="*/ 47 h 48"/>
                        <a:gd name="T18" fmla="*/ 7 w 47"/>
                        <a:gd name="T19" fmla="*/ 43 h 48"/>
                        <a:gd name="T20" fmla="*/ 2 w 47"/>
                        <a:gd name="T21" fmla="*/ 36 h 48"/>
                        <a:gd name="T22" fmla="*/ 2 w 47"/>
                        <a:gd name="T23" fmla="*/ 36 h 48"/>
                        <a:gd name="T24" fmla="*/ 0 w 47"/>
                        <a:gd name="T25" fmla="*/ 27 h 48"/>
                        <a:gd name="T26" fmla="*/ 0 w 47"/>
                        <a:gd name="T27" fmla="*/ 18 h 48"/>
                        <a:gd name="T28" fmla="*/ 4 w 47"/>
                        <a:gd name="T29" fmla="*/ 9 h 48"/>
                        <a:gd name="T30" fmla="*/ 11 w 47"/>
                        <a:gd name="T31" fmla="*/ 4 h 48"/>
                        <a:gd name="T32" fmla="*/ 11 w 47"/>
                        <a:gd name="T33" fmla="*/ 4 h 48"/>
                        <a:gd name="T34" fmla="*/ 20 w 47"/>
                        <a:gd name="T35" fmla="*/ 0 h 48"/>
                        <a:gd name="T36" fmla="*/ 31 w 47"/>
                        <a:gd name="T37" fmla="*/ 2 h 48"/>
                        <a:gd name="T38" fmla="*/ 38 w 47"/>
                        <a:gd name="T39" fmla="*/ 5 h 48"/>
                        <a:gd name="T40" fmla="*/ 43 w 47"/>
                        <a:gd name="T41" fmla="*/ 13 h 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47" h="48">
                          <a:moveTo>
                            <a:pt x="43" y="13"/>
                          </a:moveTo>
                          <a:lnTo>
                            <a:pt x="43" y="13"/>
                          </a:lnTo>
                          <a:lnTo>
                            <a:pt x="47" y="22"/>
                          </a:lnTo>
                          <a:lnTo>
                            <a:pt x="45" y="30"/>
                          </a:lnTo>
                          <a:lnTo>
                            <a:pt x="41" y="39"/>
                          </a:lnTo>
                          <a:lnTo>
                            <a:pt x="34" y="45"/>
                          </a:lnTo>
                          <a:lnTo>
                            <a:pt x="34" y="45"/>
                          </a:lnTo>
                          <a:lnTo>
                            <a:pt x="25" y="48"/>
                          </a:lnTo>
                          <a:lnTo>
                            <a:pt x="16" y="47"/>
                          </a:lnTo>
                          <a:lnTo>
                            <a:pt x="7" y="43"/>
                          </a:lnTo>
                          <a:lnTo>
                            <a:pt x="2" y="36"/>
                          </a:lnTo>
                          <a:lnTo>
                            <a:pt x="2" y="36"/>
                          </a:lnTo>
                          <a:lnTo>
                            <a:pt x="0" y="27"/>
                          </a:lnTo>
                          <a:lnTo>
                            <a:pt x="0" y="18"/>
                          </a:lnTo>
                          <a:lnTo>
                            <a:pt x="4" y="9"/>
                          </a:lnTo>
                          <a:lnTo>
                            <a:pt x="11" y="4"/>
                          </a:lnTo>
                          <a:lnTo>
                            <a:pt x="11" y="4"/>
                          </a:lnTo>
                          <a:lnTo>
                            <a:pt x="20" y="0"/>
                          </a:lnTo>
                          <a:lnTo>
                            <a:pt x="31" y="2"/>
                          </a:lnTo>
                          <a:lnTo>
                            <a:pt x="38" y="5"/>
                          </a:lnTo>
                          <a:lnTo>
                            <a:pt x="43" y="13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52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4281862" y="7790471"/>
                      <a:ext cx="764325" cy="566261"/>
                    </a:xfrm>
                    <a:custGeom>
                      <a:avLst/>
                      <a:gdLst>
                        <a:gd name="T0" fmla="*/ 263 w 602"/>
                        <a:gd name="T1" fmla="*/ 66 h 446"/>
                        <a:gd name="T2" fmla="*/ 301 w 602"/>
                        <a:gd name="T3" fmla="*/ 152 h 446"/>
                        <a:gd name="T4" fmla="*/ 333 w 602"/>
                        <a:gd name="T5" fmla="*/ 215 h 446"/>
                        <a:gd name="T6" fmla="*/ 349 w 602"/>
                        <a:gd name="T7" fmla="*/ 238 h 446"/>
                        <a:gd name="T8" fmla="*/ 363 w 602"/>
                        <a:gd name="T9" fmla="*/ 251 h 446"/>
                        <a:gd name="T10" fmla="*/ 381 w 602"/>
                        <a:gd name="T11" fmla="*/ 256 h 446"/>
                        <a:gd name="T12" fmla="*/ 476 w 602"/>
                        <a:gd name="T13" fmla="*/ 272 h 446"/>
                        <a:gd name="T14" fmla="*/ 568 w 602"/>
                        <a:gd name="T15" fmla="*/ 288 h 446"/>
                        <a:gd name="T16" fmla="*/ 584 w 602"/>
                        <a:gd name="T17" fmla="*/ 294 h 446"/>
                        <a:gd name="T18" fmla="*/ 595 w 602"/>
                        <a:gd name="T19" fmla="*/ 304 h 446"/>
                        <a:gd name="T20" fmla="*/ 600 w 602"/>
                        <a:gd name="T21" fmla="*/ 324 h 446"/>
                        <a:gd name="T22" fmla="*/ 602 w 602"/>
                        <a:gd name="T23" fmla="*/ 376 h 446"/>
                        <a:gd name="T24" fmla="*/ 598 w 602"/>
                        <a:gd name="T25" fmla="*/ 424 h 446"/>
                        <a:gd name="T26" fmla="*/ 596 w 602"/>
                        <a:gd name="T27" fmla="*/ 446 h 446"/>
                        <a:gd name="T28" fmla="*/ 485 w 602"/>
                        <a:gd name="T29" fmla="*/ 442 h 446"/>
                        <a:gd name="T30" fmla="*/ 383 w 602"/>
                        <a:gd name="T31" fmla="*/ 432 h 446"/>
                        <a:gd name="T32" fmla="*/ 313 w 602"/>
                        <a:gd name="T33" fmla="*/ 419 h 446"/>
                        <a:gd name="T34" fmla="*/ 249 w 602"/>
                        <a:gd name="T35" fmla="*/ 403 h 446"/>
                        <a:gd name="T36" fmla="*/ 199 w 602"/>
                        <a:gd name="T37" fmla="*/ 380 h 446"/>
                        <a:gd name="T38" fmla="*/ 181 w 602"/>
                        <a:gd name="T39" fmla="*/ 365 h 446"/>
                        <a:gd name="T40" fmla="*/ 181 w 602"/>
                        <a:gd name="T41" fmla="*/ 355 h 446"/>
                        <a:gd name="T42" fmla="*/ 177 w 602"/>
                        <a:gd name="T43" fmla="*/ 295 h 446"/>
                        <a:gd name="T44" fmla="*/ 170 w 602"/>
                        <a:gd name="T45" fmla="*/ 269 h 446"/>
                        <a:gd name="T46" fmla="*/ 159 w 602"/>
                        <a:gd name="T47" fmla="*/ 276 h 446"/>
                        <a:gd name="T48" fmla="*/ 123 w 602"/>
                        <a:gd name="T49" fmla="*/ 297 h 446"/>
                        <a:gd name="T50" fmla="*/ 100 w 602"/>
                        <a:gd name="T51" fmla="*/ 306 h 446"/>
                        <a:gd name="T52" fmla="*/ 93 w 602"/>
                        <a:gd name="T53" fmla="*/ 303 h 446"/>
                        <a:gd name="T54" fmla="*/ 71 w 602"/>
                        <a:gd name="T55" fmla="*/ 285 h 446"/>
                        <a:gd name="T56" fmla="*/ 23 w 602"/>
                        <a:gd name="T57" fmla="*/ 236 h 446"/>
                        <a:gd name="T58" fmla="*/ 5 w 602"/>
                        <a:gd name="T59" fmla="*/ 209 h 446"/>
                        <a:gd name="T60" fmla="*/ 0 w 602"/>
                        <a:gd name="T61" fmla="*/ 195 h 446"/>
                        <a:gd name="T62" fmla="*/ 0 w 602"/>
                        <a:gd name="T63" fmla="*/ 188 h 446"/>
                        <a:gd name="T64" fmla="*/ 8 w 602"/>
                        <a:gd name="T65" fmla="*/ 168 h 446"/>
                        <a:gd name="T66" fmla="*/ 51 w 602"/>
                        <a:gd name="T67" fmla="*/ 113 h 446"/>
                        <a:gd name="T68" fmla="*/ 132 w 602"/>
                        <a:gd name="T69" fmla="*/ 23 h 446"/>
                        <a:gd name="T70" fmla="*/ 154 w 602"/>
                        <a:gd name="T71" fmla="*/ 0 h 446"/>
                        <a:gd name="T72" fmla="*/ 197 w 602"/>
                        <a:gd name="T73" fmla="*/ 18 h 446"/>
                        <a:gd name="T74" fmla="*/ 233 w 602"/>
                        <a:gd name="T75" fmla="*/ 37 h 446"/>
                        <a:gd name="T76" fmla="*/ 263 w 602"/>
                        <a:gd name="T77" fmla="*/ 66 h 4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602" h="446">
                          <a:moveTo>
                            <a:pt x="263" y="66"/>
                          </a:moveTo>
                          <a:lnTo>
                            <a:pt x="263" y="66"/>
                          </a:lnTo>
                          <a:lnTo>
                            <a:pt x="274" y="93"/>
                          </a:lnTo>
                          <a:lnTo>
                            <a:pt x="301" y="152"/>
                          </a:lnTo>
                          <a:lnTo>
                            <a:pt x="315" y="184"/>
                          </a:lnTo>
                          <a:lnTo>
                            <a:pt x="333" y="215"/>
                          </a:lnTo>
                          <a:lnTo>
                            <a:pt x="340" y="227"/>
                          </a:lnTo>
                          <a:lnTo>
                            <a:pt x="349" y="238"/>
                          </a:lnTo>
                          <a:lnTo>
                            <a:pt x="356" y="245"/>
                          </a:lnTo>
                          <a:lnTo>
                            <a:pt x="363" y="251"/>
                          </a:lnTo>
                          <a:lnTo>
                            <a:pt x="363" y="251"/>
                          </a:lnTo>
                          <a:lnTo>
                            <a:pt x="381" y="256"/>
                          </a:lnTo>
                          <a:lnTo>
                            <a:pt x="408" y="261"/>
                          </a:lnTo>
                          <a:lnTo>
                            <a:pt x="476" y="272"/>
                          </a:lnTo>
                          <a:lnTo>
                            <a:pt x="541" y="283"/>
                          </a:lnTo>
                          <a:lnTo>
                            <a:pt x="568" y="288"/>
                          </a:lnTo>
                          <a:lnTo>
                            <a:pt x="584" y="294"/>
                          </a:lnTo>
                          <a:lnTo>
                            <a:pt x="584" y="294"/>
                          </a:lnTo>
                          <a:lnTo>
                            <a:pt x="591" y="297"/>
                          </a:lnTo>
                          <a:lnTo>
                            <a:pt x="595" y="304"/>
                          </a:lnTo>
                          <a:lnTo>
                            <a:pt x="598" y="313"/>
                          </a:lnTo>
                          <a:lnTo>
                            <a:pt x="600" y="324"/>
                          </a:lnTo>
                          <a:lnTo>
                            <a:pt x="602" y="349"/>
                          </a:lnTo>
                          <a:lnTo>
                            <a:pt x="602" y="376"/>
                          </a:lnTo>
                          <a:lnTo>
                            <a:pt x="602" y="401"/>
                          </a:lnTo>
                          <a:lnTo>
                            <a:pt x="598" y="424"/>
                          </a:lnTo>
                          <a:lnTo>
                            <a:pt x="596" y="446"/>
                          </a:lnTo>
                          <a:lnTo>
                            <a:pt x="596" y="446"/>
                          </a:lnTo>
                          <a:lnTo>
                            <a:pt x="543" y="444"/>
                          </a:lnTo>
                          <a:lnTo>
                            <a:pt x="485" y="442"/>
                          </a:lnTo>
                          <a:lnTo>
                            <a:pt x="419" y="435"/>
                          </a:lnTo>
                          <a:lnTo>
                            <a:pt x="383" y="432"/>
                          </a:lnTo>
                          <a:lnTo>
                            <a:pt x="347" y="426"/>
                          </a:lnTo>
                          <a:lnTo>
                            <a:pt x="313" y="419"/>
                          </a:lnTo>
                          <a:lnTo>
                            <a:pt x="279" y="412"/>
                          </a:lnTo>
                          <a:lnTo>
                            <a:pt x="249" y="403"/>
                          </a:lnTo>
                          <a:lnTo>
                            <a:pt x="222" y="392"/>
                          </a:lnTo>
                          <a:lnTo>
                            <a:pt x="199" y="380"/>
                          </a:lnTo>
                          <a:lnTo>
                            <a:pt x="190" y="373"/>
                          </a:lnTo>
                          <a:lnTo>
                            <a:pt x="181" y="365"/>
                          </a:lnTo>
                          <a:lnTo>
                            <a:pt x="181" y="365"/>
                          </a:lnTo>
                          <a:lnTo>
                            <a:pt x="181" y="355"/>
                          </a:lnTo>
                          <a:lnTo>
                            <a:pt x="181" y="328"/>
                          </a:lnTo>
                          <a:lnTo>
                            <a:pt x="177" y="295"/>
                          </a:lnTo>
                          <a:lnTo>
                            <a:pt x="175" y="281"/>
                          </a:lnTo>
                          <a:lnTo>
                            <a:pt x="170" y="269"/>
                          </a:lnTo>
                          <a:lnTo>
                            <a:pt x="170" y="269"/>
                          </a:lnTo>
                          <a:lnTo>
                            <a:pt x="159" y="276"/>
                          </a:lnTo>
                          <a:lnTo>
                            <a:pt x="136" y="290"/>
                          </a:lnTo>
                          <a:lnTo>
                            <a:pt x="123" y="297"/>
                          </a:lnTo>
                          <a:lnTo>
                            <a:pt x="111" y="303"/>
                          </a:lnTo>
                          <a:lnTo>
                            <a:pt x="100" y="306"/>
                          </a:lnTo>
                          <a:lnTo>
                            <a:pt x="96" y="304"/>
                          </a:lnTo>
                          <a:lnTo>
                            <a:pt x="93" y="303"/>
                          </a:lnTo>
                          <a:lnTo>
                            <a:pt x="93" y="303"/>
                          </a:lnTo>
                          <a:lnTo>
                            <a:pt x="71" y="285"/>
                          </a:lnTo>
                          <a:lnTo>
                            <a:pt x="39" y="254"/>
                          </a:lnTo>
                          <a:lnTo>
                            <a:pt x="23" y="236"/>
                          </a:lnTo>
                          <a:lnTo>
                            <a:pt x="10" y="218"/>
                          </a:lnTo>
                          <a:lnTo>
                            <a:pt x="5" y="209"/>
                          </a:lnTo>
                          <a:lnTo>
                            <a:pt x="1" y="202"/>
                          </a:lnTo>
                          <a:lnTo>
                            <a:pt x="0" y="195"/>
                          </a:lnTo>
                          <a:lnTo>
                            <a:pt x="0" y="188"/>
                          </a:lnTo>
                          <a:lnTo>
                            <a:pt x="0" y="188"/>
                          </a:lnTo>
                          <a:lnTo>
                            <a:pt x="3" y="179"/>
                          </a:lnTo>
                          <a:lnTo>
                            <a:pt x="8" y="168"/>
                          </a:lnTo>
                          <a:lnTo>
                            <a:pt x="26" y="143"/>
                          </a:lnTo>
                          <a:lnTo>
                            <a:pt x="51" y="113"/>
                          </a:lnTo>
                          <a:lnTo>
                            <a:pt x="80" y="80"/>
                          </a:lnTo>
                          <a:lnTo>
                            <a:pt x="132" y="23"/>
                          </a:lnTo>
                          <a:lnTo>
                            <a:pt x="154" y="0"/>
                          </a:lnTo>
                          <a:lnTo>
                            <a:pt x="154" y="0"/>
                          </a:lnTo>
                          <a:lnTo>
                            <a:pt x="166" y="3"/>
                          </a:lnTo>
                          <a:lnTo>
                            <a:pt x="197" y="18"/>
                          </a:lnTo>
                          <a:lnTo>
                            <a:pt x="215" y="27"/>
                          </a:lnTo>
                          <a:lnTo>
                            <a:pt x="233" y="37"/>
                          </a:lnTo>
                          <a:lnTo>
                            <a:pt x="249" y="52"/>
                          </a:lnTo>
                          <a:lnTo>
                            <a:pt x="263" y="66"/>
                          </a:lnTo>
                          <a:close/>
                        </a:path>
                      </a:pathLst>
                    </a:custGeom>
                    <a:solidFill>
                      <a:srgbClr val="382C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53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4281862" y="7790471"/>
                      <a:ext cx="764325" cy="566261"/>
                    </a:xfrm>
                    <a:custGeom>
                      <a:avLst/>
                      <a:gdLst>
                        <a:gd name="T0" fmla="*/ 263 w 602"/>
                        <a:gd name="T1" fmla="*/ 66 h 446"/>
                        <a:gd name="T2" fmla="*/ 301 w 602"/>
                        <a:gd name="T3" fmla="*/ 152 h 446"/>
                        <a:gd name="T4" fmla="*/ 333 w 602"/>
                        <a:gd name="T5" fmla="*/ 215 h 446"/>
                        <a:gd name="T6" fmla="*/ 349 w 602"/>
                        <a:gd name="T7" fmla="*/ 238 h 446"/>
                        <a:gd name="T8" fmla="*/ 363 w 602"/>
                        <a:gd name="T9" fmla="*/ 251 h 446"/>
                        <a:gd name="T10" fmla="*/ 381 w 602"/>
                        <a:gd name="T11" fmla="*/ 256 h 446"/>
                        <a:gd name="T12" fmla="*/ 476 w 602"/>
                        <a:gd name="T13" fmla="*/ 272 h 446"/>
                        <a:gd name="T14" fmla="*/ 568 w 602"/>
                        <a:gd name="T15" fmla="*/ 288 h 446"/>
                        <a:gd name="T16" fmla="*/ 584 w 602"/>
                        <a:gd name="T17" fmla="*/ 294 h 446"/>
                        <a:gd name="T18" fmla="*/ 595 w 602"/>
                        <a:gd name="T19" fmla="*/ 304 h 446"/>
                        <a:gd name="T20" fmla="*/ 600 w 602"/>
                        <a:gd name="T21" fmla="*/ 324 h 446"/>
                        <a:gd name="T22" fmla="*/ 602 w 602"/>
                        <a:gd name="T23" fmla="*/ 376 h 446"/>
                        <a:gd name="T24" fmla="*/ 598 w 602"/>
                        <a:gd name="T25" fmla="*/ 424 h 446"/>
                        <a:gd name="T26" fmla="*/ 596 w 602"/>
                        <a:gd name="T27" fmla="*/ 446 h 446"/>
                        <a:gd name="T28" fmla="*/ 485 w 602"/>
                        <a:gd name="T29" fmla="*/ 442 h 446"/>
                        <a:gd name="T30" fmla="*/ 383 w 602"/>
                        <a:gd name="T31" fmla="*/ 432 h 446"/>
                        <a:gd name="T32" fmla="*/ 313 w 602"/>
                        <a:gd name="T33" fmla="*/ 419 h 446"/>
                        <a:gd name="T34" fmla="*/ 249 w 602"/>
                        <a:gd name="T35" fmla="*/ 403 h 446"/>
                        <a:gd name="T36" fmla="*/ 199 w 602"/>
                        <a:gd name="T37" fmla="*/ 380 h 446"/>
                        <a:gd name="T38" fmla="*/ 181 w 602"/>
                        <a:gd name="T39" fmla="*/ 365 h 446"/>
                        <a:gd name="T40" fmla="*/ 181 w 602"/>
                        <a:gd name="T41" fmla="*/ 355 h 446"/>
                        <a:gd name="T42" fmla="*/ 177 w 602"/>
                        <a:gd name="T43" fmla="*/ 295 h 446"/>
                        <a:gd name="T44" fmla="*/ 170 w 602"/>
                        <a:gd name="T45" fmla="*/ 269 h 446"/>
                        <a:gd name="T46" fmla="*/ 159 w 602"/>
                        <a:gd name="T47" fmla="*/ 276 h 446"/>
                        <a:gd name="T48" fmla="*/ 123 w 602"/>
                        <a:gd name="T49" fmla="*/ 297 h 446"/>
                        <a:gd name="T50" fmla="*/ 100 w 602"/>
                        <a:gd name="T51" fmla="*/ 306 h 446"/>
                        <a:gd name="T52" fmla="*/ 93 w 602"/>
                        <a:gd name="T53" fmla="*/ 303 h 446"/>
                        <a:gd name="T54" fmla="*/ 71 w 602"/>
                        <a:gd name="T55" fmla="*/ 285 h 446"/>
                        <a:gd name="T56" fmla="*/ 23 w 602"/>
                        <a:gd name="T57" fmla="*/ 236 h 446"/>
                        <a:gd name="T58" fmla="*/ 5 w 602"/>
                        <a:gd name="T59" fmla="*/ 209 h 446"/>
                        <a:gd name="T60" fmla="*/ 0 w 602"/>
                        <a:gd name="T61" fmla="*/ 195 h 446"/>
                        <a:gd name="T62" fmla="*/ 0 w 602"/>
                        <a:gd name="T63" fmla="*/ 188 h 446"/>
                        <a:gd name="T64" fmla="*/ 8 w 602"/>
                        <a:gd name="T65" fmla="*/ 168 h 446"/>
                        <a:gd name="T66" fmla="*/ 51 w 602"/>
                        <a:gd name="T67" fmla="*/ 113 h 446"/>
                        <a:gd name="T68" fmla="*/ 132 w 602"/>
                        <a:gd name="T69" fmla="*/ 23 h 446"/>
                        <a:gd name="T70" fmla="*/ 154 w 602"/>
                        <a:gd name="T71" fmla="*/ 0 h 446"/>
                        <a:gd name="T72" fmla="*/ 197 w 602"/>
                        <a:gd name="T73" fmla="*/ 18 h 446"/>
                        <a:gd name="T74" fmla="*/ 233 w 602"/>
                        <a:gd name="T75" fmla="*/ 37 h 446"/>
                        <a:gd name="T76" fmla="*/ 263 w 602"/>
                        <a:gd name="T77" fmla="*/ 66 h 4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602" h="446">
                          <a:moveTo>
                            <a:pt x="263" y="66"/>
                          </a:moveTo>
                          <a:lnTo>
                            <a:pt x="263" y="66"/>
                          </a:lnTo>
                          <a:lnTo>
                            <a:pt x="274" y="93"/>
                          </a:lnTo>
                          <a:lnTo>
                            <a:pt x="301" y="152"/>
                          </a:lnTo>
                          <a:lnTo>
                            <a:pt x="315" y="184"/>
                          </a:lnTo>
                          <a:lnTo>
                            <a:pt x="333" y="215"/>
                          </a:lnTo>
                          <a:lnTo>
                            <a:pt x="340" y="227"/>
                          </a:lnTo>
                          <a:lnTo>
                            <a:pt x="349" y="238"/>
                          </a:lnTo>
                          <a:lnTo>
                            <a:pt x="356" y="245"/>
                          </a:lnTo>
                          <a:lnTo>
                            <a:pt x="363" y="251"/>
                          </a:lnTo>
                          <a:lnTo>
                            <a:pt x="363" y="251"/>
                          </a:lnTo>
                          <a:lnTo>
                            <a:pt x="381" y="256"/>
                          </a:lnTo>
                          <a:lnTo>
                            <a:pt x="408" y="261"/>
                          </a:lnTo>
                          <a:lnTo>
                            <a:pt x="476" y="272"/>
                          </a:lnTo>
                          <a:lnTo>
                            <a:pt x="541" y="283"/>
                          </a:lnTo>
                          <a:lnTo>
                            <a:pt x="568" y="288"/>
                          </a:lnTo>
                          <a:lnTo>
                            <a:pt x="584" y="294"/>
                          </a:lnTo>
                          <a:lnTo>
                            <a:pt x="584" y="294"/>
                          </a:lnTo>
                          <a:lnTo>
                            <a:pt x="591" y="297"/>
                          </a:lnTo>
                          <a:lnTo>
                            <a:pt x="595" y="304"/>
                          </a:lnTo>
                          <a:lnTo>
                            <a:pt x="598" y="313"/>
                          </a:lnTo>
                          <a:lnTo>
                            <a:pt x="600" y="324"/>
                          </a:lnTo>
                          <a:lnTo>
                            <a:pt x="602" y="349"/>
                          </a:lnTo>
                          <a:lnTo>
                            <a:pt x="602" y="376"/>
                          </a:lnTo>
                          <a:lnTo>
                            <a:pt x="602" y="401"/>
                          </a:lnTo>
                          <a:lnTo>
                            <a:pt x="598" y="424"/>
                          </a:lnTo>
                          <a:lnTo>
                            <a:pt x="596" y="446"/>
                          </a:lnTo>
                          <a:lnTo>
                            <a:pt x="596" y="446"/>
                          </a:lnTo>
                          <a:lnTo>
                            <a:pt x="543" y="444"/>
                          </a:lnTo>
                          <a:lnTo>
                            <a:pt x="485" y="442"/>
                          </a:lnTo>
                          <a:lnTo>
                            <a:pt x="419" y="435"/>
                          </a:lnTo>
                          <a:lnTo>
                            <a:pt x="383" y="432"/>
                          </a:lnTo>
                          <a:lnTo>
                            <a:pt x="347" y="426"/>
                          </a:lnTo>
                          <a:lnTo>
                            <a:pt x="313" y="419"/>
                          </a:lnTo>
                          <a:lnTo>
                            <a:pt x="279" y="412"/>
                          </a:lnTo>
                          <a:lnTo>
                            <a:pt x="249" y="403"/>
                          </a:lnTo>
                          <a:lnTo>
                            <a:pt x="222" y="392"/>
                          </a:lnTo>
                          <a:lnTo>
                            <a:pt x="199" y="380"/>
                          </a:lnTo>
                          <a:lnTo>
                            <a:pt x="190" y="373"/>
                          </a:lnTo>
                          <a:lnTo>
                            <a:pt x="181" y="365"/>
                          </a:lnTo>
                          <a:lnTo>
                            <a:pt x="181" y="365"/>
                          </a:lnTo>
                          <a:lnTo>
                            <a:pt x="181" y="355"/>
                          </a:lnTo>
                          <a:lnTo>
                            <a:pt x="181" y="328"/>
                          </a:lnTo>
                          <a:lnTo>
                            <a:pt x="177" y="295"/>
                          </a:lnTo>
                          <a:lnTo>
                            <a:pt x="175" y="281"/>
                          </a:lnTo>
                          <a:lnTo>
                            <a:pt x="170" y="269"/>
                          </a:lnTo>
                          <a:lnTo>
                            <a:pt x="170" y="269"/>
                          </a:lnTo>
                          <a:lnTo>
                            <a:pt x="159" y="276"/>
                          </a:lnTo>
                          <a:lnTo>
                            <a:pt x="136" y="290"/>
                          </a:lnTo>
                          <a:lnTo>
                            <a:pt x="123" y="297"/>
                          </a:lnTo>
                          <a:lnTo>
                            <a:pt x="111" y="303"/>
                          </a:lnTo>
                          <a:lnTo>
                            <a:pt x="100" y="306"/>
                          </a:lnTo>
                          <a:lnTo>
                            <a:pt x="96" y="304"/>
                          </a:lnTo>
                          <a:lnTo>
                            <a:pt x="93" y="303"/>
                          </a:lnTo>
                          <a:lnTo>
                            <a:pt x="93" y="303"/>
                          </a:lnTo>
                          <a:lnTo>
                            <a:pt x="71" y="285"/>
                          </a:lnTo>
                          <a:lnTo>
                            <a:pt x="39" y="254"/>
                          </a:lnTo>
                          <a:lnTo>
                            <a:pt x="23" y="236"/>
                          </a:lnTo>
                          <a:lnTo>
                            <a:pt x="10" y="218"/>
                          </a:lnTo>
                          <a:lnTo>
                            <a:pt x="5" y="209"/>
                          </a:lnTo>
                          <a:lnTo>
                            <a:pt x="1" y="202"/>
                          </a:lnTo>
                          <a:lnTo>
                            <a:pt x="0" y="195"/>
                          </a:lnTo>
                          <a:lnTo>
                            <a:pt x="0" y="188"/>
                          </a:lnTo>
                          <a:lnTo>
                            <a:pt x="0" y="188"/>
                          </a:lnTo>
                          <a:lnTo>
                            <a:pt x="3" y="179"/>
                          </a:lnTo>
                          <a:lnTo>
                            <a:pt x="8" y="168"/>
                          </a:lnTo>
                          <a:lnTo>
                            <a:pt x="26" y="143"/>
                          </a:lnTo>
                          <a:lnTo>
                            <a:pt x="51" y="113"/>
                          </a:lnTo>
                          <a:lnTo>
                            <a:pt x="80" y="80"/>
                          </a:lnTo>
                          <a:lnTo>
                            <a:pt x="132" y="23"/>
                          </a:lnTo>
                          <a:lnTo>
                            <a:pt x="154" y="0"/>
                          </a:lnTo>
                          <a:lnTo>
                            <a:pt x="154" y="0"/>
                          </a:lnTo>
                          <a:lnTo>
                            <a:pt x="166" y="3"/>
                          </a:lnTo>
                          <a:lnTo>
                            <a:pt x="197" y="18"/>
                          </a:lnTo>
                          <a:lnTo>
                            <a:pt x="215" y="27"/>
                          </a:lnTo>
                          <a:lnTo>
                            <a:pt x="233" y="37"/>
                          </a:lnTo>
                          <a:lnTo>
                            <a:pt x="249" y="52"/>
                          </a:lnTo>
                          <a:lnTo>
                            <a:pt x="263" y="66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54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4406287" y="5748885"/>
                      <a:ext cx="1368676" cy="2200292"/>
                    </a:xfrm>
                    <a:custGeom>
                      <a:avLst/>
                      <a:gdLst>
                        <a:gd name="T0" fmla="*/ 516 w 1078"/>
                        <a:gd name="T1" fmla="*/ 111 h 1733"/>
                        <a:gd name="T2" fmla="*/ 511 w 1078"/>
                        <a:gd name="T3" fmla="*/ 118 h 1733"/>
                        <a:gd name="T4" fmla="*/ 500 w 1078"/>
                        <a:gd name="T5" fmla="*/ 147 h 1733"/>
                        <a:gd name="T6" fmla="*/ 495 w 1078"/>
                        <a:gd name="T7" fmla="*/ 213 h 1733"/>
                        <a:gd name="T8" fmla="*/ 504 w 1078"/>
                        <a:gd name="T9" fmla="*/ 328 h 1733"/>
                        <a:gd name="T10" fmla="*/ 507 w 1078"/>
                        <a:gd name="T11" fmla="*/ 364 h 1733"/>
                        <a:gd name="T12" fmla="*/ 509 w 1078"/>
                        <a:gd name="T13" fmla="*/ 441 h 1733"/>
                        <a:gd name="T14" fmla="*/ 507 w 1078"/>
                        <a:gd name="T15" fmla="*/ 520 h 1733"/>
                        <a:gd name="T16" fmla="*/ 495 w 1078"/>
                        <a:gd name="T17" fmla="*/ 638 h 1733"/>
                        <a:gd name="T18" fmla="*/ 472 w 1078"/>
                        <a:gd name="T19" fmla="*/ 780 h 1733"/>
                        <a:gd name="T20" fmla="*/ 445 w 1078"/>
                        <a:gd name="T21" fmla="*/ 885 h 1733"/>
                        <a:gd name="T22" fmla="*/ 434 w 1078"/>
                        <a:gd name="T23" fmla="*/ 918 h 1733"/>
                        <a:gd name="T24" fmla="*/ 393 w 1078"/>
                        <a:gd name="T25" fmla="*/ 1016 h 1733"/>
                        <a:gd name="T26" fmla="*/ 326 w 1078"/>
                        <a:gd name="T27" fmla="*/ 1145 h 1733"/>
                        <a:gd name="T28" fmla="*/ 253 w 1078"/>
                        <a:gd name="T29" fmla="*/ 1267 h 1733"/>
                        <a:gd name="T30" fmla="*/ 179 w 1078"/>
                        <a:gd name="T31" fmla="*/ 1376 h 1733"/>
                        <a:gd name="T32" fmla="*/ 109 w 1078"/>
                        <a:gd name="T33" fmla="*/ 1470 h 1733"/>
                        <a:gd name="T34" fmla="*/ 14 w 1078"/>
                        <a:gd name="T35" fmla="*/ 1588 h 1733"/>
                        <a:gd name="T36" fmla="*/ 0 w 1078"/>
                        <a:gd name="T37" fmla="*/ 1604 h 1733"/>
                        <a:gd name="T38" fmla="*/ 49 w 1078"/>
                        <a:gd name="T39" fmla="*/ 1649 h 1733"/>
                        <a:gd name="T40" fmla="*/ 113 w 1078"/>
                        <a:gd name="T41" fmla="*/ 1699 h 1733"/>
                        <a:gd name="T42" fmla="*/ 147 w 1078"/>
                        <a:gd name="T43" fmla="*/ 1719 h 1733"/>
                        <a:gd name="T44" fmla="*/ 181 w 1078"/>
                        <a:gd name="T45" fmla="*/ 1731 h 1733"/>
                        <a:gd name="T46" fmla="*/ 208 w 1078"/>
                        <a:gd name="T47" fmla="*/ 1731 h 1733"/>
                        <a:gd name="T48" fmla="*/ 215 w 1078"/>
                        <a:gd name="T49" fmla="*/ 1728 h 1733"/>
                        <a:gd name="T50" fmla="*/ 244 w 1078"/>
                        <a:gd name="T51" fmla="*/ 1703 h 1733"/>
                        <a:gd name="T52" fmla="*/ 294 w 1078"/>
                        <a:gd name="T53" fmla="*/ 1638 h 1733"/>
                        <a:gd name="T54" fmla="*/ 355 w 1078"/>
                        <a:gd name="T55" fmla="*/ 1545 h 1733"/>
                        <a:gd name="T56" fmla="*/ 421 w 1078"/>
                        <a:gd name="T57" fmla="*/ 1436 h 1733"/>
                        <a:gd name="T58" fmla="*/ 549 w 1078"/>
                        <a:gd name="T59" fmla="*/ 1206 h 1733"/>
                        <a:gd name="T60" fmla="*/ 599 w 1078"/>
                        <a:gd name="T61" fmla="*/ 1104 h 1733"/>
                        <a:gd name="T62" fmla="*/ 633 w 1078"/>
                        <a:gd name="T63" fmla="*/ 1023 h 1733"/>
                        <a:gd name="T64" fmla="*/ 660 w 1078"/>
                        <a:gd name="T65" fmla="*/ 944 h 1733"/>
                        <a:gd name="T66" fmla="*/ 741 w 1078"/>
                        <a:gd name="T67" fmla="*/ 681 h 1733"/>
                        <a:gd name="T68" fmla="*/ 793 w 1078"/>
                        <a:gd name="T69" fmla="*/ 529 h 1733"/>
                        <a:gd name="T70" fmla="*/ 816 w 1078"/>
                        <a:gd name="T71" fmla="*/ 471 h 1733"/>
                        <a:gd name="T72" fmla="*/ 836 w 1078"/>
                        <a:gd name="T73" fmla="*/ 434 h 1733"/>
                        <a:gd name="T74" fmla="*/ 848 w 1078"/>
                        <a:gd name="T75" fmla="*/ 419 h 1733"/>
                        <a:gd name="T76" fmla="*/ 896 w 1078"/>
                        <a:gd name="T77" fmla="*/ 365 h 1733"/>
                        <a:gd name="T78" fmla="*/ 979 w 1078"/>
                        <a:gd name="T79" fmla="*/ 274 h 1733"/>
                        <a:gd name="T80" fmla="*/ 1018 w 1078"/>
                        <a:gd name="T81" fmla="*/ 224 h 1733"/>
                        <a:gd name="T82" fmla="*/ 1051 w 1078"/>
                        <a:gd name="T83" fmla="*/ 170 h 1733"/>
                        <a:gd name="T84" fmla="*/ 1070 w 1078"/>
                        <a:gd name="T85" fmla="*/ 113 h 1733"/>
                        <a:gd name="T86" fmla="*/ 1078 w 1078"/>
                        <a:gd name="T87" fmla="*/ 71 h 1733"/>
                        <a:gd name="T88" fmla="*/ 1078 w 1078"/>
                        <a:gd name="T89" fmla="*/ 57 h 1733"/>
                        <a:gd name="T90" fmla="*/ 1070 w 1078"/>
                        <a:gd name="T91" fmla="*/ 32 h 1733"/>
                        <a:gd name="T92" fmla="*/ 1051 w 1078"/>
                        <a:gd name="T93" fmla="*/ 16 h 1733"/>
                        <a:gd name="T94" fmla="*/ 1022 w 1078"/>
                        <a:gd name="T95" fmla="*/ 5 h 1733"/>
                        <a:gd name="T96" fmla="*/ 986 w 1078"/>
                        <a:gd name="T97" fmla="*/ 0 h 1733"/>
                        <a:gd name="T98" fmla="*/ 943 w 1078"/>
                        <a:gd name="T99" fmla="*/ 2 h 1733"/>
                        <a:gd name="T100" fmla="*/ 846 w 1078"/>
                        <a:gd name="T101" fmla="*/ 16 h 1733"/>
                        <a:gd name="T102" fmla="*/ 742 w 1078"/>
                        <a:gd name="T103" fmla="*/ 39 h 1733"/>
                        <a:gd name="T104" fmla="*/ 602 w 1078"/>
                        <a:gd name="T105" fmla="*/ 80 h 1733"/>
                        <a:gd name="T106" fmla="*/ 516 w 1078"/>
                        <a:gd name="T107" fmla="*/ 111 h 17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1078" h="1733">
                          <a:moveTo>
                            <a:pt x="516" y="111"/>
                          </a:moveTo>
                          <a:lnTo>
                            <a:pt x="516" y="111"/>
                          </a:lnTo>
                          <a:lnTo>
                            <a:pt x="515" y="113"/>
                          </a:lnTo>
                          <a:lnTo>
                            <a:pt x="511" y="118"/>
                          </a:lnTo>
                          <a:lnTo>
                            <a:pt x="506" y="129"/>
                          </a:lnTo>
                          <a:lnTo>
                            <a:pt x="500" y="147"/>
                          </a:lnTo>
                          <a:lnTo>
                            <a:pt x="497" y="174"/>
                          </a:lnTo>
                          <a:lnTo>
                            <a:pt x="495" y="213"/>
                          </a:lnTo>
                          <a:lnTo>
                            <a:pt x="497" y="263"/>
                          </a:lnTo>
                          <a:lnTo>
                            <a:pt x="504" y="328"/>
                          </a:lnTo>
                          <a:lnTo>
                            <a:pt x="504" y="328"/>
                          </a:lnTo>
                          <a:lnTo>
                            <a:pt x="507" y="364"/>
                          </a:lnTo>
                          <a:lnTo>
                            <a:pt x="509" y="401"/>
                          </a:lnTo>
                          <a:lnTo>
                            <a:pt x="509" y="441"/>
                          </a:lnTo>
                          <a:lnTo>
                            <a:pt x="509" y="480"/>
                          </a:lnTo>
                          <a:lnTo>
                            <a:pt x="507" y="520"/>
                          </a:lnTo>
                          <a:lnTo>
                            <a:pt x="504" y="559"/>
                          </a:lnTo>
                          <a:lnTo>
                            <a:pt x="495" y="638"/>
                          </a:lnTo>
                          <a:lnTo>
                            <a:pt x="484" y="713"/>
                          </a:lnTo>
                          <a:lnTo>
                            <a:pt x="472" y="780"/>
                          </a:lnTo>
                          <a:lnTo>
                            <a:pt x="457" y="839"/>
                          </a:lnTo>
                          <a:lnTo>
                            <a:pt x="445" y="885"/>
                          </a:lnTo>
                          <a:lnTo>
                            <a:pt x="445" y="885"/>
                          </a:lnTo>
                          <a:lnTo>
                            <a:pt x="434" y="918"/>
                          </a:lnTo>
                          <a:lnTo>
                            <a:pt x="421" y="950"/>
                          </a:lnTo>
                          <a:lnTo>
                            <a:pt x="393" y="1016"/>
                          </a:lnTo>
                          <a:lnTo>
                            <a:pt x="360" y="1081"/>
                          </a:lnTo>
                          <a:lnTo>
                            <a:pt x="326" y="1145"/>
                          </a:lnTo>
                          <a:lnTo>
                            <a:pt x="291" y="1206"/>
                          </a:lnTo>
                          <a:lnTo>
                            <a:pt x="253" y="1267"/>
                          </a:lnTo>
                          <a:lnTo>
                            <a:pt x="215" y="1323"/>
                          </a:lnTo>
                          <a:lnTo>
                            <a:pt x="179" y="1376"/>
                          </a:lnTo>
                          <a:lnTo>
                            <a:pt x="144" y="1425"/>
                          </a:lnTo>
                          <a:lnTo>
                            <a:pt x="109" y="1470"/>
                          </a:lnTo>
                          <a:lnTo>
                            <a:pt x="52" y="1541"/>
                          </a:lnTo>
                          <a:lnTo>
                            <a:pt x="14" y="1588"/>
                          </a:lnTo>
                          <a:lnTo>
                            <a:pt x="0" y="1604"/>
                          </a:lnTo>
                          <a:lnTo>
                            <a:pt x="0" y="1604"/>
                          </a:lnTo>
                          <a:lnTo>
                            <a:pt x="23" y="1627"/>
                          </a:lnTo>
                          <a:lnTo>
                            <a:pt x="49" y="1649"/>
                          </a:lnTo>
                          <a:lnTo>
                            <a:pt x="79" y="1674"/>
                          </a:lnTo>
                          <a:lnTo>
                            <a:pt x="113" y="1699"/>
                          </a:lnTo>
                          <a:lnTo>
                            <a:pt x="131" y="1710"/>
                          </a:lnTo>
                          <a:lnTo>
                            <a:pt x="147" y="1719"/>
                          </a:lnTo>
                          <a:lnTo>
                            <a:pt x="165" y="1726"/>
                          </a:lnTo>
                          <a:lnTo>
                            <a:pt x="181" y="1731"/>
                          </a:lnTo>
                          <a:lnTo>
                            <a:pt x="196" y="1733"/>
                          </a:lnTo>
                          <a:lnTo>
                            <a:pt x="208" y="1731"/>
                          </a:lnTo>
                          <a:lnTo>
                            <a:pt x="208" y="1731"/>
                          </a:lnTo>
                          <a:lnTo>
                            <a:pt x="215" y="1728"/>
                          </a:lnTo>
                          <a:lnTo>
                            <a:pt x="224" y="1722"/>
                          </a:lnTo>
                          <a:lnTo>
                            <a:pt x="244" y="1703"/>
                          </a:lnTo>
                          <a:lnTo>
                            <a:pt x="267" y="1674"/>
                          </a:lnTo>
                          <a:lnTo>
                            <a:pt x="294" y="1638"/>
                          </a:lnTo>
                          <a:lnTo>
                            <a:pt x="323" y="1595"/>
                          </a:lnTo>
                          <a:lnTo>
                            <a:pt x="355" y="1545"/>
                          </a:lnTo>
                          <a:lnTo>
                            <a:pt x="389" y="1493"/>
                          </a:lnTo>
                          <a:lnTo>
                            <a:pt x="421" y="1436"/>
                          </a:lnTo>
                          <a:lnTo>
                            <a:pt x="488" y="1319"/>
                          </a:lnTo>
                          <a:lnTo>
                            <a:pt x="549" y="1206"/>
                          </a:lnTo>
                          <a:lnTo>
                            <a:pt x="576" y="1152"/>
                          </a:lnTo>
                          <a:lnTo>
                            <a:pt x="599" y="1104"/>
                          </a:lnTo>
                          <a:lnTo>
                            <a:pt x="619" y="1059"/>
                          </a:lnTo>
                          <a:lnTo>
                            <a:pt x="633" y="1023"/>
                          </a:lnTo>
                          <a:lnTo>
                            <a:pt x="633" y="1023"/>
                          </a:lnTo>
                          <a:lnTo>
                            <a:pt x="660" y="944"/>
                          </a:lnTo>
                          <a:lnTo>
                            <a:pt x="687" y="858"/>
                          </a:lnTo>
                          <a:lnTo>
                            <a:pt x="741" y="681"/>
                          </a:lnTo>
                          <a:lnTo>
                            <a:pt x="767" y="600"/>
                          </a:lnTo>
                          <a:lnTo>
                            <a:pt x="793" y="529"/>
                          </a:lnTo>
                          <a:lnTo>
                            <a:pt x="803" y="498"/>
                          </a:lnTo>
                          <a:lnTo>
                            <a:pt x="816" y="471"/>
                          </a:lnTo>
                          <a:lnTo>
                            <a:pt x="827" y="450"/>
                          </a:lnTo>
                          <a:lnTo>
                            <a:pt x="836" y="434"/>
                          </a:lnTo>
                          <a:lnTo>
                            <a:pt x="836" y="434"/>
                          </a:lnTo>
                          <a:lnTo>
                            <a:pt x="848" y="419"/>
                          </a:lnTo>
                          <a:lnTo>
                            <a:pt x="862" y="403"/>
                          </a:lnTo>
                          <a:lnTo>
                            <a:pt x="896" y="365"/>
                          </a:lnTo>
                          <a:lnTo>
                            <a:pt x="938" y="322"/>
                          </a:lnTo>
                          <a:lnTo>
                            <a:pt x="979" y="274"/>
                          </a:lnTo>
                          <a:lnTo>
                            <a:pt x="999" y="249"/>
                          </a:lnTo>
                          <a:lnTo>
                            <a:pt x="1018" y="224"/>
                          </a:lnTo>
                          <a:lnTo>
                            <a:pt x="1035" y="197"/>
                          </a:lnTo>
                          <a:lnTo>
                            <a:pt x="1051" y="170"/>
                          </a:lnTo>
                          <a:lnTo>
                            <a:pt x="1061" y="141"/>
                          </a:lnTo>
                          <a:lnTo>
                            <a:pt x="1070" y="113"/>
                          </a:lnTo>
                          <a:lnTo>
                            <a:pt x="1076" y="86"/>
                          </a:lnTo>
                          <a:lnTo>
                            <a:pt x="1078" y="71"/>
                          </a:lnTo>
                          <a:lnTo>
                            <a:pt x="1078" y="57"/>
                          </a:lnTo>
                          <a:lnTo>
                            <a:pt x="1078" y="57"/>
                          </a:lnTo>
                          <a:lnTo>
                            <a:pt x="1076" y="43"/>
                          </a:lnTo>
                          <a:lnTo>
                            <a:pt x="1070" y="32"/>
                          </a:lnTo>
                          <a:lnTo>
                            <a:pt x="1061" y="23"/>
                          </a:lnTo>
                          <a:lnTo>
                            <a:pt x="1051" y="16"/>
                          </a:lnTo>
                          <a:lnTo>
                            <a:pt x="1038" y="9"/>
                          </a:lnTo>
                          <a:lnTo>
                            <a:pt x="1022" y="5"/>
                          </a:lnTo>
                          <a:lnTo>
                            <a:pt x="1006" y="2"/>
                          </a:lnTo>
                          <a:lnTo>
                            <a:pt x="986" y="0"/>
                          </a:lnTo>
                          <a:lnTo>
                            <a:pt x="966" y="0"/>
                          </a:lnTo>
                          <a:lnTo>
                            <a:pt x="943" y="2"/>
                          </a:lnTo>
                          <a:lnTo>
                            <a:pt x="896" y="7"/>
                          </a:lnTo>
                          <a:lnTo>
                            <a:pt x="846" y="16"/>
                          </a:lnTo>
                          <a:lnTo>
                            <a:pt x="794" y="27"/>
                          </a:lnTo>
                          <a:lnTo>
                            <a:pt x="742" y="39"/>
                          </a:lnTo>
                          <a:lnTo>
                            <a:pt x="692" y="54"/>
                          </a:lnTo>
                          <a:lnTo>
                            <a:pt x="602" y="80"/>
                          </a:lnTo>
                          <a:lnTo>
                            <a:pt x="540" y="102"/>
                          </a:lnTo>
                          <a:lnTo>
                            <a:pt x="516" y="111"/>
                          </a:lnTo>
                          <a:close/>
                        </a:path>
                      </a:pathLst>
                    </a:custGeom>
                    <a:solidFill>
                      <a:srgbClr val="474C4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55" name="Freeform 37"/>
                    <p:cNvSpPr>
                      <a:spLocks/>
                    </p:cNvSpPr>
                    <p:nvPr/>
                  </p:nvSpPr>
                  <p:spPr bwMode="auto">
                    <a:xfrm>
                      <a:off x="4406287" y="5748885"/>
                      <a:ext cx="1368676" cy="2200292"/>
                    </a:xfrm>
                    <a:custGeom>
                      <a:avLst/>
                      <a:gdLst>
                        <a:gd name="T0" fmla="*/ 516 w 1078"/>
                        <a:gd name="T1" fmla="*/ 111 h 1733"/>
                        <a:gd name="T2" fmla="*/ 511 w 1078"/>
                        <a:gd name="T3" fmla="*/ 118 h 1733"/>
                        <a:gd name="T4" fmla="*/ 500 w 1078"/>
                        <a:gd name="T5" fmla="*/ 147 h 1733"/>
                        <a:gd name="T6" fmla="*/ 495 w 1078"/>
                        <a:gd name="T7" fmla="*/ 213 h 1733"/>
                        <a:gd name="T8" fmla="*/ 504 w 1078"/>
                        <a:gd name="T9" fmla="*/ 328 h 1733"/>
                        <a:gd name="T10" fmla="*/ 507 w 1078"/>
                        <a:gd name="T11" fmla="*/ 364 h 1733"/>
                        <a:gd name="T12" fmla="*/ 509 w 1078"/>
                        <a:gd name="T13" fmla="*/ 441 h 1733"/>
                        <a:gd name="T14" fmla="*/ 507 w 1078"/>
                        <a:gd name="T15" fmla="*/ 520 h 1733"/>
                        <a:gd name="T16" fmla="*/ 495 w 1078"/>
                        <a:gd name="T17" fmla="*/ 638 h 1733"/>
                        <a:gd name="T18" fmla="*/ 472 w 1078"/>
                        <a:gd name="T19" fmla="*/ 780 h 1733"/>
                        <a:gd name="T20" fmla="*/ 445 w 1078"/>
                        <a:gd name="T21" fmla="*/ 885 h 1733"/>
                        <a:gd name="T22" fmla="*/ 434 w 1078"/>
                        <a:gd name="T23" fmla="*/ 918 h 1733"/>
                        <a:gd name="T24" fmla="*/ 393 w 1078"/>
                        <a:gd name="T25" fmla="*/ 1016 h 1733"/>
                        <a:gd name="T26" fmla="*/ 326 w 1078"/>
                        <a:gd name="T27" fmla="*/ 1145 h 1733"/>
                        <a:gd name="T28" fmla="*/ 253 w 1078"/>
                        <a:gd name="T29" fmla="*/ 1267 h 1733"/>
                        <a:gd name="T30" fmla="*/ 179 w 1078"/>
                        <a:gd name="T31" fmla="*/ 1376 h 1733"/>
                        <a:gd name="T32" fmla="*/ 109 w 1078"/>
                        <a:gd name="T33" fmla="*/ 1470 h 1733"/>
                        <a:gd name="T34" fmla="*/ 14 w 1078"/>
                        <a:gd name="T35" fmla="*/ 1588 h 1733"/>
                        <a:gd name="T36" fmla="*/ 0 w 1078"/>
                        <a:gd name="T37" fmla="*/ 1604 h 1733"/>
                        <a:gd name="T38" fmla="*/ 49 w 1078"/>
                        <a:gd name="T39" fmla="*/ 1649 h 1733"/>
                        <a:gd name="T40" fmla="*/ 113 w 1078"/>
                        <a:gd name="T41" fmla="*/ 1699 h 1733"/>
                        <a:gd name="T42" fmla="*/ 147 w 1078"/>
                        <a:gd name="T43" fmla="*/ 1719 h 1733"/>
                        <a:gd name="T44" fmla="*/ 181 w 1078"/>
                        <a:gd name="T45" fmla="*/ 1731 h 1733"/>
                        <a:gd name="T46" fmla="*/ 208 w 1078"/>
                        <a:gd name="T47" fmla="*/ 1731 h 1733"/>
                        <a:gd name="T48" fmla="*/ 215 w 1078"/>
                        <a:gd name="T49" fmla="*/ 1728 h 1733"/>
                        <a:gd name="T50" fmla="*/ 244 w 1078"/>
                        <a:gd name="T51" fmla="*/ 1703 h 1733"/>
                        <a:gd name="T52" fmla="*/ 294 w 1078"/>
                        <a:gd name="T53" fmla="*/ 1638 h 1733"/>
                        <a:gd name="T54" fmla="*/ 355 w 1078"/>
                        <a:gd name="T55" fmla="*/ 1545 h 1733"/>
                        <a:gd name="T56" fmla="*/ 421 w 1078"/>
                        <a:gd name="T57" fmla="*/ 1436 h 1733"/>
                        <a:gd name="T58" fmla="*/ 549 w 1078"/>
                        <a:gd name="T59" fmla="*/ 1206 h 1733"/>
                        <a:gd name="T60" fmla="*/ 599 w 1078"/>
                        <a:gd name="T61" fmla="*/ 1104 h 1733"/>
                        <a:gd name="T62" fmla="*/ 633 w 1078"/>
                        <a:gd name="T63" fmla="*/ 1023 h 1733"/>
                        <a:gd name="T64" fmla="*/ 660 w 1078"/>
                        <a:gd name="T65" fmla="*/ 944 h 1733"/>
                        <a:gd name="T66" fmla="*/ 741 w 1078"/>
                        <a:gd name="T67" fmla="*/ 681 h 1733"/>
                        <a:gd name="T68" fmla="*/ 793 w 1078"/>
                        <a:gd name="T69" fmla="*/ 529 h 1733"/>
                        <a:gd name="T70" fmla="*/ 816 w 1078"/>
                        <a:gd name="T71" fmla="*/ 471 h 1733"/>
                        <a:gd name="T72" fmla="*/ 836 w 1078"/>
                        <a:gd name="T73" fmla="*/ 434 h 1733"/>
                        <a:gd name="T74" fmla="*/ 848 w 1078"/>
                        <a:gd name="T75" fmla="*/ 419 h 1733"/>
                        <a:gd name="T76" fmla="*/ 896 w 1078"/>
                        <a:gd name="T77" fmla="*/ 365 h 1733"/>
                        <a:gd name="T78" fmla="*/ 979 w 1078"/>
                        <a:gd name="T79" fmla="*/ 274 h 1733"/>
                        <a:gd name="T80" fmla="*/ 1018 w 1078"/>
                        <a:gd name="T81" fmla="*/ 224 h 1733"/>
                        <a:gd name="T82" fmla="*/ 1051 w 1078"/>
                        <a:gd name="T83" fmla="*/ 170 h 1733"/>
                        <a:gd name="T84" fmla="*/ 1070 w 1078"/>
                        <a:gd name="T85" fmla="*/ 113 h 1733"/>
                        <a:gd name="T86" fmla="*/ 1078 w 1078"/>
                        <a:gd name="T87" fmla="*/ 71 h 1733"/>
                        <a:gd name="T88" fmla="*/ 1078 w 1078"/>
                        <a:gd name="T89" fmla="*/ 57 h 1733"/>
                        <a:gd name="T90" fmla="*/ 1070 w 1078"/>
                        <a:gd name="T91" fmla="*/ 32 h 1733"/>
                        <a:gd name="T92" fmla="*/ 1051 w 1078"/>
                        <a:gd name="T93" fmla="*/ 16 h 1733"/>
                        <a:gd name="T94" fmla="*/ 1022 w 1078"/>
                        <a:gd name="T95" fmla="*/ 5 h 1733"/>
                        <a:gd name="T96" fmla="*/ 986 w 1078"/>
                        <a:gd name="T97" fmla="*/ 0 h 1733"/>
                        <a:gd name="T98" fmla="*/ 943 w 1078"/>
                        <a:gd name="T99" fmla="*/ 2 h 1733"/>
                        <a:gd name="T100" fmla="*/ 846 w 1078"/>
                        <a:gd name="T101" fmla="*/ 16 h 1733"/>
                        <a:gd name="T102" fmla="*/ 742 w 1078"/>
                        <a:gd name="T103" fmla="*/ 39 h 1733"/>
                        <a:gd name="T104" fmla="*/ 602 w 1078"/>
                        <a:gd name="T105" fmla="*/ 80 h 1733"/>
                        <a:gd name="T106" fmla="*/ 516 w 1078"/>
                        <a:gd name="T107" fmla="*/ 111 h 17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1078" h="1733">
                          <a:moveTo>
                            <a:pt x="516" y="111"/>
                          </a:moveTo>
                          <a:lnTo>
                            <a:pt x="516" y="111"/>
                          </a:lnTo>
                          <a:lnTo>
                            <a:pt x="515" y="113"/>
                          </a:lnTo>
                          <a:lnTo>
                            <a:pt x="511" y="118"/>
                          </a:lnTo>
                          <a:lnTo>
                            <a:pt x="506" y="129"/>
                          </a:lnTo>
                          <a:lnTo>
                            <a:pt x="500" y="147"/>
                          </a:lnTo>
                          <a:lnTo>
                            <a:pt x="497" y="174"/>
                          </a:lnTo>
                          <a:lnTo>
                            <a:pt x="495" y="213"/>
                          </a:lnTo>
                          <a:lnTo>
                            <a:pt x="497" y="263"/>
                          </a:lnTo>
                          <a:lnTo>
                            <a:pt x="504" y="328"/>
                          </a:lnTo>
                          <a:lnTo>
                            <a:pt x="504" y="328"/>
                          </a:lnTo>
                          <a:lnTo>
                            <a:pt x="507" y="364"/>
                          </a:lnTo>
                          <a:lnTo>
                            <a:pt x="509" y="401"/>
                          </a:lnTo>
                          <a:lnTo>
                            <a:pt x="509" y="441"/>
                          </a:lnTo>
                          <a:lnTo>
                            <a:pt x="509" y="480"/>
                          </a:lnTo>
                          <a:lnTo>
                            <a:pt x="507" y="520"/>
                          </a:lnTo>
                          <a:lnTo>
                            <a:pt x="504" y="559"/>
                          </a:lnTo>
                          <a:lnTo>
                            <a:pt x="495" y="638"/>
                          </a:lnTo>
                          <a:lnTo>
                            <a:pt x="484" y="713"/>
                          </a:lnTo>
                          <a:lnTo>
                            <a:pt x="472" y="780"/>
                          </a:lnTo>
                          <a:lnTo>
                            <a:pt x="457" y="839"/>
                          </a:lnTo>
                          <a:lnTo>
                            <a:pt x="445" y="885"/>
                          </a:lnTo>
                          <a:lnTo>
                            <a:pt x="445" y="885"/>
                          </a:lnTo>
                          <a:lnTo>
                            <a:pt x="434" y="918"/>
                          </a:lnTo>
                          <a:lnTo>
                            <a:pt x="421" y="950"/>
                          </a:lnTo>
                          <a:lnTo>
                            <a:pt x="393" y="1016"/>
                          </a:lnTo>
                          <a:lnTo>
                            <a:pt x="360" y="1081"/>
                          </a:lnTo>
                          <a:lnTo>
                            <a:pt x="326" y="1145"/>
                          </a:lnTo>
                          <a:lnTo>
                            <a:pt x="291" y="1206"/>
                          </a:lnTo>
                          <a:lnTo>
                            <a:pt x="253" y="1267"/>
                          </a:lnTo>
                          <a:lnTo>
                            <a:pt x="215" y="1323"/>
                          </a:lnTo>
                          <a:lnTo>
                            <a:pt x="179" y="1376"/>
                          </a:lnTo>
                          <a:lnTo>
                            <a:pt x="144" y="1425"/>
                          </a:lnTo>
                          <a:lnTo>
                            <a:pt x="109" y="1470"/>
                          </a:lnTo>
                          <a:lnTo>
                            <a:pt x="52" y="1541"/>
                          </a:lnTo>
                          <a:lnTo>
                            <a:pt x="14" y="1588"/>
                          </a:lnTo>
                          <a:lnTo>
                            <a:pt x="0" y="1604"/>
                          </a:lnTo>
                          <a:lnTo>
                            <a:pt x="0" y="1604"/>
                          </a:lnTo>
                          <a:lnTo>
                            <a:pt x="23" y="1627"/>
                          </a:lnTo>
                          <a:lnTo>
                            <a:pt x="49" y="1649"/>
                          </a:lnTo>
                          <a:lnTo>
                            <a:pt x="79" y="1674"/>
                          </a:lnTo>
                          <a:lnTo>
                            <a:pt x="113" y="1699"/>
                          </a:lnTo>
                          <a:lnTo>
                            <a:pt x="131" y="1710"/>
                          </a:lnTo>
                          <a:lnTo>
                            <a:pt x="147" y="1719"/>
                          </a:lnTo>
                          <a:lnTo>
                            <a:pt x="165" y="1726"/>
                          </a:lnTo>
                          <a:lnTo>
                            <a:pt x="181" y="1731"/>
                          </a:lnTo>
                          <a:lnTo>
                            <a:pt x="196" y="1733"/>
                          </a:lnTo>
                          <a:lnTo>
                            <a:pt x="208" y="1731"/>
                          </a:lnTo>
                          <a:lnTo>
                            <a:pt x="208" y="1731"/>
                          </a:lnTo>
                          <a:lnTo>
                            <a:pt x="215" y="1728"/>
                          </a:lnTo>
                          <a:lnTo>
                            <a:pt x="224" y="1722"/>
                          </a:lnTo>
                          <a:lnTo>
                            <a:pt x="244" y="1703"/>
                          </a:lnTo>
                          <a:lnTo>
                            <a:pt x="267" y="1674"/>
                          </a:lnTo>
                          <a:lnTo>
                            <a:pt x="294" y="1638"/>
                          </a:lnTo>
                          <a:lnTo>
                            <a:pt x="323" y="1595"/>
                          </a:lnTo>
                          <a:lnTo>
                            <a:pt x="355" y="1545"/>
                          </a:lnTo>
                          <a:lnTo>
                            <a:pt x="389" y="1493"/>
                          </a:lnTo>
                          <a:lnTo>
                            <a:pt x="421" y="1436"/>
                          </a:lnTo>
                          <a:lnTo>
                            <a:pt x="488" y="1319"/>
                          </a:lnTo>
                          <a:lnTo>
                            <a:pt x="549" y="1206"/>
                          </a:lnTo>
                          <a:lnTo>
                            <a:pt x="576" y="1152"/>
                          </a:lnTo>
                          <a:lnTo>
                            <a:pt x="599" y="1104"/>
                          </a:lnTo>
                          <a:lnTo>
                            <a:pt x="619" y="1059"/>
                          </a:lnTo>
                          <a:lnTo>
                            <a:pt x="633" y="1023"/>
                          </a:lnTo>
                          <a:lnTo>
                            <a:pt x="633" y="1023"/>
                          </a:lnTo>
                          <a:lnTo>
                            <a:pt x="660" y="944"/>
                          </a:lnTo>
                          <a:lnTo>
                            <a:pt x="687" y="858"/>
                          </a:lnTo>
                          <a:lnTo>
                            <a:pt x="741" y="681"/>
                          </a:lnTo>
                          <a:lnTo>
                            <a:pt x="767" y="600"/>
                          </a:lnTo>
                          <a:lnTo>
                            <a:pt x="793" y="529"/>
                          </a:lnTo>
                          <a:lnTo>
                            <a:pt x="803" y="498"/>
                          </a:lnTo>
                          <a:lnTo>
                            <a:pt x="816" y="471"/>
                          </a:lnTo>
                          <a:lnTo>
                            <a:pt x="827" y="450"/>
                          </a:lnTo>
                          <a:lnTo>
                            <a:pt x="836" y="434"/>
                          </a:lnTo>
                          <a:lnTo>
                            <a:pt x="836" y="434"/>
                          </a:lnTo>
                          <a:lnTo>
                            <a:pt x="848" y="419"/>
                          </a:lnTo>
                          <a:lnTo>
                            <a:pt x="862" y="403"/>
                          </a:lnTo>
                          <a:lnTo>
                            <a:pt x="896" y="365"/>
                          </a:lnTo>
                          <a:lnTo>
                            <a:pt x="938" y="322"/>
                          </a:lnTo>
                          <a:lnTo>
                            <a:pt x="979" y="274"/>
                          </a:lnTo>
                          <a:lnTo>
                            <a:pt x="999" y="249"/>
                          </a:lnTo>
                          <a:lnTo>
                            <a:pt x="1018" y="224"/>
                          </a:lnTo>
                          <a:lnTo>
                            <a:pt x="1035" y="197"/>
                          </a:lnTo>
                          <a:lnTo>
                            <a:pt x="1051" y="170"/>
                          </a:lnTo>
                          <a:lnTo>
                            <a:pt x="1061" y="141"/>
                          </a:lnTo>
                          <a:lnTo>
                            <a:pt x="1070" y="113"/>
                          </a:lnTo>
                          <a:lnTo>
                            <a:pt x="1076" y="86"/>
                          </a:lnTo>
                          <a:lnTo>
                            <a:pt x="1078" y="71"/>
                          </a:lnTo>
                          <a:lnTo>
                            <a:pt x="1078" y="57"/>
                          </a:lnTo>
                          <a:lnTo>
                            <a:pt x="1078" y="57"/>
                          </a:lnTo>
                          <a:lnTo>
                            <a:pt x="1076" y="43"/>
                          </a:lnTo>
                          <a:lnTo>
                            <a:pt x="1070" y="32"/>
                          </a:lnTo>
                          <a:lnTo>
                            <a:pt x="1061" y="23"/>
                          </a:lnTo>
                          <a:lnTo>
                            <a:pt x="1051" y="16"/>
                          </a:lnTo>
                          <a:lnTo>
                            <a:pt x="1038" y="9"/>
                          </a:lnTo>
                          <a:lnTo>
                            <a:pt x="1022" y="5"/>
                          </a:lnTo>
                          <a:lnTo>
                            <a:pt x="1006" y="2"/>
                          </a:lnTo>
                          <a:lnTo>
                            <a:pt x="986" y="0"/>
                          </a:lnTo>
                          <a:lnTo>
                            <a:pt x="966" y="0"/>
                          </a:lnTo>
                          <a:lnTo>
                            <a:pt x="943" y="2"/>
                          </a:lnTo>
                          <a:lnTo>
                            <a:pt x="896" y="7"/>
                          </a:lnTo>
                          <a:lnTo>
                            <a:pt x="846" y="16"/>
                          </a:lnTo>
                          <a:lnTo>
                            <a:pt x="794" y="27"/>
                          </a:lnTo>
                          <a:lnTo>
                            <a:pt x="742" y="39"/>
                          </a:lnTo>
                          <a:lnTo>
                            <a:pt x="692" y="54"/>
                          </a:lnTo>
                          <a:lnTo>
                            <a:pt x="602" y="80"/>
                          </a:lnTo>
                          <a:lnTo>
                            <a:pt x="540" y="102"/>
                          </a:lnTo>
                          <a:lnTo>
                            <a:pt x="516" y="111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56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6454176" y="7029071"/>
                      <a:ext cx="727506" cy="540868"/>
                    </a:xfrm>
                    <a:custGeom>
                      <a:avLst/>
                      <a:gdLst>
                        <a:gd name="T0" fmla="*/ 165 w 573"/>
                        <a:gd name="T1" fmla="*/ 161 h 426"/>
                        <a:gd name="T2" fmla="*/ 184 w 573"/>
                        <a:gd name="T3" fmla="*/ 172 h 426"/>
                        <a:gd name="T4" fmla="*/ 211 w 573"/>
                        <a:gd name="T5" fmla="*/ 182 h 426"/>
                        <a:gd name="T6" fmla="*/ 243 w 573"/>
                        <a:gd name="T7" fmla="*/ 186 h 426"/>
                        <a:gd name="T8" fmla="*/ 260 w 573"/>
                        <a:gd name="T9" fmla="*/ 182 h 426"/>
                        <a:gd name="T10" fmla="*/ 268 w 573"/>
                        <a:gd name="T11" fmla="*/ 177 h 426"/>
                        <a:gd name="T12" fmla="*/ 310 w 573"/>
                        <a:gd name="T13" fmla="*/ 150 h 426"/>
                        <a:gd name="T14" fmla="*/ 378 w 573"/>
                        <a:gd name="T15" fmla="*/ 93 h 426"/>
                        <a:gd name="T16" fmla="*/ 482 w 573"/>
                        <a:gd name="T17" fmla="*/ 1 h 426"/>
                        <a:gd name="T18" fmla="*/ 485 w 573"/>
                        <a:gd name="T19" fmla="*/ 0 h 426"/>
                        <a:gd name="T20" fmla="*/ 498 w 573"/>
                        <a:gd name="T21" fmla="*/ 5 h 426"/>
                        <a:gd name="T22" fmla="*/ 519 w 573"/>
                        <a:gd name="T23" fmla="*/ 26 h 426"/>
                        <a:gd name="T24" fmla="*/ 548 w 573"/>
                        <a:gd name="T25" fmla="*/ 71 h 426"/>
                        <a:gd name="T26" fmla="*/ 570 w 573"/>
                        <a:gd name="T27" fmla="*/ 111 h 426"/>
                        <a:gd name="T28" fmla="*/ 573 w 573"/>
                        <a:gd name="T29" fmla="*/ 123 h 426"/>
                        <a:gd name="T30" fmla="*/ 566 w 573"/>
                        <a:gd name="T31" fmla="*/ 138 h 426"/>
                        <a:gd name="T32" fmla="*/ 502 w 573"/>
                        <a:gd name="T33" fmla="*/ 206 h 426"/>
                        <a:gd name="T34" fmla="*/ 410 w 573"/>
                        <a:gd name="T35" fmla="*/ 290 h 426"/>
                        <a:gd name="T36" fmla="*/ 346 w 573"/>
                        <a:gd name="T37" fmla="*/ 338 h 426"/>
                        <a:gd name="T38" fmla="*/ 315 w 573"/>
                        <a:gd name="T39" fmla="*/ 354 h 426"/>
                        <a:gd name="T40" fmla="*/ 304 w 573"/>
                        <a:gd name="T41" fmla="*/ 356 h 426"/>
                        <a:gd name="T42" fmla="*/ 220 w 573"/>
                        <a:gd name="T43" fmla="*/ 335 h 426"/>
                        <a:gd name="T44" fmla="*/ 218 w 573"/>
                        <a:gd name="T45" fmla="*/ 349 h 426"/>
                        <a:gd name="T46" fmla="*/ 209 w 573"/>
                        <a:gd name="T47" fmla="*/ 367 h 426"/>
                        <a:gd name="T48" fmla="*/ 190 w 573"/>
                        <a:gd name="T49" fmla="*/ 385 h 426"/>
                        <a:gd name="T50" fmla="*/ 175 w 573"/>
                        <a:gd name="T51" fmla="*/ 392 h 426"/>
                        <a:gd name="T52" fmla="*/ 138 w 573"/>
                        <a:gd name="T53" fmla="*/ 405 h 426"/>
                        <a:gd name="T54" fmla="*/ 84 w 573"/>
                        <a:gd name="T55" fmla="*/ 424 h 426"/>
                        <a:gd name="T56" fmla="*/ 52 w 573"/>
                        <a:gd name="T57" fmla="*/ 426 h 426"/>
                        <a:gd name="T58" fmla="*/ 41 w 573"/>
                        <a:gd name="T59" fmla="*/ 421 h 426"/>
                        <a:gd name="T60" fmla="*/ 35 w 573"/>
                        <a:gd name="T61" fmla="*/ 415 h 426"/>
                        <a:gd name="T62" fmla="*/ 25 w 573"/>
                        <a:gd name="T63" fmla="*/ 394 h 426"/>
                        <a:gd name="T64" fmla="*/ 14 w 573"/>
                        <a:gd name="T65" fmla="*/ 344 h 426"/>
                        <a:gd name="T66" fmla="*/ 1 w 573"/>
                        <a:gd name="T67" fmla="*/ 238 h 426"/>
                        <a:gd name="T68" fmla="*/ 165 w 573"/>
                        <a:gd name="T69" fmla="*/ 161 h 4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</a:cxnLst>
                      <a:rect l="0" t="0" r="r" b="b"/>
                      <a:pathLst>
                        <a:path w="573" h="426">
                          <a:moveTo>
                            <a:pt x="165" y="161"/>
                          </a:moveTo>
                          <a:lnTo>
                            <a:pt x="165" y="161"/>
                          </a:lnTo>
                          <a:lnTo>
                            <a:pt x="173" y="166"/>
                          </a:lnTo>
                          <a:lnTo>
                            <a:pt x="184" y="172"/>
                          </a:lnTo>
                          <a:lnTo>
                            <a:pt x="197" y="177"/>
                          </a:lnTo>
                          <a:lnTo>
                            <a:pt x="211" y="182"/>
                          </a:lnTo>
                          <a:lnTo>
                            <a:pt x="227" y="186"/>
                          </a:lnTo>
                          <a:lnTo>
                            <a:pt x="243" y="186"/>
                          </a:lnTo>
                          <a:lnTo>
                            <a:pt x="252" y="184"/>
                          </a:lnTo>
                          <a:lnTo>
                            <a:pt x="260" y="182"/>
                          </a:lnTo>
                          <a:lnTo>
                            <a:pt x="260" y="182"/>
                          </a:lnTo>
                          <a:lnTo>
                            <a:pt x="268" y="177"/>
                          </a:lnTo>
                          <a:lnTo>
                            <a:pt x="281" y="170"/>
                          </a:lnTo>
                          <a:lnTo>
                            <a:pt x="310" y="150"/>
                          </a:lnTo>
                          <a:lnTo>
                            <a:pt x="342" y="123"/>
                          </a:lnTo>
                          <a:lnTo>
                            <a:pt x="378" y="93"/>
                          </a:lnTo>
                          <a:lnTo>
                            <a:pt x="444" y="35"/>
                          </a:lnTo>
                          <a:lnTo>
                            <a:pt x="482" y="1"/>
                          </a:lnTo>
                          <a:lnTo>
                            <a:pt x="482" y="1"/>
                          </a:lnTo>
                          <a:lnTo>
                            <a:pt x="485" y="0"/>
                          </a:lnTo>
                          <a:lnTo>
                            <a:pt x="491" y="1"/>
                          </a:lnTo>
                          <a:lnTo>
                            <a:pt x="498" y="5"/>
                          </a:lnTo>
                          <a:lnTo>
                            <a:pt x="505" y="10"/>
                          </a:lnTo>
                          <a:lnTo>
                            <a:pt x="519" y="26"/>
                          </a:lnTo>
                          <a:lnTo>
                            <a:pt x="534" y="48"/>
                          </a:lnTo>
                          <a:lnTo>
                            <a:pt x="548" y="71"/>
                          </a:lnTo>
                          <a:lnTo>
                            <a:pt x="561" y="93"/>
                          </a:lnTo>
                          <a:lnTo>
                            <a:pt x="570" y="111"/>
                          </a:lnTo>
                          <a:lnTo>
                            <a:pt x="573" y="123"/>
                          </a:lnTo>
                          <a:lnTo>
                            <a:pt x="573" y="123"/>
                          </a:lnTo>
                          <a:lnTo>
                            <a:pt x="571" y="129"/>
                          </a:lnTo>
                          <a:lnTo>
                            <a:pt x="566" y="138"/>
                          </a:lnTo>
                          <a:lnTo>
                            <a:pt x="539" y="168"/>
                          </a:lnTo>
                          <a:lnTo>
                            <a:pt x="502" y="206"/>
                          </a:lnTo>
                          <a:lnTo>
                            <a:pt x="459" y="249"/>
                          </a:lnTo>
                          <a:lnTo>
                            <a:pt x="410" y="290"/>
                          </a:lnTo>
                          <a:lnTo>
                            <a:pt x="365" y="324"/>
                          </a:lnTo>
                          <a:lnTo>
                            <a:pt x="346" y="338"/>
                          </a:lnTo>
                          <a:lnTo>
                            <a:pt x="329" y="347"/>
                          </a:lnTo>
                          <a:lnTo>
                            <a:pt x="315" y="354"/>
                          </a:lnTo>
                          <a:lnTo>
                            <a:pt x="308" y="356"/>
                          </a:lnTo>
                          <a:lnTo>
                            <a:pt x="304" y="356"/>
                          </a:lnTo>
                          <a:lnTo>
                            <a:pt x="220" y="335"/>
                          </a:lnTo>
                          <a:lnTo>
                            <a:pt x="220" y="335"/>
                          </a:lnTo>
                          <a:lnTo>
                            <a:pt x="218" y="342"/>
                          </a:lnTo>
                          <a:lnTo>
                            <a:pt x="218" y="349"/>
                          </a:lnTo>
                          <a:lnTo>
                            <a:pt x="215" y="358"/>
                          </a:lnTo>
                          <a:lnTo>
                            <a:pt x="209" y="367"/>
                          </a:lnTo>
                          <a:lnTo>
                            <a:pt x="202" y="378"/>
                          </a:lnTo>
                          <a:lnTo>
                            <a:pt x="190" y="385"/>
                          </a:lnTo>
                          <a:lnTo>
                            <a:pt x="175" y="392"/>
                          </a:lnTo>
                          <a:lnTo>
                            <a:pt x="175" y="392"/>
                          </a:lnTo>
                          <a:lnTo>
                            <a:pt x="156" y="397"/>
                          </a:lnTo>
                          <a:lnTo>
                            <a:pt x="138" y="405"/>
                          </a:lnTo>
                          <a:lnTo>
                            <a:pt x="100" y="419"/>
                          </a:lnTo>
                          <a:lnTo>
                            <a:pt x="84" y="424"/>
                          </a:lnTo>
                          <a:lnTo>
                            <a:pt x="68" y="426"/>
                          </a:lnTo>
                          <a:lnTo>
                            <a:pt x="52" y="426"/>
                          </a:lnTo>
                          <a:lnTo>
                            <a:pt x="46" y="424"/>
                          </a:lnTo>
                          <a:lnTo>
                            <a:pt x="41" y="421"/>
                          </a:lnTo>
                          <a:lnTo>
                            <a:pt x="41" y="421"/>
                          </a:lnTo>
                          <a:lnTo>
                            <a:pt x="35" y="415"/>
                          </a:lnTo>
                          <a:lnTo>
                            <a:pt x="30" y="406"/>
                          </a:lnTo>
                          <a:lnTo>
                            <a:pt x="25" y="394"/>
                          </a:lnTo>
                          <a:lnTo>
                            <a:pt x="21" y="380"/>
                          </a:lnTo>
                          <a:lnTo>
                            <a:pt x="14" y="344"/>
                          </a:lnTo>
                          <a:lnTo>
                            <a:pt x="9" y="306"/>
                          </a:lnTo>
                          <a:lnTo>
                            <a:pt x="1" y="238"/>
                          </a:lnTo>
                          <a:lnTo>
                            <a:pt x="0" y="206"/>
                          </a:lnTo>
                          <a:lnTo>
                            <a:pt x="165" y="161"/>
                          </a:lnTo>
                          <a:close/>
                        </a:path>
                      </a:pathLst>
                    </a:custGeom>
                    <a:solidFill>
                      <a:srgbClr val="382C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57" name="Freeform 39"/>
                    <p:cNvSpPr>
                      <a:spLocks/>
                    </p:cNvSpPr>
                    <p:nvPr/>
                  </p:nvSpPr>
                  <p:spPr bwMode="auto">
                    <a:xfrm>
                      <a:off x="5482944" y="5807289"/>
                      <a:ext cx="1254532" cy="1477614"/>
                    </a:xfrm>
                    <a:custGeom>
                      <a:avLst/>
                      <a:gdLst>
                        <a:gd name="T0" fmla="*/ 181 w 920"/>
                        <a:gd name="T1" fmla="*/ 2 h 1714"/>
                        <a:gd name="T2" fmla="*/ 360 w 920"/>
                        <a:gd name="T3" fmla="*/ 278 h 1714"/>
                        <a:gd name="T4" fmla="*/ 516 w 920"/>
                        <a:gd name="T5" fmla="*/ 531 h 1714"/>
                        <a:gd name="T6" fmla="*/ 626 w 920"/>
                        <a:gd name="T7" fmla="*/ 719 h 1714"/>
                        <a:gd name="T8" fmla="*/ 656 w 920"/>
                        <a:gd name="T9" fmla="*/ 775 h 1714"/>
                        <a:gd name="T10" fmla="*/ 714 w 920"/>
                        <a:gd name="T11" fmla="*/ 898 h 1714"/>
                        <a:gd name="T12" fmla="*/ 764 w 920"/>
                        <a:gd name="T13" fmla="*/ 1038 h 1714"/>
                        <a:gd name="T14" fmla="*/ 809 w 920"/>
                        <a:gd name="T15" fmla="*/ 1187 h 1714"/>
                        <a:gd name="T16" fmla="*/ 846 w 920"/>
                        <a:gd name="T17" fmla="*/ 1332 h 1714"/>
                        <a:gd name="T18" fmla="*/ 902 w 920"/>
                        <a:gd name="T19" fmla="*/ 1569 h 1714"/>
                        <a:gd name="T20" fmla="*/ 920 w 920"/>
                        <a:gd name="T21" fmla="*/ 1666 h 1714"/>
                        <a:gd name="T22" fmla="*/ 873 w 920"/>
                        <a:gd name="T23" fmla="*/ 1687 h 1714"/>
                        <a:gd name="T24" fmla="*/ 807 w 920"/>
                        <a:gd name="T25" fmla="*/ 1707 h 1714"/>
                        <a:gd name="T26" fmla="*/ 769 w 920"/>
                        <a:gd name="T27" fmla="*/ 1712 h 1714"/>
                        <a:gd name="T28" fmla="*/ 732 w 920"/>
                        <a:gd name="T29" fmla="*/ 1714 h 1714"/>
                        <a:gd name="T30" fmla="*/ 696 w 920"/>
                        <a:gd name="T31" fmla="*/ 1709 h 1714"/>
                        <a:gd name="T32" fmla="*/ 680 w 920"/>
                        <a:gd name="T33" fmla="*/ 1606 h 1714"/>
                        <a:gd name="T34" fmla="*/ 633 w 920"/>
                        <a:gd name="T35" fmla="*/ 1370 h 1714"/>
                        <a:gd name="T36" fmla="*/ 602 w 920"/>
                        <a:gd name="T37" fmla="*/ 1230 h 1714"/>
                        <a:gd name="T38" fmla="*/ 567 w 920"/>
                        <a:gd name="T39" fmla="*/ 1094 h 1714"/>
                        <a:gd name="T40" fmla="*/ 527 w 920"/>
                        <a:gd name="T41" fmla="*/ 974 h 1714"/>
                        <a:gd name="T42" fmla="*/ 495 w 920"/>
                        <a:gd name="T43" fmla="*/ 900 h 1714"/>
                        <a:gd name="T44" fmla="*/ 484 w 920"/>
                        <a:gd name="T45" fmla="*/ 880 h 1714"/>
                        <a:gd name="T46" fmla="*/ 380 w 920"/>
                        <a:gd name="T47" fmla="*/ 708 h 1714"/>
                        <a:gd name="T48" fmla="*/ 255 w 920"/>
                        <a:gd name="T49" fmla="*/ 524 h 1714"/>
                        <a:gd name="T50" fmla="*/ 135 w 920"/>
                        <a:gd name="T51" fmla="*/ 361 h 1714"/>
                        <a:gd name="T52" fmla="*/ 83 w 920"/>
                        <a:gd name="T53" fmla="*/ 300 h 1714"/>
                        <a:gd name="T54" fmla="*/ 41 w 920"/>
                        <a:gd name="T55" fmla="*/ 258 h 1714"/>
                        <a:gd name="T56" fmla="*/ 32 w 920"/>
                        <a:gd name="T57" fmla="*/ 250 h 1714"/>
                        <a:gd name="T58" fmla="*/ 18 w 920"/>
                        <a:gd name="T59" fmla="*/ 233 h 1714"/>
                        <a:gd name="T60" fmla="*/ 5 w 920"/>
                        <a:gd name="T61" fmla="*/ 203 h 1714"/>
                        <a:gd name="T62" fmla="*/ 0 w 920"/>
                        <a:gd name="T63" fmla="*/ 158 h 1714"/>
                        <a:gd name="T64" fmla="*/ 9 w 920"/>
                        <a:gd name="T65" fmla="*/ 113 h 1714"/>
                        <a:gd name="T66" fmla="*/ 31 w 920"/>
                        <a:gd name="T67" fmla="*/ 70 h 1714"/>
                        <a:gd name="T68" fmla="*/ 63 w 920"/>
                        <a:gd name="T69" fmla="*/ 34 h 1714"/>
                        <a:gd name="T70" fmla="*/ 104 w 920"/>
                        <a:gd name="T71" fmla="*/ 9 h 1714"/>
                        <a:gd name="T72" fmla="*/ 127 w 920"/>
                        <a:gd name="T73" fmla="*/ 2 h 1714"/>
                        <a:gd name="T74" fmla="*/ 154 w 920"/>
                        <a:gd name="T75" fmla="*/ 0 h 1714"/>
                        <a:gd name="T76" fmla="*/ 181 w 920"/>
                        <a:gd name="T77" fmla="*/ 2 h 17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920" h="1714">
                          <a:moveTo>
                            <a:pt x="181" y="2"/>
                          </a:moveTo>
                          <a:lnTo>
                            <a:pt x="181" y="2"/>
                          </a:lnTo>
                          <a:lnTo>
                            <a:pt x="233" y="81"/>
                          </a:lnTo>
                          <a:lnTo>
                            <a:pt x="360" y="278"/>
                          </a:lnTo>
                          <a:lnTo>
                            <a:pt x="438" y="402"/>
                          </a:lnTo>
                          <a:lnTo>
                            <a:pt x="516" y="531"/>
                          </a:lnTo>
                          <a:lnTo>
                            <a:pt x="592" y="658"/>
                          </a:lnTo>
                          <a:lnTo>
                            <a:pt x="626" y="719"/>
                          </a:lnTo>
                          <a:lnTo>
                            <a:pt x="656" y="775"/>
                          </a:lnTo>
                          <a:lnTo>
                            <a:pt x="656" y="775"/>
                          </a:lnTo>
                          <a:lnTo>
                            <a:pt x="685" y="834"/>
                          </a:lnTo>
                          <a:lnTo>
                            <a:pt x="714" y="898"/>
                          </a:lnTo>
                          <a:lnTo>
                            <a:pt x="739" y="967"/>
                          </a:lnTo>
                          <a:lnTo>
                            <a:pt x="764" y="1038"/>
                          </a:lnTo>
                          <a:lnTo>
                            <a:pt x="787" y="1112"/>
                          </a:lnTo>
                          <a:lnTo>
                            <a:pt x="809" y="1187"/>
                          </a:lnTo>
                          <a:lnTo>
                            <a:pt x="828" y="1261"/>
                          </a:lnTo>
                          <a:lnTo>
                            <a:pt x="846" y="1332"/>
                          </a:lnTo>
                          <a:lnTo>
                            <a:pt x="879" y="1463"/>
                          </a:lnTo>
                          <a:lnTo>
                            <a:pt x="902" y="1569"/>
                          </a:lnTo>
                          <a:lnTo>
                            <a:pt x="920" y="1666"/>
                          </a:lnTo>
                          <a:lnTo>
                            <a:pt x="920" y="1666"/>
                          </a:lnTo>
                          <a:lnTo>
                            <a:pt x="898" y="1676"/>
                          </a:lnTo>
                          <a:lnTo>
                            <a:pt x="873" y="1687"/>
                          </a:lnTo>
                          <a:lnTo>
                            <a:pt x="841" y="1698"/>
                          </a:lnTo>
                          <a:lnTo>
                            <a:pt x="807" y="1707"/>
                          </a:lnTo>
                          <a:lnTo>
                            <a:pt x="787" y="1710"/>
                          </a:lnTo>
                          <a:lnTo>
                            <a:pt x="769" y="1712"/>
                          </a:lnTo>
                          <a:lnTo>
                            <a:pt x="749" y="1714"/>
                          </a:lnTo>
                          <a:lnTo>
                            <a:pt x="732" y="1714"/>
                          </a:lnTo>
                          <a:lnTo>
                            <a:pt x="714" y="1712"/>
                          </a:lnTo>
                          <a:lnTo>
                            <a:pt x="696" y="1709"/>
                          </a:lnTo>
                          <a:lnTo>
                            <a:pt x="696" y="1709"/>
                          </a:lnTo>
                          <a:lnTo>
                            <a:pt x="680" y="1606"/>
                          </a:lnTo>
                          <a:lnTo>
                            <a:pt x="660" y="1499"/>
                          </a:lnTo>
                          <a:lnTo>
                            <a:pt x="633" y="1370"/>
                          </a:lnTo>
                          <a:lnTo>
                            <a:pt x="619" y="1300"/>
                          </a:lnTo>
                          <a:lnTo>
                            <a:pt x="602" y="1230"/>
                          </a:lnTo>
                          <a:lnTo>
                            <a:pt x="585" y="1162"/>
                          </a:lnTo>
                          <a:lnTo>
                            <a:pt x="567" y="1094"/>
                          </a:lnTo>
                          <a:lnTo>
                            <a:pt x="547" y="1031"/>
                          </a:lnTo>
                          <a:lnTo>
                            <a:pt x="527" y="974"/>
                          </a:lnTo>
                          <a:lnTo>
                            <a:pt x="506" y="922"/>
                          </a:lnTo>
                          <a:lnTo>
                            <a:pt x="495" y="900"/>
                          </a:lnTo>
                          <a:lnTo>
                            <a:pt x="484" y="880"/>
                          </a:lnTo>
                          <a:lnTo>
                            <a:pt x="484" y="880"/>
                          </a:lnTo>
                          <a:lnTo>
                            <a:pt x="438" y="798"/>
                          </a:lnTo>
                          <a:lnTo>
                            <a:pt x="380" y="708"/>
                          </a:lnTo>
                          <a:lnTo>
                            <a:pt x="319" y="615"/>
                          </a:lnTo>
                          <a:lnTo>
                            <a:pt x="255" y="524"/>
                          </a:lnTo>
                          <a:lnTo>
                            <a:pt x="192" y="438"/>
                          </a:lnTo>
                          <a:lnTo>
                            <a:pt x="135" y="361"/>
                          </a:lnTo>
                          <a:lnTo>
                            <a:pt x="108" y="328"/>
                          </a:lnTo>
                          <a:lnTo>
                            <a:pt x="83" y="300"/>
                          </a:lnTo>
                          <a:lnTo>
                            <a:pt x="59" y="276"/>
                          </a:lnTo>
                          <a:lnTo>
                            <a:pt x="41" y="258"/>
                          </a:lnTo>
                          <a:lnTo>
                            <a:pt x="41" y="258"/>
                          </a:lnTo>
                          <a:lnTo>
                            <a:pt x="32" y="250"/>
                          </a:lnTo>
                          <a:lnTo>
                            <a:pt x="25" y="242"/>
                          </a:lnTo>
                          <a:lnTo>
                            <a:pt x="18" y="233"/>
                          </a:lnTo>
                          <a:lnTo>
                            <a:pt x="13" y="223"/>
                          </a:lnTo>
                          <a:lnTo>
                            <a:pt x="5" y="203"/>
                          </a:lnTo>
                          <a:lnTo>
                            <a:pt x="2" y="181"/>
                          </a:lnTo>
                          <a:lnTo>
                            <a:pt x="0" y="158"/>
                          </a:lnTo>
                          <a:lnTo>
                            <a:pt x="4" y="135"/>
                          </a:lnTo>
                          <a:lnTo>
                            <a:pt x="9" y="113"/>
                          </a:lnTo>
                          <a:lnTo>
                            <a:pt x="18" y="90"/>
                          </a:lnTo>
                          <a:lnTo>
                            <a:pt x="31" y="70"/>
                          </a:lnTo>
                          <a:lnTo>
                            <a:pt x="45" y="51"/>
                          </a:lnTo>
                          <a:lnTo>
                            <a:pt x="63" y="34"/>
                          </a:lnTo>
                          <a:lnTo>
                            <a:pt x="83" y="20"/>
                          </a:lnTo>
                          <a:lnTo>
                            <a:pt x="104" y="9"/>
                          </a:lnTo>
                          <a:lnTo>
                            <a:pt x="115" y="6"/>
                          </a:lnTo>
                          <a:lnTo>
                            <a:pt x="127" y="2"/>
                          </a:lnTo>
                          <a:lnTo>
                            <a:pt x="140" y="0"/>
                          </a:lnTo>
                          <a:lnTo>
                            <a:pt x="154" y="0"/>
                          </a:lnTo>
                          <a:lnTo>
                            <a:pt x="167" y="0"/>
                          </a:lnTo>
                          <a:lnTo>
                            <a:pt x="181" y="2"/>
                          </a:lnTo>
                          <a:close/>
                        </a:path>
                      </a:pathLst>
                    </a:custGeom>
                    <a:solidFill>
                      <a:srgbClr val="474C4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58" name="Freeform 40"/>
                    <p:cNvSpPr>
                      <a:spLocks/>
                    </p:cNvSpPr>
                    <p:nvPr/>
                  </p:nvSpPr>
                  <p:spPr bwMode="auto">
                    <a:xfrm>
                      <a:off x="5482944" y="5807288"/>
                      <a:ext cx="1168072" cy="2176169"/>
                    </a:xfrm>
                    <a:custGeom>
                      <a:avLst/>
                      <a:gdLst>
                        <a:gd name="T0" fmla="*/ 181 w 920"/>
                        <a:gd name="T1" fmla="*/ 2 h 1714"/>
                        <a:gd name="T2" fmla="*/ 360 w 920"/>
                        <a:gd name="T3" fmla="*/ 278 h 1714"/>
                        <a:gd name="T4" fmla="*/ 516 w 920"/>
                        <a:gd name="T5" fmla="*/ 531 h 1714"/>
                        <a:gd name="T6" fmla="*/ 626 w 920"/>
                        <a:gd name="T7" fmla="*/ 719 h 1714"/>
                        <a:gd name="T8" fmla="*/ 656 w 920"/>
                        <a:gd name="T9" fmla="*/ 775 h 1714"/>
                        <a:gd name="T10" fmla="*/ 714 w 920"/>
                        <a:gd name="T11" fmla="*/ 898 h 1714"/>
                        <a:gd name="T12" fmla="*/ 764 w 920"/>
                        <a:gd name="T13" fmla="*/ 1038 h 1714"/>
                        <a:gd name="T14" fmla="*/ 809 w 920"/>
                        <a:gd name="T15" fmla="*/ 1187 h 1714"/>
                        <a:gd name="T16" fmla="*/ 846 w 920"/>
                        <a:gd name="T17" fmla="*/ 1332 h 1714"/>
                        <a:gd name="T18" fmla="*/ 902 w 920"/>
                        <a:gd name="T19" fmla="*/ 1569 h 1714"/>
                        <a:gd name="T20" fmla="*/ 920 w 920"/>
                        <a:gd name="T21" fmla="*/ 1666 h 1714"/>
                        <a:gd name="T22" fmla="*/ 873 w 920"/>
                        <a:gd name="T23" fmla="*/ 1687 h 1714"/>
                        <a:gd name="T24" fmla="*/ 807 w 920"/>
                        <a:gd name="T25" fmla="*/ 1707 h 1714"/>
                        <a:gd name="T26" fmla="*/ 769 w 920"/>
                        <a:gd name="T27" fmla="*/ 1712 h 1714"/>
                        <a:gd name="T28" fmla="*/ 732 w 920"/>
                        <a:gd name="T29" fmla="*/ 1714 h 1714"/>
                        <a:gd name="T30" fmla="*/ 696 w 920"/>
                        <a:gd name="T31" fmla="*/ 1709 h 1714"/>
                        <a:gd name="T32" fmla="*/ 680 w 920"/>
                        <a:gd name="T33" fmla="*/ 1606 h 1714"/>
                        <a:gd name="T34" fmla="*/ 633 w 920"/>
                        <a:gd name="T35" fmla="*/ 1370 h 1714"/>
                        <a:gd name="T36" fmla="*/ 602 w 920"/>
                        <a:gd name="T37" fmla="*/ 1230 h 1714"/>
                        <a:gd name="T38" fmla="*/ 567 w 920"/>
                        <a:gd name="T39" fmla="*/ 1094 h 1714"/>
                        <a:gd name="T40" fmla="*/ 527 w 920"/>
                        <a:gd name="T41" fmla="*/ 974 h 1714"/>
                        <a:gd name="T42" fmla="*/ 495 w 920"/>
                        <a:gd name="T43" fmla="*/ 900 h 1714"/>
                        <a:gd name="T44" fmla="*/ 484 w 920"/>
                        <a:gd name="T45" fmla="*/ 880 h 1714"/>
                        <a:gd name="T46" fmla="*/ 380 w 920"/>
                        <a:gd name="T47" fmla="*/ 708 h 1714"/>
                        <a:gd name="T48" fmla="*/ 255 w 920"/>
                        <a:gd name="T49" fmla="*/ 524 h 1714"/>
                        <a:gd name="T50" fmla="*/ 135 w 920"/>
                        <a:gd name="T51" fmla="*/ 361 h 1714"/>
                        <a:gd name="T52" fmla="*/ 83 w 920"/>
                        <a:gd name="T53" fmla="*/ 300 h 1714"/>
                        <a:gd name="T54" fmla="*/ 41 w 920"/>
                        <a:gd name="T55" fmla="*/ 258 h 1714"/>
                        <a:gd name="T56" fmla="*/ 32 w 920"/>
                        <a:gd name="T57" fmla="*/ 250 h 1714"/>
                        <a:gd name="T58" fmla="*/ 18 w 920"/>
                        <a:gd name="T59" fmla="*/ 233 h 1714"/>
                        <a:gd name="T60" fmla="*/ 5 w 920"/>
                        <a:gd name="T61" fmla="*/ 203 h 1714"/>
                        <a:gd name="T62" fmla="*/ 0 w 920"/>
                        <a:gd name="T63" fmla="*/ 158 h 1714"/>
                        <a:gd name="T64" fmla="*/ 9 w 920"/>
                        <a:gd name="T65" fmla="*/ 113 h 1714"/>
                        <a:gd name="T66" fmla="*/ 31 w 920"/>
                        <a:gd name="T67" fmla="*/ 70 h 1714"/>
                        <a:gd name="T68" fmla="*/ 63 w 920"/>
                        <a:gd name="T69" fmla="*/ 34 h 1714"/>
                        <a:gd name="T70" fmla="*/ 104 w 920"/>
                        <a:gd name="T71" fmla="*/ 9 h 1714"/>
                        <a:gd name="T72" fmla="*/ 127 w 920"/>
                        <a:gd name="T73" fmla="*/ 2 h 1714"/>
                        <a:gd name="T74" fmla="*/ 154 w 920"/>
                        <a:gd name="T75" fmla="*/ 0 h 1714"/>
                        <a:gd name="T76" fmla="*/ 181 w 920"/>
                        <a:gd name="T77" fmla="*/ 2 h 17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920" h="1714">
                          <a:moveTo>
                            <a:pt x="181" y="2"/>
                          </a:moveTo>
                          <a:lnTo>
                            <a:pt x="181" y="2"/>
                          </a:lnTo>
                          <a:lnTo>
                            <a:pt x="233" y="81"/>
                          </a:lnTo>
                          <a:lnTo>
                            <a:pt x="360" y="278"/>
                          </a:lnTo>
                          <a:lnTo>
                            <a:pt x="438" y="402"/>
                          </a:lnTo>
                          <a:lnTo>
                            <a:pt x="516" y="531"/>
                          </a:lnTo>
                          <a:lnTo>
                            <a:pt x="592" y="658"/>
                          </a:lnTo>
                          <a:lnTo>
                            <a:pt x="626" y="719"/>
                          </a:lnTo>
                          <a:lnTo>
                            <a:pt x="656" y="775"/>
                          </a:lnTo>
                          <a:lnTo>
                            <a:pt x="656" y="775"/>
                          </a:lnTo>
                          <a:lnTo>
                            <a:pt x="685" y="834"/>
                          </a:lnTo>
                          <a:lnTo>
                            <a:pt x="714" y="898"/>
                          </a:lnTo>
                          <a:lnTo>
                            <a:pt x="739" y="967"/>
                          </a:lnTo>
                          <a:lnTo>
                            <a:pt x="764" y="1038"/>
                          </a:lnTo>
                          <a:lnTo>
                            <a:pt x="787" y="1112"/>
                          </a:lnTo>
                          <a:lnTo>
                            <a:pt x="809" y="1187"/>
                          </a:lnTo>
                          <a:lnTo>
                            <a:pt x="828" y="1261"/>
                          </a:lnTo>
                          <a:lnTo>
                            <a:pt x="846" y="1332"/>
                          </a:lnTo>
                          <a:lnTo>
                            <a:pt x="879" y="1463"/>
                          </a:lnTo>
                          <a:lnTo>
                            <a:pt x="902" y="1569"/>
                          </a:lnTo>
                          <a:lnTo>
                            <a:pt x="920" y="1666"/>
                          </a:lnTo>
                          <a:lnTo>
                            <a:pt x="920" y="1666"/>
                          </a:lnTo>
                          <a:lnTo>
                            <a:pt x="898" y="1676"/>
                          </a:lnTo>
                          <a:lnTo>
                            <a:pt x="873" y="1687"/>
                          </a:lnTo>
                          <a:lnTo>
                            <a:pt x="841" y="1698"/>
                          </a:lnTo>
                          <a:lnTo>
                            <a:pt x="807" y="1707"/>
                          </a:lnTo>
                          <a:lnTo>
                            <a:pt x="787" y="1710"/>
                          </a:lnTo>
                          <a:lnTo>
                            <a:pt x="769" y="1712"/>
                          </a:lnTo>
                          <a:lnTo>
                            <a:pt x="749" y="1714"/>
                          </a:lnTo>
                          <a:lnTo>
                            <a:pt x="732" y="1714"/>
                          </a:lnTo>
                          <a:lnTo>
                            <a:pt x="714" y="1712"/>
                          </a:lnTo>
                          <a:lnTo>
                            <a:pt x="696" y="1709"/>
                          </a:lnTo>
                          <a:lnTo>
                            <a:pt x="696" y="1709"/>
                          </a:lnTo>
                          <a:lnTo>
                            <a:pt x="680" y="1606"/>
                          </a:lnTo>
                          <a:lnTo>
                            <a:pt x="660" y="1499"/>
                          </a:lnTo>
                          <a:lnTo>
                            <a:pt x="633" y="1370"/>
                          </a:lnTo>
                          <a:lnTo>
                            <a:pt x="619" y="1300"/>
                          </a:lnTo>
                          <a:lnTo>
                            <a:pt x="602" y="1230"/>
                          </a:lnTo>
                          <a:lnTo>
                            <a:pt x="585" y="1162"/>
                          </a:lnTo>
                          <a:lnTo>
                            <a:pt x="567" y="1094"/>
                          </a:lnTo>
                          <a:lnTo>
                            <a:pt x="547" y="1031"/>
                          </a:lnTo>
                          <a:lnTo>
                            <a:pt x="527" y="974"/>
                          </a:lnTo>
                          <a:lnTo>
                            <a:pt x="506" y="922"/>
                          </a:lnTo>
                          <a:lnTo>
                            <a:pt x="495" y="900"/>
                          </a:lnTo>
                          <a:lnTo>
                            <a:pt x="484" y="880"/>
                          </a:lnTo>
                          <a:lnTo>
                            <a:pt x="484" y="880"/>
                          </a:lnTo>
                          <a:lnTo>
                            <a:pt x="438" y="798"/>
                          </a:lnTo>
                          <a:lnTo>
                            <a:pt x="380" y="708"/>
                          </a:lnTo>
                          <a:lnTo>
                            <a:pt x="319" y="615"/>
                          </a:lnTo>
                          <a:lnTo>
                            <a:pt x="255" y="524"/>
                          </a:lnTo>
                          <a:lnTo>
                            <a:pt x="192" y="438"/>
                          </a:lnTo>
                          <a:lnTo>
                            <a:pt x="135" y="361"/>
                          </a:lnTo>
                          <a:lnTo>
                            <a:pt x="108" y="328"/>
                          </a:lnTo>
                          <a:lnTo>
                            <a:pt x="83" y="300"/>
                          </a:lnTo>
                          <a:lnTo>
                            <a:pt x="59" y="276"/>
                          </a:lnTo>
                          <a:lnTo>
                            <a:pt x="41" y="258"/>
                          </a:lnTo>
                          <a:lnTo>
                            <a:pt x="41" y="258"/>
                          </a:lnTo>
                          <a:lnTo>
                            <a:pt x="32" y="250"/>
                          </a:lnTo>
                          <a:lnTo>
                            <a:pt x="25" y="242"/>
                          </a:lnTo>
                          <a:lnTo>
                            <a:pt x="18" y="233"/>
                          </a:lnTo>
                          <a:lnTo>
                            <a:pt x="13" y="223"/>
                          </a:lnTo>
                          <a:lnTo>
                            <a:pt x="5" y="203"/>
                          </a:lnTo>
                          <a:lnTo>
                            <a:pt x="2" y="181"/>
                          </a:lnTo>
                          <a:lnTo>
                            <a:pt x="0" y="158"/>
                          </a:lnTo>
                          <a:lnTo>
                            <a:pt x="4" y="135"/>
                          </a:lnTo>
                          <a:lnTo>
                            <a:pt x="9" y="113"/>
                          </a:lnTo>
                          <a:lnTo>
                            <a:pt x="18" y="90"/>
                          </a:lnTo>
                          <a:lnTo>
                            <a:pt x="31" y="70"/>
                          </a:lnTo>
                          <a:lnTo>
                            <a:pt x="45" y="51"/>
                          </a:lnTo>
                          <a:lnTo>
                            <a:pt x="63" y="34"/>
                          </a:lnTo>
                          <a:lnTo>
                            <a:pt x="83" y="20"/>
                          </a:lnTo>
                          <a:lnTo>
                            <a:pt x="104" y="9"/>
                          </a:lnTo>
                          <a:lnTo>
                            <a:pt x="115" y="6"/>
                          </a:lnTo>
                          <a:lnTo>
                            <a:pt x="127" y="2"/>
                          </a:lnTo>
                          <a:lnTo>
                            <a:pt x="140" y="0"/>
                          </a:lnTo>
                          <a:lnTo>
                            <a:pt x="154" y="0"/>
                          </a:lnTo>
                          <a:lnTo>
                            <a:pt x="167" y="0"/>
                          </a:lnTo>
                          <a:lnTo>
                            <a:pt x="181" y="2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59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4882403" y="4474163"/>
                      <a:ext cx="933188" cy="1565471"/>
                    </a:xfrm>
                    <a:custGeom>
                      <a:avLst/>
                      <a:gdLst>
                        <a:gd name="T0" fmla="*/ 20 w 735"/>
                        <a:gd name="T1" fmla="*/ 45 h 1233"/>
                        <a:gd name="T2" fmla="*/ 20 w 735"/>
                        <a:gd name="T3" fmla="*/ 45 h 1233"/>
                        <a:gd name="T4" fmla="*/ 75 w 735"/>
                        <a:gd name="T5" fmla="*/ 36 h 1233"/>
                        <a:gd name="T6" fmla="*/ 132 w 735"/>
                        <a:gd name="T7" fmla="*/ 25 h 1233"/>
                        <a:gd name="T8" fmla="*/ 201 w 735"/>
                        <a:gd name="T9" fmla="*/ 16 h 1233"/>
                        <a:gd name="T10" fmla="*/ 272 w 735"/>
                        <a:gd name="T11" fmla="*/ 7 h 1233"/>
                        <a:gd name="T12" fmla="*/ 342 w 735"/>
                        <a:gd name="T13" fmla="*/ 2 h 1233"/>
                        <a:gd name="T14" fmla="*/ 374 w 735"/>
                        <a:gd name="T15" fmla="*/ 0 h 1233"/>
                        <a:gd name="T16" fmla="*/ 403 w 735"/>
                        <a:gd name="T17" fmla="*/ 0 h 1233"/>
                        <a:gd name="T18" fmla="*/ 426 w 735"/>
                        <a:gd name="T19" fmla="*/ 2 h 1233"/>
                        <a:gd name="T20" fmla="*/ 446 w 735"/>
                        <a:gd name="T21" fmla="*/ 4 h 1233"/>
                        <a:gd name="T22" fmla="*/ 446 w 735"/>
                        <a:gd name="T23" fmla="*/ 4 h 1233"/>
                        <a:gd name="T24" fmla="*/ 487 w 735"/>
                        <a:gd name="T25" fmla="*/ 138 h 1233"/>
                        <a:gd name="T26" fmla="*/ 530 w 735"/>
                        <a:gd name="T27" fmla="*/ 283 h 1233"/>
                        <a:gd name="T28" fmla="*/ 581 w 735"/>
                        <a:gd name="T29" fmla="*/ 457 h 1233"/>
                        <a:gd name="T30" fmla="*/ 633 w 735"/>
                        <a:gd name="T31" fmla="*/ 649 h 1233"/>
                        <a:gd name="T32" fmla="*/ 658 w 735"/>
                        <a:gd name="T33" fmla="*/ 744 h 1233"/>
                        <a:gd name="T34" fmla="*/ 679 w 735"/>
                        <a:gd name="T35" fmla="*/ 839 h 1233"/>
                        <a:gd name="T36" fmla="*/ 699 w 735"/>
                        <a:gd name="T37" fmla="*/ 928 h 1233"/>
                        <a:gd name="T38" fmla="*/ 715 w 735"/>
                        <a:gd name="T39" fmla="*/ 1015 h 1233"/>
                        <a:gd name="T40" fmla="*/ 728 w 735"/>
                        <a:gd name="T41" fmla="*/ 1092 h 1233"/>
                        <a:gd name="T42" fmla="*/ 735 w 735"/>
                        <a:gd name="T43" fmla="*/ 1158 h 1233"/>
                        <a:gd name="T44" fmla="*/ 735 w 735"/>
                        <a:gd name="T45" fmla="*/ 1158 h 1233"/>
                        <a:gd name="T46" fmla="*/ 651 w 735"/>
                        <a:gd name="T47" fmla="*/ 1183 h 1233"/>
                        <a:gd name="T48" fmla="*/ 586 w 735"/>
                        <a:gd name="T49" fmla="*/ 1203 h 1233"/>
                        <a:gd name="T50" fmla="*/ 538 w 735"/>
                        <a:gd name="T51" fmla="*/ 1215 h 1233"/>
                        <a:gd name="T52" fmla="*/ 498 w 735"/>
                        <a:gd name="T53" fmla="*/ 1108 h 1233"/>
                        <a:gd name="T54" fmla="*/ 450 w 735"/>
                        <a:gd name="T55" fmla="*/ 1212 h 1233"/>
                        <a:gd name="T56" fmla="*/ 450 w 735"/>
                        <a:gd name="T57" fmla="*/ 1212 h 1233"/>
                        <a:gd name="T58" fmla="*/ 419 w 735"/>
                        <a:gd name="T59" fmla="*/ 1217 h 1233"/>
                        <a:gd name="T60" fmla="*/ 383 w 735"/>
                        <a:gd name="T61" fmla="*/ 1224 h 1233"/>
                        <a:gd name="T62" fmla="*/ 337 w 735"/>
                        <a:gd name="T63" fmla="*/ 1230 h 1233"/>
                        <a:gd name="T64" fmla="*/ 278 w 735"/>
                        <a:gd name="T65" fmla="*/ 1233 h 1233"/>
                        <a:gd name="T66" fmla="*/ 244 w 735"/>
                        <a:gd name="T67" fmla="*/ 1233 h 1233"/>
                        <a:gd name="T68" fmla="*/ 210 w 735"/>
                        <a:gd name="T69" fmla="*/ 1231 h 1233"/>
                        <a:gd name="T70" fmla="*/ 172 w 735"/>
                        <a:gd name="T71" fmla="*/ 1230 h 1233"/>
                        <a:gd name="T72" fmla="*/ 132 w 735"/>
                        <a:gd name="T73" fmla="*/ 1224 h 1233"/>
                        <a:gd name="T74" fmla="*/ 91 w 735"/>
                        <a:gd name="T75" fmla="*/ 1219 h 1233"/>
                        <a:gd name="T76" fmla="*/ 48 w 735"/>
                        <a:gd name="T77" fmla="*/ 1210 h 1233"/>
                        <a:gd name="T78" fmla="*/ 48 w 735"/>
                        <a:gd name="T79" fmla="*/ 1210 h 1233"/>
                        <a:gd name="T80" fmla="*/ 52 w 735"/>
                        <a:gd name="T81" fmla="*/ 1138 h 1233"/>
                        <a:gd name="T82" fmla="*/ 52 w 735"/>
                        <a:gd name="T83" fmla="*/ 1061 h 1233"/>
                        <a:gd name="T84" fmla="*/ 54 w 735"/>
                        <a:gd name="T85" fmla="*/ 966 h 1233"/>
                        <a:gd name="T86" fmla="*/ 52 w 735"/>
                        <a:gd name="T87" fmla="*/ 859 h 1233"/>
                        <a:gd name="T88" fmla="*/ 50 w 735"/>
                        <a:gd name="T89" fmla="*/ 749 h 1233"/>
                        <a:gd name="T90" fmla="*/ 43 w 735"/>
                        <a:gd name="T91" fmla="*/ 643 h 1233"/>
                        <a:gd name="T92" fmla="*/ 39 w 735"/>
                        <a:gd name="T93" fmla="*/ 595 h 1233"/>
                        <a:gd name="T94" fmla="*/ 32 w 735"/>
                        <a:gd name="T95" fmla="*/ 550 h 1233"/>
                        <a:gd name="T96" fmla="*/ 32 w 735"/>
                        <a:gd name="T97" fmla="*/ 550 h 1233"/>
                        <a:gd name="T98" fmla="*/ 21 w 735"/>
                        <a:gd name="T99" fmla="*/ 466 h 1233"/>
                        <a:gd name="T100" fmla="*/ 12 w 735"/>
                        <a:gd name="T101" fmla="*/ 382 h 1233"/>
                        <a:gd name="T102" fmla="*/ 5 w 735"/>
                        <a:gd name="T103" fmla="*/ 301 h 1233"/>
                        <a:gd name="T104" fmla="*/ 2 w 735"/>
                        <a:gd name="T105" fmla="*/ 226 h 1233"/>
                        <a:gd name="T106" fmla="*/ 0 w 735"/>
                        <a:gd name="T107" fmla="*/ 159 h 1233"/>
                        <a:gd name="T108" fmla="*/ 2 w 735"/>
                        <a:gd name="T109" fmla="*/ 131 h 1233"/>
                        <a:gd name="T110" fmla="*/ 3 w 735"/>
                        <a:gd name="T111" fmla="*/ 106 h 1233"/>
                        <a:gd name="T112" fmla="*/ 5 w 735"/>
                        <a:gd name="T113" fmla="*/ 84 h 1233"/>
                        <a:gd name="T114" fmla="*/ 9 w 735"/>
                        <a:gd name="T115" fmla="*/ 66 h 1233"/>
                        <a:gd name="T116" fmla="*/ 14 w 735"/>
                        <a:gd name="T117" fmla="*/ 54 h 1233"/>
                        <a:gd name="T118" fmla="*/ 20 w 735"/>
                        <a:gd name="T119" fmla="*/ 45 h 12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</a:cxnLst>
                      <a:rect l="0" t="0" r="r" b="b"/>
                      <a:pathLst>
                        <a:path w="735" h="1233">
                          <a:moveTo>
                            <a:pt x="20" y="45"/>
                          </a:moveTo>
                          <a:lnTo>
                            <a:pt x="20" y="45"/>
                          </a:lnTo>
                          <a:lnTo>
                            <a:pt x="75" y="36"/>
                          </a:lnTo>
                          <a:lnTo>
                            <a:pt x="132" y="25"/>
                          </a:lnTo>
                          <a:lnTo>
                            <a:pt x="201" y="16"/>
                          </a:lnTo>
                          <a:lnTo>
                            <a:pt x="272" y="7"/>
                          </a:lnTo>
                          <a:lnTo>
                            <a:pt x="342" y="2"/>
                          </a:lnTo>
                          <a:lnTo>
                            <a:pt x="374" y="0"/>
                          </a:lnTo>
                          <a:lnTo>
                            <a:pt x="403" y="0"/>
                          </a:lnTo>
                          <a:lnTo>
                            <a:pt x="426" y="2"/>
                          </a:lnTo>
                          <a:lnTo>
                            <a:pt x="446" y="4"/>
                          </a:lnTo>
                          <a:lnTo>
                            <a:pt x="446" y="4"/>
                          </a:lnTo>
                          <a:lnTo>
                            <a:pt x="487" y="138"/>
                          </a:lnTo>
                          <a:lnTo>
                            <a:pt x="530" y="283"/>
                          </a:lnTo>
                          <a:lnTo>
                            <a:pt x="581" y="457"/>
                          </a:lnTo>
                          <a:lnTo>
                            <a:pt x="633" y="649"/>
                          </a:lnTo>
                          <a:lnTo>
                            <a:pt x="658" y="744"/>
                          </a:lnTo>
                          <a:lnTo>
                            <a:pt x="679" y="839"/>
                          </a:lnTo>
                          <a:lnTo>
                            <a:pt x="699" y="928"/>
                          </a:lnTo>
                          <a:lnTo>
                            <a:pt x="715" y="1015"/>
                          </a:lnTo>
                          <a:lnTo>
                            <a:pt x="728" y="1092"/>
                          </a:lnTo>
                          <a:lnTo>
                            <a:pt x="735" y="1158"/>
                          </a:lnTo>
                          <a:lnTo>
                            <a:pt x="735" y="1158"/>
                          </a:lnTo>
                          <a:lnTo>
                            <a:pt x="651" y="1183"/>
                          </a:lnTo>
                          <a:lnTo>
                            <a:pt x="586" y="1203"/>
                          </a:lnTo>
                          <a:lnTo>
                            <a:pt x="538" y="1215"/>
                          </a:lnTo>
                          <a:lnTo>
                            <a:pt x="498" y="1108"/>
                          </a:lnTo>
                          <a:lnTo>
                            <a:pt x="450" y="1212"/>
                          </a:lnTo>
                          <a:lnTo>
                            <a:pt x="450" y="1212"/>
                          </a:lnTo>
                          <a:lnTo>
                            <a:pt x="419" y="1217"/>
                          </a:lnTo>
                          <a:lnTo>
                            <a:pt x="383" y="1224"/>
                          </a:lnTo>
                          <a:lnTo>
                            <a:pt x="337" y="1230"/>
                          </a:lnTo>
                          <a:lnTo>
                            <a:pt x="278" y="1233"/>
                          </a:lnTo>
                          <a:lnTo>
                            <a:pt x="244" y="1233"/>
                          </a:lnTo>
                          <a:lnTo>
                            <a:pt x="210" y="1231"/>
                          </a:lnTo>
                          <a:lnTo>
                            <a:pt x="172" y="1230"/>
                          </a:lnTo>
                          <a:lnTo>
                            <a:pt x="132" y="1224"/>
                          </a:lnTo>
                          <a:lnTo>
                            <a:pt x="91" y="1219"/>
                          </a:lnTo>
                          <a:lnTo>
                            <a:pt x="48" y="1210"/>
                          </a:lnTo>
                          <a:lnTo>
                            <a:pt x="48" y="1210"/>
                          </a:lnTo>
                          <a:lnTo>
                            <a:pt x="52" y="1138"/>
                          </a:lnTo>
                          <a:lnTo>
                            <a:pt x="52" y="1061"/>
                          </a:lnTo>
                          <a:lnTo>
                            <a:pt x="54" y="966"/>
                          </a:lnTo>
                          <a:lnTo>
                            <a:pt x="52" y="859"/>
                          </a:lnTo>
                          <a:lnTo>
                            <a:pt x="50" y="749"/>
                          </a:lnTo>
                          <a:lnTo>
                            <a:pt x="43" y="643"/>
                          </a:lnTo>
                          <a:lnTo>
                            <a:pt x="39" y="595"/>
                          </a:lnTo>
                          <a:lnTo>
                            <a:pt x="32" y="550"/>
                          </a:lnTo>
                          <a:lnTo>
                            <a:pt x="32" y="550"/>
                          </a:lnTo>
                          <a:lnTo>
                            <a:pt x="21" y="466"/>
                          </a:lnTo>
                          <a:lnTo>
                            <a:pt x="12" y="382"/>
                          </a:lnTo>
                          <a:lnTo>
                            <a:pt x="5" y="301"/>
                          </a:lnTo>
                          <a:lnTo>
                            <a:pt x="2" y="226"/>
                          </a:lnTo>
                          <a:lnTo>
                            <a:pt x="0" y="159"/>
                          </a:lnTo>
                          <a:lnTo>
                            <a:pt x="2" y="131"/>
                          </a:lnTo>
                          <a:lnTo>
                            <a:pt x="3" y="106"/>
                          </a:lnTo>
                          <a:lnTo>
                            <a:pt x="5" y="84"/>
                          </a:lnTo>
                          <a:lnTo>
                            <a:pt x="9" y="66"/>
                          </a:lnTo>
                          <a:lnTo>
                            <a:pt x="14" y="54"/>
                          </a:lnTo>
                          <a:lnTo>
                            <a:pt x="20" y="45"/>
                          </a:lnTo>
                          <a:close/>
                        </a:path>
                      </a:pathLst>
                    </a:custGeom>
                    <a:solidFill>
                      <a:srgbClr val="474C4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60" name="Freeform 42"/>
                    <p:cNvSpPr>
                      <a:spLocks/>
                    </p:cNvSpPr>
                    <p:nvPr/>
                  </p:nvSpPr>
                  <p:spPr bwMode="auto">
                    <a:xfrm>
                      <a:off x="4882403" y="4474163"/>
                      <a:ext cx="933188" cy="1565471"/>
                    </a:xfrm>
                    <a:custGeom>
                      <a:avLst/>
                      <a:gdLst>
                        <a:gd name="T0" fmla="*/ 20 w 735"/>
                        <a:gd name="T1" fmla="*/ 45 h 1233"/>
                        <a:gd name="T2" fmla="*/ 20 w 735"/>
                        <a:gd name="T3" fmla="*/ 45 h 1233"/>
                        <a:gd name="T4" fmla="*/ 75 w 735"/>
                        <a:gd name="T5" fmla="*/ 36 h 1233"/>
                        <a:gd name="T6" fmla="*/ 132 w 735"/>
                        <a:gd name="T7" fmla="*/ 25 h 1233"/>
                        <a:gd name="T8" fmla="*/ 201 w 735"/>
                        <a:gd name="T9" fmla="*/ 16 h 1233"/>
                        <a:gd name="T10" fmla="*/ 272 w 735"/>
                        <a:gd name="T11" fmla="*/ 7 h 1233"/>
                        <a:gd name="T12" fmla="*/ 342 w 735"/>
                        <a:gd name="T13" fmla="*/ 2 h 1233"/>
                        <a:gd name="T14" fmla="*/ 374 w 735"/>
                        <a:gd name="T15" fmla="*/ 0 h 1233"/>
                        <a:gd name="T16" fmla="*/ 403 w 735"/>
                        <a:gd name="T17" fmla="*/ 0 h 1233"/>
                        <a:gd name="T18" fmla="*/ 426 w 735"/>
                        <a:gd name="T19" fmla="*/ 2 h 1233"/>
                        <a:gd name="T20" fmla="*/ 446 w 735"/>
                        <a:gd name="T21" fmla="*/ 4 h 1233"/>
                        <a:gd name="T22" fmla="*/ 446 w 735"/>
                        <a:gd name="T23" fmla="*/ 4 h 1233"/>
                        <a:gd name="T24" fmla="*/ 487 w 735"/>
                        <a:gd name="T25" fmla="*/ 138 h 1233"/>
                        <a:gd name="T26" fmla="*/ 530 w 735"/>
                        <a:gd name="T27" fmla="*/ 283 h 1233"/>
                        <a:gd name="T28" fmla="*/ 581 w 735"/>
                        <a:gd name="T29" fmla="*/ 457 h 1233"/>
                        <a:gd name="T30" fmla="*/ 633 w 735"/>
                        <a:gd name="T31" fmla="*/ 649 h 1233"/>
                        <a:gd name="T32" fmla="*/ 658 w 735"/>
                        <a:gd name="T33" fmla="*/ 744 h 1233"/>
                        <a:gd name="T34" fmla="*/ 679 w 735"/>
                        <a:gd name="T35" fmla="*/ 839 h 1233"/>
                        <a:gd name="T36" fmla="*/ 699 w 735"/>
                        <a:gd name="T37" fmla="*/ 928 h 1233"/>
                        <a:gd name="T38" fmla="*/ 715 w 735"/>
                        <a:gd name="T39" fmla="*/ 1015 h 1233"/>
                        <a:gd name="T40" fmla="*/ 728 w 735"/>
                        <a:gd name="T41" fmla="*/ 1092 h 1233"/>
                        <a:gd name="T42" fmla="*/ 735 w 735"/>
                        <a:gd name="T43" fmla="*/ 1158 h 1233"/>
                        <a:gd name="T44" fmla="*/ 735 w 735"/>
                        <a:gd name="T45" fmla="*/ 1158 h 1233"/>
                        <a:gd name="T46" fmla="*/ 651 w 735"/>
                        <a:gd name="T47" fmla="*/ 1183 h 1233"/>
                        <a:gd name="T48" fmla="*/ 586 w 735"/>
                        <a:gd name="T49" fmla="*/ 1203 h 1233"/>
                        <a:gd name="T50" fmla="*/ 538 w 735"/>
                        <a:gd name="T51" fmla="*/ 1215 h 1233"/>
                        <a:gd name="T52" fmla="*/ 498 w 735"/>
                        <a:gd name="T53" fmla="*/ 1108 h 1233"/>
                        <a:gd name="T54" fmla="*/ 450 w 735"/>
                        <a:gd name="T55" fmla="*/ 1212 h 1233"/>
                        <a:gd name="T56" fmla="*/ 450 w 735"/>
                        <a:gd name="T57" fmla="*/ 1212 h 1233"/>
                        <a:gd name="T58" fmla="*/ 419 w 735"/>
                        <a:gd name="T59" fmla="*/ 1217 h 1233"/>
                        <a:gd name="T60" fmla="*/ 383 w 735"/>
                        <a:gd name="T61" fmla="*/ 1224 h 1233"/>
                        <a:gd name="T62" fmla="*/ 337 w 735"/>
                        <a:gd name="T63" fmla="*/ 1230 h 1233"/>
                        <a:gd name="T64" fmla="*/ 278 w 735"/>
                        <a:gd name="T65" fmla="*/ 1233 h 1233"/>
                        <a:gd name="T66" fmla="*/ 244 w 735"/>
                        <a:gd name="T67" fmla="*/ 1233 h 1233"/>
                        <a:gd name="T68" fmla="*/ 210 w 735"/>
                        <a:gd name="T69" fmla="*/ 1231 h 1233"/>
                        <a:gd name="T70" fmla="*/ 172 w 735"/>
                        <a:gd name="T71" fmla="*/ 1230 h 1233"/>
                        <a:gd name="T72" fmla="*/ 132 w 735"/>
                        <a:gd name="T73" fmla="*/ 1224 h 1233"/>
                        <a:gd name="T74" fmla="*/ 91 w 735"/>
                        <a:gd name="T75" fmla="*/ 1219 h 1233"/>
                        <a:gd name="T76" fmla="*/ 48 w 735"/>
                        <a:gd name="T77" fmla="*/ 1210 h 1233"/>
                        <a:gd name="T78" fmla="*/ 48 w 735"/>
                        <a:gd name="T79" fmla="*/ 1210 h 1233"/>
                        <a:gd name="T80" fmla="*/ 52 w 735"/>
                        <a:gd name="T81" fmla="*/ 1138 h 1233"/>
                        <a:gd name="T82" fmla="*/ 52 w 735"/>
                        <a:gd name="T83" fmla="*/ 1061 h 1233"/>
                        <a:gd name="T84" fmla="*/ 54 w 735"/>
                        <a:gd name="T85" fmla="*/ 966 h 1233"/>
                        <a:gd name="T86" fmla="*/ 52 w 735"/>
                        <a:gd name="T87" fmla="*/ 859 h 1233"/>
                        <a:gd name="T88" fmla="*/ 50 w 735"/>
                        <a:gd name="T89" fmla="*/ 749 h 1233"/>
                        <a:gd name="T90" fmla="*/ 43 w 735"/>
                        <a:gd name="T91" fmla="*/ 643 h 1233"/>
                        <a:gd name="T92" fmla="*/ 39 w 735"/>
                        <a:gd name="T93" fmla="*/ 595 h 1233"/>
                        <a:gd name="T94" fmla="*/ 32 w 735"/>
                        <a:gd name="T95" fmla="*/ 550 h 1233"/>
                        <a:gd name="T96" fmla="*/ 32 w 735"/>
                        <a:gd name="T97" fmla="*/ 550 h 1233"/>
                        <a:gd name="T98" fmla="*/ 21 w 735"/>
                        <a:gd name="T99" fmla="*/ 466 h 1233"/>
                        <a:gd name="T100" fmla="*/ 12 w 735"/>
                        <a:gd name="T101" fmla="*/ 382 h 1233"/>
                        <a:gd name="T102" fmla="*/ 5 w 735"/>
                        <a:gd name="T103" fmla="*/ 301 h 1233"/>
                        <a:gd name="T104" fmla="*/ 2 w 735"/>
                        <a:gd name="T105" fmla="*/ 226 h 1233"/>
                        <a:gd name="T106" fmla="*/ 0 w 735"/>
                        <a:gd name="T107" fmla="*/ 159 h 1233"/>
                        <a:gd name="T108" fmla="*/ 2 w 735"/>
                        <a:gd name="T109" fmla="*/ 131 h 1233"/>
                        <a:gd name="T110" fmla="*/ 3 w 735"/>
                        <a:gd name="T111" fmla="*/ 106 h 1233"/>
                        <a:gd name="T112" fmla="*/ 5 w 735"/>
                        <a:gd name="T113" fmla="*/ 84 h 1233"/>
                        <a:gd name="T114" fmla="*/ 9 w 735"/>
                        <a:gd name="T115" fmla="*/ 66 h 1233"/>
                        <a:gd name="T116" fmla="*/ 14 w 735"/>
                        <a:gd name="T117" fmla="*/ 54 h 1233"/>
                        <a:gd name="T118" fmla="*/ 20 w 735"/>
                        <a:gd name="T119" fmla="*/ 45 h 12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</a:cxnLst>
                      <a:rect l="0" t="0" r="r" b="b"/>
                      <a:pathLst>
                        <a:path w="735" h="1233">
                          <a:moveTo>
                            <a:pt x="20" y="45"/>
                          </a:moveTo>
                          <a:lnTo>
                            <a:pt x="20" y="45"/>
                          </a:lnTo>
                          <a:lnTo>
                            <a:pt x="75" y="36"/>
                          </a:lnTo>
                          <a:lnTo>
                            <a:pt x="132" y="25"/>
                          </a:lnTo>
                          <a:lnTo>
                            <a:pt x="201" y="16"/>
                          </a:lnTo>
                          <a:lnTo>
                            <a:pt x="272" y="7"/>
                          </a:lnTo>
                          <a:lnTo>
                            <a:pt x="342" y="2"/>
                          </a:lnTo>
                          <a:lnTo>
                            <a:pt x="374" y="0"/>
                          </a:lnTo>
                          <a:lnTo>
                            <a:pt x="403" y="0"/>
                          </a:lnTo>
                          <a:lnTo>
                            <a:pt x="426" y="2"/>
                          </a:lnTo>
                          <a:lnTo>
                            <a:pt x="446" y="4"/>
                          </a:lnTo>
                          <a:lnTo>
                            <a:pt x="446" y="4"/>
                          </a:lnTo>
                          <a:lnTo>
                            <a:pt x="487" y="138"/>
                          </a:lnTo>
                          <a:lnTo>
                            <a:pt x="530" y="283"/>
                          </a:lnTo>
                          <a:lnTo>
                            <a:pt x="581" y="457"/>
                          </a:lnTo>
                          <a:lnTo>
                            <a:pt x="633" y="649"/>
                          </a:lnTo>
                          <a:lnTo>
                            <a:pt x="658" y="744"/>
                          </a:lnTo>
                          <a:lnTo>
                            <a:pt x="679" y="839"/>
                          </a:lnTo>
                          <a:lnTo>
                            <a:pt x="699" y="928"/>
                          </a:lnTo>
                          <a:lnTo>
                            <a:pt x="715" y="1015"/>
                          </a:lnTo>
                          <a:lnTo>
                            <a:pt x="728" y="1092"/>
                          </a:lnTo>
                          <a:lnTo>
                            <a:pt x="735" y="1158"/>
                          </a:lnTo>
                          <a:lnTo>
                            <a:pt x="735" y="1158"/>
                          </a:lnTo>
                          <a:lnTo>
                            <a:pt x="651" y="1183"/>
                          </a:lnTo>
                          <a:lnTo>
                            <a:pt x="586" y="1203"/>
                          </a:lnTo>
                          <a:lnTo>
                            <a:pt x="538" y="1215"/>
                          </a:lnTo>
                          <a:lnTo>
                            <a:pt x="498" y="1108"/>
                          </a:lnTo>
                          <a:lnTo>
                            <a:pt x="450" y="1212"/>
                          </a:lnTo>
                          <a:lnTo>
                            <a:pt x="450" y="1212"/>
                          </a:lnTo>
                          <a:lnTo>
                            <a:pt x="419" y="1217"/>
                          </a:lnTo>
                          <a:lnTo>
                            <a:pt x="383" y="1224"/>
                          </a:lnTo>
                          <a:lnTo>
                            <a:pt x="337" y="1230"/>
                          </a:lnTo>
                          <a:lnTo>
                            <a:pt x="278" y="1233"/>
                          </a:lnTo>
                          <a:lnTo>
                            <a:pt x="244" y="1233"/>
                          </a:lnTo>
                          <a:lnTo>
                            <a:pt x="210" y="1231"/>
                          </a:lnTo>
                          <a:lnTo>
                            <a:pt x="172" y="1230"/>
                          </a:lnTo>
                          <a:lnTo>
                            <a:pt x="132" y="1224"/>
                          </a:lnTo>
                          <a:lnTo>
                            <a:pt x="91" y="1219"/>
                          </a:lnTo>
                          <a:lnTo>
                            <a:pt x="48" y="1210"/>
                          </a:lnTo>
                          <a:lnTo>
                            <a:pt x="48" y="1210"/>
                          </a:lnTo>
                          <a:lnTo>
                            <a:pt x="52" y="1138"/>
                          </a:lnTo>
                          <a:lnTo>
                            <a:pt x="52" y="1061"/>
                          </a:lnTo>
                          <a:lnTo>
                            <a:pt x="54" y="966"/>
                          </a:lnTo>
                          <a:lnTo>
                            <a:pt x="52" y="859"/>
                          </a:lnTo>
                          <a:lnTo>
                            <a:pt x="50" y="749"/>
                          </a:lnTo>
                          <a:lnTo>
                            <a:pt x="43" y="643"/>
                          </a:lnTo>
                          <a:lnTo>
                            <a:pt x="39" y="595"/>
                          </a:lnTo>
                          <a:lnTo>
                            <a:pt x="32" y="550"/>
                          </a:lnTo>
                          <a:lnTo>
                            <a:pt x="32" y="550"/>
                          </a:lnTo>
                          <a:lnTo>
                            <a:pt x="21" y="466"/>
                          </a:lnTo>
                          <a:lnTo>
                            <a:pt x="12" y="382"/>
                          </a:lnTo>
                          <a:lnTo>
                            <a:pt x="5" y="301"/>
                          </a:lnTo>
                          <a:lnTo>
                            <a:pt x="2" y="226"/>
                          </a:lnTo>
                          <a:lnTo>
                            <a:pt x="0" y="159"/>
                          </a:lnTo>
                          <a:lnTo>
                            <a:pt x="2" y="131"/>
                          </a:lnTo>
                          <a:lnTo>
                            <a:pt x="3" y="106"/>
                          </a:lnTo>
                          <a:lnTo>
                            <a:pt x="5" y="84"/>
                          </a:lnTo>
                          <a:lnTo>
                            <a:pt x="9" y="66"/>
                          </a:lnTo>
                          <a:lnTo>
                            <a:pt x="14" y="54"/>
                          </a:lnTo>
                          <a:lnTo>
                            <a:pt x="20" y="45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61" name="Freeform 43"/>
                    <p:cNvSpPr>
                      <a:spLocks/>
                    </p:cNvSpPr>
                    <p:nvPr/>
                  </p:nvSpPr>
                  <p:spPr bwMode="auto">
                    <a:xfrm>
                      <a:off x="5114748" y="4258323"/>
                      <a:ext cx="192986" cy="422792"/>
                    </a:xfrm>
                    <a:custGeom>
                      <a:avLst/>
                      <a:gdLst>
                        <a:gd name="T0" fmla="*/ 152 w 152"/>
                        <a:gd name="T1" fmla="*/ 27 h 333"/>
                        <a:gd name="T2" fmla="*/ 152 w 152"/>
                        <a:gd name="T3" fmla="*/ 27 h 333"/>
                        <a:gd name="T4" fmla="*/ 148 w 152"/>
                        <a:gd name="T5" fmla="*/ 61 h 333"/>
                        <a:gd name="T6" fmla="*/ 141 w 152"/>
                        <a:gd name="T7" fmla="*/ 138 h 333"/>
                        <a:gd name="T8" fmla="*/ 138 w 152"/>
                        <a:gd name="T9" fmla="*/ 184 h 333"/>
                        <a:gd name="T10" fmla="*/ 136 w 152"/>
                        <a:gd name="T11" fmla="*/ 229 h 333"/>
                        <a:gd name="T12" fmla="*/ 136 w 152"/>
                        <a:gd name="T13" fmla="*/ 269 h 333"/>
                        <a:gd name="T14" fmla="*/ 136 w 152"/>
                        <a:gd name="T15" fmla="*/ 285 h 333"/>
                        <a:gd name="T16" fmla="*/ 138 w 152"/>
                        <a:gd name="T17" fmla="*/ 299 h 333"/>
                        <a:gd name="T18" fmla="*/ 138 w 152"/>
                        <a:gd name="T19" fmla="*/ 299 h 333"/>
                        <a:gd name="T20" fmla="*/ 139 w 152"/>
                        <a:gd name="T21" fmla="*/ 310 h 333"/>
                        <a:gd name="T22" fmla="*/ 138 w 152"/>
                        <a:gd name="T23" fmla="*/ 319 h 333"/>
                        <a:gd name="T24" fmla="*/ 136 w 152"/>
                        <a:gd name="T25" fmla="*/ 326 h 333"/>
                        <a:gd name="T26" fmla="*/ 131 w 152"/>
                        <a:gd name="T27" fmla="*/ 329 h 333"/>
                        <a:gd name="T28" fmla="*/ 123 w 152"/>
                        <a:gd name="T29" fmla="*/ 333 h 333"/>
                        <a:gd name="T30" fmla="*/ 116 w 152"/>
                        <a:gd name="T31" fmla="*/ 333 h 333"/>
                        <a:gd name="T32" fmla="*/ 107 w 152"/>
                        <a:gd name="T33" fmla="*/ 333 h 333"/>
                        <a:gd name="T34" fmla="*/ 96 w 152"/>
                        <a:gd name="T35" fmla="*/ 331 h 333"/>
                        <a:gd name="T36" fmla="*/ 77 w 152"/>
                        <a:gd name="T37" fmla="*/ 326 h 333"/>
                        <a:gd name="T38" fmla="*/ 55 w 152"/>
                        <a:gd name="T39" fmla="*/ 315 h 333"/>
                        <a:gd name="T40" fmla="*/ 37 w 152"/>
                        <a:gd name="T41" fmla="*/ 304 h 333"/>
                        <a:gd name="T42" fmla="*/ 23 w 152"/>
                        <a:gd name="T43" fmla="*/ 292 h 333"/>
                        <a:gd name="T44" fmla="*/ 23 w 152"/>
                        <a:gd name="T45" fmla="*/ 292 h 333"/>
                        <a:gd name="T46" fmla="*/ 18 w 152"/>
                        <a:gd name="T47" fmla="*/ 285 h 333"/>
                        <a:gd name="T48" fmla="*/ 14 w 152"/>
                        <a:gd name="T49" fmla="*/ 272 h 333"/>
                        <a:gd name="T50" fmla="*/ 10 w 152"/>
                        <a:gd name="T51" fmla="*/ 258 h 333"/>
                        <a:gd name="T52" fmla="*/ 9 w 152"/>
                        <a:gd name="T53" fmla="*/ 238 h 333"/>
                        <a:gd name="T54" fmla="*/ 5 w 152"/>
                        <a:gd name="T55" fmla="*/ 195 h 333"/>
                        <a:gd name="T56" fmla="*/ 5 w 152"/>
                        <a:gd name="T57" fmla="*/ 147 h 333"/>
                        <a:gd name="T58" fmla="*/ 5 w 152"/>
                        <a:gd name="T59" fmla="*/ 57 h 333"/>
                        <a:gd name="T60" fmla="*/ 3 w 152"/>
                        <a:gd name="T61" fmla="*/ 27 h 333"/>
                        <a:gd name="T62" fmla="*/ 1 w 152"/>
                        <a:gd name="T63" fmla="*/ 16 h 333"/>
                        <a:gd name="T64" fmla="*/ 1 w 152"/>
                        <a:gd name="T65" fmla="*/ 9 h 333"/>
                        <a:gd name="T66" fmla="*/ 1 w 152"/>
                        <a:gd name="T67" fmla="*/ 9 h 333"/>
                        <a:gd name="T68" fmla="*/ 0 w 152"/>
                        <a:gd name="T69" fmla="*/ 7 h 333"/>
                        <a:gd name="T70" fmla="*/ 3 w 152"/>
                        <a:gd name="T71" fmla="*/ 3 h 333"/>
                        <a:gd name="T72" fmla="*/ 9 w 152"/>
                        <a:gd name="T73" fmla="*/ 1 h 333"/>
                        <a:gd name="T74" fmla="*/ 18 w 152"/>
                        <a:gd name="T75" fmla="*/ 0 h 333"/>
                        <a:gd name="T76" fmla="*/ 39 w 152"/>
                        <a:gd name="T77" fmla="*/ 0 h 333"/>
                        <a:gd name="T78" fmla="*/ 64 w 152"/>
                        <a:gd name="T79" fmla="*/ 1 h 333"/>
                        <a:gd name="T80" fmla="*/ 93 w 152"/>
                        <a:gd name="T81" fmla="*/ 5 h 333"/>
                        <a:gd name="T82" fmla="*/ 118 w 152"/>
                        <a:gd name="T83" fmla="*/ 10 h 333"/>
                        <a:gd name="T84" fmla="*/ 139 w 152"/>
                        <a:gd name="T85" fmla="*/ 18 h 333"/>
                        <a:gd name="T86" fmla="*/ 147 w 152"/>
                        <a:gd name="T87" fmla="*/ 23 h 333"/>
                        <a:gd name="T88" fmla="*/ 152 w 152"/>
                        <a:gd name="T89" fmla="*/ 27 h 3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</a:cxnLst>
                      <a:rect l="0" t="0" r="r" b="b"/>
                      <a:pathLst>
                        <a:path w="152" h="333">
                          <a:moveTo>
                            <a:pt x="152" y="27"/>
                          </a:moveTo>
                          <a:lnTo>
                            <a:pt x="152" y="27"/>
                          </a:lnTo>
                          <a:lnTo>
                            <a:pt x="148" y="61"/>
                          </a:lnTo>
                          <a:lnTo>
                            <a:pt x="141" y="138"/>
                          </a:lnTo>
                          <a:lnTo>
                            <a:pt x="138" y="184"/>
                          </a:lnTo>
                          <a:lnTo>
                            <a:pt x="136" y="229"/>
                          </a:lnTo>
                          <a:lnTo>
                            <a:pt x="136" y="269"/>
                          </a:lnTo>
                          <a:lnTo>
                            <a:pt x="136" y="285"/>
                          </a:lnTo>
                          <a:lnTo>
                            <a:pt x="138" y="299"/>
                          </a:lnTo>
                          <a:lnTo>
                            <a:pt x="138" y="299"/>
                          </a:lnTo>
                          <a:lnTo>
                            <a:pt x="139" y="310"/>
                          </a:lnTo>
                          <a:lnTo>
                            <a:pt x="138" y="319"/>
                          </a:lnTo>
                          <a:lnTo>
                            <a:pt x="136" y="326"/>
                          </a:lnTo>
                          <a:lnTo>
                            <a:pt x="131" y="329"/>
                          </a:lnTo>
                          <a:lnTo>
                            <a:pt x="123" y="333"/>
                          </a:lnTo>
                          <a:lnTo>
                            <a:pt x="116" y="333"/>
                          </a:lnTo>
                          <a:lnTo>
                            <a:pt x="107" y="333"/>
                          </a:lnTo>
                          <a:lnTo>
                            <a:pt x="96" y="331"/>
                          </a:lnTo>
                          <a:lnTo>
                            <a:pt x="77" y="326"/>
                          </a:lnTo>
                          <a:lnTo>
                            <a:pt x="55" y="315"/>
                          </a:lnTo>
                          <a:lnTo>
                            <a:pt x="37" y="304"/>
                          </a:lnTo>
                          <a:lnTo>
                            <a:pt x="23" y="292"/>
                          </a:lnTo>
                          <a:lnTo>
                            <a:pt x="23" y="292"/>
                          </a:lnTo>
                          <a:lnTo>
                            <a:pt x="18" y="285"/>
                          </a:lnTo>
                          <a:lnTo>
                            <a:pt x="14" y="272"/>
                          </a:lnTo>
                          <a:lnTo>
                            <a:pt x="10" y="258"/>
                          </a:lnTo>
                          <a:lnTo>
                            <a:pt x="9" y="238"/>
                          </a:lnTo>
                          <a:lnTo>
                            <a:pt x="5" y="195"/>
                          </a:lnTo>
                          <a:lnTo>
                            <a:pt x="5" y="147"/>
                          </a:lnTo>
                          <a:lnTo>
                            <a:pt x="5" y="57"/>
                          </a:lnTo>
                          <a:lnTo>
                            <a:pt x="3" y="27"/>
                          </a:lnTo>
                          <a:lnTo>
                            <a:pt x="1" y="16"/>
                          </a:lnTo>
                          <a:lnTo>
                            <a:pt x="1" y="9"/>
                          </a:lnTo>
                          <a:lnTo>
                            <a:pt x="1" y="9"/>
                          </a:lnTo>
                          <a:lnTo>
                            <a:pt x="0" y="7"/>
                          </a:lnTo>
                          <a:lnTo>
                            <a:pt x="3" y="3"/>
                          </a:lnTo>
                          <a:lnTo>
                            <a:pt x="9" y="1"/>
                          </a:lnTo>
                          <a:lnTo>
                            <a:pt x="18" y="0"/>
                          </a:lnTo>
                          <a:lnTo>
                            <a:pt x="39" y="0"/>
                          </a:lnTo>
                          <a:lnTo>
                            <a:pt x="64" y="1"/>
                          </a:lnTo>
                          <a:lnTo>
                            <a:pt x="93" y="5"/>
                          </a:lnTo>
                          <a:lnTo>
                            <a:pt x="118" y="10"/>
                          </a:lnTo>
                          <a:lnTo>
                            <a:pt x="139" y="18"/>
                          </a:lnTo>
                          <a:lnTo>
                            <a:pt x="147" y="23"/>
                          </a:lnTo>
                          <a:lnTo>
                            <a:pt x="152" y="27"/>
                          </a:lnTo>
                          <a:close/>
                        </a:path>
                      </a:pathLst>
                    </a:custGeom>
                    <a:solidFill>
                      <a:srgbClr val="FEDCB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62" name="Freeform 44"/>
                    <p:cNvSpPr>
                      <a:spLocks/>
                    </p:cNvSpPr>
                    <p:nvPr/>
                  </p:nvSpPr>
                  <p:spPr bwMode="auto">
                    <a:xfrm>
                      <a:off x="5114748" y="4258323"/>
                      <a:ext cx="192986" cy="422792"/>
                    </a:xfrm>
                    <a:custGeom>
                      <a:avLst/>
                      <a:gdLst>
                        <a:gd name="T0" fmla="*/ 152 w 152"/>
                        <a:gd name="T1" fmla="*/ 27 h 333"/>
                        <a:gd name="T2" fmla="*/ 152 w 152"/>
                        <a:gd name="T3" fmla="*/ 27 h 333"/>
                        <a:gd name="T4" fmla="*/ 148 w 152"/>
                        <a:gd name="T5" fmla="*/ 61 h 333"/>
                        <a:gd name="T6" fmla="*/ 141 w 152"/>
                        <a:gd name="T7" fmla="*/ 138 h 333"/>
                        <a:gd name="T8" fmla="*/ 138 w 152"/>
                        <a:gd name="T9" fmla="*/ 184 h 333"/>
                        <a:gd name="T10" fmla="*/ 136 w 152"/>
                        <a:gd name="T11" fmla="*/ 229 h 333"/>
                        <a:gd name="T12" fmla="*/ 136 w 152"/>
                        <a:gd name="T13" fmla="*/ 269 h 333"/>
                        <a:gd name="T14" fmla="*/ 136 w 152"/>
                        <a:gd name="T15" fmla="*/ 285 h 333"/>
                        <a:gd name="T16" fmla="*/ 138 w 152"/>
                        <a:gd name="T17" fmla="*/ 299 h 333"/>
                        <a:gd name="T18" fmla="*/ 138 w 152"/>
                        <a:gd name="T19" fmla="*/ 299 h 333"/>
                        <a:gd name="T20" fmla="*/ 139 w 152"/>
                        <a:gd name="T21" fmla="*/ 310 h 333"/>
                        <a:gd name="T22" fmla="*/ 138 w 152"/>
                        <a:gd name="T23" fmla="*/ 319 h 333"/>
                        <a:gd name="T24" fmla="*/ 136 w 152"/>
                        <a:gd name="T25" fmla="*/ 326 h 333"/>
                        <a:gd name="T26" fmla="*/ 131 w 152"/>
                        <a:gd name="T27" fmla="*/ 329 h 333"/>
                        <a:gd name="T28" fmla="*/ 123 w 152"/>
                        <a:gd name="T29" fmla="*/ 333 h 333"/>
                        <a:gd name="T30" fmla="*/ 116 w 152"/>
                        <a:gd name="T31" fmla="*/ 333 h 333"/>
                        <a:gd name="T32" fmla="*/ 107 w 152"/>
                        <a:gd name="T33" fmla="*/ 333 h 333"/>
                        <a:gd name="T34" fmla="*/ 96 w 152"/>
                        <a:gd name="T35" fmla="*/ 331 h 333"/>
                        <a:gd name="T36" fmla="*/ 77 w 152"/>
                        <a:gd name="T37" fmla="*/ 326 h 333"/>
                        <a:gd name="T38" fmla="*/ 55 w 152"/>
                        <a:gd name="T39" fmla="*/ 315 h 333"/>
                        <a:gd name="T40" fmla="*/ 37 w 152"/>
                        <a:gd name="T41" fmla="*/ 304 h 333"/>
                        <a:gd name="T42" fmla="*/ 23 w 152"/>
                        <a:gd name="T43" fmla="*/ 292 h 333"/>
                        <a:gd name="T44" fmla="*/ 23 w 152"/>
                        <a:gd name="T45" fmla="*/ 292 h 333"/>
                        <a:gd name="T46" fmla="*/ 18 w 152"/>
                        <a:gd name="T47" fmla="*/ 285 h 333"/>
                        <a:gd name="T48" fmla="*/ 14 w 152"/>
                        <a:gd name="T49" fmla="*/ 272 h 333"/>
                        <a:gd name="T50" fmla="*/ 10 w 152"/>
                        <a:gd name="T51" fmla="*/ 258 h 333"/>
                        <a:gd name="T52" fmla="*/ 9 w 152"/>
                        <a:gd name="T53" fmla="*/ 238 h 333"/>
                        <a:gd name="T54" fmla="*/ 5 w 152"/>
                        <a:gd name="T55" fmla="*/ 195 h 333"/>
                        <a:gd name="T56" fmla="*/ 5 w 152"/>
                        <a:gd name="T57" fmla="*/ 147 h 333"/>
                        <a:gd name="T58" fmla="*/ 5 w 152"/>
                        <a:gd name="T59" fmla="*/ 57 h 333"/>
                        <a:gd name="T60" fmla="*/ 3 w 152"/>
                        <a:gd name="T61" fmla="*/ 27 h 333"/>
                        <a:gd name="T62" fmla="*/ 1 w 152"/>
                        <a:gd name="T63" fmla="*/ 16 h 333"/>
                        <a:gd name="T64" fmla="*/ 1 w 152"/>
                        <a:gd name="T65" fmla="*/ 9 h 333"/>
                        <a:gd name="T66" fmla="*/ 1 w 152"/>
                        <a:gd name="T67" fmla="*/ 9 h 333"/>
                        <a:gd name="T68" fmla="*/ 0 w 152"/>
                        <a:gd name="T69" fmla="*/ 7 h 333"/>
                        <a:gd name="T70" fmla="*/ 3 w 152"/>
                        <a:gd name="T71" fmla="*/ 3 h 333"/>
                        <a:gd name="T72" fmla="*/ 9 w 152"/>
                        <a:gd name="T73" fmla="*/ 1 h 333"/>
                        <a:gd name="T74" fmla="*/ 18 w 152"/>
                        <a:gd name="T75" fmla="*/ 0 h 333"/>
                        <a:gd name="T76" fmla="*/ 39 w 152"/>
                        <a:gd name="T77" fmla="*/ 0 h 333"/>
                        <a:gd name="T78" fmla="*/ 64 w 152"/>
                        <a:gd name="T79" fmla="*/ 1 h 333"/>
                        <a:gd name="T80" fmla="*/ 93 w 152"/>
                        <a:gd name="T81" fmla="*/ 5 h 333"/>
                        <a:gd name="T82" fmla="*/ 118 w 152"/>
                        <a:gd name="T83" fmla="*/ 10 h 333"/>
                        <a:gd name="T84" fmla="*/ 139 w 152"/>
                        <a:gd name="T85" fmla="*/ 18 h 333"/>
                        <a:gd name="T86" fmla="*/ 147 w 152"/>
                        <a:gd name="T87" fmla="*/ 23 h 333"/>
                        <a:gd name="T88" fmla="*/ 152 w 152"/>
                        <a:gd name="T89" fmla="*/ 27 h 3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</a:cxnLst>
                      <a:rect l="0" t="0" r="r" b="b"/>
                      <a:pathLst>
                        <a:path w="152" h="333">
                          <a:moveTo>
                            <a:pt x="152" y="27"/>
                          </a:moveTo>
                          <a:lnTo>
                            <a:pt x="152" y="27"/>
                          </a:lnTo>
                          <a:lnTo>
                            <a:pt x="148" y="61"/>
                          </a:lnTo>
                          <a:lnTo>
                            <a:pt x="141" y="138"/>
                          </a:lnTo>
                          <a:lnTo>
                            <a:pt x="138" y="184"/>
                          </a:lnTo>
                          <a:lnTo>
                            <a:pt x="136" y="229"/>
                          </a:lnTo>
                          <a:lnTo>
                            <a:pt x="136" y="269"/>
                          </a:lnTo>
                          <a:lnTo>
                            <a:pt x="136" y="285"/>
                          </a:lnTo>
                          <a:lnTo>
                            <a:pt x="138" y="299"/>
                          </a:lnTo>
                          <a:lnTo>
                            <a:pt x="138" y="299"/>
                          </a:lnTo>
                          <a:lnTo>
                            <a:pt x="139" y="310"/>
                          </a:lnTo>
                          <a:lnTo>
                            <a:pt x="138" y="319"/>
                          </a:lnTo>
                          <a:lnTo>
                            <a:pt x="136" y="326"/>
                          </a:lnTo>
                          <a:lnTo>
                            <a:pt x="131" y="329"/>
                          </a:lnTo>
                          <a:lnTo>
                            <a:pt x="123" y="333"/>
                          </a:lnTo>
                          <a:lnTo>
                            <a:pt x="116" y="333"/>
                          </a:lnTo>
                          <a:lnTo>
                            <a:pt x="107" y="333"/>
                          </a:lnTo>
                          <a:lnTo>
                            <a:pt x="96" y="331"/>
                          </a:lnTo>
                          <a:lnTo>
                            <a:pt x="77" y="326"/>
                          </a:lnTo>
                          <a:lnTo>
                            <a:pt x="55" y="315"/>
                          </a:lnTo>
                          <a:lnTo>
                            <a:pt x="37" y="304"/>
                          </a:lnTo>
                          <a:lnTo>
                            <a:pt x="23" y="292"/>
                          </a:lnTo>
                          <a:lnTo>
                            <a:pt x="23" y="292"/>
                          </a:lnTo>
                          <a:lnTo>
                            <a:pt x="18" y="285"/>
                          </a:lnTo>
                          <a:lnTo>
                            <a:pt x="14" y="272"/>
                          </a:lnTo>
                          <a:lnTo>
                            <a:pt x="10" y="258"/>
                          </a:lnTo>
                          <a:lnTo>
                            <a:pt x="9" y="238"/>
                          </a:lnTo>
                          <a:lnTo>
                            <a:pt x="5" y="195"/>
                          </a:lnTo>
                          <a:lnTo>
                            <a:pt x="5" y="147"/>
                          </a:lnTo>
                          <a:lnTo>
                            <a:pt x="5" y="57"/>
                          </a:lnTo>
                          <a:lnTo>
                            <a:pt x="3" y="27"/>
                          </a:lnTo>
                          <a:lnTo>
                            <a:pt x="1" y="16"/>
                          </a:lnTo>
                          <a:lnTo>
                            <a:pt x="1" y="9"/>
                          </a:lnTo>
                          <a:lnTo>
                            <a:pt x="1" y="9"/>
                          </a:lnTo>
                          <a:lnTo>
                            <a:pt x="0" y="7"/>
                          </a:lnTo>
                          <a:lnTo>
                            <a:pt x="3" y="3"/>
                          </a:lnTo>
                          <a:lnTo>
                            <a:pt x="9" y="1"/>
                          </a:lnTo>
                          <a:lnTo>
                            <a:pt x="18" y="0"/>
                          </a:lnTo>
                          <a:lnTo>
                            <a:pt x="39" y="0"/>
                          </a:lnTo>
                          <a:lnTo>
                            <a:pt x="64" y="1"/>
                          </a:lnTo>
                          <a:lnTo>
                            <a:pt x="93" y="5"/>
                          </a:lnTo>
                          <a:lnTo>
                            <a:pt x="118" y="10"/>
                          </a:lnTo>
                          <a:lnTo>
                            <a:pt x="139" y="18"/>
                          </a:lnTo>
                          <a:lnTo>
                            <a:pt x="147" y="23"/>
                          </a:lnTo>
                          <a:lnTo>
                            <a:pt x="152" y="27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63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5043648" y="4497016"/>
                      <a:ext cx="384702" cy="775752"/>
                    </a:xfrm>
                    <a:custGeom>
                      <a:avLst/>
                      <a:gdLst>
                        <a:gd name="T0" fmla="*/ 142 w 303"/>
                        <a:gd name="T1" fmla="*/ 3 h 611"/>
                        <a:gd name="T2" fmla="*/ 188 w 303"/>
                        <a:gd name="T3" fmla="*/ 106 h 611"/>
                        <a:gd name="T4" fmla="*/ 185 w 303"/>
                        <a:gd name="T5" fmla="*/ 7 h 611"/>
                        <a:gd name="T6" fmla="*/ 271 w 303"/>
                        <a:gd name="T7" fmla="*/ 46 h 611"/>
                        <a:gd name="T8" fmla="*/ 271 w 303"/>
                        <a:gd name="T9" fmla="*/ 46 h 611"/>
                        <a:gd name="T10" fmla="*/ 274 w 303"/>
                        <a:gd name="T11" fmla="*/ 59 h 611"/>
                        <a:gd name="T12" fmla="*/ 283 w 303"/>
                        <a:gd name="T13" fmla="*/ 93 h 611"/>
                        <a:gd name="T14" fmla="*/ 294 w 303"/>
                        <a:gd name="T15" fmla="*/ 145 h 611"/>
                        <a:gd name="T16" fmla="*/ 299 w 303"/>
                        <a:gd name="T17" fmla="*/ 177 h 611"/>
                        <a:gd name="T18" fmla="*/ 303 w 303"/>
                        <a:gd name="T19" fmla="*/ 210 h 611"/>
                        <a:gd name="T20" fmla="*/ 303 w 303"/>
                        <a:gd name="T21" fmla="*/ 210 h 611"/>
                        <a:gd name="T22" fmla="*/ 303 w 303"/>
                        <a:gd name="T23" fmla="*/ 254 h 611"/>
                        <a:gd name="T24" fmla="*/ 303 w 303"/>
                        <a:gd name="T25" fmla="*/ 312 h 611"/>
                        <a:gd name="T26" fmla="*/ 299 w 303"/>
                        <a:gd name="T27" fmla="*/ 378 h 611"/>
                        <a:gd name="T28" fmla="*/ 296 w 303"/>
                        <a:gd name="T29" fmla="*/ 446 h 611"/>
                        <a:gd name="T30" fmla="*/ 287 w 303"/>
                        <a:gd name="T31" fmla="*/ 563 h 611"/>
                        <a:gd name="T32" fmla="*/ 282 w 303"/>
                        <a:gd name="T33" fmla="*/ 611 h 611"/>
                        <a:gd name="T34" fmla="*/ 282 w 303"/>
                        <a:gd name="T35" fmla="*/ 611 h 611"/>
                        <a:gd name="T36" fmla="*/ 247 w 303"/>
                        <a:gd name="T37" fmla="*/ 541 h 611"/>
                        <a:gd name="T38" fmla="*/ 167 w 303"/>
                        <a:gd name="T39" fmla="*/ 380 h 611"/>
                        <a:gd name="T40" fmla="*/ 74 w 303"/>
                        <a:gd name="T41" fmla="*/ 199 h 611"/>
                        <a:gd name="T42" fmla="*/ 32 w 303"/>
                        <a:gd name="T43" fmla="*/ 122 h 611"/>
                        <a:gd name="T44" fmla="*/ 0 w 303"/>
                        <a:gd name="T45" fmla="*/ 68 h 611"/>
                        <a:gd name="T46" fmla="*/ 0 w 303"/>
                        <a:gd name="T47" fmla="*/ 68 h 611"/>
                        <a:gd name="T48" fmla="*/ 13 w 303"/>
                        <a:gd name="T49" fmla="*/ 55 h 611"/>
                        <a:gd name="T50" fmla="*/ 27 w 303"/>
                        <a:gd name="T51" fmla="*/ 41 h 611"/>
                        <a:gd name="T52" fmla="*/ 45 w 303"/>
                        <a:gd name="T53" fmla="*/ 29 h 611"/>
                        <a:gd name="T54" fmla="*/ 66 w 303"/>
                        <a:gd name="T55" fmla="*/ 14 h 611"/>
                        <a:gd name="T56" fmla="*/ 79 w 303"/>
                        <a:gd name="T57" fmla="*/ 9 h 611"/>
                        <a:gd name="T58" fmla="*/ 92 w 303"/>
                        <a:gd name="T59" fmla="*/ 5 h 611"/>
                        <a:gd name="T60" fmla="*/ 104 w 303"/>
                        <a:gd name="T61" fmla="*/ 2 h 611"/>
                        <a:gd name="T62" fmla="*/ 117 w 303"/>
                        <a:gd name="T63" fmla="*/ 0 h 611"/>
                        <a:gd name="T64" fmla="*/ 129 w 303"/>
                        <a:gd name="T65" fmla="*/ 2 h 611"/>
                        <a:gd name="T66" fmla="*/ 142 w 303"/>
                        <a:gd name="T67" fmla="*/ 3 h 6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</a:cxnLst>
                      <a:rect l="0" t="0" r="r" b="b"/>
                      <a:pathLst>
                        <a:path w="303" h="611">
                          <a:moveTo>
                            <a:pt x="142" y="3"/>
                          </a:moveTo>
                          <a:lnTo>
                            <a:pt x="188" y="106"/>
                          </a:lnTo>
                          <a:lnTo>
                            <a:pt x="185" y="7"/>
                          </a:lnTo>
                          <a:lnTo>
                            <a:pt x="271" y="46"/>
                          </a:lnTo>
                          <a:lnTo>
                            <a:pt x="271" y="46"/>
                          </a:lnTo>
                          <a:lnTo>
                            <a:pt x="274" y="59"/>
                          </a:lnTo>
                          <a:lnTo>
                            <a:pt x="283" y="93"/>
                          </a:lnTo>
                          <a:lnTo>
                            <a:pt x="294" y="145"/>
                          </a:lnTo>
                          <a:lnTo>
                            <a:pt x="299" y="177"/>
                          </a:lnTo>
                          <a:lnTo>
                            <a:pt x="303" y="210"/>
                          </a:lnTo>
                          <a:lnTo>
                            <a:pt x="303" y="210"/>
                          </a:lnTo>
                          <a:lnTo>
                            <a:pt x="303" y="254"/>
                          </a:lnTo>
                          <a:lnTo>
                            <a:pt x="303" y="312"/>
                          </a:lnTo>
                          <a:lnTo>
                            <a:pt x="299" y="378"/>
                          </a:lnTo>
                          <a:lnTo>
                            <a:pt x="296" y="446"/>
                          </a:lnTo>
                          <a:lnTo>
                            <a:pt x="287" y="563"/>
                          </a:lnTo>
                          <a:lnTo>
                            <a:pt x="282" y="611"/>
                          </a:lnTo>
                          <a:lnTo>
                            <a:pt x="282" y="611"/>
                          </a:lnTo>
                          <a:lnTo>
                            <a:pt x="247" y="541"/>
                          </a:lnTo>
                          <a:lnTo>
                            <a:pt x="167" y="380"/>
                          </a:lnTo>
                          <a:lnTo>
                            <a:pt x="74" y="199"/>
                          </a:lnTo>
                          <a:lnTo>
                            <a:pt x="32" y="122"/>
                          </a:lnTo>
                          <a:lnTo>
                            <a:pt x="0" y="68"/>
                          </a:lnTo>
                          <a:lnTo>
                            <a:pt x="0" y="68"/>
                          </a:lnTo>
                          <a:lnTo>
                            <a:pt x="13" y="55"/>
                          </a:lnTo>
                          <a:lnTo>
                            <a:pt x="27" y="41"/>
                          </a:lnTo>
                          <a:lnTo>
                            <a:pt x="45" y="29"/>
                          </a:lnTo>
                          <a:lnTo>
                            <a:pt x="66" y="14"/>
                          </a:lnTo>
                          <a:lnTo>
                            <a:pt x="79" y="9"/>
                          </a:lnTo>
                          <a:lnTo>
                            <a:pt x="92" y="5"/>
                          </a:lnTo>
                          <a:lnTo>
                            <a:pt x="104" y="2"/>
                          </a:lnTo>
                          <a:lnTo>
                            <a:pt x="117" y="0"/>
                          </a:lnTo>
                          <a:lnTo>
                            <a:pt x="129" y="2"/>
                          </a:lnTo>
                          <a:lnTo>
                            <a:pt x="142" y="3"/>
                          </a:lnTo>
                          <a:close/>
                        </a:path>
                      </a:pathLst>
                    </a:custGeom>
                    <a:solidFill>
                      <a:srgbClr val="E5E5E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64" name="Freeform 46"/>
                    <p:cNvSpPr>
                      <a:spLocks/>
                    </p:cNvSpPr>
                    <p:nvPr/>
                  </p:nvSpPr>
                  <p:spPr bwMode="auto">
                    <a:xfrm>
                      <a:off x="5043648" y="4497016"/>
                      <a:ext cx="384702" cy="775752"/>
                    </a:xfrm>
                    <a:custGeom>
                      <a:avLst/>
                      <a:gdLst>
                        <a:gd name="T0" fmla="*/ 142 w 303"/>
                        <a:gd name="T1" fmla="*/ 3 h 611"/>
                        <a:gd name="T2" fmla="*/ 188 w 303"/>
                        <a:gd name="T3" fmla="*/ 106 h 611"/>
                        <a:gd name="T4" fmla="*/ 185 w 303"/>
                        <a:gd name="T5" fmla="*/ 7 h 611"/>
                        <a:gd name="T6" fmla="*/ 271 w 303"/>
                        <a:gd name="T7" fmla="*/ 46 h 611"/>
                        <a:gd name="T8" fmla="*/ 271 w 303"/>
                        <a:gd name="T9" fmla="*/ 46 h 611"/>
                        <a:gd name="T10" fmla="*/ 274 w 303"/>
                        <a:gd name="T11" fmla="*/ 59 h 611"/>
                        <a:gd name="T12" fmla="*/ 283 w 303"/>
                        <a:gd name="T13" fmla="*/ 93 h 611"/>
                        <a:gd name="T14" fmla="*/ 294 w 303"/>
                        <a:gd name="T15" fmla="*/ 145 h 611"/>
                        <a:gd name="T16" fmla="*/ 299 w 303"/>
                        <a:gd name="T17" fmla="*/ 177 h 611"/>
                        <a:gd name="T18" fmla="*/ 303 w 303"/>
                        <a:gd name="T19" fmla="*/ 210 h 611"/>
                        <a:gd name="T20" fmla="*/ 303 w 303"/>
                        <a:gd name="T21" fmla="*/ 210 h 611"/>
                        <a:gd name="T22" fmla="*/ 303 w 303"/>
                        <a:gd name="T23" fmla="*/ 254 h 611"/>
                        <a:gd name="T24" fmla="*/ 303 w 303"/>
                        <a:gd name="T25" fmla="*/ 312 h 611"/>
                        <a:gd name="T26" fmla="*/ 299 w 303"/>
                        <a:gd name="T27" fmla="*/ 378 h 611"/>
                        <a:gd name="T28" fmla="*/ 296 w 303"/>
                        <a:gd name="T29" fmla="*/ 446 h 611"/>
                        <a:gd name="T30" fmla="*/ 287 w 303"/>
                        <a:gd name="T31" fmla="*/ 563 h 611"/>
                        <a:gd name="T32" fmla="*/ 282 w 303"/>
                        <a:gd name="T33" fmla="*/ 611 h 611"/>
                        <a:gd name="T34" fmla="*/ 282 w 303"/>
                        <a:gd name="T35" fmla="*/ 611 h 611"/>
                        <a:gd name="T36" fmla="*/ 247 w 303"/>
                        <a:gd name="T37" fmla="*/ 541 h 611"/>
                        <a:gd name="T38" fmla="*/ 167 w 303"/>
                        <a:gd name="T39" fmla="*/ 380 h 611"/>
                        <a:gd name="T40" fmla="*/ 74 w 303"/>
                        <a:gd name="T41" fmla="*/ 199 h 611"/>
                        <a:gd name="T42" fmla="*/ 32 w 303"/>
                        <a:gd name="T43" fmla="*/ 122 h 611"/>
                        <a:gd name="T44" fmla="*/ 0 w 303"/>
                        <a:gd name="T45" fmla="*/ 68 h 611"/>
                        <a:gd name="T46" fmla="*/ 0 w 303"/>
                        <a:gd name="T47" fmla="*/ 68 h 611"/>
                        <a:gd name="T48" fmla="*/ 13 w 303"/>
                        <a:gd name="T49" fmla="*/ 55 h 611"/>
                        <a:gd name="T50" fmla="*/ 27 w 303"/>
                        <a:gd name="T51" fmla="*/ 41 h 611"/>
                        <a:gd name="T52" fmla="*/ 45 w 303"/>
                        <a:gd name="T53" fmla="*/ 29 h 611"/>
                        <a:gd name="T54" fmla="*/ 66 w 303"/>
                        <a:gd name="T55" fmla="*/ 14 h 611"/>
                        <a:gd name="T56" fmla="*/ 79 w 303"/>
                        <a:gd name="T57" fmla="*/ 9 h 611"/>
                        <a:gd name="T58" fmla="*/ 92 w 303"/>
                        <a:gd name="T59" fmla="*/ 5 h 611"/>
                        <a:gd name="T60" fmla="*/ 104 w 303"/>
                        <a:gd name="T61" fmla="*/ 2 h 611"/>
                        <a:gd name="T62" fmla="*/ 117 w 303"/>
                        <a:gd name="T63" fmla="*/ 0 h 611"/>
                        <a:gd name="T64" fmla="*/ 129 w 303"/>
                        <a:gd name="T65" fmla="*/ 2 h 611"/>
                        <a:gd name="T66" fmla="*/ 142 w 303"/>
                        <a:gd name="T67" fmla="*/ 3 h 6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</a:cxnLst>
                      <a:rect l="0" t="0" r="r" b="b"/>
                      <a:pathLst>
                        <a:path w="303" h="611">
                          <a:moveTo>
                            <a:pt x="142" y="3"/>
                          </a:moveTo>
                          <a:lnTo>
                            <a:pt x="188" y="106"/>
                          </a:lnTo>
                          <a:lnTo>
                            <a:pt x="185" y="7"/>
                          </a:lnTo>
                          <a:lnTo>
                            <a:pt x="271" y="46"/>
                          </a:lnTo>
                          <a:lnTo>
                            <a:pt x="271" y="46"/>
                          </a:lnTo>
                          <a:lnTo>
                            <a:pt x="274" y="59"/>
                          </a:lnTo>
                          <a:lnTo>
                            <a:pt x="283" y="93"/>
                          </a:lnTo>
                          <a:lnTo>
                            <a:pt x="294" y="145"/>
                          </a:lnTo>
                          <a:lnTo>
                            <a:pt x="299" y="177"/>
                          </a:lnTo>
                          <a:lnTo>
                            <a:pt x="303" y="210"/>
                          </a:lnTo>
                          <a:lnTo>
                            <a:pt x="303" y="210"/>
                          </a:lnTo>
                          <a:lnTo>
                            <a:pt x="303" y="254"/>
                          </a:lnTo>
                          <a:lnTo>
                            <a:pt x="303" y="312"/>
                          </a:lnTo>
                          <a:lnTo>
                            <a:pt x="299" y="378"/>
                          </a:lnTo>
                          <a:lnTo>
                            <a:pt x="296" y="446"/>
                          </a:lnTo>
                          <a:lnTo>
                            <a:pt x="287" y="563"/>
                          </a:lnTo>
                          <a:lnTo>
                            <a:pt x="282" y="611"/>
                          </a:lnTo>
                          <a:lnTo>
                            <a:pt x="282" y="611"/>
                          </a:lnTo>
                          <a:lnTo>
                            <a:pt x="247" y="541"/>
                          </a:lnTo>
                          <a:lnTo>
                            <a:pt x="167" y="380"/>
                          </a:lnTo>
                          <a:lnTo>
                            <a:pt x="74" y="199"/>
                          </a:lnTo>
                          <a:lnTo>
                            <a:pt x="32" y="122"/>
                          </a:lnTo>
                          <a:lnTo>
                            <a:pt x="0" y="68"/>
                          </a:lnTo>
                          <a:lnTo>
                            <a:pt x="0" y="68"/>
                          </a:lnTo>
                          <a:lnTo>
                            <a:pt x="13" y="55"/>
                          </a:lnTo>
                          <a:lnTo>
                            <a:pt x="27" y="41"/>
                          </a:lnTo>
                          <a:lnTo>
                            <a:pt x="45" y="29"/>
                          </a:lnTo>
                          <a:lnTo>
                            <a:pt x="66" y="14"/>
                          </a:lnTo>
                          <a:lnTo>
                            <a:pt x="79" y="9"/>
                          </a:lnTo>
                          <a:lnTo>
                            <a:pt x="92" y="5"/>
                          </a:lnTo>
                          <a:lnTo>
                            <a:pt x="104" y="2"/>
                          </a:lnTo>
                          <a:lnTo>
                            <a:pt x="117" y="0"/>
                          </a:lnTo>
                          <a:lnTo>
                            <a:pt x="129" y="2"/>
                          </a:lnTo>
                          <a:lnTo>
                            <a:pt x="142" y="3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65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5227746" y="4655722"/>
                      <a:ext cx="109189" cy="123156"/>
                    </a:xfrm>
                    <a:custGeom>
                      <a:avLst/>
                      <a:gdLst>
                        <a:gd name="T0" fmla="*/ 0 w 86"/>
                        <a:gd name="T1" fmla="*/ 8 h 97"/>
                        <a:gd name="T2" fmla="*/ 0 w 86"/>
                        <a:gd name="T3" fmla="*/ 8 h 97"/>
                        <a:gd name="T4" fmla="*/ 33 w 86"/>
                        <a:gd name="T5" fmla="*/ 4 h 97"/>
                        <a:gd name="T6" fmla="*/ 58 w 86"/>
                        <a:gd name="T7" fmla="*/ 0 h 97"/>
                        <a:gd name="T8" fmla="*/ 74 w 86"/>
                        <a:gd name="T9" fmla="*/ 2 h 97"/>
                        <a:gd name="T10" fmla="*/ 74 w 86"/>
                        <a:gd name="T11" fmla="*/ 2 h 97"/>
                        <a:gd name="T12" fmla="*/ 81 w 86"/>
                        <a:gd name="T13" fmla="*/ 45 h 97"/>
                        <a:gd name="T14" fmla="*/ 85 w 86"/>
                        <a:gd name="T15" fmla="*/ 76 h 97"/>
                        <a:gd name="T16" fmla="*/ 86 w 86"/>
                        <a:gd name="T17" fmla="*/ 94 h 97"/>
                        <a:gd name="T18" fmla="*/ 86 w 86"/>
                        <a:gd name="T19" fmla="*/ 94 h 97"/>
                        <a:gd name="T20" fmla="*/ 85 w 86"/>
                        <a:gd name="T21" fmla="*/ 95 h 97"/>
                        <a:gd name="T22" fmla="*/ 81 w 86"/>
                        <a:gd name="T23" fmla="*/ 97 h 97"/>
                        <a:gd name="T24" fmla="*/ 67 w 86"/>
                        <a:gd name="T25" fmla="*/ 97 h 97"/>
                        <a:gd name="T26" fmla="*/ 49 w 86"/>
                        <a:gd name="T27" fmla="*/ 95 h 97"/>
                        <a:gd name="T28" fmla="*/ 31 w 86"/>
                        <a:gd name="T29" fmla="*/ 90 h 97"/>
                        <a:gd name="T30" fmla="*/ 0 w 86"/>
                        <a:gd name="T31" fmla="*/ 8 h 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86" h="97">
                          <a:moveTo>
                            <a:pt x="0" y="8"/>
                          </a:moveTo>
                          <a:lnTo>
                            <a:pt x="0" y="8"/>
                          </a:lnTo>
                          <a:lnTo>
                            <a:pt x="33" y="4"/>
                          </a:lnTo>
                          <a:lnTo>
                            <a:pt x="58" y="0"/>
                          </a:lnTo>
                          <a:lnTo>
                            <a:pt x="74" y="2"/>
                          </a:lnTo>
                          <a:lnTo>
                            <a:pt x="74" y="2"/>
                          </a:lnTo>
                          <a:lnTo>
                            <a:pt x="81" y="45"/>
                          </a:lnTo>
                          <a:lnTo>
                            <a:pt x="85" y="76"/>
                          </a:lnTo>
                          <a:lnTo>
                            <a:pt x="86" y="94"/>
                          </a:lnTo>
                          <a:lnTo>
                            <a:pt x="86" y="94"/>
                          </a:lnTo>
                          <a:lnTo>
                            <a:pt x="85" y="95"/>
                          </a:lnTo>
                          <a:lnTo>
                            <a:pt x="81" y="97"/>
                          </a:lnTo>
                          <a:lnTo>
                            <a:pt x="67" y="97"/>
                          </a:lnTo>
                          <a:lnTo>
                            <a:pt x="49" y="95"/>
                          </a:lnTo>
                          <a:lnTo>
                            <a:pt x="31" y="90"/>
                          </a:lnTo>
                          <a:lnTo>
                            <a:pt x="0" y="8"/>
                          </a:lnTo>
                          <a:close/>
                        </a:path>
                      </a:pathLst>
                    </a:custGeom>
                    <a:solidFill>
                      <a:srgbClr val="16161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66" name="Freeform 48"/>
                    <p:cNvSpPr>
                      <a:spLocks/>
                    </p:cNvSpPr>
                    <p:nvPr/>
                  </p:nvSpPr>
                  <p:spPr bwMode="auto">
                    <a:xfrm>
                      <a:off x="5273453" y="4769990"/>
                      <a:ext cx="146009" cy="502779"/>
                    </a:xfrm>
                    <a:custGeom>
                      <a:avLst/>
                      <a:gdLst>
                        <a:gd name="T0" fmla="*/ 0 w 115"/>
                        <a:gd name="T1" fmla="*/ 194 h 396"/>
                        <a:gd name="T2" fmla="*/ 0 w 115"/>
                        <a:gd name="T3" fmla="*/ 0 h 396"/>
                        <a:gd name="T4" fmla="*/ 50 w 115"/>
                        <a:gd name="T5" fmla="*/ 4 h 396"/>
                        <a:gd name="T6" fmla="*/ 50 w 115"/>
                        <a:gd name="T7" fmla="*/ 4 h 396"/>
                        <a:gd name="T8" fmla="*/ 115 w 115"/>
                        <a:gd name="T9" fmla="*/ 237 h 396"/>
                        <a:gd name="T10" fmla="*/ 101 w 115"/>
                        <a:gd name="T11" fmla="*/ 396 h 396"/>
                        <a:gd name="T12" fmla="*/ 0 w 115"/>
                        <a:gd name="T13" fmla="*/ 194 h 39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15" h="396">
                          <a:moveTo>
                            <a:pt x="0" y="194"/>
                          </a:moveTo>
                          <a:lnTo>
                            <a:pt x="0" y="0"/>
                          </a:lnTo>
                          <a:lnTo>
                            <a:pt x="50" y="4"/>
                          </a:lnTo>
                          <a:lnTo>
                            <a:pt x="50" y="4"/>
                          </a:lnTo>
                          <a:lnTo>
                            <a:pt x="115" y="237"/>
                          </a:lnTo>
                          <a:lnTo>
                            <a:pt x="101" y="396"/>
                          </a:lnTo>
                          <a:lnTo>
                            <a:pt x="0" y="194"/>
                          </a:lnTo>
                          <a:close/>
                        </a:path>
                      </a:pathLst>
                    </a:custGeom>
                    <a:solidFill>
                      <a:srgbClr val="16161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67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4945885" y="4491938"/>
                      <a:ext cx="459611" cy="853200"/>
                    </a:xfrm>
                    <a:custGeom>
                      <a:avLst/>
                      <a:gdLst>
                        <a:gd name="T0" fmla="*/ 65 w 362"/>
                        <a:gd name="T1" fmla="*/ 0 h 672"/>
                        <a:gd name="T2" fmla="*/ 65 w 362"/>
                        <a:gd name="T3" fmla="*/ 0 h 672"/>
                        <a:gd name="T4" fmla="*/ 38 w 362"/>
                        <a:gd name="T5" fmla="*/ 86 h 672"/>
                        <a:gd name="T6" fmla="*/ 16 w 362"/>
                        <a:gd name="T7" fmla="*/ 151 h 672"/>
                        <a:gd name="T8" fmla="*/ 7 w 362"/>
                        <a:gd name="T9" fmla="*/ 176 h 672"/>
                        <a:gd name="T10" fmla="*/ 0 w 362"/>
                        <a:gd name="T11" fmla="*/ 190 h 672"/>
                        <a:gd name="T12" fmla="*/ 0 w 362"/>
                        <a:gd name="T13" fmla="*/ 190 h 672"/>
                        <a:gd name="T14" fmla="*/ 0 w 362"/>
                        <a:gd name="T15" fmla="*/ 192 h 672"/>
                        <a:gd name="T16" fmla="*/ 0 w 362"/>
                        <a:gd name="T17" fmla="*/ 196 h 672"/>
                        <a:gd name="T18" fmla="*/ 5 w 362"/>
                        <a:gd name="T19" fmla="*/ 201 h 672"/>
                        <a:gd name="T20" fmla="*/ 13 w 362"/>
                        <a:gd name="T21" fmla="*/ 206 h 672"/>
                        <a:gd name="T22" fmla="*/ 23 w 362"/>
                        <a:gd name="T23" fmla="*/ 214 h 672"/>
                        <a:gd name="T24" fmla="*/ 50 w 362"/>
                        <a:gd name="T25" fmla="*/ 228 h 672"/>
                        <a:gd name="T26" fmla="*/ 82 w 362"/>
                        <a:gd name="T27" fmla="*/ 242 h 672"/>
                        <a:gd name="T28" fmla="*/ 143 w 362"/>
                        <a:gd name="T29" fmla="*/ 266 h 672"/>
                        <a:gd name="T30" fmla="*/ 172 w 362"/>
                        <a:gd name="T31" fmla="*/ 276 h 672"/>
                        <a:gd name="T32" fmla="*/ 172 w 362"/>
                        <a:gd name="T33" fmla="*/ 276 h 672"/>
                        <a:gd name="T34" fmla="*/ 127 w 362"/>
                        <a:gd name="T35" fmla="*/ 348 h 672"/>
                        <a:gd name="T36" fmla="*/ 95 w 362"/>
                        <a:gd name="T37" fmla="*/ 402 h 672"/>
                        <a:gd name="T38" fmla="*/ 82 w 362"/>
                        <a:gd name="T39" fmla="*/ 423 h 672"/>
                        <a:gd name="T40" fmla="*/ 75 w 362"/>
                        <a:gd name="T41" fmla="*/ 438 h 672"/>
                        <a:gd name="T42" fmla="*/ 75 w 362"/>
                        <a:gd name="T43" fmla="*/ 438 h 672"/>
                        <a:gd name="T44" fmla="*/ 212 w 362"/>
                        <a:gd name="T45" fmla="*/ 545 h 672"/>
                        <a:gd name="T46" fmla="*/ 308 w 362"/>
                        <a:gd name="T47" fmla="*/ 626 h 672"/>
                        <a:gd name="T48" fmla="*/ 344 w 362"/>
                        <a:gd name="T49" fmla="*/ 655 h 672"/>
                        <a:gd name="T50" fmla="*/ 362 w 362"/>
                        <a:gd name="T51" fmla="*/ 672 h 672"/>
                        <a:gd name="T52" fmla="*/ 359 w 362"/>
                        <a:gd name="T53" fmla="*/ 615 h 672"/>
                        <a:gd name="T54" fmla="*/ 359 w 362"/>
                        <a:gd name="T55" fmla="*/ 615 h 672"/>
                        <a:gd name="T56" fmla="*/ 226 w 362"/>
                        <a:gd name="T57" fmla="*/ 343 h 672"/>
                        <a:gd name="T58" fmla="*/ 131 w 362"/>
                        <a:gd name="T59" fmla="*/ 149 h 672"/>
                        <a:gd name="T60" fmla="*/ 97 w 362"/>
                        <a:gd name="T61" fmla="*/ 81 h 672"/>
                        <a:gd name="T62" fmla="*/ 79 w 362"/>
                        <a:gd name="T63" fmla="*/ 47 h 672"/>
                        <a:gd name="T64" fmla="*/ 79 w 362"/>
                        <a:gd name="T65" fmla="*/ 47 h 672"/>
                        <a:gd name="T66" fmla="*/ 73 w 362"/>
                        <a:gd name="T67" fmla="*/ 36 h 672"/>
                        <a:gd name="T68" fmla="*/ 68 w 362"/>
                        <a:gd name="T69" fmla="*/ 27 h 672"/>
                        <a:gd name="T70" fmla="*/ 65 w 362"/>
                        <a:gd name="T71" fmla="*/ 13 h 672"/>
                        <a:gd name="T72" fmla="*/ 65 w 362"/>
                        <a:gd name="T73" fmla="*/ 4 h 672"/>
                        <a:gd name="T74" fmla="*/ 65 w 362"/>
                        <a:gd name="T75" fmla="*/ 0 h 6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362" h="672">
                          <a:moveTo>
                            <a:pt x="65" y="0"/>
                          </a:moveTo>
                          <a:lnTo>
                            <a:pt x="65" y="0"/>
                          </a:lnTo>
                          <a:lnTo>
                            <a:pt x="38" y="86"/>
                          </a:lnTo>
                          <a:lnTo>
                            <a:pt x="16" y="151"/>
                          </a:lnTo>
                          <a:lnTo>
                            <a:pt x="7" y="176"/>
                          </a:lnTo>
                          <a:lnTo>
                            <a:pt x="0" y="190"/>
                          </a:lnTo>
                          <a:lnTo>
                            <a:pt x="0" y="190"/>
                          </a:lnTo>
                          <a:lnTo>
                            <a:pt x="0" y="192"/>
                          </a:lnTo>
                          <a:lnTo>
                            <a:pt x="0" y="196"/>
                          </a:lnTo>
                          <a:lnTo>
                            <a:pt x="5" y="201"/>
                          </a:lnTo>
                          <a:lnTo>
                            <a:pt x="13" y="206"/>
                          </a:lnTo>
                          <a:lnTo>
                            <a:pt x="23" y="214"/>
                          </a:lnTo>
                          <a:lnTo>
                            <a:pt x="50" y="228"/>
                          </a:lnTo>
                          <a:lnTo>
                            <a:pt x="82" y="242"/>
                          </a:lnTo>
                          <a:lnTo>
                            <a:pt x="143" y="266"/>
                          </a:lnTo>
                          <a:lnTo>
                            <a:pt x="172" y="276"/>
                          </a:lnTo>
                          <a:lnTo>
                            <a:pt x="172" y="276"/>
                          </a:lnTo>
                          <a:lnTo>
                            <a:pt x="127" y="348"/>
                          </a:lnTo>
                          <a:lnTo>
                            <a:pt x="95" y="402"/>
                          </a:lnTo>
                          <a:lnTo>
                            <a:pt x="82" y="423"/>
                          </a:lnTo>
                          <a:lnTo>
                            <a:pt x="75" y="438"/>
                          </a:lnTo>
                          <a:lnTo>
                            <a:pt x="75" y="438"/>
                          </a:lnTo>
                          <a:lnTo>
                            <a:pt x="212" y="545"/>
                          </a:lnTo>
                          <a:lnTo>
                            <a:pt x="308" y="626"/>
                          </a:lnTo>
                          <a:lnTo>
                            <a:pt x="344" y="655"/>
                          </a:lnTo>
                          <a:lnTo>
                            <a:pt x="362" y="672"/>
                          </a:lnTo>
                          <a:lnTo>
                            <a:pt x="359" y="615"/>
                          </a:lnTo>
                          <a:lnTo>
                            <a:pt x="359" y="615"/>
                          </a:lnTo>
                          <a:lnTo>
                            <a:pt x="226" y="343"/>
                          </a:lnTo>
                          <a:lnTo>
                            <a:pt x="131" y="149"/>
                          </a:lnTo>
                          <a:lnTo>
                            <a:pt x="97" y="81"/>
                          </a:lnTo>
                          <a:lnTo>
                            <a:pt x="79" y="47"/>
                          </a:lnTo>
                          <a:lnTo>
                            <a:pt x="79" y="47"/>
                          </a:lnTo>
                          <a:lnTo>
                            <a:pt x="73" y="36"/>
                          </a:lnTo>
                          <a:lnTo>
                            <a:pt x="68" y="27"/>
                          </a:lnTo>
                          <a:lnTo>
                            <a:pt x="65" y="13"/>
                          </a:lnTo>
                          <a:lnTo>
                            <a:pt x="65" y="4"/>
                          </a:lnTo>
                          <a:lnTo>
                            <a:pt x="65" y="0"/>
                          </a:lnTo>
                          <a:close/>
                        </a:path>
                      </a:pathLst>
                    </a:custGeom>
                    <a:solidFill>
                      <a:srgbClr val="676C6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68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4945885" y="4491938"/>
                      <a:ext cx="459611" cy="853200"/>
                    </a:xfrm>
                    <a:custGeom>
                      <a:avLst/>
                      <a:gdLst>
                        <a:gd name="T0" fmla="*/ 65 w 362"/>
                        <a:gd name="T1" fmla="*/ 0 h 672"/>
                        <a:gd name="T2" fmla="*/ 65 w 362"/>
                        <a:gd name="T3" fmla="*/ 0 h 672"/>
                        <a:gd name="T4" fmla="*/ 38 w 362"/>
                        <a:gd name="T5" fmla="*/ 86 h 672"/>
                        <a:gd name="T6" fmla="*/ 16 w 362"/>
                        <a:gd name="T7" fmla="*/ 151 h 672"/>
                        <a:gd name="T8" fmla="*/ 7 w 362"/>
                        <a:gd name="T9" fmla="*/ 176 h 672"/>
                        <a:gd name="T10" fmla="*/ 0 w 362"/>
                        <a:gd name="T11" fmla="*/ 190 h 672"/>
                        <a:gd name="T12" fmla="*/ 0 w 362"/>
                        <a:gd name="T13" fmla="*/ 190 h 672"/>
                        <a:gd name="T14" fmla="*/ 0 w 362"/>
                        <a:gd name="T15" fmla="*/ 192 h 672"/>
                        <a:gd name="T16" fmla="*/ 0 w 362"/>
                        <a:gd name="T17" fmla="*/ 196 h 672"/>
                        <a:gd name="T18" fmla="*/ 5 w 362"/>
                        <a:gd name="T19" fmla="*/ 201 h 672"/>
                        <a:gd name="T20" fmla="*/ 13 w 362"/>
                        <a:gd name="T21" fmla="*/ 206 h 672"/>
                        <a:gd name="T22" fmla="*/ 23 w 362"/>
                        <a:gd name="T23" fmla="*/ 214 h 672"/>
                        <a:gd name="T24" fmla="*/ 50 w 362"/>
                        <a:gd name="T25" fmla="*/ 228 h 672"/>
                        <a:gd name="T26" fmla="*/ 82 w 362"/>
                        <a:gd name="T27" fmla="*/ 242 h 672"/>
                        <a:gd name="T28" fmla="*/ 143 w 362"/>
                        <a:gd name="T29" fmla="*/ 266 h 672"/>
                        <a:gd name="T30" fmla="*/ 172 w 362"/>
                        <a:gd name="T31" fmla="*/ 276 h 672"/>
                        <a:gd name="T32" fmla="*/ 172 w 362"/>
                        <a:gd name="T33" fmla="*/ 276 h 672"/>
                        <a:gd name="T34" fmla="*/ 127 w 362"/>
                        <a:gd name="T35" fmla="*/ 348 h 672"/>
                        <a:gd name="T36" fmla="*/ 95 w 362"/>
                        <a:gd name="T37" fmla="*/ 402 h 672"/>
                        <a:gd name="T38" fmla="*/ 82 w 362"/>
                        <a:gd name="T39" fmla="*/ 423 h 672"/>
                        <a:gd name="T40" fmla="*/ 75 w 362"/>
                        <a:gd name="T41" fmla="*/ 438 h 672"/>
                        <a:gd name="T42" fmla="*/ 75 w 362"/>
                        <a:gd name="T43" fmla="*/ 438 h 672"/>
                        <a:gd name="T44" fmla="*/ 212 w 362"/>
                        <a:gd name="T45" fmla="*/ 545 h 672"/>
                        <a:gd name="T46" fmla="*/ 308 w 362"/>
                        <a:gd name="T47" fmla="*/ 626 h 672"/>
                        <a:gd name="T48" fmla="*/ 344 w 362"/>
                        <a:gd name="T49" fmla="*/ 655 h 672"/>
                        <a:gd name="T50" fmla="*/ 362 w 362"/>
                        <a:gd name="T51" fmla="*/ 672 h 672"/>
                        <a:gd name="T52" fmla="*/ 359 w 362"/>
                        <a:gd name="T53" fmla="*/ 615 h 672"/>
                        <a:gd name="T54" fmla="*/ 359 w 362"/>
                        <a:gd name="T55" fmla="*/ 615 h 672"/>
                        <a:gd name="T56" fmla="*/ 226 w 362"/>
                        <a:gd name="T57" fmla="*/ 343 h 672"/>
                        <a:gd name="T58" fmla="*/ 131 w 362"/>
                        <a:gd name="T59" fmla="*/ 149 h 672"/>
                        <a:gd name="T60" fmla="*/ 97 w 362"/>
                        <a:gd name="T61" fmla="*/ 81 h 672"/>
                        <a:gd name="T62" fmla="*/ 79 w 362"/>
                        <a:gd name="T63" fmla="*/ 47 h 672"/>
                        <a:gd name="T64" fmla="*/ 79 w 362"/>
                        <a:gd name="T65" fmla="*/ 47 h 672"/>
                        <a:gd name="T66" fmla="*/ 73 w 362"/>
                        <a:gd name="T67" fmla="*/ 36 h 672"/>
                        <a:gd name="T68" fmla="*/ 68 w 362"/>
                        <a:gd name="T69" fmla="*/ 27 h 672"/>
                        <a:gd name="T70" fmla="*/ 65 w 362"/>
                        <a:gd name="T71" fmla="*/ 13 h 672"/>
                        <a:gd name="T72" fmla="*/ 65 w 362"/>
                        <a:gd name="T73" fmla="*/ 4 h 672"/>
                        <a:gd name="T74" fmla="*/ 65 w 362"/>
                        <a:gd name="T75" fmla="*/ 0 h 6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362" h="672">
                          <a:moveTo>
                            <a:pt x="65" y="0"/>
                          </a:moveTo>
                          <a:lnTo>
                            <a:pt x="65" y="0"/>
                          </a:lnTo>
                          <a:lnTo>
                            <a:pt x="38" y="86"/>
                          </a:lnTo>
                          <a:lnTo>
                            <a:pt x="16" y="151"/>
                          </a:lnTo>
                          <a:lnTo>
                            <a:pt x="7" y="176"/>
                          </a:lnTo>
                          <a:lnTo>
                            <a:pt x="0" y="190"/>
                          </a:lnTo>
                          <a:lnTo>
                            <a:pt x="0" y="190"/>
                          </a:lnTo>
                          <a:lnTo>
                            <a:pt x="0" y="192"/>
                          </a:lnTo>
                          <a:lnTo>
                            <a:pt x="0" y="196"/>
                          </a:lnTo>
                          <a:lnTo>
                            <a:pt x="5" y="201"/>
                          </a:lnTo>
                          <a:lnTo>
                            <a:pt x="13" y="206"/>
                          </a:lnTo>
                          <a:lnTo>
                            <a:pt x="23" y="214"/>
                          </a:lnTo>
                          <a:lnTo>
                            <a:pt x="50" y="228"/>
                          </a:lnTo>
                          <a:lnTo>
                            <a:pt x="82" y="242"/>
                          </a:lnTo>
                          <a:lnTo>
                            <a:pt x="143" y="266"/>
                          </a:lnTo>
                          <a:lnTo>
                            <a:pt x="172" y="276"/>
                          </a:lnTo>
                          <a:lnTo>
                            <a:pt x="172" y="276"/>
                          </a:lnTo>
                          <a:lnTo>
                            <a:pt x="127" y="348"/>
                          </a:lnTo>
                          <a:lnTo>
                            <a:pt x="95" y="402"/>
                          </a:lnTo>
                          <a:lnTo>
                            <a:pt x="82" y="423"/>
                          </a:lnTo>
                          <a:lnTo>
                            <a:pt x="75" y="438"/>
                          </a:lnTo>
                          <a:lnTo>
                            <a:pt x="75" y="438"/>
                          </a:lnTo>
                          <a:lnTo>
                            <a:pt x="212" y="545"/>
                          </a:lnTo>
                          <a:lnTo>
                            <a:pt x="308" y="626"/>
                          </a:lnTo>
                          <a:lnTo>
                            <a:pt x="344" y="655"/>
                          </a:lnTo>
                          <a:lnTo>
                            <a:pt x="362" y="672"/>
                          </a:lnTo>
                          <a:lnTo>
                            <a:pt x="359" y="615"/>
                          </a:lnTo>
                          <a:lnTo>
                            <a:pt x="359" y="615"/>
                          </a:lnTo>
                          <a:lnTo>
                            <a:pt x="226" y="343"/>
                          </a:lnTo>
                          <a:lnTo>
                            <a:pt x="131" y="149"/>
                          </a:lnTo>
                          <a:lnTo>
                            <a:pt x="97" y="81"/>
                          </a:lnTo>
                          <a:lnTo>
                            <a:pt x="79" y="47"/>
                          </a:lnTo>
                          <a:lnTo>
                            <a:pt x="79" y="47"/>
                          </a:lnTo>
                          <a:lnTo>
                            <a:pt x="73" y="36"/>
                          </a:lnTo>
                          <a:lnTo>
                            <a:pt x="68" y="27"/>
                          </a:lnTo>
                          <a:lnTo>
                            <a:pt x="65" y="13"/>
                          </a:lnTo>
                          <a:lnTo>
                            <a:pt x="65" y="4"/>
                          </a:lnTo>
                          <a:lnTo>
                            <a:pt x="65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69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5376294" y="4519870"/>
                      <a:ext cx="184099" cy="893829"/>
                    </a:xfrm>
                    <a:custGeom>
                      <a:avLst/>
                      <a:gdLst>
                        <a:gd name="T0" fmla="*/ 0 w 145"/>
                        <a:gd name="T1" fmla="*/ 0 h 704"/>
                        <a:gd name="T2" fmla="*/ 0 w 145"/>
                        <a:gd name="T3" fmla="*/ 0 h 704"/>
                        <a:gd name="T4" fmla="*/ 7 w 145"/>
                        <a:gd name="T5" fmla="*/ 48 h 704"/>
                        <a:gd name="T6" fmla="*/ 14 w 145"/>
                        <a:gd name="T7" fmla="*/ 107 h 704"/>
                        <a:gd name="T8" fmla="*/ 20 w 145"/>
                        <a:gd name="T9" fmla="*/ 190 h 704"/>
                        <a:gd name="T10" fmla="*/ 25 w 145"/>
                        <a:gd name="T11" fmla="*/ 290 h 704"/>
                        <a:gd name="T12" fmla="*/ 27 w 145"/>
                        <a:gd name="T13" fmla="*/ 410 h 704"/>
                        <a:gd name="T14" fmla="*/ 25 w 145"/>
                        <a:gd name="T15" fmla="*/ 478 h 704"/>
                        <a:gd name="T16" fmla="*/ 23 w 145"/>
                        <a:gd name="T17" fmla="*/ 550 h 704"/>
                        <a:gd name="T18" fmla="*/ 20 w 145"/>
                        <a:gd name="T19" fmla="*/ 625 h 704"/>
                        <a:gd name="T20" fmla="*/ 14 w 145"/>
                        <a:gd name="T21" fmla="*/ 704 h 704"/>
                        <a:gd name="T22" fmla="*/ 14 w 145"/>
                        <a:gd name="T23" fmla="*/ 704 h 704"/>
                        <a:gd name="T24" fmla="*/ 79 w 145"/>
                        <a:gd name="T25" fmla="*/ 536 h 704"/>
                        <a:gd name="T26" fmla="*/ 122 w 145"/>
                        <a:gd name="T27" fmla="*/ 419 h 704"/>
                        <a:gd name="T28" fmla="*/ 145 w 145"/>
                        <a:gd name="T29" fmla="*/ 362 h 704"/>
                        <a:gd name="T30" fmla="*/ 145 w 145"/>
                        <a:gd name="T31" fmla="*/ 362 h 704"/>
                        <a:gd name="T32" fmla="*/ 145 w 145"/>
                        <a:gd name="T33" fmla="*/ 358 h 704"/>
                        <a:gd name="T34" fmla="*/ 143 w 145"/>
                        <a:gd name="T35" fmla="*/ 353 h 704"/>
                        <a:gd name="T36" fmla="*/ 138 w 145"/>
                        <a:gd name="T37" fmla="*/ 337 h 704"/>
                        <a:gd name="T38" fmla="*/ 127 w 145"/>
                        <a:gd name="T39" fmla="*/ 313 h 704"/>
                        <a:gd name="T40" fmla="*/ 113 w 145"/>
                        <a:gd name="T41" fmla="*/ 290 h 704"/>
                        <a:gd name="T42" fmla="*/ 98 w 145"/>
                        <a:gd name="T43" fmla="*/ 265 h 704"/>
                        <a:gd name="T44" fmla="*/ 84 w 145"/>
                        <a:gd name="T45" fmla="*/ 244 h 704"/>
                        <a:gd name="T46" fmla="*/ 72 w 145"/>
                        <a:gd name="T47" fmla="*/ 227 h 704"/>
                        <a:gd name="T48" fmla="*/ 66 w 145"/>
                        <a:gd name="T49" fmla="*/ 222 h 704"/>
                        <a:gd name="T50" fmla="*/ 63 w 145"/>
                        <a:gd name="T51" fmla="*/ 220 h 704"/>
                        <a:gd name="T52" fmla="*/ 63 w 145"/>
                        <a:gd name="T53" fmla="*/ 220 h 704"/>
                        <a:gd name="T54" fmla="*/ 84 w 145"/>
                        <a:gd name="T55" fmla="*/ 170 h 704"/>
                        <a:gd name="T56" fmla="*/ 102 w 145"/>
                        <a:gd name="T57" fmla="*/ 134 h 704"/>
                        <a:gd name="T58" fmla="*/ 109 w 145"/>
                        <a:gd name="T59" fmla="*/ 122 h 704"/>
                        <a:gd name="T60" fmla="*/ 115 w 145"/>
                        <a:gd name="T61" fmla="*/ 115 h 704"/>
                        <a:gd name="T62" fmla="*/ 0 w 145"/>
                        <a:gd name="T63" fmla="*/ 0 h 7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</a:cxnLst>
                      <a:rect l="0" t="0" r="r" b="b"/>
                      <a:pathLst>
                        <a:path w="145" h="704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7" y="48"/>
                          </a:lnTo>
                          <a:lnTo>
                            <a:pt x="14" y="107"/>
                          </a:lnTo>
                          <a:lnTo>
                            <a:pt x="20" y="190"/>
                          </a:lnTo>
                          <a:lnTo>
                            <a:pt x="25" y="290"/>
                          </a:lnTo>
                          <a:lnTo>
                            <a:pt x="27" y="410"/>
                          </a:lnTo>
                          <a:lnTo>
                            <a:pt x="25" y="478"/>
                          </a:lnTo>
                          <a:lnTo>
                            <a:pt x="23" y="550"/>
                          </a:lnTo>
                          <a:lnTo>
                            <a:pt x="20" y="625"/>
                          </a:lnTo>
                          <a:lnTo>
                            <a:pt x="14" y="704"/>
                          </a:lnTo>
                          <a:lnTo>
                            <a:pt x="14" y="704"/>
                          </a:lnTo>
                          <a:lnTo>
                            <a:pt x="79" y="536"/>
                          </a:lnTo>
                          <a:lnTo>
                            <a:pt x="122" y="419"/>
                          </a:lnTo>
                          <a:lnTo>
                            <a:pt x="145" y="362"/>
                          </a:lnTo>
                          <a:lnTo>
                            <a:pt x="145" y="362"/>
                          </a:lnTo>
                          <a:lnTo>
                            <a:pt x="145" y="358"/>
                          </a:lnTo>
                          <a:lnTo>
                            <a:pt x="143" y="353"/>
                          </a:lnTo>
                          <a:lnTo>
                            <a:pt x="138" y="337"/>
                          </a:lnTo>
                          <a:lnTo>
                            <a:pt x="127" y="313"/>
                          </a:lnTo>
                          <a:lnTo>
                            <a:pt x="113" y="290"/>
                          </a:lnTo>
                          <a:lnTo>
                            <a:pt x="98" y="265"/>
                          </a:lnTo>
                          <a:lnTo>
                            <a:pt x="84" y="244"/>
                          </a:lnTo>
                          <a:lnTo>
                            <a:pt x="72" y="227"/>
                          </a:lnTo>
                          <a:lnTo>
                            <a:pt x="66" y="222"/>
                          </a:lnTo>
                          <a:lnTo>
                            <a:pt x="63" y="220"/>
                          </a:lnTo>
                          <a:lnTo>
                            <a:pt x="63" y="220"/>
                          </a:lnTo>
                          <a:lnTo>
                            <a:pt x="84" y="170"/>
                          </a:lnTo>
                          <a:lnTo>
                            <a:pt x="102" y="134"/>
                          </a:lnTo>
                          <a:lnTo>
                            <a:pt x="109" y="122"/>
                          </a:lnTo>
                          <a:lnTo>
                            <a:pt x="115" y="11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76C6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70" name="Freeform 52"/>
                    <p:cNvSpPr>
                      <a:spLocks/>
                    </p:cNvSpPr>
                    <p:nvPr/>
                  </p:nvSpPr>
                  <p:spPr bwMode="auto">
                    <a:xfrm>
                      <a:off x="5018255" y="4419569"/>
                      <a:ext cx="205682" cy="241232"/>
                    </a:xfrm>
                    <a:custGeom>
                      <a:avLst/>
                      <a:gdLst>
                        <a:gd name="T0" fmla="*/ 25 w 162"/>
                        <a:gd name="T1" fmla="*/ 0 h 190"/>
                        <a:gd name="T2" fmla="*/ 25 w 162"/>
                        <a:gd name="T3" fmla="*/ 0 h 190"/>
                        <a:gd name="T4" fmla="*/ 94 w 162"/>
                        <a:gd name="T5" fmla="*/ 30 h 190"/>
                        <a:gd name="T6" fmla="*/ 140 w 162"/>
                        <a:gd name="T7" fmla="*/ 52 h 190"/>
                        <a:gd name="T8" fmla="*/ 156 w 162"/>
                        <a:gd name="T9" fmla="*/ 61 h 190"/>
                        <a:gd name="T10" fmla="*/ 162 w 162"/>
                        <a:gd name="T11" fmla="*/ 64 h 190"/>
                        <a:gd name="T12" fmla="*/ 162 w 162"/>
                        <a:gd name="T13" fmla="*/ 64 h 190"/>
                        <a:gd name="T14" fmla="*/ 155 w 162"/>
                        <a:gd name="T15" fmla="*/ 88 h 190"/>
                        <a:gd name="T16" fmla="*/ 138 w 162"/>
                        <a:gd name="T17" fmla="*/ 131 h 190"/>
                        <a:gd name="T18" fmla="*/ 113 w 162"/>
                        <a:gd name="T19" fmla="*/ 190 h 190"/>
                        <a:gd name="T20" fmla="*/ 113 w 162"/>
                        <a:gd name="T21" fmla="*/ 190 h 190"/>
                        <a:gd name="T22" fmla="*/ 0 w 162"/>
                        <a:gd name="T23" fmla="*/ 115 h 190"/>
                        <a:gd name="T24" fmla="*/ 0 w 162"/>
                        <a:gd name="T25" fmla="*/ 115 h 190"/>
                        <a:gd name="T26" fmla="*/ 2 w 162"/>
                        <a:gd name="T27" fmla="*/ 99 h 190"/>
                        <a:gd name="T28" fmla="*/ 6 w 162"/>
                        <a:gd name="T29" fmla="*/ 63 h 190"/>
                        <a:gd name="T30" fmla="*/ 11 w 162"/>
                        <a:gd name="T31" fmla="*/ 41 h 190"/>
                        <a:gd name="T32" fmla="*/ 15 w 162"/>
                        <a:gd name="T33" fmla="*/ 23 h 190"/>
                        <a:gd name="T34" fmla="*/ 20 w 162"/>
                        <a:gd name="T35" fmla="*/ 9 h 190"/>
                        <a:gd name="T36" fmla="*/ 22 w 162"/>
                        <a:gd name="T37" fmla="*/ 4 h 190"/>
                        <a:gd name="T38" fmla="*/ 25 w 162"/>
                        <a:gd name="T39" fmla="*/ 0 h 19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</a:cxnLst>
                      <a:rect l="0" t="0" r="r" b="b"/>
                      <a:pathLst>
                        <a:path w="162" h="190">
                          <a:moveTo>
                            <a:pt x="25" y="0"/>
                          </a:moveTo>
                          <a:lnTo>
                            <a:pt x="25" y="0"/>
                          </a:lnTo>
                          <a:lnTo>
                            <a:pt x="94" y="30"/>
                          </a:lnTo>
                          <a:lnTo>
                            <a:pt x="140" y="52"/>
                          </a:lnTo>
                          <a:lnTo>
                            <a:pt x="156" y="61"/>
                          </a:lnTo>
                          <a:lnTo>
                            <a:pt x="162" y="64"/>
                          </a:lnTo>
                          <a:lnTo>
                            <a:pt x="162" y="64"/>
                          </a:lnTo>
                          <a:lnTo>
                            <a:pt x="155" y="88"/>
                          </a:lnTo>
                          <a:lnTo>
                            <a:pt x="138" y="131"/>
                          </a:lnTo>
                          <a:lnTo>
                            <a:pt x="113" y="190"/>
                          </a:lnTo>
                          <a:lnTo>
                            <a:pt x="113" y="190"/>
                          </a:lnTo>
                          <a:lnTo>
                            <a:pt x="0" y="115"/>
                          </a:lnTo>
                          <a:lnTo>
                            <a:pt x="0" y="115"/>
                          </a:lnTo>
                          <a:lnTo>
                            <a:pt x="2" y="99"/>
                          </a:lnTo>
                          <a:lnTo>
                            <a:pt x="6" y="63"/>
                          </a:lnTo>
                          <a:lnTo>
                            <a:pt x="11" y="41"/>
                          </a:lnTo>
                          <a:lnTo>
                            <a:pt x="15" y="23"/>
                          </a:lnTo>
                          <a:lnTo>
                            <a:pt x="20" y="9"/>
                          </a:lnTo>
                          <a:lnTo>
                            <a:pt x="22" y="4"/>
                          </a:lnTo>
                          <a:lnTo>
                            <a:pt x="25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71" name="Freeform 53"/>
                    <p:cNvSpPr>
                      <a:spLocks/>
                    </p:cNvSpPr>
                    <p:nvPr/>
                  </p:nvSpPr>
                  <p:spPr bwMode="auto">
                    <a:xfrm>
                      <a:off x="5018255" y="4419569"/>
                      <a:ext cx="205682" cy="241232"/>
                    </a:xfrm>
                    <a:custGeom>
                      <a:avLst/>
                      <a:gdLst>
                        <a:gd name="T0" fmla="*/ 25 w 162"/>
                        <a:gd name="T1" fmla="*/ 0 h 190"/>
                        <a:gd name="T2" fmla="*/ 25 w 162"/>
                        <a:gd name="T3" fmla="*/ 0 h 190"/>
                        <a:gd name="T4" fmla="*/ 94 w 162"/>
                        <a:gd name="T5" fmla="*/ 30 h 190"/>
                        <a:gd name="T6" fmla="*/ 140 w 162"/>
                        <a:gd name="T7" fmla="*/ 52 h 190"/>
                        <a:gd name="T8" fmla="*/ 156 w 162"/>
                        <a:gd name="T9" fmla="*/ 61 h 190"/>
                        <a:gd name="T10" fmla="*/ 162 w 162"/>
                        <a:gd name="T11" fmla="*/ 64 h 190"/>
                        <a:gd name="T12" fmla="*/ 162 w 162"/>
                        <a:gd name="T13" fmla="*/ 64 h 190"/>
                        <a:gd name="T14" fmla="*/ 155 w 162"/>
                        <a:gd name="T15" fmla="*/ 88 h 190"/>
                        <a:gd name="T16" fmla="*/ 138 w 162"/>
                        <a:gd name="T17" fmla="*/ 131 h 190"/>
                        <a:gd name="T18" fmla="*/ 113 w 162"/>
                        <a:gd name="T19" fmla="*/ 190 h 190"/>
                        <a:gd name="T20" fmla="*/ 113 w 162"/>
                        <a:gd name="T21" fmla="*/ 190 h 190"/>
                        <a:gd name="T22" fmla="*/ 0 w 162"/>
                        <a:gd name="T23" fmla="*/ 115 h 190"/>
                        <a:gd name="T24" fmla="*/ 0 w 162"/>
                        <a:gd name="T25" fmla="*/ 115 h 190"/>
                        <a:gd name="T26" fmla="*/ 2 w 162"/>
                        <a:gd name="T27" fmla="*/ 99 h 190"/>
                        <a:gd name="T28" fmla="*/ 6 w 162"/>
                        <a:gd name="T29" fmla="*/ 63 h 190"/>
                        <a:gd name="T30" fmla="*/ 11 w 162"/>
                        <a:gd name="T31" fmla="*/ 41 h 190"/>
                        <a:gd name="T32" fmla="*/ 15 w 162"/>
                        <a:gd name="T33" fmla="*/ 23 h 190"/>
                        <a:gd name="T34" fmla="*/ 20 w 162"/>
                        <a:gd name="T35" fmla="*/ 9 h 190"/>
                        <a:gd name="T36" fmla="*/ 22 w 162"/>
                        <a:gd name="T37" fmla="*/ 4 h 190"/>
                        <a:gd name="T38" fmla="*/ 25 w 162"/>
                        <a:gd name="T39" fmla="*/ 0 h 19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</a:cxnLst>
                      <a:rect l="0" t="0" r="r" b="b"/>
                      <a:pathLst>
                        <a:path w="162" h="190">
                          <a:moveTo>
                            <a:pt x="25" y="0"/>
                          </a:moveTo>
                          <a:lnTo>
                            <a:pt x="25" y="0"/>
                          </a:lnTo>
                          <a:lnTo>
                            <a:pt x="94" y="30"/>
                          </a:lnTo>
                          <a:lnTo>
                            <a:pt x="140" y="52"/>
                          </a:lnTo>
                          <a:lnTo>
                            <a:pt x="156" y="61"/>
                          </a:lnTo>
                          <a:lnTo>
                            <a:pt x="162" y="64"/>
                          </a:lnTo>
                          <a:lnTo>
                            <a:pt x="162" y="64"/>
                          </a:lnTo>
                          <a:lnTo>
                            <a:pt x="155" y="88"/>
                          </a:lnTo>
                          <a:lnTo>
                            <a:pt x="138" y="131"/>
                          </a:lnTo>
                          <a:lnTo>
                            <a:pt x="113" y="190"/>
                          </a:lnTo>
                          <a:lnTo>
                            <a:pt x="113" y="190"/>
                          </a:lnTo>
                          <a:lnTo>
                            <a:pt x="0" y="115"/>
                          </a:lnTo>
                          <a:lnTo>
                            <a:pt x="0" y="115"/>
                          </a:lnTo>
                          <a:lnTo>
                            <a:pt x="2" y="99"/>
                          </a:lnTo>
                          <a:lnTo>
                            <a:pt x="6" y="63"/>
                          </a:lnTo>
                          <a:lnTo>
                            <a:pt x="11" y="41"/>
                          </a:lnTo>
                          <a:lnTo>
                            <a:pt x="15" y="23"/>
                          </a:lnTo>
                          <a:lnTo>
                            <a:pt x="20" y="9"/>
                          </a:lnTo>
                          <a:lnTo>
                            <a:pt x="22" y="4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72" name="Freeform 54"/>
                    <p:cNvSpPr>
                      <a:spLocks/>
                    </p:cNvSpPr>
                    <p:nvPr/>
                  </p:nvSpPr>
                  <p:spPr bwMode="auto">
                    <a:xfrm>
                      <a:off x="5278531" y="4433534"/>
                      <a:ext cx="118077" cy="167593"/>
                    </a:xfrm>
                    <a:custGeom>
                      <a:avLst/>
                      <a:gdLst>
                        <a:gd name="T0" fmla="*/ 10 w 93"/>
                        <a:gd name="T1" fmla="*/ 0 h 132"/>
                        <a:gd name="T2" fmla="*/ 0 w 93"/>
                        <a:gd name="T3" fmla="*/ 57 h 132"/>
                        <a:gd name="T4" fmla="*/ 0 w 93"/>
                        <a:gd name="T5" fmla="*/ 57 h 132"/>
                        <a:gd name="T6" fmla="*/ 34 w 93"/>
                        <a:gd name="T7" fmla="*/ 93 h 132"/>
                        <a:gd name="T8" fmla="*/ 59 w 93"/>
                        <a:gd name="T9" fmla="*/ 120 h 132"/>
                        <a:gd name="T10" fmla="*/ 70 w 93"/>
                        <a:gd name="T11" fmla="*/ 129 h 132"/>
                        <a:gd name="T12" fmla="*/ 75 w 93"/>
                        <a:gd name="T13" fmla="*/ 132 h 132"/>
                        <a:gd name="T14" fmla="*/ 93 w 93"/>
                        <a:gd name="T15" fmla="*/ 68 h 132"/>
                        <a:gd name="T16" fmla="*/ 10 w 93"/>
                        <a:gd name="T17" fmla="*/ 0 h 1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93" h="132">
                          <a:moveTo>
                            <a:pt x="10" y="0"/>
                          </a:moveTo>
                          <a:lnTo>
                            <a:pt x="0" y="57"/>
                          </a:lnTo>
                          <a:lnTo>
                            <a:pt x="0" y="57"/>
                          </a:lnTo>
                          <a:lnTo>
                            <a:pt x="34" y="93"/>
                          </a:lnTo>
                          <a:lnTo>
                            <a:pt x="59" y="120"/>
                          </a:lnTo>
                          <a:lnTo>
                            <a:pt x="70" y="129"/>
                          </a:lnTo>
                          <a:lnTo>
                            <a:pt x="75" y="132"/>
                          </a:lnTo>
                          <a:lnTo>
                            <a:pt x="93" y="68"/>
                          </a:lnTo>
                          <a:lnTo>
                            <a:pt x="1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73" name="Freeform 55"/>
                    <p:cNvSpPr>
                      <a:spLocks/>
                    </p:cNvSpPr>
                    <p:nvPr/>
                  </p:nvSpPr>
                  <p:spPr bwMode="auto">
                    <a:xfrm>
                      <a:off x="5422001" y="5416238"/>
                      <a:ext cx="81257" cy="427870"/>
                    </a:xfrm>
                    <a:custGeom>
                      <a:avLst/>
                      <a:gdLst>
                        <a:gd name="T0" fmla="*/ 0 w 64"/>
                        <a:gd name="T1" fmla="*/ 0 h 337"/>
                        <a:gd name="T2" fmla="*/ 0 w 64"/>
                        <a:gd name="T3" fmla="*/ 0 h 337"/>
                        <a:gd name="T4" fmla="*/ 9 w 64"/>
                        <a:gd name="T5" fmla="*/ 39 h 337"/>
                        <a:gd name="T6" fmla="*/ 30 w 64"/>
                        <a:gd name="T7" fmla="*/ 133 h 337"/>
                        <a:gd name="T8" fmla="*/ 41 w 64"/>
                        <a:gd name="T9" fmla="*/ 190 h 337"/>
                        <a:gd name="T10" fmla="*/ 52 w 64"/>
                        <a:gd name="T11" fmla="*/ 246 h 337"/>
                        <a:gd name="T12" fmla="*/ 59 w 64"/>
                        <a:gd name="T13" fmla="*/ 296 h 337"/>
                        <a:gd name="T14" fmla="*/ 62 w 64"/>
                        <a:gd name="T15" fmla="*/ 337 h 337"/>
                        <a:gd name="T16" fmla="*/ 62 w 64"/>
                        <a:gd name="T17" fmla="*/ 337 h 337"/>
                        <a:gd name="T18" fmla="*/ 64 w 64"/>
                        <a:gd name="T19" fmla="*/ 301 h 337"/>
                        <a:gd name="T20" fmla="*/ 64 w 64"/>
                        <a:gd name="T21" fmla="*/ 262 h 337"/>
                        <a:gd name="T22" fmla="*/ 62 w 64"/>
                        <a:gd name="T23" fmla="*/ 213 h 337"/>
                        <a:gd name="T24" fmla="*/ 61 w 64"/>
                        <a:gd name="T25" fmla="*/ 186 h 337"/>
                        <a:gd name="T26" fmla="*/ 57 w 64"/>
                        <a:gd name="T27" fmla="*/ 158 h 337"/>
                        <a:gd name="T28" fmla="*/ 52 w 64"/>
                        <a:gd name="T29" fmla="*/ 131 h 337"/>
                        <a:gd name="T30" fmla="*/ 46 w 64"/>
                        <a:gd name="T31" fmla="*/ 102 h 337"/>
                        <a:gd name="T32" fmla="*/ 37 w 64"/>
                        <a:gd name="T33" fmla="*/ 75 h 337"/>
                        <a:gd name="T34" fmla="*/ 27 w 64"/>
                        <a:gd name="T35" fmla="*/ 48 h 337"/>
                        <a:gd name="T36" fmla="*/ 14 w 64"/>
                        <a:gd name="T37" fmla="*/ 23 h 337"/>
                        <a:gd name="T38" fmla="*/ 0 w 64"/>
                        <a:gd name="T39" fmla="*/ 0 h 3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</a:cxnLst>
                      <a:rect l="0" t="0" r="r" b="b"/>
                      <a:pathLst>
                        <a:path w="64" h="337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" y="39"/>
                          </a:lnTo>
                          <a:lnTo>
                            <a:pt x="30" y="133"/>
                          </a:lnTo>
                          <a:lnTo>
                            <a:pt x="41" y="190"/>
                          </a:lnTo>
                          <a:lnTo>
                            <a:pt x="52" y="246"/>
                          </a:lnTo>
                          <a:lnTo>
                            <a:pt x="59" y="296"/>
                          </a:lnTo>
                          <a:lnTo>
                            <a:pt x="62" y="337"/>
                          </a:lnTo>
                          <a:lnTo>
                            <a:pt x="62" y="337"/>
                          </a:lnTo>
                          <a:lnTo>
                            <a:pt x="64" y="301"/>
                          </a:lnTo>
                          <a:lnTo>
                            <a:pt x="64" y="262"/>
                          </a:lnTo>
                          <a:lnTo>
                            <a:pt x="62" y="213"/>
                          </a:lnTo>
                          <a:lnTo>
                            <a:pt x="61" y="186"/>
                          </a:lnTo>
                          <a:lnTo>
                            <a:pt x="57" y="158"/>
                          </a:lnTo>
                          <a:lnTo>
                            <a:pt x="52" y="131"/>
                          </a:lnTo>
                          <a:lnTo>
                            <a:pt x="46" y="102"/>
                          </a:lnTo>
                          <a:lnTo>
                            <a:pt x="37" y="75"/>
                          </a:lnTo>
                          <a:lnTo>
                            <a:pt x="27" y="48"/>
                          </a:lnTo>
                          <a:lnTo>
                            <a:pt x="14" y="2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4272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74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5422001" y="5416238"/>
                      <a:ext cx="81257" cy="427870"/>
                    </a:xfrm>
                    <a:custGeom>
                      <a:avLst/>
                      <a:gdLst>
                        <a:gd name="T0" fmla="*/ 0 w 64"/>
                        <a:gd name="T1" fmla="*/ 0 h 337"/>
                        <a:gd name="T2" fmla="*/ 0 w 64"/>
                        <a:gd name="T3" fmla="*/ 0 h 337"/>
                        <a:gd name="T4" fmla="*/ 9 w 64"/>
                        <a:gd name="T5" fmla="*/ 39 h 337"/>
                        <a:gd name="T6" fmla="*/ 30 w 64"/>
                        <a:gd name="T7" fmla="*/ 133 h 337"/>
                        <a:gd name="T8" fmla="*/ 41 w 64"/>
                        <a:gd name="T9" fmla="*/ 190 h 337"/>
                        <a:gd name="T10" fmla="*/ 52 w 64"/>
                        <a:gd name="T11" fmla="*/ 246 h 337"/>
                        <a:gd name="T12" fmla="*/ 59 w 64"/>
                        <a:gd name="T13" fmla="*/ 296 h 337"/>
                        <a:gd name="T14" fmla="*/ 62 w 64"/>
                        <a:gd name="T15" fmla="*/ 337 h 337"/>
                        <a:gd name="T16" fmla="*/ 62 w 64"/>
                        <a:gd name="T17" fmla="*/ 337 h 337"/>
                        <a:gd name="T18" fmla="*/ 64 w 64"/>
                        <a:gd name="T19" fmla="*/ 301 h 337"/>
                        <a:gd name="T20" fmla="*/ 64 w 64"/>
                        <a:gd name="T21" fmla="*/ 262 h 337"/>
                        <a:gd name="T22" fmla="*/ 62 w 64"/>
                        <a:gd name="T23" fmla="*/ 213 h 337"/>
                        <a:gd name="T24" fmla="*/ 61 w 64"/>
                        <a:gd name="T25" fmla="*/ 186 h 337"/>
                        <a:gd name="T26" fmla="*/ 57 w 64"/>
                        <a:gd name="T27" fmla="*/ 158 h 337"/>
                        <a:gd name="T28" fmla="*/ 52 w 64"/>
                        <a:gd name="T29" fmla="*/ 131 h 337"/>
                        <a:gd name="T30" fmla="*/ 46 w 64"/>
                        <a:gd name="T31" fmla="*/ 102 h 337"/>
                        <a:gd name="T32" fmla="*/ 37 w 64"/>
                        <a:gd name="T33" fmla="*/ 75 h 337"/>
                        <a:gd name="T34" fmla="*/ 27 w 64"/>
                        <a:gd name="T35" fmla="*/ 48 h 337"/>
                        <a:gd name="T36" fmla="*/ 14 w 64"/>
                        <a:gd name="T37" fmla="*/ 23 h 337"/>
                        <a:gd name="T38" fmla="*/ 0 w 64"/>
                        <a:gd name="T39" fmla="*/ 0 h 3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</a:cxnLst>
                      <a:rect l="0" t="0" r="r" b="b"/>
                      <a:pathLst>
                        <a:path w="64" h="337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" y="39"/>
                          </a:lnTo>
                          <a:lnTo>
                            <a:pt x="30" y="133"/>
                          </a:lnTo>
                          <a:lnTo>
                            <a:pt x="41" y="190"/>
                          </a:lnTo>
                          <a:lnTo>
                            <a:pt x="52" y="246"/>
                          </a:lnTo>
                          <a:lnTo>
                            <a:pt x="59" y="296"/>
                          </a:lnTo>
                          <a:lnTo>
                            <a:pt x="62" y="337"/>
                          </a:lnTo>
                          <a:lnTo>
                            <a:pt x="62" y="337"/>
                          </a:lnTo>
                          <a:lnTo>
                            <a:pt x="64" y="301"/>
                          </a:lnTo>
                          <a:lnTo>
                            <a:pt x="64" y="262"/>
                          </a:lnTo>
                          <a:lnTo>
                            <a:pt x="62" y="213"/>
                          </a:lnTo>
                          <a:lnTo>
                            <a:pt x="61" y="186"/>
                          </a:lnTo>
                          <a:lnTo>
                            <a:pt x="57" y="158"/>
                          </a:lnTo>
                          <a:lnTo>
                            <a:pt x="52" y="131"/>
                          </a:lnTo>
                          <a:lnTo>
                            <a:pt x="46" y="102"/>
                          </a:lnTo>
                          <a:lnTo>
                            <a:pt x="37" y="75"/>
                          </a:lnTo>
                          <a:lnTo>
                            <a:pt x="27" y="48"/>
                          </a:lnTo>
                          <a:lnTo>
                            <a:pt x="14" y="2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75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5353441" y="5477181"/>
                      <a:ext cx="43168" cy="71100"/>
                    </a:xfrm>
                    <a:custGeom>
                      <a:avLst/>
                      <a:gdLst>
                        <a:gd name="T0" fmla="*/ 34 w 34"/>
                        <a:gd name="T1" fmla="*/ 26 h 56"/>
                        <a:gd name="T2" fmla="*/ 34 w 34"/>
                        <a:gd name="T3" fmla="*/ 26 h 56"/>
                        <a:gd name="T4" fmla="*/ 34 w 34"/>
                        <a:gd name="T5" fmla="*/ 36 h 56"/>
                        <a:gd name="T6" fmla="*/ 30 w 34"/>
                        <a:gd name="T7" fmla="*/ 47 h 56"/>
                        <a:gd name="T8" fmla="*/ 27 w 34"/>
                        <a:gd name="T9" fmla="*/ 52 h 56"/>
                        <a:gd name="T10" fmla="*/ 23 w 34"/>
                        <a:gd name="T11" fmla="*/ 54 h 56"/>
                        <a:gd name="T12" fmla="*/ 20 w 34"/>
                        <a:gd name="T13" fmla="*/ 56 h 56"/>
                        <a:gd name="T14" fmla="*/ 20 w 34"/>
                        <a:gd name="T15" fmla="*/ 56 h 56"/>
                        <a:gd name="T16" fmla="*/ 16 w 34"/>
                        <a:gd name="T17" fmla="*/ 56 h 56"/>
                        <a:gd name="T18" fmla="*/ 12 w 34"/>
                        <a:gd name="T19" fmla="*/ 54 h 56"/>
                        <a:gd name="T20" fmla="*/ 7 w 34"/>
                        <a:gd name="T21" fmla="*/ 49 h 56"/>
                        <a:gd name="T22" fmla="*/ 2 w 34"/>
                        <a:gd name="T23" fmla="*/ 42 h 56"/>
                        <a:gd name="T24" fmla="*/ 0 w 34"/>
                        <a:gd name="T25" fmla="*/ 31 h 56"/>
                        <a:gd name="T26" fmla="*/ 0 w 34"/>
                        <a:gd name="T27" fmla="*/ 31 h 56"/>
                        <a:gd name="T28" fmla="*/ 0 w 34"/>
                        <a:gd name="T29" fmla="*/ 20 h 56"/>
                        <a:gd name="T30" fmla="*/ 2 w 34"/>
                        <a:gd name="T31" fmla="*/ 11 h 56"/>
                        <a:gd name="T32" fmla="*/ 7 w 34"/>
                        <a:gd name="T33" fmla="*/ 4 h 56"/>
                        <a:gd name="T34" fmla="*/ 11 w 34"/>
                        <a:gd name="T35" fmla="*/ 2 h 56"/>
                        <a:gd name="T36" fmla="*/ 12 w 34"/>
                        <a:gd name="T37" fmla="*/ 0 h 56"/>
                        <a:gd name="T38" fmla="*/ 12 w 34"/>
                        <a:gd name="T39" fmla="*/ 0 h 56"/>
                        <a:gd name="T40" fmla="*/ 16 w 34"/>
                        <a:gd name="T41" fmla="*/ 0 h 56"/>
                        <a:gd name="T42" fmla="*/ 20 w 34"/>
                        <a:gd name="T43" fmla="*/ 2 h 56"/>
                        <a:gd name="T44" fmla="*/ 27 w 34"/>
                        <a:gd name="T45" fmla="*/ 8 h 56"/>
                        <a:gd name="T46" fmla="*/ 30 w 34"/>
                        <a:gd name="T47" fmla="*/ 15 h 56"/>
                        <a:gd name="T48" fmla="*/ 34 w 34"/>
                        <a:gd name="T49" fmla="*/ 26 h 5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34" h="56">
                          <a:moveTo>
                            <a:pt x="34" y="26"/>
                          </a:moveTo>
                          <a:lnTo>
                            <a:pt x="34" y="26"/>
                          </a:lnTo>
                          <a:lnTo>
                            <a:pt x="34" y="36"/>
                          </a:lnTo>
                          <a:lnTo>
                            <a:pt x="30" y="47"/>
                          </a:lnTo>
                          <a:lnTo>
                            <a:pt x="27" y="52"/>
                          </a:lnTo>
                          <a:lnTo>
                            <a:pt x="23" y="54"/>
                          </a:lnTo>
                          <a:lnTo>
                            <a:pt x="20" y="56"/>
                          </a:lnTo>
                          <a:lnTo>
                            <a:pt x="20" y="56"/>
                          </a:lnTo>
                          <a:lnTo>
                            <a:pt x="16" y="56"/>
                          </a:lnTo>
                          <a:lnTo>
                            <a:pt x="12" y="54"/>
                          </a:lnTo>
                          <a:lnTo>
                            <a:pt x="7" y="49"/>
                          </a:lnTo>
                          <a:lnTo>
                            <a:pt x="2" y="42"/>
                          </a:lnTo>
                          <a:lnTo>
                            <a:pt x="0" y="31"/>
                          </a:lnTo>
                          <a:lnTo>
                            <a:pt x="0" y="31"/>
                          </a:lnTo>
                          <a:lnTo>
                            <a:pt x="0" y="20"/>
                          </a:lnTo>
                          <a:lnTo>
                            <a:pt x="2" y="11"/>
                          </a:lnTo>
                          <a:lnTo>
                            <a:pt x="7" y="4"/>
                          </a:lnTo>
                          <a:lnTo>
                            <a:pt x="11" y="2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6" y="0"/>
                          </a:lnTo>
                          <a:lnTo>
                            <a:pt x="20" y="2"/>
                          </a:lnTo>
                          <a:lnTo>
                            <a:pt x="27" y="8"/>
                          </a:lnTo>
                          <a:lnTo>
                            <a:pt x="30" y="15"/>
                          </a:lnTo>
                          <a:lnTo>
                            <a:pt x="34" y="26"/>
                          </a:lnTo>
                          <a:close/>
                        </a:path>
                      </a:pathLst>
                    </a:custGeom>
                    <a:solidFill>
                      <a:srgbClr val="24272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76" name="Freeform 58"/>
                    <p:cNvSpPr>
                      <a:spLocks/>
                    </p:cNvSpPr>
                    <p:nvPr/>
                  </p:nvSpPr>
                  <p:spPr bwMode="auto">
                    <a:xfrm>
                      <a:off x="5353441" y="5477181"/>
                      <a:ext cx="43168" cy="71100"/>
                    </a:xfrm>
                    <a:custGeom>
                      <a:avLst/>
                      <a:gdLst>
                        <a:gd name="T0" fmla="*/ 34 w 34"/>
                        <a:gd name="T1" fmla="*/ 26 h 56"/>
                        <a:gd name="T2" fmla="*/ 34 w 34"/>
                        <a:gd name="T3" fmla="*/ 26 h 56"/>
                        <a:gd name="T4" fmla="*/ 34 w 34"/>
                        <a:gd name="T5" fmla="*/ 36 h 56"/>
                        <a:gd name="T6" fmla="*/ 30 w 34"/>
                        <a:gd name="T7" fmla="*/ 47 h 56"/>
                        <a:gd name="T8" fmla="*/ 27 w 34"/>
                        <a:gd name="T9" fmla="*/ 52 h 56"/>
                        <a:gd name="T10" fmla="*/ 23 w 34"/>
                        <a:gd name="T11" fmla="*/ 54 h 56"/>
                        <a:gd name="T12" fmla="*/ 20 w 34"/>
                        <a:gd name="T13" fmla="*/ 56 h 56"/>
                        <a:gd name="T14" fmla="*/ 20 w 34"/>
                        <a:gd name="T15" fmla="*/ 56 h 56"/>
                        <a:gd name="T16" fmla="*/ 16 w 34"/>
                        <a:gd name="T17" fmla="*/ 56 h 56"/>
                        <a:gd name="T18" fmla="*/ 12 w 34"/>
                        <a:gd name="T19" fmla="*/ 54 h 56"/>
                        <a:gd name="T20" fmla="*/ 7 w 34"/>
                        <a:gd name="T21" fmla="*/ 49 h 56"/>
                        <a:gd name="T22" fmla="*/ 2 w 34"/>
                        <a:gd name="T23" fmla="*/ 42 h 56"/>
                        <a:gd name="T24" fmla="*/ 0 w 34"/>
                        <a:gd name="T25" fmla="*/ 31 h 56"/>
                        <a:gd name="T26" fmla="*/ 0 w 34"/>
                        <a:gd name="T27" fmla="*/ 31 h 56"/>
                        <a:gd name="T28" fmla="*/ 0 w 34"/>
                        <a:gd name="T29" fmla="*/ 20 h 56"/>
                        <a:gd name="T30" fmla="*/ 2 w 34"/>
                        <a:gd name="T31" fmla="*/ 11 h 56"/>
                        <a:gd name="T32" fmla="*/ 7 w 34"/>
                        <a:gd name="T33" fmla="*/ 4 h 56"/>
                        <a:gd name="T34" fmla="*/ 11 w 34"/>
                        <a:gd name="T35" fmla="*/ 2 h 56"/>
                        <a:gd name="T36" fmla="*/ 12 w 34"/>
                        <a:gd name="T37" fmla="*/ 0 h 56"/>
                        <a:gd name="T38" fmla="*/ 12 w 34"/>
                        <a:gd name="T39" fmla="*/ 0 h 56"/>
                        <a:gd name="T40" fmla="*/ 16 w 34"/>
                        <a:gd name="T41" fmla="*/ 0 h 56"/>
                        <a:gd name="T42" fmla="*/ 20 w 34"/>
                        <a:gd name="T43" fmla="*/ 2 h 56"/>
                        <a:gd name="T44" fmla="*/ 27 w 34"/>
                        <a:gd name="T45" fmla="*/ 8 h 56"/>
                        <a:gd name="T46" fmla="*/ 30 w 34"/>
                        <a:gd name="T47" fmla="*/ 15 h 56"/>
                        <a:gd name="T48" fmla="*/ 34 w 34"/>
                        <a:gd name="T49" fmla="*/ 26 h 5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34" h="56">
                          <a:moveTo>
                            <a:pt x="34" y="26"/>
                          </a:moveTo>
                          <a:lnTo>
                            <a:pt x="34" y="26"/>
                          </a:lnTo>
                          <a:lnTo>
                            <a:pt x="34" y="36"/>
                          </a:lnTo>
                          <a:lnTo>
                            <a:pt x="30" y="47"/>
                          </a:lnTo>
                          <a:lnTo>
                            <a:pt x="27" y="52"/>
                          </a:lnTo>
                          <a:lnTo>
                            <a:pt x="23" y="54"/>
                          </a:lnTo>
                          <a:lnTo>
                            <a:pt x="20" y="56"/>
                          </a:lnTo>
                          <a:lnTo>
                            <a:pt x="20" y="56"/>
                          </a:lnTo>
                          <a:lnTo>
                            <a:pt x="16" y="56"/>
                          </a:lnTo>
                          <a:lnTo>
                            <a:pt x="12" y="54"/>
                          </a:lnTo>
                          <a:lnTo>
                            <a:pt x="7" y="49"/>
                          </a:lnTo>
                          <a:lnTo>
                            <a:pt x="2" y="42"/>
                          </a:lnTo>
                          <a:lnTo>
                            <a:pt x="0" y="31"/>
                          </a:lnTo>
                          <a:lnTo>
                            <a:pt x="0" y="31"/>
                          </a:lnTo>
                          <a:lnTo>
                            <a:pt x="0" y="20"/>
                          </a:lnTo>
                          <a:lnTo>
                            <a:pt x="2" y="11"/>
                          </a:lnTo>
                          <a:lnTo>
                            <a:pt x="7" y="4"/>
                          </a:lnTo>
                          <a:lnTo>
                            <a:pt x="11" y="2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6" y="0"/>
                          </a:lnTo>
                          <a:lnTo>
                            <a:pt x="20" y="2"/>
                          </a:lnTo>
                          <a:lnTo>
                            <a:pt x="27" y="8"/>
                          </a:lnTo>
                          <a:lnTo>
                            <a:pt x="30" y="15"/>
                          </a:lnTo>
                          <a:lnTo>
                            <a:pt x="34" y="26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77" name="Freeform 59"/>
                    <p:cNvSpPr>
                      <a:spLocks/>
                    </p:cNvSpPr>
                    <p:nvPr/>
                  </p:nvSpPr>
                  <p:spPr bwMode="auto">
                    <a:xfrm>
                      <a:off x="5399148" y="5657470"/>
                      <a:ext cx="43168" cy="68561"/>
                    </a:xfrm>
                    <a:custGeom>
                      <a:avLst/>
                      <a:gdLst>
                        <a:gd name="T0" fmla="*/ 34 w 34"/>
                        <a:gd name="T1" fmla="*/ 25 h 54"/>
                        <a:gd name="T2" fmla="*/ 34 w 34"/>
                        <a:gd name="T3" fmla="*/ 25 h 54"/>
                        <a:gd name="T4" fmla="*/ 34 w 34"/>
                        <a:gd name="T5" fmla="*/ 36 h 54"/>
                        <a:gd name="T6" fmla="*/ 32 w 34"/>
                        <a:gd name="T7" fmla="*/ 45 h 54"/>
                        <a:gd name="T8" fmla="*/ 27 w 34"/>
                        <a:gd name="T9" fmla="*/ 52 h 54"/>
                        <a:gd name="T10" fmla="*/ 25 w 34"/>
                        <a:gd name="T11" fmla="*/ 54 h 54"/>
                        <a:gd name="T12" fmla="*/ 21 w 34"/>
                        <a:gd name="T13" fmla="*/ 54 h 54"/>
                        <a:gd name="T14" fmla="*/ 21 w 34"/>
                        <a:gd name="T15" fmla="*/ 54 h 54"/>
                        <a:gd name="T16" fmla="*/ 18 w 34"/>
                        <a:gd name="T17" fmla="*/ 54 h 54"/>
                        <a:gd name="T18" fmla="*/ 14 w 34"/>
                        <a:gd name="T19" fmla="*/ 54 h 54"/>
                        <a:gd name="T20" fmla="*/ 7 w 34"/>
                        <a:gd name="T21" fmla="*/ 48 h 54"/>
                        <a:gd name="T22" fmla="*/ 3 w 34"/>
                        <a:gd name="T23" fmla="*/ 39 h 54"/>
                        <a:gd name="T24" fmla="*/ 0 w 34"/>
                        <a:gd name="T25" fmla="*/ 29 h 54"/>
                        <a:gd name="T26" fmla="*/ 0 w 34"/>
                        <a:gd name="T27" fmla="*/ 29 h 54"/>
                        <a:gd name="T28" fmla="*/ 0 w 34"/>
                        <a:gd name="T29" fmla="*/ 18 h 54"/>
                        <a:gd name="T30" fmla="*/ 3 w 34"/>
                        <a:gd name="T31" fmla="*/ 9 h 54"/>
                        <a:gd name="T32" fmla="*/ 7 w 34"/>
                        <a:gd name="T33" fmla="*/ 2 h 54"/>
                        <a:gd name="T34" fmla="*/ 11 w 34"/>
                        <a:gd name="T35" fmla="*/ 0 h 54"/>
                        <a:gd name="T36" fmla="*/ 14 w 34"/>
                        <a:gd name="T37" fmla="*/ 0 h 54"/>
                        <a:gd name="T38" fmla="*/ 14 w 34"/>
                        <a:gd name="T39" fmla="*/ 0 h 54"/>
                        <a:gd name="T40" fmla="*/ 18 w 34"/>
                        <a:gd name="T41" fmla="*/ 0 h 54"/>
                        <a:gd name="T42" fmla="*/ 21 w 34"/>
                        <a:gd name="T43" fmla="*/ 0 h 54"/>
                        <a:gd name="T44" fmla="*/ 27 w 34"/>
                        <a:gd name="T45" fmla="*/ 5 h 54"/>
                        <a:gd name="T46" fmla="*/ 32 w 34"/>
                        <a:gd name="T47" fmla="*/ 14 h 54"/>
                        <a:gd name="T48" fmla="*/ 34 w 34"/>
                        <a:gd name="T49" fmla="*/ 25 h 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34" h="54">
                          <a:moveTo>
                            <a:pt x="34" y="25"/>
                          </a:moveTo>
                          <a:lnTo>
                            <a:pt x="34" y="25"/>
                          </a:lnTo>
                          <a:lnTo>
                            <a:pt x="34" y="36"/>
                          </a:lnTo>
                          <a:lnTo>
                            <a:pt x="32" y="45"/>
                          </a:lnTo>
                          <a:lnTo>
                            <a:pt x="27" y="52"/>
                          </a:lnTo>
                          <a:lnTo>
                            <a:pt x="25" y="54"/>
                          </a:lnTo>
                          <a:lnTo>
                            <a:pt x="21" y="54"/>
                          </a:lnTo>
                          <a:lnTo>
                            <a:pt x="21" y="54"/>
                          </a:lnTo>
                          <a:lnTo>
                            <a:pt x="18" y="54"/>
                          </a:lnTo>
                          <a:lnTo>
                            <a:pt x="14" y="54"/>
                          </a:lnTo>
                          <a:lnTo>
                            <a:pt x="7" y="48"/>
                          </a:lnTo>
                          <a:lnTo>
                            <a:pt x="3" y="39"/>
                          </a:lnTo>
                          <a:lnTo>
                            <a:pt x="0" y="29"/>
                          </a:lnTo>
                          <a:lnTo>
                            <a:pt x="0" y="29"/>
                          </a:lnTo>
                          <a:lnTo>
                            <a:pt x="0" y="18"/>
                          </a:lnTo>
                          <a:lnTo>
                            <a:pt x="3" y="9"/>
                          </a:lnTo>
                          <a:lnTo>
                            <a:pt x="7" y="2"/>
                          </a:lnTo>
                          <a:lnTo>
                            <a:pt x="11" y="0"/>
                          </a:lnTo>
                          <a:lnTo>
                            <a:pt x="14" y="0"/>
                          </a:lnTo>
                          <a:lnTo>
                            <a:pt x="14" y="0"/>
                          </a:lnTo>
                          <a:lnTo>
                            <a:pt x="18" y="0"/>
                          </a:lnTo>
                          <a:lnTo>
                            <a:pt x="21" y="0"/>
                          </a:lnTo>
                          <a:lnTo>
                            <a:pt x="27" y="5"/>
                          </a:lnTo>
                          <a:lnTo>
                            <a:pt x="32" y="14"/>
                          </a:lnTo>
                          <a:lnTo>
                            <a:pt x="34" y="25"/>
                          </a:lnTo>
                          <a:close/>
                        </a:path>
                      </a:pathLst>
                    </a:custGeom>
                    <a:solidFill>
                      <a:srgbClr val="24272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78" name="Freeform 60"/>
                    <p:cNvSpPr>
                      <a:spLocks/>
                    </p:cNvSpPr>
                    <p:nvPr/>
                  </p:nvSpPr>
                  <p:spPr bwMode="auto">
                    <a:xfrm>
                      <a:off x="5399148" y="5657470"/>
                      <a:ext cx="43168" cy="68561"/>
                    </a:xfrm>
                    <a:custGeom>
                      <a:avLst/>
                      <a:gdLst>
                        <a:gd name="T0" fmla="*/ 34 w 34"/>
                        <a:gd name="T1" fmla="*/ 25 h 54"/>
                        <a:gd name="T2" fmla="*/ 34 w 34"/>
                        <a:gd name="T3" fmla="*/ 25 h 54"/>
                        <a:gd name="T4" fmla="*/ 34 w 34"/>
                        <a:gd name="T5" fmla="*/ 36 h 54"/>
                        <a:gd name="T6" fmla="*/ 32 w 34"/>
                        <a:gd name="T7" fmla="*/ 45 h 54"/>
                        <a:gd name="T8" fmla="*/ 27 w 34"/>
                        <a:gd name="T9" fmla="*/ 52 h 54"/>
                        <a:gd name="T10" fmla="*/ 25 w 34"/>
                        <a:gd name="T11" fmla="*/ 54 h 54"/>
                        <a:gd name="T12" fmla="*/ 21 w 34"/>
                        <a:gd name="T13" fmla="*/ 54 h 54"/>
                        <a:gd name="T14" fmla="*/ 21 w 34"/>
                        <a:gd name="T15" fmla="*/ 54 h 54"/>
                        <a:gd name="T16" fmla="*/ 18 w 34"/>
                        <a:gd name="T17" fmla="*/ 54 h 54"/>
                        <a:gd name="T18" fmla="*/ 14 w 34"/>
                        <a:gd name="T19" fmla="*/ 54 h 54"/>
                        <a:gd name="T20" fmla="*/ 7 w 34"/>
                        <a:gd name="T21" fmla="*/ 48 h 54"/>
                        <a:gd name="T22" fmla="*/ 3 w 34"/>
                        <a:gd name="T23" fmla="*/ 39 h 54"/>
                        <a:gd name="T24" fmla="*/ 0 w 34"/>
                        <a:gd name="T25" fmla="*/ 29 h 54"/>
                        <a:gd name="T26" fmla="*/ 0 w 34"/>
                        <a:gd name="T27" fmla="*/ 29 h 54"/>
                        <a:gd name="T28" fmla="*/ 0 w 34"/>
                        <a:gd name="T29" fmla="*/ 18 h 54"/>
                        <a:gd name="T30" fmla="*/ 3 w 34"/>
                        <a:gd name="T31" fmla="*/ 9 h 54"/>
                        <a:gd name="T32" fmla="*/ 7 w 34"/>
                        <a:gd name="T33" fmla="*/ 2 h 54"/>
                        <a:gd name="T34" fmla="*/ 11 w 34"/>
                        <a:gd name="T35" fmla="*/ 0 h 54"/>
                        <a:gd name="T36" fmla="*/ 14 w 34"/>
                        <a:gd name="T37" fmla="*/ 0 h 54"/>
                        <a:gd name="T38" fmla="*/ 14 w 34"/>
                        <a:gd name="T39" fmla="*/ 0 h 54"/>
                        <a:gd name="T40" fmla="*/ 18 w 34"/>
                        <a:gd name="T41" fmla="*/ 0 h 54"/>
                        <a:gd name="T42" fmla="*/ 21 w 34"/>
                        <a:gd name="T43" fmla="*/ 0 h 54"/>
                        <a:gd name="T44" fmla="*/ 27 w 34"/>
                        <a:gd name="T45" fmla="*/ 5 h 54"/>
                        <a:gd name="T46" fmla="*/ 32 w 34"/>
                        <a:gd name="T47" fmla="*/ 14 h 54"/>
                        <a:gd name="T48" fmla="*/ 34 w 34"/>
                        <a:gd name="T49" fmla="*/ 25 h 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34" h="54">
                          <a:moveTo>
                            <a:pt x="34" y="25"/>
                          </a:moveTo>
                          <a:lnTo>
                            <a:pt x="34" y="25"/>
                          </a:lnTo>
                          <a:lnTo>
                            <a:pt x="34" y="36"/>
                          </a:lnTo>
                          <a:lnTo>
                            <a:pt x="32" y="45"/>
                          </a:lnTo>
                          <a:lnTo>
                            <a:pt x="27" y="52"/>
                          </a:lnTo>
                          <a:lnTo>
                            <a:pt x="25" y="54"/>
                          </a:lnTo>
                          <a:lnTo>
                            <a:pt x="21" y="54"/>
                          </a:lnTo>
                          <a:lnTo>
                            <a:pt x="21" y="54"/>
                          </a:lnTo>
                          <a:lnTo>
                            <a:pt x="18" y="54"/>
                          </a:lnTo>
                          <a:lnTo>
                            <a:pt x="14" y="54"/>
                          </a:lnTo>
                          <a:lnTo>
                            <a:pt x="7" y="48"/>
                          </a:lnTo>
                          <a:lnTo>
                            <a:pt x="3" y="39"/>
                          </a:lnTo>
                          <a:lnTo>
                            <a:pt x="0" y="29"/>
                          </a:lnTo>
                          <a:lnTo>
                            <a:pt x="0" y="29"/>
                          </a:lnTo>
                          <a:lnTo>
                            <a:pt x="0" y="18"/>
                          </a:lnTo>
                          <a:lnTo>
                            <a:pt x="3" y="9"/>
                          </a:lnTo>
                          <a:lnTo>
                            <a:pt x="7" y="2"/>
                          </a:lnTo>
                          <a:lnTo>
                            <a:pt x="11" y="0"/>
                          </a:lnTo>
                          <a:lnTo>
                            <a:pt x="14" y="0"/>
                          </a:lnTo>
                          <a:lnTo>
                            <a:pt x="14" y="0"/>
                          </a:lnTo>
                          <a:lnTo>
                            <a:pt x="18" y="0"/>
                          </a:lnTo>
                          <a:lnTo>
                            <a:pt x="21" y="0"/>
                          </a:lnTo>
                          <a:lnTo>
                            <a:pt x="27" y="5"/>
                          </a:lnTo>
                          <a:lnTo>
                            <a:pt x="32" y="14"/>
                          </a:lnTo>
                          <a:lnTo>
                            <a:pt x="34" y="25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79" name="Freeform 61"/>
                    <p:cNvSpPr>
                      <a:spLocks/>
                    </p:cNvSpPr>
                    <p:nvPr/>
                  </p:nvSpPr>
                  <p:spPr bwMode="auto">
                    <a:xfrm>
                      <a:off x="5046187" y="5905051"/>
                      <a:ext cx="735124" cy="134582"/>
                    </a:xfrm>
                    <a:custGeom>
                      <a:avLst/>
                      <a:gdLst>
                        <a:gd name="T0" fmla="*/ 0 w 579"/>
                        <a:gd name="T1" fmla="*/ 97 h 106"/>
                        <a:gd name="T2" fmla="*/ 0 w 579"/>
                        <a:gd name="T3" fmla="*/ 97 h 106"/>
                        <a:gd name="T4" fmla="*/ 14 w 579"/>
                        <a:gd name="T5" fmla="*/ 94 h 106"/>
                        <a:gd name="T6" fmla="*/ 43 w 579"/>
                        <a:gd name="T7" fmla="*/ 90 h 106"/>
                        <a:gd name="T8" fmla="*/ 129 w 579"/>
                        <a:gd name="T9" fmla="*/ 86 h 106"/>
                        <a:gd name="T10" fmla="*/ 229 w 579"/>
                        <a:gd name="T11" fmla="*/ 85 h 106"/>
                        <a:gd name="T12" fmla="*/ 315 w 579"/>
                        <a:gd name="T13" fmla="*/ 85 h 106"/>
                        <a:gd name="T14" fmla="*/ 367 w 579"/>
                        <a:gd name="T15" fmla="*/ 0 h 106"/>
                        <a:gd name="T16" fmla="*/ 403 w 579"/>
                        <a:gd name="T17" fmla="*/ 70 h 106"/>
                        <a:gd name="T18" fmla="*/ 403 w 579"/>
                        <a:gd name="T19" fmla="*/ 70 h 106"/>
                        <a:gd name="T20" fmla="*/ 425 w 579"/>
                        <a:gd name="T21" fmla="*/ 70 h 106"/>
                        <a:gd name="T22" fmla="*/ 475 w 579"/>
                        <a:gd name="T23" fmla="*/ 65 h 106"/>
                        <a:gd name="T24" fmla="*/ 505 w 579"/>
                        <a:gd name="T25" fmla="*/ 60 h 106"/>
                        <a:gd name="T26" fmla="*/ 534 w 579"/>
                        <a:gd name="T27" fmla="*/ 54 h 106"/>
                        <a:gd name="T28" fmla="*/ 559 w 579"/>
                        <a:gd name="T29" fmla="*/ 47 h 106"/>
                        <a:gd name="T30" fmla="*/ 570 w 579"/>
                        <a:gd name="T31" fmla="*/ 43 h 106"/>
                        <a:gd name="T32" fmla="*/ 579 w 579"/>
                        <a:gd name="T33" fmla="*/ 40 h 106"/>
                        <a:gd name="T34" fmla="*/ 579 w 579"/>
                        <a:gd name="T35" fmla="*/ 40 h 106"/>
                        <a:gd name="T36" fmla="*/ 565 w 579"/>
                        <a:gd name="T37" fmla="*/ 47 h 106"/>
                        <a:gd name="T38" fmla="*/ 523 w 579"/>
                        <a:gd name="T39" fmla="*/ 63 h 106"/>
                        <a:gd name="T40" fmla="*/ 495 w 579"/>
                        <a:gd name="T41" fmla="*/ 74 h 106"/>
                        <a:gd name="T42" fmla="*/ 464 w 579"/>
                        <a:gd name="T43" fmla="*/ 83 h 106"/>
                        <a:gd name="T44" fmla="*/ 430 w 579"/>
                        <a:gd name="T45" fmla="*/ 92 h 106"/>
                        <a:gd name="T46" fmla="*/ 394 w 579"/>
                        <a:gd name="T47" fmla="*/ 95 h 106"/>
                        <a:gd name="T48" fmla="*/ 394 w 579"/>
                        <a:gd name="T49" fmla="*/ 95 h 106"/>
                        <a:gd name="T50" fmla="*/ 384 w 579"/>
                        <a:gd name="T51" fmla="*/ 72 h 106"/>
                        <a:gd name="T52" fmla="*/ 369 w 579"/>
                        <a:gd name="T53" fmla="*/ 40 h 106"/>
                        <a:gd name="T54" fmla="*/ 369 w 579"/>
                        <a:gd name="T55" fmla="*/ 40 h 106"/>
                        <a:gd name="T56" fmla="*/ 353 w 579"/>
                        <a:gd name="T57" fmla="*/ 72 h 106"/>
                        <a:gd name="T58" fmla="*/ 339 w 579"/>
                        <a:gd name="T59" fmla="*/ 94 h 106"/>
                        <a:gd name="T60" fmla="*/ 333 w 579"/>
                        <a:gd name="T61" fmla="*/ 103 h 106"/>
                        <a:gd name="T62" fmla="*/ 328 w 579"/>
                        <a:gd name="T63" fmla="*/ 106 h 106"/>
                        <a:gd name="T64" fmla="*/ 328 w 579"/>
                        <a:gd name="T65" fmla="*/ 106 h 106"/>
                        <a:gd name="T66" fmla="*/ 310 w 579"/>
                        <a:gd name="T67" fmla="*/ 106 h 106"/>
                        <a:gd name="T68" fmla="*/ 271 w 579"/>
                        <a:gd name="T69" fmla="*/ 106 h 106"/>
                        <a:gd name="T70" fmla="*/ 159 w 579"/>
                        <a:gd name="T71" fmla="*/ 103 h 106"/>
                        <a:gd name="T72" fmla="*/ 0 w 579"/>
                        <a:gd name="T73" fmla="*/ 97 h 1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579" h="106">
                          <a:moveTo>
                            <a:pt x="0" y="97"/>
                          </a:moveTo>
                          <a:lnTo>
                            <a:pt x="0" y="97"/>
                          </a:lnTo>
                          <a:lnTo>
                            <a:pt x="14" y="94"/>
                          </a:lnTo>
                          <a:lnTo>
                            <a:pt x="43" y="90"/>
                          </a:lnTo>
                          <a:lnTo>
                            <a:pt x="129" y="86"/>
                          </a:lnTo>
                          <a:lnTo>
                            <a:pt x="229" y="85"/>
                          </a:lnTo>
                          <a:lnTo>
                            <a:pt x="315" y="85"/>
                          </a:lnTo>
                          <a:lnTo>
                            <a:pt x="367" y="0"/>
                          </a:lnTo>
                          <a:lnTo>
                            <a:pt x="403" y="70"/>
                          </a:lnTo>
                          <a:lnTo>
                            <a:pt x="403" y="70"/>
                          </a:lnTo>
                          <a:lnTo>
                            <a:pt x="425" y="70"/>
                          </a:lnTo>
                          <a:lnTo>
                            <a:pt x="475" y="65"/>
                          </a:lnTo>
                          <a:lnTo>
                            <a:pt x="505" y="60"/>
                          </a:lnTo>
                          <a:lnTo>
                            <a:pt x="534" y="54"/>
                          </a:lnTo>
                          <a:lnTo>
                            <a:pt x="559" y="47"/>
                          </a:lnTo>
                          <a:lnTo>
                            <a:pt x="570" y="43"/>
                          </a:lnTo>
                          <a:lnTo>
                            <a:pt x="579" y="40"/>
                          </a:lnTo>
                          <a:lnTo>
                            <a:pt x="579" y="40"/>
                          </a:lnTo>
                          <a:lnTo>
                            <a:pt x="565" y="47"/>
                          </a:lnTo>
                          <a:lnTo>
                            <a:pt x="523" y="63"/>
                          </a:lnTo>
                          <a:lnTo>
                            <a:pt x="495" y="74"/>
                          </a:lnTo>
                          <a:lnTo>
                            <a:pt x="464" y="83"/>
                          </a:lnTo>
                          <a:lnTo>
                            <a:pt x="430" y="92"/>
                          </a:lnTo>
                          <a:lnTo>
                            <a:pt x="394" y="95"/>
                          </a:lnTo>
                          <a:lnTo>
                            <a:pt x="394" y="95"/>
                          </a:lnTo>
                          <a:lnTo>
                            <a:pt x="384" y="72"/>
                          </a:lnTo>
                          <a:lnTo>
                            <a:pt x="369" y="40"/>
                          </a:lnTo>
                          <a:lnTo>
                            <a:pt x="369" y="40"/>
                          </a:lnTo>
                          <a:lnTo>
                            <a:pt x="353" y="72"/>
                          </a:lnTo>
                          <a:lnTo>
                            <a:pt x="339" y="94"/>
                          </a:lnTo>
                          <a:lnTo>
                            <a:pt x="333" y="103"/>
                          </a:lnTo>
                          <a:lnTo>
                            <a:pt x="328" y="106"/>
                          </a:lnTo>
                          <a:lnTo>
                            <a:pt x="328" y="106"/>
                          </a:lnTo>
                          <a:lnTo>
                            <a:pt x="310" y="106"/>
                          </a:lnTo>
                          <a:lnTo>
                            <a:pt x="271" y="106"/>
                          </a:lnTo>
                          <a:lnTo>
                            <a:pt x="159" y="103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24272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80" name="Freeform 62"/>
                    <p:cNvSpPr>
                      <a:spLocks/>
                    </p:cNvSpPr>
                    <p:nvPr/>
                  </p:nvSpPr>
                  <p:spPr bwMode="auto">
                    <a:xfrm>
                      <a:off x="5046187" y="5905051"/>
                      <a:ext cx="735124" cy="134582"/>
                    </a:xfrm>
                    <a:custGeom>
                      <a:avLst/>
                      <a:gdLst>
                        <a:gd name="T0" fmla="*/ 0 w 579"/>
                        <a:gd name="T1" fmla="*/ 97 h 106"/>
                        <a:gd name="T2" fmla="*/ 0 w 579"/>
                        <a:gd name="T3" fmla="*/ 97 h 106"/>
                        <a:gd name="T4" fmla="*/ 14 w 579"/>
                        <a:gd name="T5" fmla="*/ 94 h 106"/>
                        <a:gd name="T6" fmla="*/ 43 w 579"/>
                        <a:gd name="T7" fmla="*/ 90 h 106"/>
                        <a:gd name="T8" fmla="*/ 129 w 579"/>
                        <a:gd name="T9" fmla="*/ 86 h 106"/>
                        <a:gd name="T10" fmla="*/ 229 w 579"/>
                        <a:gd name="T11" fmla="*/ 85 h 106"/>
                        <a:gd name="T12" fmla="*/ 315 w 579"/>
                        <a:gd name="T13" fmla="*/ 85 h 106"/>
                        <a:gd name="T14" fmla="*/ 367 w 579"/>
                        <a:gd name="T15" fmla="*/ 0 h 106"/>
                        <a:gd name="T16" fmla="*/ 403 w 579"/>
                        <a:gd name="T17" fmla="*/ 70 h 106"/>
                        <a:gd name="T18" fmla="*/ 403 w 579"/>
                        <a:gd name="T19" fmla="*/ 70 h 106"/>
                        <a:gd name="T20" fmla="*/ 425 w 579"/>
                        <a:gd name="T21" fmla="*/ 70 h 106"/>
                        <a:gd name="T22" fmla="*/ 475 w 579"/>
                        <a:gd name="T23" fmla="*/ 65 h 106"/>
                        <a:gd name="T24" fmla="*/ 505 w 579"/>
                        <a:gd name="T25" fmla="*/ 60 h 106"/>
                        <a:gd name="T26" fmla="*/ 534 w 579"/>
                        <a:gd name="T27" fmla="*/ 54 h 106"/>
                        <a:gd name="T28" fmla="*/ 559 w 579"/>
                        <a:gd name="T29" fmla="*/ 47 h 106"/>
                        <a:gd name="T30" fmla="*/ 570 w 579"/>
                        <a:gd name="T31" fmla="*/ 43 h 106"/>
                        <a:gd name="T32" fmla="*/ 579 w 579"/>
                        <a:gd name="T33" fmla="*/ 40 h 106"/>
                        <a:gd name="T34" fmla="*/ 579 w 579"/>
                        <a:gd name="T35" fmla="*/ 40 h 106"/>
                        <a:gd name="T36" fmla="*/ 565 w 579"/>
                        <a:gd name="T37" fmla="*/ 47 h 106"/>
                        <a:gd name="T38" fmla="*/ 523 w 579"/>
                        <a:gd name="T39" fmla="*/ 63 h 106"/>
                        <a:gd name="T40" fmla="*/ 495 w 579"/>
                        <a:gd name="T41" fmla="*/ 74 h 106"/>
                        <a:gd name="T42" fmla="*/ 464 w 579"/>
                        <a:gd name="T43" fmla="*/ 83 h 106"/>
                        <a:gd name="T44" fmla="*/ 430 w 579"/>
                        <a:gd name="T45" fmla="*/ 92 h 106"/>
                        <a:gd name="T46" fmla="*/ 394 w 579"/>
                        <a:gd name="T47" fmla="*/ 95 h 106"/>
                        <a:gd name="T48" fmla="*/ 394 w 579"/>
                        <a:gd name="T49" fmla="*/ 95 h 106"/>
                        <a:gd name="T50" fmla="*/ 384 w 579"/>
                        <a:gd name="T51" fmla="*/ 72 h 106"/>
                        <a:gd name="T52" fmla="*/ 369 w 579"/>
                        <a:gd name="T53" fmla="*/ 40 h 106"/>
                        <a:gd name="T54" fmla="*/ 369 w 579"/>
                        <a:gd name="T55" fmla="*/ 40 h 106"/>
                        <a:gd name="T56" fmla="*/ 353 w 579"/>
                        <a:gd name="T57" fmla="*/ 72 h 106"/>
                        <a:gd name="T58" fmla="*/ 339 w 579"/>
                        <a:gd name="T59" fmla="*/ 94 h 106"/>
                        <a:gd name="T60" fmla="*/ 333 w 579"/>
                        <a:gd name="T61" fmla="*/ 103 h 106"/>
                        <a:gd name="T62" fmla="*/ 328 w 579"/>
                        <a:gd name="T63" fmla="*/ 106 h 106"/>
                        <a:gd name="T64" fmla="*/ 328 w 579"/>
                        <a:gd name="T65" fmla="*/ 106 h 106"/>
                        <a:gd name="T66" fmla="*/ 310 w 579"/>
                        <a:gd name="T67" fmla="*/ 106 h 106"/>
                        <a:gd name="T68" fmla="*/ 271 w 579"/>
                        <a:gd name="T69" fmla="*/ 106 h 106"/>
                        <a:gd name="T70" fmla="*/ 159 w 579"/>
                        <a:gd name="T71" fmla="*/ 103 h 106"/>
                        <a:gd name="T72" fmla="*/ 0 w 579"/>
                        <a:gd name="T73" fmla="*/ 97 h 1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579" h="106">
                          <a:moveTo>
                            <a:pt x="0" y="97"/>
                          </a:moveTo>
                          <a:lnTo>
                            <a:pt x="0" y="97"/>
                          </a:lnTo>
                          <a:lnTo>
                            <a:pt x="14" y="94"/>
                          </a:lnTo>
                          <a:lnTo>
                            <a:pt x="43" y="90"/>
                          </a:lnTo>
                          <a:lnTo>
                            <a:pt x="129" y="86"/>
                          </a:lnTo>
                          <a:lnTo>
                            <a:pt x="229" y="85"/>
                          </a:lnTo>
                          <a:lnTo>
                            <a:pt x="315" y="85"/>
                          </a:lnTo>
                          <a:lnTo>
                            <a:pt x="367" y="0"/>
                          </a:lnTo>
                          <a:lnTo>
                            <a:pt x="403" y="70"/>
                          </a:lnTo>
                          <a:lnTo>
                            <a:pt x="403" y="70"/>
                          </a:lnTo>
                          <a:lnTo>
                            <a:pt x="425" y="70"/>
                          </a:lnTo>
                          <a:lnTo>
                            <a:pt x="475" y="65"/>
                          </a:lnTo>
                          <a:lnTo>
                            <a:pt x="505" y="60"/>
                          </a:lnTo>
                          <a:lnTo>
                            <a:pt x="534" y="54"/>
                          </a:lnTo>
                          <a:lnTo>
                            <a:pt x="559" y="47"/>
                          </a:lnTo>
                          <a:lnTo>
                            <a:pt x="570" y="43"/>
                          </a:lnTo>
                          <a:lnTo>
                            <a:pt x="579" y="40"/>
                          </a:lnTo>
                          <a:lnTo>
                            <a:pt x="579" y="40"/>
                          </a:lnTo>
                          <a:lnTo>
                            <a:pt x="565" y="47"/>
                          </a:lnTo>
                          <a:lnTo>
                            <a:pt x="523" y="63"/>
                          </a:lnTo>
                          <a:lnTo>
                            <a:pt x="495" y="74"/>
                          </a:lnTo>
                          <a:lnTo>
                            <a:pt x="464" y="83"/>
                          </a:lnTo>
                          <a:lnTo>
                            <a:pt x="430" y="92"/>
                          </a:lnTo>
                          <a:lnTo>
                            <a:pt x="394" y="95"/>
                          </a:lnTo>
                          <a:lnTo>
                            <a:pt x="394" y="95"/>
                          </a:lnTo>
                          <a:lnTo>
                            <a:pt x="384" y="72"/>
                          </a:lnTo>
                          <a:lnTo>
                            <a:pt x="369" y="40"/>
                          </a:lnTo>
                          <a:lnTo>
                            <a:pt x="369" y="40"/>
                          </a:lnTo>
                          <a:lnTo>
                            <a:pt x="353" y="72"/>
                          </a:lnTo>
                          <a:lnTo>
                            <a:pt x="339" y="94"/>
                          </a:lnTo>
                          <a:lnTo>
                            <a:pt x="333" y="103"/>
                          </a:lnTo>
                          <a:lnTo>
                            <a:pt x="328" y="106"/>
                          </a:lnTo>
                          <a:lnTo>
                            <a:pt x="328" y="106"/>
                          </a:lnTo>
                          <a:lnTo>
                            <a:pt x="310" y="106"/>
                          </a:lnTo>
                          <a:lnTo>
                            <a:pt x="271" y="106"/>
                          </a:lnTo>
                          <a:lnTo>
                            <a:pt x="159" y="103"/>
                          </a:lnTo>
                          <a:lnTo>
                            <a:pt x="0" y="97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81" name="Freeform 63"/>
                    <p:cNvSpPr>
                      <a:spLocks/>
                    </p:cNvSpPr>
                    <p:nvPr/>
                  </p:nvSpPr>
                  <p:spPr bwMode="auto">
                    <a:xfrm>
                      <a:off x="4709731" y="3161352"/>
                      <a:ext cx="991592" cy="1217588"/>
                    </a:xfrm>
                    <a:custGeom>
                      <a:avLst/>
                      <a:gdLst>
                        <a:gd name="T0" fmla="*/ 512 w 781"/>
                        <a:gd name="T1" fmla="*/ 10 h 959"/>
                        <a:gd name="T2" fmla="*/ 606 w 781"/>
                        <a:gd name="T3" fmla="*/ 267 h 959"/>
                        <a:gd name="T4" fmla="*/ 708 w 781"/>
                        <a:gd name="T5" fmla="*/ 570 h 959"/>
                        <a:gd name="T6" fmla="*/ 751 w 781"/>
                        <a:gd name="T7" fmla="*/ 706 h 959"/>
                        <a:gd name="T8" fmla="*/ 776 w 781"/>
                        <a:gd name="T9" fmla="*/ 806 h 959"/>
                        <a:gd name="T10" fmla="*/ 781 w 781"/>
                        <a:gd name="T11" fmla="*/ 839 h 959"/>
                        <a:gd name="T12" fmla="*/ 778 w 781"/>
                        <a:gd name="T13" fmla="*/ 855 h 959"/>
                        <a:gd name="T14" fmla="*/ 769 w 781"/>
                        <a:gd name="T15" fmla="*/ 864 h 959"/>
                        <a:gd name="T16" fmla="*/ 729 w 781"/>
                        <a:gd name="T17" fmla="*/ 883 h 959"/>
                        <a:gd name="T18" fmla="*/ 670 w 781"/>
                        <a:gd name="T19" fmla="*/ 905 h 959"/>
                        <a:gd name="T20" fmla="*/ 598 w 781"/>
                        <a:gd name="T21" fmla="*/ 926 h 959"/>
                        <a:gd name="T22" fmla="*/ 521 w 781"/>
                        <a:gd name="T23" fmla="*/ 943 h 959"/>
                        <a:gd name="T24" fmla="*/ 448 w 781"/>
                        <a:gd name="T25" fmla="*/ 955 h 959"/>
                        <a:gd name="T26" fmla="*/ 381 w 781"/>
                        <a:gd name="T27" fmla="*/ 959 h 959"/>
                        <a:gd name="T28" fmla="*/ 331 w 781"/>
                        <a:gd name="T29" fmla="*/ 951 h 959"/>
                        <a:gd name="T30" fmla="*/ 313 w 781"/>
                        <a:gd name="T31" fmla="*/ 943 h 959"/>
                        <a:gd name="T32" fmla="*/ 306 w 781"/>
                        <a:gd name="T33" fmla="*/ 937 h 959"/>
                        <a:gd name="T34" fmla="*/ 279 w 781"/>
                        <a:gd name="T35" fmla="*/ 903 h 959"/>
                        <a:gd name="T36" fmla="*/ 238 w 781"/>
                        <a:gd name="T37" fmla="*/ 833 h 959"/>
                        <a:gd name="T38" fmla="*/ 188 w 781"/>
                        <a:gd name="T39" fmla="*/ 740 h 959"/>
                        <a:gd name="T40" fmla="*/ 91 w 781"/>
                        <a:gd name="T41" fmla="*/ 532 h 959"/>
                        <a:gd name="T42" fmla="*/ 17 w 781"/>
                        <a:gd name="T43" fmla="*/ 358 h 959"/>
                        <a:gd name="T44" fmla="*/ 1 w 781"/>
                        <a:gd name="T45" fmla="*/ 308 h 959"/>
                        <a:gd name="T46" fmla="*/ 0 w 781"/>
                        <a:gd name="T47" fmla="*/ 290 h 959"/>
                        <a:gd name="T48" fmla="*/ 7 w 781"/>
                        <a:gd name="T49" fmla="*/ 243 h 959"/>
                        <a:gd name="T50" fmla="*/ 30 w 781"/>
                        <a:gd name="T51" fmla="*/ 188 h 959"/>
                        <a:gd name="T52" fmla="*/ 73 w 781"/>
                        <a:gd name="T53" fmla="*/ 129 h 959"/>
                        <a:gd name="T54" fmla="*/ 102 w 781"/>
                        <a:gd name="T55" fmla="*/ 102 h 959"/>
                        <a:gd name="T56" fmla="*/ 136 w 781"/>
                        <a:gd name="T57" fmla="*/ 75 h 959"/>
                        <a:gd name="T58" fmla="*/ 173 w 781"/>
                        <a:gd name="T59" fmla="*/ 52 h 959"/>
                        <a:gd name="T60" fmla="*/ 216 w 781"/>
                        <a:gd name="T61" fmla="*/ 32 h 959"/>
                        <a:gd name="T62" fmla="*/ 265 w 781"/>
                        <a:gd name="T63" fmla="*/ 16 h 959"/>
                        <a:gd name="T64" fmla="*/ 319 w 781"/>
                        <a:gd name="T65" fmla="*/ 5 h 959"/>
                        <a:gd name="T66" fmla="*/ 378 w 781"/>
                        <a:gd name="T67" fmla="*/ 0 h 959"/>
                        <a:gd name="T68" fmla="*/ 442 w 781"/>
                        <a:gd name="T69" fmla="*/ 1 h 959"/>
                        <a:gd name="T70" fmla="*/ 512 w 781"/>
                        <a:gd name="T71" fmla="*/ 10 h 95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781" h="959">
                          <a:moveTo>
                            <a:pt x="512" y="10"/>
                          </a:moveTo>
                          <a:lnTo>
                            <a:pt x="512" y="10"/>
                          </a:lnTo>
                          <a:lnTo>
                            <a:pt x="559" y="138"/>
                          </a:lnTo>
                          <a:lnTo>
                            <a:pt x="606" y="267"/>
                          </a:lnTo>
                          <a:lnTo>
                            <a:pt x="657" y="417"/>
                          </a:lnTo>
                          <a:lnTo>
                            <a:pt x="708" y="570"/>
                          </a:lnTo>
                          <a:lnTo>
                            <a:pt x="731" y="641"/>
                          </a:lnTo>
                          <a:lnTo>
                            <a:pt x="751" y="706"/>
                          </a:lnTo>
                          <a:lnTo>
                            <a:pt x="765" y="761"/>
                          </a:lnTo>
                          <a:lnTo>
                            <a:pt x="776" y="806"/>
                          </a:lnTo>
                          <a:lnTo>
                            <a:pt x="779" y="824"/>
                          </a:lnTo>
                          <a:lnTo>
                            <a:pt x="781" y="839"/>
                          </a:lnTo>
                          <a:lnTo>
                            <a:pt x="779" y="849"/>
                          </a:lnTo>
                          <a:lnTo>
                            <a:pt x="778" y="855"/>
                          </a:lnTo>
                          <a:lnTo>
                            <a:pt x="778" y="855"/>
                          </a:lnTo>
                          <a:lnTo>
                            <a:pt x="769" y="864"/>
                          </a:lnTo>
                          <a:lnTo>
                            <a:pt x="751" y="874"/>
                          </a:lnTo>
                          <a:lnTo>
                            <a:pt x="729" y="883"/>
                          </a:lnTo>
                          <a:lnTo>
                            <a:pt x="701" y="894"/>
                          </a:lnTo>
                          <a:lnTo>
                            <a:pt x="670" y="905"/>
                          </a:lnTo>
                          <a:lnTo>
                            <a:pt x="636" y="916"/>
                          </a:lnTo>
                          <a:lnTo>
                            <a:pt x="598" y="926"/>
                          </a:lnTo>
                          <a:lnTo>
                            <a:pt x="561" y="935"/>
                          </a:lnTo>
                          <a:lnTo>
                            <a:pt x="521" y="943"/>
                          </a:lnTo>
                          <a:lnTo>
                            <a:pt x="484" y="950"/>
                          </a:lnTo>
                          <a:lnTo>
                            <a:pt x="448" y="955"/>
                          </a:lnTo>
                          <a:lnTo>
                            <a:pt x="412" y="957"/>
                          </a:lnTo>
                          <a:lnTo>
                            <a:pt x="381" y="959"/>
                          </a:lnTo>
                          <a:lnTo>
                            <a:pt x="353" y="955"/>
                          </a:lnTo>
                          <a:lnTo>
                            <a:pt x="331" y="951"/>
                          </a:lnTo>
                          <a:lnTo>
                            <a:pt x="320" y="948"/>
                          </a:lnTo>
                          <a:lnTo>
                            <a:pt x="313" y="943"/>
                          </a:lnTo>
                          <a:lnTo>
                            <a:pt x="313" y="943"/>
                          </a:lnTo>
                          <a:lnTo>
                            <a:pt x="306" y="937"/>
                          </a:lnTo>
                          <a:lnTo>
                            <a:pt x="299" y="928"/>
                          </a:lnTo>
                          <a:lnTo>
                            <a:pt x="279" y="903"/>
                          </a:lnTo>
                          <a:lnTo>
                            <a:pt x="259" y="873"/>
                          </a:lnTo>
                          <a:lnTo>
                            <a:pt x="238" y="833"/>
                          </a:lnTo>
                          <a:lnTo>
                            <a:pt x="213" y="788"/>
                          </a:lnTo>
                          <a:lnTo>
                            <a:pt x="188" y="740"/>
                          </a:lnTo>
                          <a:lnTo>
                            <a:pt x="139" y="638"/>
                          </a:lnTo>
                          <a:lnTo>
                            <a:pt x="91" y="532"/>
                          </a:lnTo>
                          <a:lnTo>
                            <a:pt x="50" y="435"/>
                          </a:lnTo>
                          <a:lnTo>
                            <a:pt x="17" y="358"/>
                          </a:lnTo>
                          <a:lnTo>
                            <a:pt x="1" y="308"/>
                          </a:lnTo>
                          <a:lnTo>
                            <a:pt x="1" y="308"/>
                          </a:lnTo>
                          <a:lnTo>
                            <a:pt x="0" y="299"/>
                          </a:lnTo>
                          <a:lnTo>
                            <a:pt x="0" y="290"/>
                          </a:lnTo>
                          <a:lnTo>
                            <a:pt x="0" y="269"/>
                          </a:lnTo>
                          <a:lnTo>
                            <a:pt x="7" y="243"/>
                          </a:lnTo>
                          <a:lnTo>
                            <a:pt x="16" y="217"/>
                          </a:lnTo>
                          <a:lnTo>
                            <a:pt x="30" y="188"/>
                          </a:lnTo>
                          <a:lnTo>
                            <a:pt x="50" y="159"/>
                          </a:lnTo>
                          <a:lnTo>
                            <a:pt x="73" y="129"/>
                          </a:lnTo>
                          <a:lnTo>
                            <a:pt x="87" y="114"/>
                          </a:lnTo>
                          <a:lnTo>
                            <a:pt x="102" y="102"/>
                          </a:lnTo>
                          <a:lnTo>
                            <a:pt x="118" y="87"/>
                          </a:lnTo>
                          <a:lnTo>
                            <a:pt x="136" y="75"/>
                          </a:lnTo>
                          <a:lnTo>
                            <a:pt x="154" y="62"/>
                          </a:lnTo>
                          <a:lnTo>
                            <a:pt x="173" y="52"/>
                          </a:lnTo>
                          <a:lnTo>
                            <a:pt x="195" y="41"/>
                          </a:lnTo>
                          <a:lnTo>
                            <a:pt x="216" y="32"/>
                          </a:lnTo>
                          <a:lnTo>
                            <a:pt x="240" y="23"/>
                          </a:lnTo>
                          <a:lnTo>
                            <a:pt x="265" y="16"/>
                          </a:lnTo>
                          <a:lnTo>
                            <a:pt x="292" y="9"/>
                          </a:lnTo>
                          <a:lnTo>
                            <a:pt x="319" y="5"/>
                          </a:lnTo>
                          <a:lnTo>
                            <a:pt x="347" y="1"/>
                          </a:lnTo>
                          <a:lnTo>
                            <a:pt x="378" y="0"/>
                          </a:lnTo>
                          <a:lnTo>
                            <a:pt x="408" y="0"/>
                          </a:lnTo>
                          <a:lnTo>
                            <a:pt x="442" y="1"/>
                          </a:lnTo>
                          <a:lnTo>
                            <a:pt x="476" y="5"/>
                          </a:lnTo>
                          <a:lnTo>
                            <a:pt x="512" y="10"/>
                          </a:lnTo>
                          <a:close/>
                        </a:path>
                      </a:pathLst>
                    </a:custGeom>
                    <a:solidFill>
                      <a:srgbClr val="FEDCB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82" name="Freeform 64"/>
                    <p:cNvSpPr>
                      <a:spLocks/>
                    </p:cNvSpPr>
                    <p:nvPr/>
                  </p:nvSpPr>
                  <p:spPr bwMode="auto">
                    <a:xfrm>
                      <a:off x="4709731" y="3161352"/>
                      <a:ext cx="991592" cy="1217588"/>
                    </a:xfrm>
                    <a:custGeom>
                      <a:avLst/>
                      <a:gdLst>
                        <a:gd name="T0" fmla="*/ 512 w 781"/>
                        <a:gd name="T1" fmla="*/ 10 h 959"/>
                        <a:gd name="T2" fmla="*/ 606 w 781"/>
                        <a:gd name="T3" fmla="*/ 267 h 959"/>
                        <a:gd name="T4" fmla="*/ 708 w 781"/>
                        <a:gd name="T5" fmla="*/ 570 h 959"/>
                        <a:gd name="T6" fmla="*/ 751 w 781"/>
                        <a:gd name="T7" fmla="*/ 706 h 959"/>
                        <a:gd name="T8" fmla="*/ 776 w 781"/>
                        <a:gd name="T9" fmla="*/ 806 h 959"/>
                        <a:gd name="T10" fmla="*/ 781 w 781"/>
                        <a:gd name="T11" fmla="*/ 839 h 959"/>
                        <a:gd name="T12" fmla="*/ 778 w 781"/>
                        <a:gd name="T13" fmla="*/ 855 h 959"/>
                        <a:gd name="T14" fmla="*/ 769 w 781"/>
                        <a:gd name="T15" fmla="*/ 864 h 959"/>
                        <a:gd name="T16" fmla="*/ 729 w 781"/>
                        <a:gd name="T17" fmla="*/ 883 h 959"/>
                        <a:gd name="T18" fmla="*/ 670 w 781"/>
                        <a:gd name="T19" fmla="*/ 905 h 959"/>
                        <a:gd name="T20" fmla="*/ 598 w 781"/>
                        <a:gd name="T21" fmla="*/ 926 h 959"/>
                        <a:gd name="T22" fmla="*/ 521 w 781"/>
                        <a:gd name="T23" fmla="*/ 943 h 959"/>
                        <a:gd name="T24" fmla="*/ 448 w 781"/>
                        <a:gd name="T25" fmla="*/ 955 h 959"/>
                        <a:gd name="T26" fmla="*/ 381 w 781"/>
                        <a:gd name="T27" fmla="*/ 959 h 959"/>
                        <a:gd name="T28" fmla="*/ 331 w 781"/>
                        <a:gd name="T29" fmla="*/ 951 h 959"/>
                        <a:gd name="T30" fmla="*/ 313 w 781"/>
                        <a:gd name="T31" fmla="*/ 943 h 959"/>
                        <a:gd name="T32" fmla="*/ 306 w 781"/>
                        <a:gd name="T33" fmla="*/ 937 h 959"/>
                        <a:gd name="T34" fmla="*/ 279 w 781"/>
                        <a:gd name="T35" fmla="*/ 903 h 959"/>
                        <a:gd name="T36" fmla="*/ 238 w 781"/>
                        <a:gd name="T37" fmla="*/ 833 h 959"/>
                        <a:gd name="T38" fmla="*/ 188 w 781"/>
                        <a:gd name="T39" fmla="*/ 740 h 959"/>
                        <a:gd name="T40" fmla="*/ 91 w 781"/>
                        <a:gd name="T41" fmla="*/ 532 h 959"/>
                        <a:gd name="T42" fmla="*/ 17 w 781"/>
                        <a:gd name="T43" fmla="*/ 358 h 959"/>
                        <a:gd name="T44" fmla="*/ 1 w 781"/>
                        <a:gd name="T45" fmla="*/ 308 h 959"/>
                        <a:gd name="T46" fmla="*/ 0 w 781"/>
                        <a:gd name="T47" fmla="*/ 290 h 959"/>
                        <a:gd name="T48" fmla="*/ 7 w 781"/>
                        <a:gd name="T49" fmla="*/ 243 h 959"/>
                        <a:gd name="T50" fmla="*/ 30 w 781"/>
                        <a:gd name="T51" fmla="*/ 188 h 959"/>
                        <a:gd name="T52" fmla="*/ 73 w 781"/>
                        <a:gd name="T53" fmla="*/ 129 h 959"/>
                        <a:gd name="T54" fmla="*/ 102 w 781"/>
                        <a:gd name="T55" fmla="*/ 102 h 959"/>
                        <a:gd name="T56" fmla="*/ 136 w 781"/>
                        <a:gd name="T57" fmla="*/ 75 h 959"/>
                        <a:gd name="T58" fmla="*/ 173 w 781"/>
                        <a:gd name="T59" fmla="*/ 52 h 959"/>
                        <a:gd name="T60" fmla="*/ 216 w 781"/>
                        <a:gd name="T61" fmla="*/ 32 h 959"/>
                        <a:gd name="T62" fmla="*/ 265 w 781"/>
                        <a:gd name="T63" fmla="*/ 16 h 959"/>
                        <a:gd name="T64" fmla="*/ 319 w 781"/>
                        <a:gd name="T65" fmla="*/ 5 h 959"/>
                        <a:gd name="T66" fmla="*/ 378 w 781"/>
                        <a:gd name="T67" fmla="*/ 0 h 959"/>
                        <a:gd name="T68" fmla="*/ 442 w 781"/>
                        <a:gd name="T69" fmla="*/ 1 h 959"/>
                        <a:gd name="T70" fmla="*/ 512 w 781"/>
                        <a:gd name="T71" fmla="*/ 10 h 95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781" h="959">
                          <a:moveTo>
                            <a:pt x="512" y="10"/>
                          </a:moveTo>
                          <a:lnTo>
                            <a:pt x="512" y="10"/>
                          </a:lnTo>
                          <a:lnTo>
                            <a:pt x="559" y="138"/>
                          </a:lnTo>
                          <a:lnTo>
                            <a:pt x="606" y="267"/>
                          </a:lnTo>
                          <a:lnTo>
                            <a:pt x="657" y="417"/>
                          </a:lnTo>
                          <a:lnTo>
                            <a:pt x="708" y="570"/>
                          </a:lnTo>
                          <a:lnTo>
                            <a:pt x="731" y="641"/>
                          </a:lnTo>
                          <a:lnTo>
                            <a:pt x="751" y="706"/>
                          </a:lnTo>
                          <a:lnTo>
                            <a:pt x="765" y="761"/>
                          </a:lnTo>
                          <a:lnTo>
                            <a:pt x="776" y="806"/>
                          </a:lnTo>
                          <a:lnTo>
                            <a:pt x="779" y="824"/>
                          </a:lnTo>
                          <a:lnTo>
                            <a:pt x="781" y="839"/>
                          </a:lnTo>
                          <a:lnTo>
                            <a:pt x="779" y="849"/>
                          </a:lnTo>
                          <a:lnTo>
                            <a:pt x="778" y="855"/>
                          </a:lnTo>
                          <a:lnTo>
                            <a:pt x="778" y="855"/>
                          </a:lnTo>
                          <a:lnTo>
                            <a:pt x="769" y="864"/>
                          </a:lnTo>
                          <a:lnTo>
                            <a:pt x="751" y="874"/>
                          </a:lnTo>
                          <a:lnTo>
                            <a:pt x="729" y="883"/>
                          </a:lnTo>
                          <a:lnTo>
                            <a:pt x="701" y="894"/>
                          </a:lnTo>
                          <a:lnTo>
                            <a:pt x="670" y="905"/>
                          </a:lnTo>
                          <a:lnTo>
                            <a:pt x="636" y="916"/>
                          </a:lnTo>
                          <a:lnTo>
                            <a:pt x="598" y="926"/>
                          </a:lnTo>
                          <a:lnTo>
                            <a:pt x="561" y="935"/>
                          </a:lnTo>
                          <a:lnTo>
                            <a:pt x="521" y="943"/>
                          </a:lnTo>
                          <a:lnTo>
                            <a:pt x="484" y="950"/>
                          </a:lnTo>
                          <a:lnTo>
                            <a:pt x="448" y="955"/>
                          </a:lnTo>
                          <a:lnTo>
                            <a:pt x="412" y="957"/>
                          </a:lnTo>
                          <a:lnTo>
                            <a:pt x="381" y="959"/>
                          </a:lnTo>
                          <a:lnTo>
                            <a:pt x="353" y="955"/>
                          </a:lnTo>
                          <a:lnTo>
                            <a:pt x="331" y="951"/>
                          </a:lnTo>
                          <a:lnTo>
                            <a:pt x="320" y="948"/>
                          </a:lnTo>
                          <a:lnTo>
                            <a:pt x="313" y="943"/>
                          </a:lnTo>
                          <a:lnTo>
                            <a:pt x="313" y="943"/>
                          </a:lnTo>
                          <a:lnTo>
                            <a:pt x="306" y="937"/>
                          </a:lnTo>
                          <a:lnTo>
                            <a:pt x="299" y="928"/>
                          </a:lnTo>
                          <a:lnTo>
                            <a:pt x="279" y="903"/>
                          </a:lnTo>
                          <a:lnTo>
                            <a:pt x="259" y="873"/>
                          </a:lnTo>
                          <a:lnTo>
                            <a:pt x="238" y="833"/>
                          </a:lnTo>
                          <a:lnTo>
                            <a:pt x="213" y="788"/>
                          </a:lnTo>
                          <a:lnTo>
                            <a:pt x="188" y="740"/>
                          </a:lnTo>
                          <a:lnTo>
                            <a:pt x="139" y="638"/>
                          </a:lnTo>
                          <a:lnTo>
                            <a:pt x="91" y="532"/>
                          </a:lnTo>
                          <a:lnTo>
                            <a:pt x="50" y="435"/>
                          </a:lnTo>
                          <a:lnTo>
                            <a:pt x="17" y="358"/>
                          </a:lnTo>
                          <a:lnTo>
                            <a:pt x="1" y="308"/>
                          </a:lnTo>
                          <a:lnTo>
                            <a:pt x="1" y="308"/>
                          </a:lnTo>
                          <a:lnTo>
                            <a:pt x="0" y="299"/>
                          </a:lnTo>
                          <a:lnTo>
                            <a:pt x="0" y="290"/>
                          </a:lnTo>
                          <a:lnTo>
                            <a:pt x="0" y="269"/>
                          </a:lnTo>
                          <a:lnTo>
                            <a:pt x="7" y="243"/>
                          </a:lnTo>
                          <a:lnTo>
                            <a:pt x="16" y="217"/>
                          </a:lnTo>
                          <a:lnTo>
                            <a:pt x="30" y="188"/>
                          </a:lnTo>
                          <a:lnTo>
                            <a:pt x="50" y="159"/>
                          </a:lnTo>
                          <a:lnTo>
                            <a:pt x="73" y="129"/>
                          </a:lnTo>
                          <a:lnTo>
                            <a:pt x="87" y="114"/>
                          </a:lnTo>
                          <a:lnTo>
                            <a:pt x="102" y="102"/>
                          </a:lnTo>
                          <a:lnTo>
                            <a:pt x="118" y="87"/>
                          </a:lnTo>
                          <a:lnTo>
                            <a:pt x="136" y="75"/>
                          </a:lnTo>
                          <a:lnTo>
                            <a:pt x="154" y="62"/>
                          </a:lnTo>
                          <a:lnTo>
                            <a:pt x="173" y="52"/>
                          </a:lnTo>
                          <a:lnTo>
                            <a:pt x="195" y="41"/>
                          </a:lnTo>
                          <a:lnTo>
                            <a:pt x="216" y="32"/>
                          </a:lnTo>
                          <a:lnTo>
                            <a:pt x="240" y="23"/>
                          </a:lnTo>
                          <a:lnTo>
                            <a:pt x="265" y="16"/>
                          </a:lnTo>
                          <a:lnTo>
                            <a:pt x="292" y="9"/>
                          </a:lnTo>
                          <a:lnTo>
                            <a:pt x="319" y="5"/>
                          </a:lnTo>
                          <a:lnTo>
                            <a:pt x="347" y="1"/>
                          </a:lnTo>
                          <a:lnTo>
                            <a:pt x="378" y="0"/>
                          </a:lnTo>
                          <a:lnTo>
                            <a:pt x="408" y="0"/>
                          </a:lnTo>
                          <a:lnTo>
                            <a:pt x="442" y="1"/>
                          </a:lnTo>
                          <a:lnTo>
                            <a:pt x="476" y="5"/>
                          </a:lnTo>
                          <a:lnTo>
                            <a:pt x="512" y="1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83" name="Freeform 65"/>
                    <p:cNvSpPr>
                      <a:spLocks/>
                    </p:cNvSpPr>
                    <p:nvPr/>
                  </p:nvSpPr>
                  <p:spPr bwMode="auto">
                    <a:xfrm>
                      <a:off x="4358040" y="2871873"/>
                      <a:ext cx="1175690" cy="1212510"/>
                    </a:xfrm>
                    <a:custGeom>
                      <a:avLst/>
                      <a:gdLst>
                        <a:gd name="T0" fmla="*/ 438 w 926"/>
                        <a:gd name="T1" fmla="*/ 916 h 955"/>
                        <a:gd name="T2" fmla="*/ 452 w 926"/>
                        <a:gd name="T3" fmla="*/ 821 h 955"/>
                        <a:gd name="T4" fmla="*/ 436 w 926"/>
                        <a:gd name="T5" fmla="*/ 697 h 955"/>
                        <a:gd name="T6" fmla="*/ 395 w 926"/>
                        <a:gd name="T7" fmla="*/ 618 h 955"/>
                        <a:gd name="T8" fmla="*/ 354 w 926"/>
                        <a:gd name="T9" fmla="*/ 574 h 955"/>
                        <a:gd name="T10" fmla="*/ 490 w 926"/>
                        <a:gd name="T11" fmla="*/ 577 h 955"/>
                        <a:gd name="T12" fmla="*/ 558 w 926"/>
                        <a:gd name="T13" fmla="*/ 559 h 955"/>
                        <a:gd name="T14" fmla="*/ 565 w 926"/>
                        <a:gd name="T15" fmla="*/ 538 h 955"/>
                        <a:gd name="T16" fmla="*/ 542 w 926"/>
                        <a:gd name="T17" fmla="*/ 500 h 955"/>
                        <a:gd name="T18" fmla="*/ 510 w 926"/>
                        <a:gd name="T19" fmla="*/ 479 h 955"/>
                        <a:gd name="T20" fmla="*/ 612 w 926"/>
                        <a:gd name="T21" fmla="*/ 498 h 955"/>
                        <a:gd name="T22" fmla="*/ 680 w 926"/>
                        <a:gd name="T23" fmla="*/ 488 h 955"/>
                        <a:gd name="T24" fmla="*/ 719 w 926"/>
                        <a:gd name="T25" fmla="*/ 459 h 955"/>
                        <a:gd name="T26" fmla="*/ 735 w 926"/>
                        <a:gd name="T27" fmla="*/ 418 h 955"/>
                        <a:gd name="T28" fmla="*/ 719 w 926"/>
                        <a:gd name="T29" fmla="*/ 400 h 955"/>
                        <a:gd name="T30" fmla="*/ 680 w 926"/>
                        <a:gd name="T31" fmla="*/ 396 h 955"/>
                        <a:gd name="T32" fmla="*/ 822 w 926"/>
                        <a:gd name="T33" fmla="*/ 382 h 955"/>
                        <a:gd name="T34" fmla="*/ 875 w 926"/>
                        <a:gd name="T35" fmla="*/ 360 h 955"/>
                        <a:gd name="T36" fmla="*/ 883 w 926"/>
                        <a:gd name="T37" fmla="*/ 346 h 955"/>
                        <a:gd name="T38" fmla="*/ 861 w 926"/>
                        <a:gd name="T39" fmla="*/ 308 h 955"/>
                        <a:gd name="T40" fmla="*/ 845 w 926"/>
                        <a:gd name="T41" fmla="*/ 305 h 955"/>
                        <a:gd name="T42" fmla="*/ 891 w 926"/>
                        <a:gd name="T43" fmla="*/ 260 h 955"/>
                        <a:gd name="T44" fmla="*/ 922 w 926"/>
                        <a:gd name="T45" fmla="*/ 203 h 955"/>
                        <a:gd name="T46" fmla="*/ 917 w 926"/>
                        <a:gd name="T47" fmla="*/ 127 h 955"/>
                        <a:gd name="T48" fmla="*/ 877 w 926"/>
                        <a:gd name="T49" fmla="*/ 66 h 955"/>
                        <a:gd name="T50" fmla="*/ 795 w 926"/>
                        <a:gd name="T51" fmla="*/ 11 h 955"/>
                        <a:gd name="T52" fmla="*/ 703 w 926"/>
                        <a:gd name="T53" fmla="*/ 4 h 955"/>
                        <a:gd name="T54" fmla="*/ 664 w 926"/>
                        <a:gd name="T55" fmla="*/ 22 h 955"/>
                        <a:gd name="T56" fmla="*/ 633 w 926"/>
                        <a:gd name="T57" fmla="*/ 59 h 955"/>
                        <a:gd name="T58" fmla="*/ 614 w 926"/>
                        <a:gd name="T59" fmla="*/ 117 h 955"/>
                        <a:gd name="T60" fmla="*/ 563 w 926"/>
                        <a:gd name="T61" fmla="*/ 68 h 955"/>
                        <a:gd name="T62" fmla="*/ 497 w 926"/>
                        <a:gd name="T63" fmla="*/ 29 h 955"/>
                        <a:gd name="T64" fmla="*/ 450 w 926"/>
                        <a:gd name="T65" fmla="*/ 18 h 955"/>
                        <a:gd name="T66" fmla="*/ 375 w 926"/>
                        <a:gd name="T67" fmla="*/ 38 h 955"/>
                        <a:gd name="T68" fmla="*/ 325 w 926"/>
                        <a:gd name="T69" fmla="*/ 84 h 955"/>
                        <a:gd name="T70" fmla="*/ 320 w 926"/>
                        <a:gd name="T71" fmla="*/ 122 h 955"/>
                        <a:gd name="T72" fmla="*/ 339 w 926"/>
                        <a:gd name="T73" fmla="*/ 151 h 955"/>
                        <a:gd name="T74" fmla="*/ 397 w 926"/>
                        <a:gd name="T75" fmla="*/ 183 h 955"/>
                        <a:gd name="T76" fmla="*/ 389 w 926"/>
                        <a:gd name="T77" fmla="*/ 204 h 955"/>
                        <a:gd name="T78" fmla="*/ 266 w 926"/>
                        <a:gd name="T79" fmla="*/ 255 h 955"/>
                        <a:gd name="T80" fmla="*/ 171 w 926"/>
                        <a:gd name="T81" fmla="*/ 333 h 955"/>
                        <a:gd name="T82" fmla="*/ 142 w 926"/>
                        <a:gd name="T83" fmla="*/ 389 h 955"/>
                        <a:gd name="T84" fmla="*/ 130 w 926"/>
                        <a:gd name="T85" fmla="*/ 403 h 955"/>
                        <a:gd name="T86" fmla="*/ 99 w 926"/>
                        <a:gd name="T87" fmla="*/ 350 h 955"/>
                        <a:gd name="T88" fmla="*/ 60 w 926"/>
                        <a:gd name="T89" fmla="*/ 332 h 955"/>
                        <a:gd name="T90" fmla="*/ 24 w 926"/>
                        <a:gd name="T91" fmla="*/ 344 h 955"/>
                        <a:gd name="T92" fmla="*/ 9 w 926"/>
                        <a:gd name="T93" fmla="*/ 380 h 955"/>
                        <a:gd name="T94" fmla="*/ 35 w 926"/>
                        <a:gd name="T95" fmla="*/ 432 h 955"/>
                        <a:gd name="T96" fmla="*/ 49 w 926"/>
                        <a:gd name="T97" fmla="*/ 466 h 955"/>
                        <a:gd name="T98" fmla="*/ 6 w 926"/>
                        <a:gd name="T99" fmla="*/ 495 h 955"/>
                        <a:gd name="T100" fmla="*/ 4 w 926"/>
                        <a:gd name="T101" fmla="*/ 523 h 955"/>
                        <a:gd name="T102" fmla="*/ 36 w 926"/>
                        <a:gd name="T103" fmla="*/ 561 h 955"/>
                        <a:gd name="T104" fmla="*/ 85 w 926"/>
                        <a:gd name="T105" fmla="*/ 579 h 955"/>
                        <a:gd name="T106" fmla="*/ 101 w 926"/>
                        <a:gd name="T107" fmla="*/ 624 h 955"/>
                        <a:gd name="T108" fmla="*/ 142 w 926"/>
                        <a:gd name="T109" fmla="*/ 730 h 955"/>
                        <a:gd name="T110" fmla="*/ 225 w 926"/>
                        <a:gd name="T111" fmla="*/ 841 h 955"/>
                        <a:gd name="T112" fmla="*/ 300 w 926"/>
                        <a:gd name="T113" fmla="*/ 898 h 955"/>
                        <a:gd name="T114" fmla="*/ 397 w 926"/>
                        <a:gd name="T115" fmla="*/ 945 h 9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926" h="955">
                          <a:moveTo>
                            <a:pt x="425" y="955"/>
                          </a:moveTo>
                          <a:lnTo>
                            <a:pt x="425" y="955"/>
                          </a:lnTo>
                          <a:lnTo>
                            <a:pt x="429" y="945"/>
                          </a:lnTo>
                          <a:lnTo>
                            <a:pt x="438" y="916"/>
                          </a:lnTo>
                          <a:lnTo>
                            <a:pt x="443" y="896"/>
                          </a:lnTo>
                          <a:lnTo>
                            <a:pt x="447" y="875"/>
                          </a:lnTo>
                          <a:lnTo>
                            <a:pt x="450" y="848"/>
                          </a:lnTo>
                          <a:lnTo>
                            <a:pt x="452" y="821"/>
                          </a:lnTo>
                          <a:lnTo>
                            <a:pt x="452" y="791"/>
                          </a:lnTo>
                          <a:lnTo>
                            <a:pt x="450" y="760"/>
                          </a:lnTo>
                          <a:lnTo>
                            <a:pt x="445" y="730"/>
                          </a:lnTo>
                          <a:lnTo>
                            <a:pt x="436" y="697"/>
                          </a:lnTo>
                          <a:lnTo>
                            <a:pt x="424" y="665"/>
                          </a:lnTo>
                          <a:lnTo>
                            <a:pt x="415" y="649"/>
                          </a:lnTo>
                          <a:lnTo>
                            <a:pt x="406" y="633"/>
                          </a:lnTo>
                          <a:lnTo>
                            <a:pt x="395" y="618"/>
                          </a:lnTo>
                          <a:lnTo>
                            <a:pt x="382" y="602"/>
                          </a:lnTo>
                          <a:lnTo>
                            <a:pt x="368" y="588"/>
                          </a:lnTo>
                          <a:lnTo>
                            <a:pt x="354" y="574"/>
                          </a:lnTo>
                          <a:lnTo>
                            <a:pt x="354" y="574"/>
                          </a:lnTo>
                          <a:lnTo>
                            <a:pt x="384" y="575"/>
                          </a:lnTo>
                          <a:lnTo>
                            <a:pt x="416" y="577"/>
                          </a:lnTo>
                          <a:lnTo>
                            <a:pt x="452" y="579"/>
                          </a:lnTo>
                          <a:lnTo>
                            <a:pt x="490" y="577"/>
                          </a:lnTo>
                          <a:lnTo>
                            <a:pt x="524" y="574"/>
                          </a:lnTo>
                          <a:lnTo>
                            <a:pt x="538" y="570"/>
                          </a:lnTo>
                          <a:lnTo>
                            <a:pt x="549" y="565"/>
                          </a:lnTo>
                          <a:lnTo>
                            <a:pt x="558" y="559"/>
                          </a:lnTo>
                          <a:lnTo>
                            <a:pt x="563" y="552"/>
                          </a:lnTo>
                          <a:lnTo>
                            <a:pt x="563" y="552"/>
                          </a:lnTo>
                          <a:lnTo>
                            <a:pt x="565" y="545"/>
                          </a:lnTo>
                          <a:lnTo>
                            <a:pt x="565" y="538"/>
                          </a:lnTo>
                          <a:lnTo>
                            <a:pt x="563" y="531"/>
                          </a:lnTo>
                          <a:lnTo>
                            <a:pt x="562" y="523"/>
                          </a:lnTo>
                          <a:lnTo>
                            <a:pt x="553" y="513"/>
                          </a:lnTo>
                          <a:lnTo>
                            <a:pt x="542" y="500"/>
                          </a:lnTo>
                          <a:lnTo>
                            <a:pt x="531" y="491"/>
                          </a:lnTo>
                          <a:lnTo>
                            <a:pt x="520" y="486"/>
                          </a:lnTo>
                          <a:lnTo>
                            <a:pt x="510" y="479"/>
                          </a:lnTo>
                          <a:lnTo>
                            <a:pt x="510" y="479"/>
                          </a:lnTo>
                          <a:lnTo>
                            <a:pt x="535" y="486"/>
                          </a:lnTo>
                          <a:lnTo>
                            <a:pt x="562" y="493"/>
                          </a:lnTo>
                          <a:lnTo>
                            <a:pt x="596" y="497"/>
                          </a:lnTo>
                          <a:lnTo>
                            <a:pt x="612" y="498"/>
                          </a:lnTo>
                          <a:lnTo>
                            <a:pt x="630" y="498"/>
                          </a:lnTo>
                          <a:lnTo>
                            <a:pt x="648" y="497"/>
                          </a:lnTo>
                          <a:lnTo>
                            <a:pt x="664" y="493"/>
                          </a:lnTo>
                          <a:lnTo>
                            <a:pt x="680" y="488"/>
                          </a:lnTo>
                          <a:lnTo>
                            <a:pt x="696" y="480"/>
                          </a:lnTo>
                          <a:lnTo>
                            <a:pt x="709" y="471"/>
                          </a:lnTo>
                          <a:lnTo>
                            <a:pt x="719" y="459"/>
                          </a:lnTo>
                          <a:lnTo>
                            <a:pt x="719" y="459"/>
                          </a:lnTo>
                          <a:lnTo>
                            <a:pt x="728" y="446"/>
                          </a:lnTo>
                          <a:lnTo>
                            <a:pt x="734" y="434"/>
                          </a:lnTo>
                          <a:lnTo>
                            <a:pt x="735" y="425"/>
                          </a:lnTo>
                          <a:lnTo>
                            <a:pt x="735" y="418"/>
                          </a:lnTo>
                          <a:lnTo>
                            <a:pt x="734" y="410"/>
                          </a:lnTo>
                          <a:lnTo>
                            <a:pt x="730" y="405"/>
                          </a:lnTo>
                          <a:lnTo>
                            <a:pt x="725" y="402"/>
                          </a:lnTo>
                          <a:lnTo>
                            <a:pt x="719" y="400"/>
                          </a:lnTo>
                          <a:lnTo>
                            <a:pt x="707" y="396"/>
                          </a:lnTo>
                          <a:lnTo>
                            <a:pt x="692" y="394"/>
                          </a:lnTo>
                          <a:lnTo>
                            <a:pt x="680" y="396"/>
                          </a:lnTo>
                          <a:lnTo>
                            <a:pt x="680" y="396"/>
                          </a:lnTo>
                          <a:lnTo>
                            <a:pt x="712" y="394"/>
                          </a:lnTo>
                          <a:lnTo>
                            <a:pt x="746" y="393"/>
                          </a:lnTo>
                          <a:lnTo>
                            <a:pt x="784" y="387"/>
                          </a:lnTo>
                          <a:lnTo>
                            <a:pt x="822" y="382"/>
                          </a:lnTo>
                          <a:lnTo>
                            <a:pt x="839" y="378"/>
                          </a:lnTo>
                          <a:lnTo>
                            <a:pt x="854" y="373"/>
                          </a:lnTo>
                          <a:lnTo>
                            <a:pt x="866" y="367"/>
                          </a:lnTo>
                          <a:lnTo>
                            <a:pt x="875" y="360"/>
                          </a:lnTo>
                          <a:lnTo>
                            <a:pt x="881" y="355"/>
                          </a:lnTo>
                          <a:lnTo>
                            <a:pt x="883" y="350"/>
                          </a:lnTo>
                          <a:lnTo>
                            <a:pt x="883" y="346"/>
                          </a:lnTo>
                          <a:lnTo>
                            <a:pt x="883" y="346"/>
                          </a:lnTo>
                          <a:lnTo>
                            <a:pt x="879" y="332"/>
                          </a:lnTo>
                          <a:lnTo>
                            <a:pt x="874" y="321"/>
                          </a:lnTo>
                          <a:lnTo>
                            <a:pt x="866" y="314"/>
                          </a:lnTo>
                          <a:lnTo>
                            <a:pt x="861" y="308"/>
                          </a:lnTo>
                          <a:lnTo>
                            <a:pt x="854" y="307"/>
                          </a:lnTo>
                          <a:lnTo>
                            <a:pt x="848" y="305"/>
                          </a:lnTo>
                          <a:lnTo>
                            <a:pt x="845" y="305"/>
                          </a:lnTo>
                          <a:lnTo>
                            <a:pt x="845" y="305"/>
                          </a:lnTo>
                          <a:lnTo>
                            <a:pt x="850" y="301"/>
                          </a:lnTo>
                          <a:lnTo>
                            <a:pt x="863" y="290"/>
                          </a:lnTo>
                          <a:lnTo>
                            <a:pt x="881" y="272"/>
                          </a:lnTo>
                          <a:lnTo>
                            <a:pt x="891" y="260"/>
                          </a:lnTo>
                          <a:lnTo>
                            <a:pt x="900" y="247"/>
                          </a:lnTo>
                          <a:lnTo>
                            <a:pt x="908" y="235"/>
                          </a:lnTo>
                          <a:lnTo>
                            <a:pt x="917" y="219"/>
                          </a:lnTo>
                          <a:lnTo>
                            <a:pt x="922" y="203"/>
                          </a:lnTo>
                          <a:lnTo>
                            <a:pt x="926" y="185"/>
                          </a:lnTo>
                          <a:lnTo>
                            <a:pt x="926" y="167"/>
                          </a:lnTo>
                          <a:lnTo>
                            <a:pt x="924" y="147"/>
                          </a:lnTo>
                          <a:lnTo>
                            <a:pt x="917" y="127"/>
                          </a:lnTo>
                          <a:lnTo>
                            <a:pt x="908" y="106"/>
                          </a:lnTo>
                          <a:lnTo>
                            <a:pt x="908" y="106"/>
                          </a:lnTo>
                          <a:lnTo>
                            <a:pt x="893" y="84"/>
                          </a:lnTo>
                          <a:lnTo>
                            <a:pt x="877" y="66"/>
                          </a:lnTo>
                          <a:lnTo>
                            <a:pt x="859" y="48"/>
                          </a:lnTo>
                          <a:lnTo>
                            <a:pt x="839" y="34"/>
                          </a:lnTo>
                          <a:lnTo>
                            <a:pt x="818" y="22"/>
                          </a:lnTo>
                          <a:lnTo>
                            <a:pt x="795" y="11"/>
                          </a:lnTo>
                          <a:lnTo>
                            <a:pt x="771" y="4"/>
                          </a:lnTo>
                          <a:lnTo>
                            <a:pt x="748" y="0"/>
                          </a:lnTo>
                          <a:lnTo>
                            <a:pt x="727" y="0"/>
                          </a:lnTo>
                          <a:lnTo>
                            <a:pt x="703" y="4"/>
                          </a:lnTo>
                          <a:lnTo>
                            <a:pt x="694" y="5"/>
                          </a:lnTo>
                          <a:lnTo>
                            <a:pt x="684" y="11"/>
                          </a:lnTo>
                          <a:lnTo>
                            <a:pt x="673" y="16"/>
                          </a:lnTo>
                          <a:lnTo>
                            <a:pt x="664" y="22"/>
                          </a:lnTo>
                          <a:lnTo>
                            <a:pt x="655" y="29"/>
                          </a:lnTo>
                          <a:lnTo>
                            <a:pt x="648" y="38"/>
                          </a:lnTo>
                          <a:lnTo>
                            <a:pt x="640" y="48"/>
                          </a:lnTo>
                          <a:lnTo>
                            <a:pt x="633" y="59"/>
                          </a:lnTo>
                          <a:lnTo>
                            <a:pt x="628" y="72"/>
                          </a:lnTo>
                          <a:lnTo>
                            <a:pt x="623" y="84"/>
                          </a:lnTo>
                          <a:lnTo>
                            <a:pt x="617" y="100"/>
                          </a:lnTo>
                          <a:lnTo>
                            <a:pt x="614" y="117"/>
                          </a:lnTo>
                          <a:lnTo>
                            <a:pt x="614" y="117"/>
                          </a:lnTo>
                          <a:lnTo>
                            <a:pt x="601" y="100"/>
                          </a:lnTo>
                          <a:lnTo>
                            <a:pt x="585" y="86"/>
                          </a:lnTo>
                          <a:lnTo>
                            <a:pt x="563" y="68"/>
                          </a:lnTo>
                          <a:lnTo>
                            <a:pt x="538" y="50"/>
                          </a:lnTo>
                          <a:lnTo>
                            <a:pt x="526" y="41"/>
                          </a:lnTo>
                          <a:lnTo>
                            <a:pt x="511" y="34"/>
                          </a:lnTo>
                          <a:lnTo>
                            <a:pt x="497" y="29"/>
                          </a:lnTo>
                          <a:lnTo>
                            <a:pt x="481" y="23"/>
                          </a:lnTo>
                          <a:lnTo>
                            <a:pt x="467" y="20"/>
                          </a:lnTo>
                          <a:lnTo>
                            <a:pt x="450" y="18"/>
                          </a:lnTo>
                          <a:lnTo>
                            <a:pt x="450" y="18"/>
                          </a:lnTo>
                          <a:lnTo>
                            <a:pt x="431" y="20"/>
                          </a:lnTo>
                          <a:lnTo>
                            <a:pt x="413" y="23"/>
                          </a:lnTo>
                          <a:lnTo>
                            <a:pt x="393" y="30"/>
                          </a:lnTo>
                          <a:lnTo>
                            <a:pt x="375" y="38"/>
                          </a:lnTo>
                          <a:lnTo>
                            <a:pt x="359" y="48"/>
                          </a:lnTo>
                          <a:lnTo>
                            <a:pt x="345" y="59"/>
                          </a:lnTo>
                          <a:lnTo>
                            <a:pt x="334" y="72"/>
                          </a:lnTo>
                          <a:lnTo>
                            <a:pt x="325" y="84"/>
                          </a:lnTo>
                          <a:lnTo>
                            <a:pt x="320" y="99"/>
                          </a:lnTo>
                          <a:lnTo>
                            <a:pt x="318" y="106"/>
                          </a:lnTo>
                          <a:lnTo>
                            <a:pt x="318" y="113"/>
                          </a:lnTo>
                          <a:lnTo>
                            <a:pt x="320" y="122"/>
                          </a:lnTo>
                          <a:lnTo>
                            <a:pt x="323" y="129"/>
                          </a:lnTo>
                          <a:lnTo>
                            <a:pt x="327" y="136"/>
                          </a:lnTo>
                          <a:lnTo>
                            <a:pt x="332" y="143"/>
                          </a:lnTo>
                          <a:lnTo>
                            <a:pt x="339" y="151"/>
                          </a:lnTo>
                          <a:lnTo>
                            <a:pt x="346" y="158"/>
                          </a:lnTo>
                          <a:lnTo>
                            <a:pt x="357" y="163"/>
                          </a:lnTo>
                          <a:lnTo>
                            <a:pt x="368" y="170"/>
                          </a:lnTo>
                          <a:lnTo>
                            <a:pt x="397" y="183"/>
                          </a:lnTo>
                          <a:lnTo>
                            <a:pt x="433" y="194"/>
                          </a:lnTo>
                          <a:lnTo>
                            <a:pt x="433" y="194"/>
                          </a:lnTo>
                          <a:lnTo>
                            <a:pt x="420" y="197"/>
                          </a:lnTo>
                          <a:lnTo>
                            <a:pt x="389" y="204"/>
                          </a:lnTo>
                          <a:lnTo>
                            <a:pt x="345" y="219"/>
                          </a:lnTo>
                          <a:lnTo>
                            <a:pt x="320" y="229"/>
                          </a:lnTo>
                          <a:lnTo>
                            <a:pt x="293" y="242"/>
                          </a:lnTo>
                          <a:lnTo>
                            <a:pt x="266" y="255"/>
                          </a:lnTo>
                          <a:lnTo>
                            <a:pt x="239" y="272"/>
                          </a:lnTo>
                          <a:lnTo>
                            <a:pt x="214" y="290"/>
                          </a:lnTo>
                          <a:lnTo>
                            <a:pt x="190" y="310"/>
                          </a:lnTo>
                          <a:lnTo>
                            <a:pt x="171" y="333"/>
                          </a:lnTo>
                          <a:lnTo>
                            <a:pt x="162" y="348"/>
                          </a:lnTo>
                          <a:lnTo>
                            <a:pt x="155" y="360"/>
                          </a:lnTo>
                          <a:lnTo>
                            <a:pt x="147" y="375"/>
                          </a:lnTo>
                          <a:lnTo>
                            <a:pt x="142" y="389"/>
                          </a:lnTo>
                          <a:lnTo>
                            <a:pt x="137" y="405"/>
                          </a:lnTo>
                          <a:lnTo>
                            <a:pt x="133" y="421"/>
                          </a:lnTo>
                          <a:lnTo>
                            <a:pt x="133" y="421"/>
                          </a:lnTo>
                          <a:lnTo>
                            <a:pt x="130" y="403"/>
                          </a:lnTo>
                          <a:lnTo>
                            <a:pt x="122" y="385"/>
                          </a:lnTo>
                          <a:lnTo>
                            <a:pt x="112" y="367"/>
                          </a:lnTo>
                          <a:lnTo>
                            <a:pt x="106" y="359"/>
                          </a:lnTo>
                          <a:lnTo>
                            <a:pt x="99" y="350"/>
                          </a:lnTo>
                          <a:lnTo>
                            <a:pt x="90" y="342"/>
                          </a:lnTo>
                          <a:lnTo>
                            <a:pt x="81" y="337"/>
                          </a:lnTo>
                          <a:lnTo>
                            <a:pt x="70" y="333"/>
                          </a:lnTo>
                          <a:lnTo>
                            <a:pt x="60" y="332"/>
                          </a:lnTo>
                          <a:lnTo>
                            <a:pt x="49" y="333"/>
                          </a:lnTo>
                          <a:lnTo>
                            <a:pt x="35" y="337"/>
                          </a:lnTo>
                          <a:lnTo>
                            <a:pt x="35" y="337"/>
                          </a:lnTo>
                          <a:lnTo>
                            <a:pt x="24" y="344"/>
                          </a:lnTo>
                          <a:lnTo>
                            <a:pt x="15" y="353"/>
                          </a:lnTo>
                          <a:lnTo>
                            <a:pt x="11" y="360"/>
                          </a:lnTo>
                          <a:lnTo>
                            <a:pt x="9" y="371"/>
                          </a:lnTo>
                          <a:lnTo>
                            <a:pt x="9" y="380"/>
                          </a:lnTo>
                          <a:lnTo>
                            <a:pt x="11" y="391"/>
                          </a:lnTo>
                          <a:lnTo>
                            <a:pt x="17" y="402"/>
                          </a:lnTo>
                          <a:lnTo>
                            <a:pt x="22" y="412"/>
                          </a:lnTo>
                          <a:lnTo>
                            <a:pt x="35" y="432"/>
                          </a:lnTo>
                          <a:lnTo>
                            <a:pt x="49" y="448"/>
                          </a:lnTo>
                          <a:lnTo>
                            <a:pt x="63" y="462"/>
                          </a:lnTo>
                          <a:lnTo>
                            <a:pt x="63" y="462"/>
                          </a:lnTo>
                          <a:lnTo>
                            <a:pt x="49" y="466"/>
                          </a:lnTo>
                          <a:lnTo>
                            <a:pt x="36" y="471"/>
                          </a:lnTo>
                          <a:lnTo>
                            <a:pt x="22" y="479"/>
                          </a:lnTo>
                          <a:lnTo>
                            <a:pt x="11" y="489"/>
                          </a:lnTo>
                          <a:lnTo>
                            <a:pt x="6" y="495"/>
                          </a:lnTo>
                          <a:lnTo>
                            <a:pt x="2" y="500"/>
                          </a:lnTo>
                          <a:lnTo>
                            <a:pt x="0" y="507"/>
                          </a:lnTo>
                          <a:lnTo>
                            <a:pt x="2" y="516"/>
                          </a:lnTo>
                          <a:lnTo>
                            <a:pt x="4" y="523"/>
                          </a:lnTo>
                          <a:lnTo>
                            <a:pt x="9" y="534"/>
                          </a:lnTo>
                          <a:lnTo>
                            <a:pt x="9" y="534"/>
                          </a:lnTo>
                          <a:lnTo>
                            <a:pt x="24" y="550"/>
                          </a:lnTo>
                          <a:lnTo>
                            <a:pt x="36" y="561"/>
                          </a:lnTo>
                          <a:lnTo>
                            <a:pt x="51" y="570"/>
                          </a:lnTo>
                          <a:lnTo>
                            <a:pt x="65" y="575"/>
                          </a:lnTo>
                          <a:lnTo>
                            <a:pt x="76" y="577"/>
                          </a:lnTo>
                          <a:lnTo>
                            <a:pt x="85" y="579"/>
                          </a:lnTo>
                          <a:lnTo>
                            <a:pt x="94" y="579"/>
                          </a:lnTo>
                          <a:lnTo>
                            <a:pt x="94" y="579"/>
                          </a:lnTo>
                          <a:lnTo>
                            <a:pt x="94" y="590"/>
                          </a:lnTo>
                          <a:lnTo>
                            <a:pt x="101" y="624"/>
                          </a:lnTo>
                          <a:lnTo>
                            <a:pt x="108" y="645"/>
                          </a:lnTo>
                          <a:lnTo>
                            <a:pt x="115" y="672"/>
                          </a:lnTo>
                          <a:lnTo>
                            <a:pt x="128" y="701"/>
                          </a:lnTo>
                          <a:lnTo>
                            <a:pt x="142" y="730"/>
                          </a:lnTo>
                          <a:lnTo>
                            <a:pt x="160" y="762"/>
                          </a:lnTo>
                          <a:lnTo>
                            <a:pt x="183" y="792"/>
                          </a:lnTo>
                          <a:lnTo>
                            <a:pt x="210" y="825"/>
                          </a:lnTo>
                          <a:lnTo>
                            <a:pt x="225" y="841"/>
                          </a:lnTo>
                          <a:lnTo>
                            <a:pt x="242" y="855"/>
                          </a:lnTo>
                          <a:lnTo>
                            <a:pt x="259" y="869"/>
                          </a:lnTo>
                          <a:lnTo>
                            <a:pt x="278" y="884"/>
                          </a:lnTo>
                          <a:lnTo>
                            <a:pt x="300" y="898"/>
                          </a:lnTo>
                          <a:lnTo>
                            <a:pt x="321" y="911"/>
                          </a:lnTo>
                          <a:lnTo>
                            <a:pt x="345" y="923"/>
                          </a:lnTo>
                          <a:lnTo>
                            <a:pt x="370" y="934"/>
                          </a:lnTo>
                          <a:lnTo>
                            <a:pt x="397" y="945"/>
                          </a:lnTo>
                          <a:lnTo>
                            <a:pt x="425" y="955"/>
                          </a:lnTo>
                          <a:close/>
                        </a:path>
                      </a:pathLst>
                    </a:custGeom>
                    <a:solidFill>
                      <a:srgbClr val="735D2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84" name="Freeform 66"/>
                    <p:cNvSpPr>
                      <a:spLocks/>
                    </p:cNvSpPr>
                    <p:nvPr/>
                  </p:nvSpPr>
                  <p:spPr bwMode="auto">
                    <a:xfrm>
                      <a:off x="4358040" y="2871873"/>
                      <a:ext cx="1175690" cy="1212510"/>
                    </a:xfrm>
                    <a:custGeom>
                      <a:avLst/>
                      <a:gdLst>
                        <a:gd name="T0" fmla="*/ 438 w 926"/>
                        <a:gd name="T1" fmla="*/ 916 h 955"/>
                        <a:gd name="T2" fmla="*/ 452 w 926"/>
                        <a:gd name="T3" fmla="*/ 821 h 955"/>
                        <a:gd name="T4" fmla="*/ 436 w 926"/>
                        <a:gd name="T5" fmla="*/ 697 h 955"/>
                        <a:gd name="T6" fmla="*/ 395 w 926"/>
                        <a:gd name="T7" fmla="*/ 618 h 955"/>
                        <a:gd name="T8" fmla="*/ 354 w 926"/>
                        <a:gd name="T9" fmla="*/ 574 h 955"/>
                        <a:gd name="T10" fmla="*/ 490 w 926"/>
                        <a:gd name="T11" fmla="*/ 577 h 955"/>
                        <a:gd name="T12" fmla="*/ 558 w 926"/>
                        <a:gd name="T13" fmla="*/ 559 h 955"/>
                        <a:gd name="T14" fmla="*/ 565 w 926"/>
                        <a:gd name="T15" fmla="*/ 538 h 955"/>
                        <a:gd name="T16" fmla="*/ 542 w 926"/>
                        <a:gd name="T17" fmla="*/ 500 h 955"/>
                        <a:gd name="T18" fmla="*/ 510 w 926"/>
                        <a:gd name="T19" fmla="*/ 479 h 955"/>
                        <a:gd name="T20" fmla="*/ 612 w 926"/>
                        <a:gd name="T21" fmla="*/ 498 h 955"/>
                        <a:gd name="T22" fmla="*/ 680 w 926"/>
                        <a:gd name="T23" fmla="*/ 488 h 955"/>
                        <a:gd name="T24" fmla="*/ 719 w 926"/>
                        <a:gd name="T25" fmla="*/ 459 h 955"/>
                        <a:gd name="T26" fmla="*/ 735 w 926"/>
                        <a:gd name="T27" fmla="*/ 418 h 955"/>
                        <a:gd name="T28" fmla="*/ 719 w 926"/>
                        <a:gd name="T29" fmla="*/ 400 h 955"/>
                        <a:gd name="T30" fmla="*/ 680 w 926"/>
                        <a:gd name="T31" fmla="*/ 396 h 955"/>
                        <a:gd name="T32" fmla="*/ 822 w 926"/>
                        <a:gd name="T33" fmla="*/ 382 h 955"/>
                        <a:gd name="T34" fmla="*/ 875 w 926"/>
                        <a:gd name="T35" fmla="*/ 360 h 955"/>
                        <a:gd name="T36" fmla="*/ 883 w 926"/>
                        <a:gd name="T37" fmla="*/ 346 h 955"/>
                        <a:gd name="T38" fmla="*/ 861 w 926"/>
                        <a:gd name="T39" fmla="*/ 308 h 955"/>
                        <a:gd name="T40" fmla="*/ 845 w 926"/>
                        <a:gd name="T41" fmla="*/ 305 h 955"/>
                        <a:gd name="T42" fmla="*/ 891 w 926"/>
                        <a:gd name="T43" fmla="*/ 260 h 955"/>
                        <a:gd name="T44" fmla="*/ 922 w 926"/>
                        <a:gd name="T45" fmla="*/ 203 h 955"/>
                        <a:gd name="T46" fmla="*/ 917 w 926"/>
                        <a:gd name="T47" fmla="*/ 127 h 955"/>
                        <a:gd name="T48" fmla="*/ 877 w 926"/>
                        <a:gd name="T49" fmla="*/ 66 h 955"/>
                        <a:gd name="T50" fmla="*/ 795 w 926"/>
                        <a:gd name="T51" fmla="*/ 11 h 955"/>
                        <a:gd name="T52" fmla="*/ 703 w 926"/>
                        <a:gd name="T53" fmla="*/ 4 h 955"/>
                        <a:gd name="T54" fmla="*/ 664 w 926"/>
                        <a:gd name="T55" fmla="*/ 22 h 955"/>
                        <a:gd name="T56" fmla="*/ 633 w 926"/>
                        <a:gd name="T57" fmla="*/ 59 h 955"/>
                        <a:gd name="T58" fmla="*/ 614 w 926"/>
                        <a:gd name="T59" fmla="*/ 117 h 955"/>
                        <a:gd name="T60" fmla="*/ 563 w 926"/>
                        <a:gd name="T61" fmla="*/ 68 h 955"/>
                        <a:gd name="T62" fmla="*/ 497 w 926"/>
                        <a:gd name="T63" fmla="*/ 29 h 955"/>
                        <a:gd name="T64" fmla="*/ 450 w 926"/>
                        <a:gd name="T65" fmla="*/ 18 h 955"/>
                        <a:gd name="T66" fmla="*/ 375 w 926"/>
                        <a:gd name="T67" fmla="*/ 38 h 955"/>
                        <a:gd name="T68" fmla="*/ 325 w 926"/>
                        <a:gd name="T69" fmla="*/ 84 h 955"/>
                        <a:gd name="T70" fmla="*/ 320 w 926"/>
                        <a:gd name="T71" fmla="*/ 122 h 955"/>
                        <a:gd name="T72" fmla="*/ 339 w 926"/>
                        <a:gd name="T73" fmla="*/ 151 h 955"/>
                        <a:gd name="T74" fmla="*/ 397 w 926"/>
                        <a:gd name="T75" fmla="*/ 183 h 955"/>
                        <a:gd name="T76" fmla="*/ 389 w 926"/>
                        <a:gd name="T77" fmla="*/ 204 h 955"/>
                        <a:gd name="T78" fmla="*/ 266 w 926"/>
                        <a:gd name="T79" fmla="*/ 255 h 955"/>
                        <a:gd name="T80" fmla="*/ 171 w 926"/>
                        <a:gd name="T81" fmla="*/ 333 h 955"/>
                        <a:gd name="T82" fmla="*/ 142 w 926"/>
                        <a:gd name="T83" fmla="*/ 389 h 955"/>
                        <a:gd name="T84" fmla="*/ 130 w 926"/>
                        <a:gd name="T85" fmla="*/ 403 h 955"/>
                        <a:gd name="T86" fmla="*/ 99 w 926"/>
                        <a:gd name="T87" fmla="*/ 350 h 955"/>
                        <a:gd name="T88" fmla="*/ 60 w 926"/>
                        <a:gd name="T89" fmla="*/ 332 h 955"/>
                        <a:gd name="T90" fmla="*/ 24 w 926"/>
                        <a:gd name="T91" fmla="*/ 344 h 955"/>
                        <a:gd name="T92" fmla="*/ 9 w 926"/>
                        <a:gd name="T93" fmla="*/ 380 h 955"/>
                        <a:gd name="T94" fmla="*/ 35 w 926"/>
                        <a:gd name="T95" fmla="*/ 432 h 955"/>
                        <a:gd name="T96" fmla="*/ 49 w 926"/>
                        <a:gd name="T97" fmla="*/ 466 h 955"/>
                        <a:gd name="T98" fmla="*/ 6 w 926"/>
                        <a:gd name="T99" fmla="*/ 495 h 955"/>
                        <a:gd name="T100" fmla="*/ 4 w 926"/>
                        <a:gd name="T101" fmla="*/ 523 h 955"/>
                        <a:gd name="T102" fmla="*/ 36 w 926"/>
                        <a:gd name="T103" fmla="*/ 561 h 955"/>
                        <a:gd name="T104" fmla="*/ 85 w 926"/>
                        <a:gd name="T105" fmla="*/ 579 h 955"/>
                        <a:gd name="T106" fmla="*/ 101 w 926"/>
                        <a:gd name="T107" fmla="*/ 624 h 955"/>
                        <a:gd name="T108" fmla="*/ 142 w 926"/>
                        <a:gd name="T109" fmla="*/ 730 h 955"/>
                        <a:gd name="T110" fmla="*/ 225 w 926"/>
                        <a:gd name="T111" fmla="*/ 841 h 955"/>
                        <a:gd name="T112" fmla="*/ 300 w 926"/>
                        <a:gd name="T113" fmla="*/ 898 h 955"/>
                        <a:gd name="T114" fmla="*/ 397 w 926"/>
                        <a:gd name="T115" fmla="*/ 945 h 9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926" h="955">
                          <a:moveTo>
                            <a:pt x="425" y="955"/>
                          </a:moveTo>
                          <a:lnTo>
                            <a:pt x="425" y="955"/>
                          </a:lnTo>
                          <a:lnTo>
                            <a:pt x="429" y="945"/>
                          </a:lnTo>
                          <a:lnTo>
                            <a:pt x="438" y="916"/>
                          </a:lnTo>
                          <a:lnTo>
                            <a:pt x="443" y="896"/>
                          </a:lnTo>
                          <a:lnTo>
                            <a:pt x="447" y="875"/>
                          </a:lnTo>
                          <a:lnTo>
                            <a:pt x="450" y="848"/>
                          </a:lnTo>
                          <a:lnTo>
                            <a:pt x="452" y="821"/>
                          </a:lnTo>
                          <a:lnTo>
                            <a:pt x="452" y="791"/>
                          </a:lnTo>
                          <a:lnTo>
                            <a:pt x="450" y="760"/>
                          </a:lnTo>
                          <a:lnTo>
                            <a:pt x="445" y="730"/>
                          </a:lnTo>
                          <a:lnTo>
                            <a:pt x="436" y="697"/>
                          </a:lnTo>
                          <a:lnTo>
                            <a:pt x="424" y="665"/>
                          </a:lnTo>
                          <a:lnTo>
                            <a:pt x="415" y="649"/>
                          </a:lnTo>
                          <a:lnTo>
                            <a:pt x="406" y="633"/>
                          </a:lnTo>
                          <a:lnTo>
                            <a:pt x="395" y="618"/>
                          </a:lnTo>
                          <a:lnTo>
                            <a:pt x="382" y="602"/>
                          </a:lnTo>
                          <a:lnTo>
                            <a:pt x="368" y="588"/>
                          </a:lnTo>
                          <a:lnTo>
                            <a:pt x="354" y="574"/>
                          </a:lnTo>
                          <a:lnTo>
                            <a:pt x="354" y="574"/>
                          </a:lnTo>
                          <a:lnTo>
                            <a:pt x="384" y="575"/>
                          </a:lnTo>
                          <a:lnTo>
                            <a:pt x="416" y="577"/>
                          </a:lnTo>
                          <a:lnTo>
                            <a:pt x="452" y="579"/>
                          </a:lnTo>
                          <a:lnTo>
                            <a:pt x="490" y="577"/>
                          </a:lnTo>
                          <a:lnTo>
                            <a:pt x="524" y="574"/>
                          </a:lnTo>
                          <a:lnTo>
                            <a:pt x="538" y="570"/>
                          </a:lnTo>
                          <a:lnTo>
                            <a:pt x="549" y="565"/>
                          </a:lnTo>
                          <a:lnTo>
                            <a:pt x="558" y="559"/>
                          </a:lnTo>
                          <a:lnTo>
                            <a:pt x="563" y="552"/>
                          </a:lnTo>
                          <a:lnTo>
                            <a:pt x="563" y="552"/>
                          </a:lnTo>
                          <a:lnTo>
                            <a:pt x="565" y="545"/>
                          </a:lnTo>
                          <a:lnTo>
                            <a:pt x="565" y="538"/>
                          </a:lnTo>
                          <a:lnTo>
                            <a:pt x="563" y="531"/>
                          </a:lnTo>
                          <a:lnTo>
                            <a:pt x="562" y="523"/>
                          </a:lnTo>
                          <a:lnTo>
                            <a:pt x="553" y="513"/>
                          </a:lnTo>
                          <a:lnTo>
                            <a:pt x="542" y="500"/>
                          </a:lnTo>
                          <a:lnTo>
                            <a:pt x="531" y="491"/>
                          </a:lnTo>
                          <a:lnTo>
                            <a:pt x="520" y="486"/>
                          </a:lnTo>
                          <a:lnTo>
                            <a:pt x="510" y="479"/>
                          </a:lnTo>
                          <a:lnTo>
                            <a:pt x="510" y="479"/>
                          </a:lnTo>
                          <a:lnTo>
                            <a:pt x="535" y="486"/>
                          </a:lnTo>
                          <a:lnTo>
                            <a:pt x="562" y="493"/>
                          </a:lnTo>
                          <a:lnTo>
                            <a:pt x="596" y="497"/>
                          </a:lnTo>
                          <a:lnTo>
                            <a:pt x="612" y="498"/>
                          </a:lnTo>
                          <a:lnTo>
                            <a:pt x="630" y="498"/>
                          </a:lnTo>
                          <a:lnTo>
                            <a:pt x="648" y="497"/>
                          </a:lnTo>
                          <a:lnTo>
                            <a:pt x="664" y="493"/>
                          </a:lnTo>
                          <a:lnTo>
                            <a:pt x="680" y="488"/>
                          </a:lnTo>
                          <a:lnTo>
                            <a:pt x="696" y="480"/>
                          </a:lnTo>
                          <a:lnTo>
                            <a:pt x="709" y="471"/>
                          </a:lnTo>
                          <a:lnTo>
                            <a:pt x="719" y="459"/>
                          </a:lnTo>
                          <a:lnTo>
                            <a:pt x="719" y="459"/>
                          </a:lnTo>
                          <a:lnTo>
                            <a:pt x="728" y="446"/>
                          </a:lnTo>
                          <a:lnTo>
                            <a:pt x="734" y="434"/>
                          </a:lnTo>
                          <a:lnTo>
                            <a:pt x="735" y="425"/>
                          </a:lnTo>
                          <a:lnTo>
                            <a:pt x="735" y="418"/>
                          </a:lnTo>
                          <a:lnTo>
                            <a:pt x="734" y="410"/>
                          </a:lnTo>
                          <a:lnTo>
                            <a:pt x="730" y="405"/>
                          </a:lnTo>
                          <a:lnTo>
                            <a:pt x="725" y="402"/>
                          </a:lnTo>
                          <a:lnTo>
                            <a:pt x="719" y="400"/>
                          </a:lnTo>
                          <a:lnTo>
                            <a:pt x="707" y="396"/>
                          </a:lnTo>
                          <a:lnTo>
                            <a:pt x="692" y="394"/>
                          </a:lnTo>
                          <a:lnTo>
                            <a:pt x="680" y="396"/>
                          </a:lnTo>
                          <a:lnTo>
                            <a:pt x="680" y="396"/>
                          </a:lnTo>
                          <a:lnTo>
                            <a:pt x="712" y="394"/>
                          </a:lnTo>
                          <a:lnTo>
                            <a:pt x="746" y="393"/>
                          </a:lnTo>
                          <a:lnTo>
                            <a:pt x="784" y="387"/>
                          </a:lnTo>
                          <a:lnTo>
                            <a:pt x="822" y="382"/>
                          </a:lnTo>
                          <a:lnTo>
                            <a:pt x="839" y="378"/>
                          </a:lnTo>
                          <a:lnTo>
                            <a:pt x="854" y="373"/>
                          </a:lnTo>
                          <a:lnTo>
                            <a:pt x="866" y="367"/>
                          </a:lnTo>
                          <a:lnTo>
                            <a:pt x="875" y="360"/>
                          </a:lnTo>
                          <a:lnTo>
                            <a:pt x="881" y="355"/>
                          </a:lnTo>
                          <a:lnTo>
                            <a:pt x="883" y="350"/>
                          </a:lnTo>
                          <a:lnTo>
                            <a:pt x="883" y="346"/>
                          </a:lnTo>
                          <a:lnTo>
                            <a:pt x="883" y="346"/>
                          </a:lnTo>
                          <a:lnTo>
                            <a:pt x="879" y="332"/>
                          </a:lnTo>
                          <a:lnTo>
                            <a:pt x="874" y="321"/>
                          </a:lnTo>
                          <a:lnTo>
                            <a:pt x="866" y="314"/>
                          </a:lnTo>
                          <a:lnTo>
                            <a:pt x="861" y="308"/>
                          </a:lnTo>
                          <a:lnTo>
                            <a:pt x="854" y="307"/>
                          </a:lnTo>
                          <a:lnTo>
                            <a:pt x="848" y="305"/>
                          </a:lnTo>
                          <a:lnTo>
                            <a:pt x="845" y="305"/>
                          </a:lnTo>
                          <a:lnTo>
                            <a:pt x="845" y="305"/>
                          </a:lnTo>
                          <a:lnTo>
                            <a:pt x="850" y="301"/>
                          </a:lnTo>
                          <a:lnTo>
                            <a:pt x="863" y="290"/>
                          </a:lnTo>
                          <a:lnTo>
                            <a:pt x="881" y="272"/>
                          </a:lnTo>
                          <a:lnTo>
                            <a:pt x="891" y="260"/>
                          </a:lnTo>
                          <a:lnTo>
                            <a:pt x="900" y="247"/>
                          </a:lnTo>
                          <a:lnTo>
                            <a:pt x="908" y="235"/>
                          </a:lnTo>
                          <a:lnTo>
                            <a:pt x="917" y="219"/>
                          </a:lnTo>
                          <a:lnTo>
                            <a:pt x="922" y="203"/>
                          </a:lnTo>
                          <a:lnTo>
                            <a:pt x="926" y="185"/>
                          </a:lnTo>
                          <a:lnTo>
                            <a:pt x="926" y="167"/>
                          </a:lnTo>
                          <a:lnTo>
                            <a:pt x="924" y="147"/>
                          </a:lnTo>
                          <a:lnTo>
                            <a:pt x="917" y="127"/>
                          </a:lnTo>
                          <a:lnTo>
                            <a:pt x="908" y="106"/>
                          </a:lnTo>
                          <a:lnTo>
                            <a:pt x="908" y="106"/>
                          </a:lnTo>
                          <a:lnTo>
                            <a:pt x="893" y="84"/>
                          </a:lnTo>
                          <a:lnTo>
                            <a:pt x="877" y="66"/>
                          </a:lnTo>
                          <a:lnTo>
                            <a:pt x="859" y="48"/>
                          </a:lnTo>
                          <a:lnTo>
                            <a:pt x="839" y="34"/>
                          </a:lnTo>
                          <a:lnTo>
                            <a:pt x="818" y="22"/>
                          </a:lnTo>
                          <a:lnTo>
                            <a:pt x="795" y="11"/>
                          </a:lnTo>
                          <a:lnTo>
                            <a:pt x="771" y="4"/>
                          </a:lnTo>
                          <a:lnTo>
                            <a:pt x="748" y="0"/>
                          </a:lnTo>
                          <a:lnTo>
                            <a:pt x="727" y="0"/>
                          </a:lnTo>
                          <a:lnTo>
                            <a:pt x="703" y="4"/>
                          </a:lnTo>
                          <a:lnTo>
                            <a:pt x="694" y="5"/>
                          </a:lnTo>
                          <a:lnTo>
                            <a:pt x="684" y="11"/>
                          </a:lnTo>
                          <a:lnTo>
                            <a:pt x="673" y="16"/>
                          </a:lnTo>
                          <a:lnTo>
                            <a:pt x="664" y="22"/>
                          </a:lnTo>
                          <a:lnTo>
                            <a:pt x="655" y="29"/>
                          </a:lnTo>
                          <a:lnTo>
                            <a:pt x="648" y="38"/>
                          </a:lnTo>
                          <a:lnTo>
                            <a:pt x="640" y="48"/>
                          </a:lnTo>
                          <a:lnTo>
                            <a:pt x="633" y="59"/>
                          </a:lnTo>
                          <a:lnTo>
                            <a:pt x="628" y="72"/>
                          </a:lnTo>
                          <a:lnTo>
                            <a:pt x="623" y="84"/>
                          </a:lnTo>
                          <a:lnTo>
                            <a:pt x="617" y="100"/>
                          </a:lnTo>
                          <a:lnTo>
                            <a:pt x="614" y="117"/>
                          </a:lnTo>
                          <a:lnTo>
                            <a:pt x="614" y="117"/>
                          </a:lnTo>
                          <a:lnTo>
                            <a:pt x="601" y="100"/>
                          </a:lnTo>
                          <a:lnTo>
                            <a:pt x="585" y="86"/>
                          </a:lnTo>
                          <a:lnTo>
                            <a:pt x="563" y="68"/>
                          </a:lnTo>
                          <a:lnTo>
                            <a:pt x="538" y="50"/>
                          </a:lnTo>
                          <a:lnTo>
                            <a:pt x="526" y="41"/>
                          </a:lnTo>
                          <a:lnTo>
                            <a:pt x="511" y="34"/>
                          </a:lnTo>
                          <a:lnTo>
                            <a:pt x="497" y="29"/>
                          </a:lnTo>
                          <a:lnTo>
                            <a:pt x="481" y="23"/>
                          </a:lnTo>
                          <a:lnTo>
                            <a:pt x="467" y="20"/>
                          </a:lnTo>
                          <a:lnTo>
                            <a:pt x="450" y="18"/>
                          </a:lnTo>
                          <a:lnTo>
                            <a:pt x="450" y="18"/>
                          </a:lnTo>
                          <a:lnTo>
                            <a:pt x="431" y="20"/>
                          </a:lnTo>
                          <a:lnTo>
                            <a:pt x="413" y="23"/>
                          </a:lnTo>
                          <a:lnTo>
                            <a:pt x="393" y="30"/>
                          </a:lnTo>
                          <a:lnTo>
                            <a:pt x="375" y="38"/>
                          </a:lnTo>
                          <a:lnTo>
                            <a:pt x="359" y="48"/>
                          </a:lnTo>
                          <a:lnTo>
                            <a:pt x="345" y="59"/>
                          </a:lnTo>
                          <a:lnTo>
                            <a:pt x="334" y="72"/>
                          </a:lnTo>
                          <a:lnTo>
                            <a:pt x="325" y="84"/>
                          </a:lnTo>
                          <a:lnTo>
                            <a:pt x="320" y="99"/>
                          </a:lnTo>
                          <a:lnTo>
                            <a:pt x="318" y="106"/>
                          </a:lnTo>
                          <a:lnTo>
                            <a:pt x="318" y="113"/>
                          </a:lnTo>
                          <a:lnTo>
                            <a:pt x="320" y="122"/>
                          </a:lnTo>
                          <a:lnTo>
                            <a:pt x="323" y="129"/>
                          </a:lnTo>
                          <a:lnTo>
                            <a:pt x="327" y="136"/>
                          </a:lnTo>
                          <a:lnTo>
                            <a:pt x="332" y="143"/>
                          </a:lnTo>
                          <a:lnTo>
                            <a:pt x="339" y="151"/>
                          </a:lnTo>
                          <a:lnTo>
                            <a:pt x="346" y="158"/>
                          </a:lnTo>
                          <a:lnTo>
                            <a:pt x="357" y="163"/>
                          </a:lnTo>
                          <a:lnTo>
                            <a:pt x="368" y="170"/>
                          </a:lnTo>
                          <a:lnTo>
                            <a:pt x="397" y="183"/>
                          </a:lnTo>
                          <a:lnTo>
                            <a:pt x="433" y="194"/>
                          </a:lnTo>
                          <a:lnTo>
                            <a:pt x="433" y="194"/>
                          </a:lnTo>
                          <a:lnTo>
                            <a:pt x="420" y="197"/>
                          </a:lnTo>
                          <a:lnTo>
                            <a:pt x="389" y="204"/>
                          </a:lnTo>
                          <a:lnTo>
                            <a:pt x="345" y="219"/>
                          </a:lnTo>
                          <a:lnTo>
                            <a:pt x="320" y="229"/>
                          </a:lnTo>
                          <a:lnTo>
                            <a:pt x="293" y="242"/>
                          </a:lnTo>
                          <a:lnTo>
                            <a:pt x="266" y="255"/>
                          </a:lnTo>
                          <a:lnTo>
                            <a:pt x="239" y="272"/>
                          </a:lnTo>
                          <a:lnTo>
                            <a:pt x="214" y="290"/>
                          </a:lnTo>
                          <a:lnTo>
                            <a:pt x="190" y="310"/>
                          </a:lnTo>
                          <a:lnTo>
                            <a:pt x="171" y="333"/>
                          </a:lnTo>
                          <a:lnTo>
                            <a:pt x="162" y="348"/>
                          </a:lnTo>
                          <a:lnTo>
                            <a:pt x="155" y="360"/>
                          </a:lnTo>
                          <a:lnTo>
                            <a:pt x="147" y="375"/>
                          </a:lnTo>
                          <a:lnTo>
                            <a:pt x="142" y="389"/>
                          </a:lnTo>
                          <a:lnTo>
                            <a:pt x="137" y="405"/>
                          </a:lnTo>
                          <a:lnTo>
                            <a:pt x="133" y="421"/>
                          </a:lnTo>
                          <a:lnTo>
                            <a:pt x="133" y="421"/>
                          </a:lnTo>
                          <a:lnTo>
                            <a:pt x="130" y="403"/>
                          </a:lnTo>
                          <a:lnTo>
                            <a:pt x="122" y="385"/>
                          </a:lnTo>
                          <a:lnTo>
                            <a:pt x="112" y="367"/>
                          </a:lnTo>
                          <a:lnTo>
                            <a:pt x="106" y="359"/>
                          </a:lnTo>
                          <a:lnTo>
                            <a:pt x="99" y="350"/>
                          </a:lnTo>
                          <a:lnTo>
                            <a:pt x="90" y="342"/>
                          </a:lnTo>
                          <a:lnTo>
                            <a:pt x="81" y="337"/>
                          </a:lnTo>
                          <a:lnTo>
                            <a:pt x="70" y="333"/>
                          </a:lnTo>
                          <a:lnTo>
                            <a:pt x="60" y="332"/>
                          </a:lnTo>
                          <a:lnTo>
                            <a:pt x="49" y="333"/>
                          </a:lnTo>
                          <a:lnTo>
                            <a:pt x="35" y="337"/>
                          </a:lnTo>
                          <a:lnTo>
                            <a:pt x="35" y="337"/>
                          </a:lnTo>
                          <a:lnTo>
                            <a:pt x="24" y="344"/>
                          </a:lnTo>
                          <a:lnTo>
                            <a:pt x="15" y="353"/>
                          </a:lnTo>
                          <a:lnTo>
                            <a:pt x="11" y="360"/>
                          </a:lnTo>
                          <a:lnTo>
                            <a:pt x="9" y="371"/>
                          </a:lnTo>
                          <a:lnTo>
                            <a:pt x="9" y="380"/>
                          </a:lnTo>
                          <a:lnTo>
                            <a:pt x="11" y="391"/>
                          </a:lnTo>
                          <a:lnTo>
                            <a:pt x="17" y="402"/>
                          </a:lnTo>
                          <a:lnTo>
                            <a:pt x="22" y="412"/>
                          </a:lnTo>
                          <a:lnTo>
                            <a:pt x="35" y="432"/>
                          </a:lnTo>
                          <a:lnTo>
                            <a:pt x="49" y="448"/>
                          </a:lnTo>
                          <a:lnTo>
                            <a:pt x="63" y="462"/>
                          </a:lnTo>
                          <a:lnTo>
                            <a:pt x="63" y="462"/>
                          </a:lnTo>
                          <a:lnTo>
                            <a:pt x="49" y="466"/>
                          </a:lnTo>
                          <a:lnTo>
                            <a:pt x="36" y="471"/>
                          </a:lnTo>
                          <a:lnTo>
                            <a:pt x="22" y="479"/>
                          </a:lnTo>
                          <a:lnTo>
                            <a:pt x="11" y="489"/>
                          </a:lnTo>
                          <a:lnTo>
                            <a:pt x="6" y="495"/>
                          </a:lnTo>
                          <a:lnTo>
                            <a:pt x="2" y="500"/>
                          </a:lnTo>
                          <a:lnTo>
                            <a:pt x="0" y="507"/>
                          </a:lnTo>
                          <a:lnTo>
                            <a:pt x="2" y="516"/>
                          </a:lnTo>
                          <a:lnTo>
                            <a:pt x="4" y="523"/>
                          </a:lnTo>
                          <a:lnTo>
                            <a:pt x="9" y="534"/>
                          </a:lnTo>
                          <a:lnTo>
                            <a:pt x="9" y="534"/>
                          </a:lnTo>
                          <a:lnTo>
                            <a:pt x="24" y="550"/>
                          </a:lnTo>
                          <a:lnTo>
                            <a:pt x="36" y="561"/>
                          </a:lnTo>
                          <a:lnTo>
                            <a:pt x="51" y="570"/>
                          </a:lnTo>
                          <a:lnTo>
                            <a:pt x="65" y="575"/>
                          </a:lnTo>
                          <a:lnTo>
                            <a:pt x="76" y="577"/>
                          </a:lnTo>
                          <a:lnTo>
                            <a:pt x="85" y="579"/>
                          </a:lnTo>
                          <a:lnTo>
                            <a:pt x="94" y="579"/>
                          </a:lnTo>
                          <a:lnTo>
                            <a:pt x="94" y="579"/>
                          </a:lnTo>
                          <a:lnTo>
                            <a:pt x="94" y="590"/>
                          </a:lnTo>
                          <a:lnTo>
                            <a:pt x="101" y="624"/>
                          </a:lnTo>
                          <a:lnTo>
                            <a:pt x="108" y="645"/>
                          </a:lnTo>
                          <a:lnTo>
                            <a:pt x="115" y="672"/>
                          </a:lnTo>
                          <a:lnTo>
                            <a:pt x="128" y="701"/>
                          </a:lnTo>
                          <a:lnTo>
                            <a:pt x="142" y="730"/>
                          </a:lnTo>
                          <a:lnTo>
                            <a:pt x="160" y="762"/>
                          </a:lnTo>
                          <a:lnTo>
                            <a:pt x="183" y="792"/>
                          </a:lnTo>
                          <a:lnTo>
                            <a:pt x="210" y="825"/>
                          </a:lnTo>
                          <a:lnTo>
                            <a:pt x="225" y="841"/>
                          </a:lnTo>
                          <a:lnTo>
                            <a:pt x="242" y="855"/>
                          </a:lnTo>
                          <a:lnTo>
                            <a:pt x="259" y="869"/>
                          </a:lnTo>
                          <a:lnTo>
                            <a:pt x="278" y="884"/>
                          </a:lnTo>
                          <a:lnTo>
                            <a:pt x="300" y="898"/>
                          </a:lnTo>
                          <a:lnTo>
                            <a:pt x="321" y="911"/>
                          </a:lnTo>
                          <a:lnTo>
                            <a:pt x="345" y="923"/>
                          </a:lnTo>
                          <a:lnTo>
                            <a:pt x="370" y="934"/>
                          </a:lnTo>
                          <a:lnTo>
                            <a:pt x="397" y="945"/>
                          </a:lnTo>
                          <a:lnTo>
                            <a:pt x="425" y="955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85" name="Freeform 67"/>
                    <p:cNvSpPr>
                      <a:spLocks/>
                    </p:cNvSpPr>
                    <p:nvPr/>
                  </p:nvSpPr>
                  <p:spPr bwMode="auto">
                    <a:xfrm>
                      <a:off x="4738933" y="3952340"/>
                      <a:ext cx="267895" cy="295827"/>
                    </a:xfrm>
                    <a:custGeom>
                      <a:avLst/>
                      <a:gdLst>
                        <a:gd name="T0" fmla="*/ 172 w 211"/>
                        <a:gd name="T1" fmla="*/ 36 h 233"/>
                        <a:gd name="T2" fmla="*/ 172 w 211"/>
                        <a:gd name="T3" fmla="*/ 36 h 233"/>
                        <a:gd name="T4" fmla="*/ 159 w 211"/>
                        <a:gd name="T5" fmla="*/ 27 h 233"/>
                        <a:gd name="T6" fmla="*/ 145 w 211"/>
                        <a:gd name="T7" fmla="*/ 18 h 233"/>
                        <a:gd name="T8" fmla="*/ 127 w 211"/>
                        <a:gd name="T9" fmla="*/ 9 h 233"/>
                        <a:gd name="T10" fmla="*/ 106 w 211"/>
                        <a:gd name="T11" fmla="*/ 4 h 233"/>
                        <a:gd name="T12" fmla="*/ 93 w 211"/>
                        <a:gd name="T13" fmla="*/ 0 h 233"/>
                        <a:gd name="T14" fmla="*/ 81 w 211"/>
                        <a:gd name="T15" fmla="*/ 0 h 233"/>
                        <a:gd name="T16" fmla="*/ 68 w 211"/>
                        <a:gd name="T17" fmla="*/ 0 h 233"/>
                        <a:gd name="T18" fmla="*/ 54 w 211"/>
                        <a:gd name="T19" fmla="*/ 4 h 233"/>
                        <a:gd name="T20" fmla="*/ 39 w 211"/>
                        <a:gd name="T21" fmla="*/ 8 h 233"/>
                        <a:gd name="T22" fmla="*/ 27 w 211"/>
                        <a:gd name="T23" fmla="*/ 15 h 233"/>
                        <a:gd name="T24" fmla="*/ 27 w 211"/>
                        <a:gd name="T25" fmla="*/ 15 h 233"/>
                        <a:gd name="T26" fmla="*/ 20 w 211"/>
                        <a:gd name="T27" fmla="*/ 18 h 233"/>
                        <a:gd name="T28" fmla="*/ 14 w 211"/>
                        <a:gd name="T29" fmla="*/ 24 h 233"/>
                        <a:gd name="T30" fmla="*/ 9 w 211"/>
                        <a:gd name="T31" fmla="*/ 31 h 233"/>
                        <a:gd name="T32" fmla="*/ 5 w 211"/>
                        <a:gd name="T33" fmla="*/ 38 h 233"/>
                        <a:gd name="T34" fmla="*/ 2 w 211"/>
                        <a:gd name="T35" fmla="*/ 52 h 233"/>
                        <a:gd name="T36" fmla="*/ 0 w 211"/>
                        <a:gd name="T37" fmla="*/ 72 h 233"/>
                        <a:gd name="T38" fmla="*/ 2 w 211"/>
                        <a:gd name="T39" fmla="*/ 92 h 233"/>
                        <a:gd name="T40" fmla="*/ 7 w 211"/>
                        <a:gd name="T41" fmla="*/ 112 h 233"/>
                        <a:gd name="T42" fmla="*/ 14 w 211"/>
                        <a:gd name="T43" fmla="*/ 133 h 233"/>
                        <a:gd name="T44" fmla="*/ 25 w 211"/>
                        <a:gd name="T45" fmla="*/ 153 h 233"/>
                        <a:gd name="T46" fmla="*/ 36 w 211"/>
                        <a:gd name="T47" fmla="*/ 173 h 233"/>
                        <a:gd name="T48" fmla="*/ 50 w 211"/>
                        <a:gd name="T49" fmla="*/ 190 h 233"/>
                        <a:gd name="T50" fmla="*/ 66 w 211"/>
                        <a:gd name="T51" fmla="*/ 207 h 233"/>
                        <a:gd name="T52" fmla="*/ 82 w 211"/>
                        <a:gd name="T53" fmla="*/ 219 h 233"/>
                        <a:gd name="T54" fmla="*/ 102 w 211"/>
                        <a:gd name="T55" fmla="*/ 228 h 233"/>
                        <a:gd name="T56" fmla="*/ 111 w 211"/>
                        <a:gd name="T57" fmla="*/ 232 h 233"/>
                        <a:gd name="T58" fmla="*/ 120 w 211"/>
                        <a:gd name="T59" fmla="*/ 233 h 233"/>
                        <a:gd name="T60" fmla="*/ 131 w 211"/>
                        <a:gd name="T61" fmla="*/ 233 h 233"/>
                        <a:gd name="T62" fmla="*/ 140 w 211"/>
                        <a:gd name="T63" fmla="*/ 233 h 233"/>
                        <a:gd name="T64" fmla="*/ 150 w 211"/>
                        <a:gd name="T65" fmla="*/ 230 h 233"/>
                        <a:gd name="T66" fmla="*/ 161 w 211"/>
                        <a:gd name="T67" fmla="*/ 228 h 233"/>
                        <a:gd name="T68" fmla="*/ 161 w 211"/>
                        <a:gd name="T69" fmla="*/ 228 h 233"/>
                        <a:gd name="T70" fmla="*/ 179 w 211"/>
                        <a:gd name="T71" fmla="*/ 217 h 233"/>
                        <a:gd name="T72" fmla="*/ 192 w 211"/>
                        <a:gd name="T73" fmla="*/ 207 h 233"/>
                        <a:gd name="T74" fmla="*/ 202 w 211"/>
                        <a:gd name="T75" fmla="*/ 192 h 233"/>
                        <a:gd name="T76" fmla="*/ 208 w 211"/>
                        <a:gd name="T77" fmla="*/ 178 h 233"/>
                        <a:gd name="T78" fmla="*/ 211 w 211"/>
                        <a:gd name="T79" fmla="*/ 164 h 233"/>
                        <a:gd name="T80" fmla="*/ 211 w 211"/>
                        <a:gd name="T81" fmla="*/ 147 h 233"/>
                        <a:gd name="T82" fmla="*/ 210 w 211"/>
                        <a:gd name="T83" fmla="*/ 131 h 233"/>
                        <a:gd name="T84" fmla="*/ 206 w 211"/>
                        <a:gd name="T85" fmla="*/ 115 h 233"/>
                        <a:gd name="T86" fmla="*/ 202 w 211"/>
                        <a:gd name="T87" fmla="*/ 99 h 233"/>
                        <a:gd name="T88" fmla="*/ 197 w 211"/>
                        <a:gd name="T89" fmla="*/ 85 h 233"/>
                        <a:gd name="T90" fmla="*/ 185 w 211"/>
                        <a:gd name="T91" fmla="*/ 60 h 233"/>
                        <a:gd name="T92" fmla="*/ 176 w 211"/>
                        <a:gd name="T93" fmla="*/ 42 h 233"/>
                        <a:gd name="T94" fmla="*/ 172 w 211"/>
                        <a:gd name="T95" fmla="*/ 36 h 2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211" h="233">
                          <a:moveTo>
                            <a:pt x="172" y="36"/>
                          </a:moveTo>
                          <a:lnTo>
                            <a:pt x="172" y="36"/>
                          </a:lnTo>
                          <a:lnTo>
                            <a:pt x="159" y="27"/>
                          </a:lnTo>
                          <a:lnTo>
                            <a:pt x="145" y="18"/>
                          </a:lnTo>
                          <a:lnTo>
                            <a:pt x="127" y="9"/>
                          </a:lnTo>
                          <a:lnTo>
                            <a:pt x="106" y="4"/>
                          </a:lnTo>
                          <a:lnTo>
                            <a:pt x="93" y="0"/>
                          </a:lnTo>
                          <a:lnTo>
                            <a:pt x="81" y="0"/>
                          </a:lnTo>
                          <a:lnTo>
                            <a:pt x="68" y="0"/>
                          </a:lnTo>
                          <a:lnTo>
                            <a:pt x="54" y="4"/>
                          </a:lnTo>
                          <a:lnTo>
                            <a:pt x="39" y="8"/>
                          </a:lnTo>
                          <a:lnTo>
                            <a:pt x="27" y="15"/>
                          </a:lnTo>
                          <a:lnTo>
                            <a:pt x="27" y="15"/>
                          </a:lnTo>
                          <a:lnTo>
                            <a:pt x="20" y="18"/>
                          </a:lnTo>
                          <a:lnTo>
                            <a:pt x="14" y="24"/>
                          </a:lnTo>
                          <a:lnTo>
                            <a:pt x="9" y="31"/>
                          </a:lnTo>
                          <a:lnTo>
                            <a:pt x="5" y="38"/>
                          </a:lnTo>
                          <a:lnTo>
                            <a:pt x="2" y="52"/>
                          </a:lnTo>
                          <a:lnTo>
                            <a:pt x="0" y="72"/>
                          </a:lnTo>
                          <a:lnTo>
                            <a:pt x="2" y="92"/>
                          </a:lnTo>
                          <a:lnTo>
                            <a:pt x="7" y="112"/>
                          </a:lnTo>
                          <a:lnTo>
                            <a:pt x="14" y="133"/>
                          </a:lnTo>
                          <a:lnTo>
                            <a:pt x="25" y="153"/>
                          </a:lnTo>
                          <a:lnTo>
                            <a:pt x="36" y="173"/>
                          </a:lnTo>
                          <a:lnTo>
                            <a:pt x="50" y="190"/>
                          </a:lnTo>
                          <a:lnTo>
                            <a:pt x="66" y="207"/>
                          </a:lnTo>
                          <a:lnTo>
                            <a:pt x="82" y="219"/>
                          </a:lnTo>
                          <a:lnTo>
                            <a:pt x="102" y="228"/>
                          </a:lnTo>
                          <a:lnTo>
                            <a:pt x="111" y="232"/>
                          </a:lnTo>
                          <a:lnTo>
                            <a:pt x="120" y="233"/>
                          </a:lnTo>
                          <a:lnTo>
                            <a:pt x="131" y="233"/>
                          </a:lnTo>
                          <a:lnTo>
                            <a:pt x="140" y="233"/>
                          </a:lnTo>
                          <a:lnTo>
                            <a:pt x="150" y="230"/>
                          </a:lnTo>
                          <a:lnTo>
                            <a:pt x="161" y="228"/>
                          </a:lnTo>
                          <a:lnTo>
                            <a:pt x="161" y="228"/>
                          </a:lnTo>
                          <a:lnTo>
                            <a:pt x="179" y="217"/>
                          </a:lnTo>
                          <a:lnTo>
                            <a:pt x="192" y="207"/>
                          </a:lnTo>
                          <a:lnTo>
                            <a:pt x="202" y="192"/>
                          </a:lnTo>
                          <a:lnTo>
                            <a:pt x="208" y="178"/>
                          </a:lnTo>
                          <a:lnTo>
                            <a:pt x="211" y="164"/>
                          </a:lnTo>
                          <a:lnTo>
                            <a:pt x="211" y="147"/>
                          </a:lnTo>
                          <a:lnTo>
                            <a:pt x="210" y="131"/>
                          </a:lnTo>
                          <a:lnTo>
                            <a:pt x="206" y="115"/>
                          </a:lnTo>
                          <a:lnTo>
                            <a:pt x="202" y="99"/>
                          </a:lnTo>
                          <a:lnTo>
                            <a:pt x="197" y="85"/>
                          </a:lnTo>
                          <a:lnTo>
                            <a:pt x="185" y="60"/>
                          </a:lnTo>
                          <a:lnTo>
                            <a:pt x="176" y="42"/>
                          </a:lnTo>
                          <a:lnTo>
                            <a:pt x="172" y="36"/>
                          </a:lnTo>
                          <a:close/>
                        </a:path>
                      </a:pathLst>
                    </a:custGeom>
                    <a:solidFill>
                      <a:srgbClr val="FEDCB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86" name="Freeform 68"/>
                    <p:cNvSpPr>
                      <a:spLocks/>
                    </p:cNvSpPr>
                    <p:nvPr/>
                  </p:nvSpPr>
                  <p:spPr bwMode="auto">
                    <a:xfrm>
                      <a:off x="4738933" y="3952340"/>
                      <a:ext cx="267895" cy="295827"/>
                    </a:xfrm>
                    <a:custGeom>
                      <a:avLst/>
                      <a:gdLst>
                        <a:gd name="T0" fmla="*/ 172 w 211"/>
                        <a:gd name="T1" fmla="*/ 36 h 233"/>
                        <a:gd name="T2" fmla="*/ 172 w 211"/>
                        <a:gd name="T3" fmla="*/ 36 h 233"/>
                        <a:gd name="T4" fmla="*/ 159 w 211"/>
                        <a:gd name="T5" fmla="*/ 27 h 233"/>
                        <a:gd name="T6" fmla="*/ 145 w 211"/>
                        <a:gd name="T7" fmla="*/ 18 h 233"/>
                        <a:gd name="T8" fmla="*/ 127 w 211"/>
                        <a:gd name="T9" fmla="*/ 9 h 233"/>
                        <a:gd name="T10" fmla="*/ 106 w 211"/>
                        <a:gd name="T11" fmla="*/ 4 h 233"/>
                        <a:gd name="T12" fmla="*/ 93 w 211"/>
                        <a:gd name="T13" fmla="*/ 0 h 233"/>
                        <a:gd name="T14" fmla="*/ 81 w 211"/>
                        <a:gd name="T15" fmla="*/ 0 h 233"/>
                        <a:gd name="T16" fmla="*/ 68 w 211"/>
                        <a:gd name="T17" fmla="*/ 0 h 233"/>
                        <a:gd name="T18" fmla="*/ 54 w 211"/>
                        <a:gd name="T19" fmla="*/ 4 h 233"/>
                        <a:gd name="T20" fmla="*/ 39 w 211"/>
                        <a:gd name="T21" fmla="*/ 8 h 233"/>
                        <a:gd name="T22" fmla="*/ 27 w 211"/>
                        <a:gd name="T23" fmla="*/ 15 h 233"/>
                        <a:gd name="T24" fmla="*/ 27 w 211"/>
                        <a:gd name="T25" fmla="*/ 15 h 233"/>
                        <a:gd name="T26" fmla="*/ 20 w 211"/>
                        <a:gd name="T27" fmla="*/ 18 h 233"/>
                        <a:gd name="T28" fmla="*/ 14 w 211"/>
                        <a:gd name="T29" fmla="*/ 24 h 233"/>
                        <a:gd name="T30" fmla="*/ 9 w 211"/>
                        <a:gd name="T31" fmla="*/ 31 h 233"/>
                        <a:gd name="T32" fmla="*/ 5 w 211"/>
                        <a:gd name="T33" fmla="*/ 38 h 233"/>
                        <a:gd name="T34" fmla="*/ 2 w 211"/>
                        <a:gd name="T35" fmla="*/ 52 h 233"/>
                        <a:gd name="T36" fmla="*/ 0 w 211"/>
                        <a:gd name="T37" fmla="*/ 72 h 233"/>
                        <a:gd name="T38" fmla="*/ 2 w 211"/>
                        <a:gd name="T39" fmla="*/ 92 h 233"/>
                        <a:gd name="T40" fmla="*/ 7 w 211"/>
                        <a:gd name="T41" fmla="*/ 112 h 233"/>
                        <a:gd name="T42" fmla="*/ 14 w 211"/>
                        <a:gd name="T43" fmla="*/ 133 h 233"/>
                        <a:gd name="T44" fmla="*/ 25 w 211"/>
                        <a:gd name="T45" fmla="*/ 153 h 233"/>
                        <a:gd name="T46" fmla="*/ 36 w 211"/>
                        <a:gd name="T47" fmla="*/ 173 h 233"/>
                        <a:gd name="T48" fmla="*/ 50 w 211"/>
                        <a:gd name="T49" fmla="*/ 190 h 233"/>
                        <a:gd name="T50" fmla="*/ 66 w 211"/>
                        <a:gd name="T51" fmla="*/ 207 h 233"/>
                        <a:gd name="T52" fmla="*/ 82 w 211"/>
                        <a:gd name="T53" fmla="*/ 219 h 233"/>
                        <a:gd name="T54" fmla="*/ 102 w 211"/>
                        <a:gd name="T55" fmla="*/ 228 h 233"/>
                        <a:gd name="T56" fmla="*/ 111 w 211"/>
                        <a:gd name="T57" fmla="*/ 232 h 233"/>
                        <a:gd name="T58" fmla="*/ 120 w 211"/>
                        <a:gd name="T59" fmla="*/ 233 h 233"/>
                        <a:gd name="T60" fmla="*/ 131 w 211"/>
                        <a:gd name="T61" fmla="*/ 233 h 233"/>
                        <a:gd name="T62" fmla="*/ 140 w 211"/>
                        <a:gd name="T63" fmla="*/ 233 h 233"/>
                        <a:gd name="T64" fmla="*/ 150 w 211"/>
                        <a:gd name="T65" fmla="*/ 230 h 233"/>
                        <a:gd name="T66" fmla="*/ 161 w 211"/>
                        <a:gd name="T67" fmla="*/ 228 h 233"/>
                        <a:gd name="T68" fmla="*/ 161 w 211"/>
                        <a:gd name="T69" fmla="*/ 228 h 233"/>
                        <a:gd name="T70" fmla="*/ 179 w 211"/>
                        <a:gd name="T71" fmla="*/ 217 h 233"/>
                        <a:gd name="T72" fmla="*/ 192 w 211"/>
                        <a:gd name="T73" fmla="*/ 207 h 233"/>
                        <a:gd name="T74" fmla="*/ 202 w 211"/>
                        <a:gd name="T75" fmla="*/ 192 h 233"/>
                        <a:gd name="T76" fmla="*/ 208 w 211"/>
                        <a:gd name="T77" fmla="*/ 178 h 233"/>
                        <a:gd name="T78" fmla="*/ 211 w 211"/>
                        <a:gd name="T79" fmla="*/ 164 h 233"/>
                        <a:gd name="T80" fmla="*/ 211 w 211"/>
                        <a:gd name="T81" fmla="*/ 147 h 233"/>
                        <a:gd name="T82" fmla="*/ 210 w 211"/>
                        <a:gd name="T83" fmla="*/ 131 h 233"/>
                        <a:gd name="T84" fmla="*/ 206 w 211"/>
                        <a:gd name="T85" fmla="*/ 115 h 233"/>
                        <a:gd name="T86" fmla="*/ 202 w 211"/>
                        <a:gd name="T87" fmla="*/ 99 h 233"/>
                        <a:gd name="T88" fmla="*/ 197 w 211"/>
                        <a:gd name="T89" fmla="*/ 85 h 233"/>
                        <a:gd name="T90" fmla="*/ 185 w 211"/>
                        <a:gd name="T91" fmla="*/ 60 h 233"/>
                        <a:gd name="T92" fmla="*/ 176 w 211"/>
                        <a:gd name="T93" fmla="*/ 42 h 233"/>
                        <a:gd name="T94" fmla="*/ 172 w 211"/>
                        <a:gd name="T95" fmla="*/ 36 h 2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211" h="233">
                          <a:moveTo>
                            <a:pt x="172" y="36"/>
                          </a:moveTo>
                          <a:lnTo>
                            <a:pt x="172" y="36"/>
                          </a:lnTo>
                          <a:lnTo>
                            <a:pt x="159" y="27"/>
                          </a:lnTo>
                          <a:lnTo>
                            <a:pt x="145" y="18"/>
                          </a:lnTo>
                          <a:lnTo>
                            <a:pt x="127" y="9"/>
                          </a:lnTo>
                          <a:lnTo>
                            <a:pt x="106" y="4"/>
                          </a:lnTo>
                          <a:lnTo>
                            <a:pt x="93" y="0"/>
                          </a:lnTo>
                          <a:lnTo>
                            <a:pt x="81" y="0"/>
                          </a:lnTo>
                          <a:lnTo>
                            <a:pt x="68" y="0"/>
                          </a:lnTo>
                          <a:lnTo>
                            <a:pt x="54" y="4"/>
                          </a:lnTo>
                          <a:lnTo>
                            <a:pt x="39" y="8"/>
                          </a:lnTo>
                          <a:lnTo>
                            <a:pt x="27" y="15"/>
                          </a:lnTo>
                          <a:lnTo>
                            <a:pt x="27" y="15"/>
                          </a:lnTo>
                          <a:lnTo>
                            <a:pt x="20" y="18"/>
                          </a:lnTo>
                          <a:lnTo>
                            <a:pt x="14" y="24"/>
                          </a:lnTo>
                          <a:lnTo>
                            <a:pt x="9" y="31"/>
                          </a:lnTo>
                          <a:lnTo>
                            <a:pt x="5" y="38"/>
                          </a:lnTo>
                          <a:lnTo>
                            <a:pt x="2" y="52"/>
                          </a:lnTo>
                          <a:lnTo>
                            <a:pt x="0" y="72"/>
                          </a:lnTo>
                          <a:lnTo>
                            <a:pt x="2" y="92"/>
                          </a:lnTo>
                          <a:lnTo>
                            <a:pt x="7" y="112"/>
                          </a:lnTo>
                          <a:lnTo>
                            <a:pt x="14" y="133"/>
                          </a:lnTo>
                          <a:lnTo>
                            <a:pt x="25" y="153"/>
                          </a:lnTo>
                          <a:lnTo>
                            <a:pt x="36" y="173"/>
                          </a:lnTo>
                          <a:lnTo>
                            <a:pt x="50" y="190"/>
                          </a:lnTo>
                          <a:lnTo>
                            <a:pt x="66" y="207"/>
                          </a:lnTo>
                          <a:lnTo>
                            <a:pt x="82" y="219"/>
                          </a:lnTo>
                          <a:lnTo>
                            <a:pt x="102" y="228"/>
                          </a:lnTo>
                          <a:lnTo>
                            <a:pt x="111" y="232"/>
                          </a:lnTo>
                          <a:lnTo>
                            <a:pt x="120" y="233"/>
                          </a:lnTo>
                          <a:lnTo>
                            <a:pt x="131" y="233"/>
                          </a:lnTo>
                          <a:lnTo>
                            <a:pt x="140" y="233"/>
                          </a:lnTo>
                          <a:lnTo>
                            <a:pt x="150" y="230"/>
                          </a:lnTo>
                          <a:lnTo>
                            <a:pt x="161" y="228"/>
                          </a:lnTo>
                          <a:lnTo>
                            <a:pt x="161" y="228"/>
                          </a:lnTo>
                          <a:lnTo>
                            <a:pt x="179" y="217"/>
                          </a:lnTo>
                          <a:lnTo>
                            <a:pt x="192" y="207"/>
                          </a:lnTo>
                          <a:lnTo>
                            <a:pt x="202" y="192"/>
                          </a:lnTo>
                          <a:lnTo>
                            <a:pt x="208" y="178"/>
                          </a:lnTo>
                          <a:lnTo>
                            <a:pt x="211" y="164"/>
                          </a:lnTo>
                          <a:lnTo>
                            <a:pt x="211" y="147"/>
                          </a:lnTo>
                          <a:lnTo>
                            <a:pt x="210" y="131"/>
                          </a:lnTo>
                          <a:lnTo>
                            <a:pt x="206" y="115"/>
                          </a:lnTo>
                          <a:lnTo>
                            <a:pt x="202" y="99"/>
                          </a:lnTo>
                          <a:lnTo>
                            <a:pt x="197" y="85"/>
                          </a:lnTo>
                          <a:lnTo>
                            <a:pt x="185" y="60"/>
                          </a:lnTo>
                          <a:lnTo>
                            <a:pt x="176" y="42"/>
                          </a:lnTo>
                          <a:lnTo>
                            <a:pt x="172" y="36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87" name="Freeform 69"/>
                    <p:cNvSpPr>
                      <a:spLocks/>
                    </p:cNvSpPr>
                    <p:nvPr/>
                  </p:nvSpPr>
                  <p:spPr bwMode="auto">
                    <a:xfrm>
                      <a:off x="5278531" y="3690793"/>
                      <a:ext cx="198064" cy="171402"/>
                    </a:xfrm>
                    <a:custGeom>
                      <a:avLst/>
                      <a:gdLst>
                        <a:gd name="T0" fmla="*/ 0 w 156"/>
                        <a:gd name="T1" fmla="*/ 0 h 135"/>
                        <a:gd name="T2" fmla="*/ 16 w 156"/>
                        <a:gd name="T3" fmla="*/ 40 h 135"/>
                        <a:gd name="T4" fmla="*/ 32 w 156"/>
                        <a:gd name="T5" fmla="*/ 67 h 135"/>
                        <a:gd name="T6" fmla="*/ 41 w 156"/>
                        <a:gd name="T7" fmla="*/ 74 h 135"/>
                        <a:gd name="T8" fmla="*/ 52 w 156"/>
                        <a:gd name="T9" fmla="*/ 77 h 135"/>
                        <a:gd name="T10" fmla="*/ 57 w 156"/>
                        <a:gd name="T11" fmla="*/ 76 h 135"/>
                        <a:gd name="T12" fmla="*/ 68 w 156"/>
                        <a:gd name="T13" fmla="*/ 68 h 135"/>
                        <a:gd name="T14" fmla="*/ 88 w 156"/>
                        <a:gd name="T15" fmla="*/ 45 h 135"/>
                        <a:gd name="T16" fmla="*/ 102 w 156"/>
                        <a:gd name="T17" fmla="*/ 40 h 135"/>
                        <a:gd name="T18" fmla="*/ 113 w 156"/>
                        <a:gd name="T19" fmla="*/ 43 h 135"/>
                        <a:gd name="T20" fmla="*/ 120 w 156"/>
                        <a:gd name="T21" fmla="*/ 47 h 135"/>
                        <a:gd name="T22" fmla="*/ 132 w 156"/>
                        <a:gd name="T23" fmla="*/ 58 h 135"/>
                        <a:gd name="T24" fmla="*/ 138 w 156"/>
                        <a:gd name="T25" fmla="*/ 68 h 135"/>
                        <a:gd name="T26" fmla="*/ 138 w 156"/>
                        <a:gd name="T27" fmla="*/ 81 h 135"/>
                        <a:gd name="T28" fmla="*/ 123 w 156"/>
                        <a:gd name="T29" fmla="*/ 106 h 135"/>
                        <a:gd name="T30" fmla="*/ 98 w 156"/>
                        <a:gd name="T31" fmla="*/ 128 h 135"/>
                        <a:gd name="T32" fmla="*/ 82 w 156"/>
                        <a:gd name="T33" fmla="*/ 135 h 135"/>
                        <a:gd name="T34" fmla="*/ 113 w 156"/>
                        <a:gd name="T35" fmla="*/ 120 h 135"/>
                        <a:gd name="T36" fmla="*/ 136 w 156"/>
                        <a:gd name="T37" fmla="*/ 106 h 135"/>
                        <a:gd name="T38" fmla="*/ 149 w 156"/>
                        <a:gd name="T39" fmla="*/ 92 h 135"/>
                        <a:gd name="T40" fmla="*/ 156 w 156"/>
                        <a:gd name="T41" fmla="*/ 74 h 135"/>
                        <a:gd name="T42" fmla="*/ 152 w 156"/>
                        <a:gd name="T43" fmla="*/ 56 h 135"/>
                        <a:gd name="T44" fmla="*/ 147 w 156"/>
                        <a:gd name="T45" fmla="*/ 45 h 135"/>
                        <a:gd name="T46" fmla="*/ 132 w 156"/>
                        <a:gd name="T47" fmla="*/ 27 h 135"/>
                        <a:gd name="T48" fmla="*/ 118 w 156"/>
                        <a:gd name="T49" fmla="*/ 20 h 135"/>
                        <a:gd name="T50" fmla="*/ 104 w 156"/>
                        <a:gd name="T51" fmla="*/ 20 h 135"/>
                        <a:gd name="T52" fmla="*/ 91 w 156"/>
                        <a:gd name="T53" fmla="*/ 25 h 135"/>
                        <a:gd name="T54" fmla="*/ 68 w 156"/>
                        <a:gd name="T55" fmla="*/ 42 h 135"/>
                        <a:gd name="T56" fmla="*/ 50 w 156"/>
                        <a:gd name="T57" fmla="*/ 54 h 135"/>
                        <a:gd name="T58" fmla="*/ 45 w 156"/>
                        <a:gd name="T59" fmla="*/ 54 h 135"/>
                        <a:gd name="T60" fmla="*/ 32 w 156"/>
                        <a:gd name="T61" fmla="*/ 49 h 135"/>
                        <a:gd name="T62" fmla="*/ 18 w 156"/>
                        <a:gd name="T63" fmla="*/ 31 h 135"/>
                        <a:gd name="T64" fmla="*/ 0 w 156"/>
                        <a:gd name="T65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156" h="135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5" y="13"/>
                          </a:lnTo>
                          <a:lnTo>
                            <a:pt x="16" y="40"/>
                          </a:lnTo>
                          <a:lnTo>
                            <a:pt x="23" y="54"/>
                          </a:lnTo>
                          <a:lnTo>
                            <a:pt x="32" y="67"/>
                          </a:lnTo>
                          <a:lnTo>
                            <a:pt x="36" y="70"/>
                          </a:lnTo>
                          <a:lnTo>
                            <a:pt x="41" y="74"/>
                          </a:lnTo>
                          <a:lnTo>
                            <a:pt x="46" y="77"/>
                          </a:lnTo>
                          <a:lnTo>
                            <a:pt x="52" y="77"/>
                          </a:lnTo>
                          <a:lnTo>
                            <a:pt x="52" y="77"/>
                          </a:lnTo>
                          <a:lnTo>
                            <a:pt x="57" y="76"/>
                          </a:lnTo>
                          <a:lnTo>
                            <a:pt x="61" y="74"/>
                          </a:lnTo>
                          <a:lnTo>
                            <a:pt x="68" y="68"/>
                          </a:lnTo>
                          <a:lnTo>
                            <a:pt x="80" y="52"/>
                          </a:lnTo>
                          <a:lnTo>
                            <a:pt x="88" y="45"/>
                          </a:lnTo>
                          <a:lnTo>
                            <a:pt x="97" y="42"/>
                          </a:lnTo>
                          <a:lnTo>
                            <a:pt x="102" y="40"/>
                          </a:lnTo>
                          <a:lnTo>
                            <a:pt x="107" y="42"/>
                          </a:lnTo>
                          <a:lnTo>
                            <a:pt x="113" y="43"/>
                          </a:lnTo>
                          <a:lnTo>
                            <a:pt x="120" y="47"/>
                          </a:lnTo>
                          <a:lnTo>
                            <a:pt x="120" y="47"/>
                          </a:lnTo>
                          <a:lnTo>
                            <a:pt x="127" y="52"/>
                          </a:lnTo>
                          <a:lnTo>
                            <a:pt x="132" y="58"/>
                          </a:lnTo>
                          <a:lnTo>
                            <a:pt x="136" y="63"/>
                          </a:lnTo>
                          <a:lnTo>
                            <a:pt x="138" y="68"/>
                          </a:lnTo>
                          <a:lnTo>
                            <a:pt x="138" y="76"/>
                          </a:lnTo>
                          <a:lnTo>
                            <a:pt x="138" y="81"/>
                          </a:lnTo>
                          <a:lnTo>
                            <a:pt x="132" y="94"/>
                          </a:lnTo>
                          <a:lnTo>
                            <a:pt x="123" y="106"/>
                          </a:lnTo>
                          <a:lnTo>
                            <a:pt x="113" y="117"/>
                          </a:lnTo>
                          <a:lnTo>
                            <a:pt x="98" y="128"/>
                          </a:lnTo>
                          <a:lnTo>
                            <a:pt x="82" y="135"/>
                          </a:lnTo>
                          <a:lnTo>
                            <a:pt x="82" y="135"/>
                          </a:lnTo>
                          <a:lnTo>
                            <a:pt x="97" y="129"/>
                          </a:lnTo>
                          <a:lnTo>
                            <a:pt x="113" y="120"/>
                          </a:lnTo>
                          <a:lnTo>
                            <a:pt x="129" y="111"/>
                          </a:lnTo>
                          <a:lnTo>
                            <a:pt x="136" y="106"/>
                          </a:lnTo>
                          <a:lnTo>
                            <a:pt x="143" y="99"/>
                          </a:lnTo>
                          <a:lnTo>
                            <a:pt x="149" y="92"/>
                          </a:lnTo>
                          <a:lnTo>
                            <a:pt x="154" y="83"/>
                          </a:lnTo>
                          <a:lnTo>
                            <a:pt x="156" y="74"/>
                          </a:lnTo>
                          <a:lnTo>
                            <a:pt x="156" y="65"/>
                          </a:lnTo>
                          <a:lnTo>
                            <a:pt x="152" y="56"/>
                          </a:lnTo>
                          <a:lnTo>
                            <a:pt x="147" y="45"/>
                          </a:lnTo>
                          <a:lnTo>
                            <a:pt x="147" y="45"/>
                          </a:lnTo>
                          <a:lnTo>
                            <a:pt x="140" y="34"/>
                          </a:lnTo>
                          <a:lnTo>
                            <a:pt x="132" y="27"/>
                          </a:lnTo>
                          <a:lnTo>
                            <a:pt x="125" y="24"/>
                          </a:lnTo>
                          <a:lnTo>
                            <a:pt x="118" y="20"/>
                          </a:lnTo>
                          <a:lnTo>
                            <a:pt x="111" y="20"/>
                          </a:lnTo>
                          <a:lnTo>
                            <a:pt x="104" y="20"/>
                          </a:lnTo>
                          <a:lnTo>
                            <a:pt x="97" y="22"/>
                          </a:lnTo>
                          <a:lnTo>
                            <a:pt x="91" y="25"/>
                          </a:lnTo>
                          <a:lnTo>
                            <a:pt x="79" y="33"/>
                          </a:lnTo>
                          <a:lnTo>
                            <a:pt x="68" y="42"/>
                          </a:lnTo>
                          <a:lnTo>
                            <a:pt x="57" y="49"/>
                          </a:lnTo>
                          <a:lnTo>
                            <a:pt x="50" y="54"/>
                          </a:lnTo>
                          <a:lnTo>
                            <a:pt x="50" y="54"/>
                          </a:lnTo>
                          <a:lnTo>
                            <a:pt x="45" y="54"/>
                          </a:lnTo>
                          <a:lnTo>
                            <a:pt x="41" y="54"/>
                          </a:lnTo>
                          <a:lnTo>
                            <a:pt x="32" y="49"/>
                          </a:lnTo>
                          <a:lnTo>
                            <a:pt x="25" y="42"/>
                          </a:lnTo>
                          <a:lnTo>
                            <a:pt x="18" y="31"/>
                          </a:lnTo>
                          <a:lnTo>
                            <a:pt x="5" y="1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B8F5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88" name="Freeform 70"/>
                    <p:cNvSpPr>
                      <a:spLocks/>
                    </p:cNvSpPr>
                    <p:nvPr/>
                  </p:nvSpPr>
                  <p:spPr bwMode="auto">
                    <a:xfrm>
                      <a:off x="5278531" y="3690793"/>
                      <a:ext cx="198064" cy="171402"/>
                    </a:xfrm>
                    <a:custGeom>
                      <a:avLst/>
                      <a:gdLst>
                        <a:gd name="T0" fmla="*/ 0 w 156"/>
                        <a:gd name="T1" fmla="*/ 0 h 135"/>
                        <a:gd name="T2" fmla="*/ 16 w 156"/>
                        <a:gd name="T3" fmla="*/ 40 h 135"/>
                        <a:gd name="T4" fmla="*/ 32 w 156"/>
                        <a:gd name="T5" fmla="*/ 67 h 135"/>
                        <a:gd name="T6" fmla="*/ 41 w 156"/>
                        <a:gd name="T7" fmla="*/ 74 h 135"/>
                        <a:gd name="T8" fmla="*/ 52 w 156"/>
                        <a:gd name="T9" fmla="*/ 77 h 135"/>
                        <a:gd name="T10" fmla="*/ 57 w 156"/>
                        <a:gd name="T11" fmla="*/ 76 h 135"/>
                        <a:gd name="T12" fmla="*/ 68 w 156"/>
                        <a:gd name="T13" fmla="*/ 68 h 135"/>
                        <a:gd name="T14" fmla="*/ 88 w 156"/>
                        <a:gd name="T15" fmla="*/ 45 h 135"/>
                        <a:gd name="T16" fmla="*/ 102 w 156"/>
                        <a:gd name="T17" fmla="*/ 40 h 135"/>
                        <a:gd name="T18" fmla="*/ 113 w 156"/>
                        <a:gd name="T19" fmla="*/ 43 h 135"/>
                        <a:gd name="T20" fmla="*/ 120 w 156"/>
                        <a:gd name="T21" fmla="*/ 47 h 135"/>
                        <a:gd name="T22" fmla="*/ 132 w 156"/>
                        <a:gd name="T23" fmla="*/ 58 h 135"/>
                        <a:gd name="T24" fmla="*/ 138 w 156"/>
                        <a:gd name="T25" fmla="*/ 68 h 135"/>
                        <a:gd name="T26" fmla="*/ 138 w 156"/>
                        <a:gd name="T27" fmla="*/ 81 h 135"/>
                        <a:gd name="T28" fmla="*/ 123 w 156"/>
                        <a:gd name="T29" fmla="*/ 106 h 135"/>
                        <a:gd name="T30" fmla="*/ 98 w 156"/>
                        <a:gd name="T31" fmla="*/ 128 h 135"/>
                        <a:gd name="T32" fmla="*/ 82 w 156"/>
                        <a:gd name="T33" fmla="*/ 135 h 135"/>
                        <a:gd name="T34" fmla="*/ 113 w 156"/>
                        <a:gd name="T35" fmla="*/ 120 h 135"/>
                        <a:gd name="T36" fmla="*/ 136 w 156"/>
                        <a:gd name="T37" fmla="*/ 106 h 135"/>
                        <a:gd name="T38" fmla="*/ 149 w 156"/>
                        <a:gd name="T39" fmla="*/ 92 h 135"/>
                        <a:gd name="T40" fmla="*/ 156 w 156"/>
                        <a:gd name="T41" fmla="*/ 74 h 135"/>
                        <a:gd name="T42" fmla="*/ 152 w 156"/>
                        <a:gd name="T43" fmla="*/ 56 h 135"/>
                        <a:gd name="T44" fmla="*/ 147 w 156"/>
                        <a:gd name="T45" fmla="*/ 45 h 135"/>
                        <a:gd name="T46" fmla="*/ 132 w 156"/>
                        <a:gd name="T47" fmla="*/ 27 h 135"/>
                        <a:gd name="T48" fmla="*/ 118 w 156"/>
                        <a:gd name="T49" fmla="*/ 20 h 135"/>
                        <a:gd name="T50" fmla="*/ 104 w 156"/>
                        <a:gd name="T51" fmla="*/ 20 h 135"/>
                        <a:gd name="T52" fmla="*/ 91 w 156"/>
                        <a:gd name="T53" fmla="*/ 25 h 135"/>
                        <a:gd name="T54" fmla="*/ 68 w 156"/>
                        <a:gd name="T55" fmla="*/ 42 h 135"/>
                        <a:gd name="T56" fmla="*/ 50 w 156"/>
                        <a:gd name="T57" fmla="*/ 54 h 135"/>
                        <a:gd name="T58" fmla="*/ 45 w 156"/>
                        <a:gd name="T59" fmla="*/ 54 h 135"/>
                        <a:gd name="T60" fmla="*/ 32 w 156"/>
                        <a:gd name="T61" fmla="*/ 49 h 135"/>
                        <a:gd name="T62" fmla="*/ 18 w 156"/>
                        <a:gd name="T63" fmla="*/ 31 h 135"/>
                        <a:gd name="T64" fmla="*/ 0 w 156"/>
                        <a:gd name="T65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156" h="135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5" y="13"/>
                          </a:lnTo>
                          <a:lnTo>
                            <a:pt x="16" y="40"/>
                          </a:lnTo>
                          <a:lnTo>
                            <a:pt x="23" y="54"/>
                          </a:lnTo>
                          <a:lnTo>
                            <a:pt x="32" y="67"/>
                          </a:lnTo>
                          <a:lnTo>
                            <a:pt x="36" y="70"/>
                          </a:lnTo>
                          <a:lnTo>
                            <a:pt x="41" y="74"/>
                          </a:lnTo>
                          <a:lnTo>
                            <a:pt x="46" y="77"/>
                          </a:lnTo>
                          <a:lnTo>
                            <a:pt x="52" y="77"/>
                          </a:lnTo>
                          <a:lnTo>
                            <a:pt x="52" y="77"/>
                          </a:lnTo>
                          <a:lnTo>
                            <a:pt x="57" y="76"/>
                          </a:lnTo>
                          <a:lnTo>
                            <a:pt x="61" y="74"/>
                          </a:lnTo>
                          <a:lnTo>
                            <a:pt x="68" y="68"/>
                          </a:lnTo>
                          <a:lnTo>
                            <a:pt x="80" y="52"/>
                          </a:lnTo>
                          <a:lnTo>
                            <a:pt x="88" y="45"/>
                          </a:lnTo>
                          <a:lnTo>
                            <a:pt x="97" y="42"/>
                          </a:lnTo>
                          <a:lnTo>
                            <a:pt x="102" y="40"/>
                          </a:lnTo>
                          <a:lnTo>
                            <a:pt x="107" y="42"/>
                          </a:lnTo>
                          <a:lnTo>
                            <a:pt x="113" y="43"/>
                          </a:lnTo>
                          <a:lnTo>
                            <a:pt x="120" y="47"/>
                          </a:lnTo>
                          <a:lnTo>
                            <a:pt x="120" y="47"/>
                          </a:lnTo>
                          <a:lnTo>
                            <a:pt x="127" y="52"/>
                          </a:lnTo>
                          <a:lnTo>
                            <a:pt x="132" y="58"/>
                          </a:lnTo>
                          <a:lnTo>
                            <a:pt x="136" y="63"/>
                          </a:lnTo>
                          <a:lnTo>
                            <a:pt x="138" y="68"/>
                          </a:lnTo>
                          <a:lnTo>
                            <a:pt x="138" y="76"/>
                          </a:lnTo>
                          <a:lnTo>
                            <a:pt x="138" y="81"/>
                          </a:lnTo>
                          <a:lnTo>
                            <a:pt x="132" y="94"/>
                          </a:lnTo>
                          <a:lnTo>
                            <a:pt x="123" y="106"/>
                          </a:lnTo>
                          <a:lnTo>
                            <a:pt x="113" y="117"/>
                          </a:lnTo>
                          <a:lnTo>
                            <a:pt x="98" y="128"/>
                          </a:lnTo>
                          <a:lnTo>
                            <a:pt x="82" y="135"/>
                          </a:lnTo>
                          <a:lnTo>
                            <a:pt x="82" y="135"/>
                          </a:lnTo>
                          <a:lnTo>
                            <a:pt x="97" y="129"/>
                          </a:lnTo>
                          <a:lnTo>
                            <a:pt x="113" y="120"/>
                          </a:lnTo>
                          <a:lnTo>
                            <a:pt x="129" y="111"/>
                          </a:lnTo>
                          <a:lnTo>
                            <a:pt x="136" y="106"/>
                          </a:lnTo>
                          <a:lnTo>
                            <a:pt x="143" y="99"/>
                          </a:lnTo>
                          <a:lnTo>
                            <a:pt x="149" y="92"/>
                          </a:lnTo>
                          <a:lnTo>
                            <a:pt x="154" y="83"/>
                          </a:lnTo>
                          <a:lnTo>
                            <a:pt x="156" y="74"/>
                          </a:lnTo>
                          <a:lnTo>
                            <a:pt x="156" y="65"/>
                          </a:lnTo>
                          <a:lnTo>
                            <a:pt x="152" y="56"/>
                          </a:lnTo>
                          <a:lnTo>
                            <a:pt x="147" y="45"/>
                          </a:lnTo>
                          <a:lnTo>
                            <a:pt x="147" y="45"/>
                          </a:lnTo>
                          <a:lnTo>
                            <a:pt x="140" y="34"/>
                          </a:lnTo>
                          <a:lnTo>
                            <a:pt x="132" y="27"/>
                          </a:lnTo>
                          <a:lnTo>
                            <a:pt x="125" y="24"/>
                          </a:lnTo>
                          <a:lnTo>
                            <a:pt x="118" y="20"/>
                          </a:lnTo>
                          <a:lnTo>
                            <a:pt x="111" y="20"/>
                          </a:lnTo>
                          <a:lnTo>
                            <a:pt x="104" y="20"/>
                          </a:lnTo>
                          <a:lnTo>
                            <a:pt x="97" y="22"/>
                          </a:lnTo>
                          <a:lnTo>
                            <a:pt x="91" y="25"/>
                          </a:lnTo>
                          <a:lnTo>
                            <a:pt x="79" y="33"/>
                          </a:lnTo>
                          <a:lnTo>
                            <a:pt x="68" y="42"/>
                          </a:lnTo>
                          <a:lnTo>
                            <a:pt x="57" y="49"/>
                          </a:lnTo>
                          <a:lnTo>
                            <a:pt x="50" y="54"/>
                          </a:lnTo>
                          <a:lnTo>
                            <a:pt x="50" y="54"/>
                          </a:lnTo>
                          <a:lnTo>
                            <a:pt x="45" y="54"/>
                          </a:lnTo>
                          <a:lnTo>
                            <a:pt x="41" y="54"/>
                          </a:lnTo>
                          <a:lnTo>
                            <a:pt x="32" y="49"/>
                          </a:lnTo>
                          <a:lnTo>
                            <a:pt x="25" y="42"/>
                          </a:lnTo>
                          <a:lnTo>
                            <a:pt x="18" y="31"/>
                          </a:lnTo>
                          <a:lnTo>
                            <a:pt x="5" y="1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89" name="Freeform 71"/>
                    <p:cNvSpPr>
                      <a:spLocks/>
                    </p:cNvSpPr>
                    <p:nvPr/>
                  </p:nvSpPr>
                  <p:spPr bwMode="auto">
                    <a:xfrm>
                      <a:off x="5132523" y="4132629"/>
                      <a:ext cx="286939" cy="161245"/>
                    </a:xfrm>
                    <a:custGeom>
                      <a:avLst/>
                      <a:gdLst>
                        <a:gd name="T0" fmla="*/ 0 w 226"/>
                        <a:gd name="T1" fmla="*/ 13 h 127"/>
                        <a:gd name="T2" fmla="*/ 0 w 226"/>
                        <a:gd name="T3" fmla="*/ 13 h 127"/>
                        <a:gd name="T4" fmla="*/ 20 w 226"/>
                        <a:gd name="T5" fmla="*/ 39 h 127"/>
                        <a:gd name="T6" fmla="*/ 43 w 226"/>
                        <a:gd name="T7" fmla="*/ 63 h 127"/>
                        <a:gd name="T8" fmla="*/ 68 w 226"/>
                        <a:gd name="T9" fmla="*/ 84 h 127"/>
                        <a:gd name="T10" fmla="*/ 93 w 226"/>
                        <a:gd name="T11" fmla="*/ 102 h 127"/>
                        <a:gd name="T12" fmla="*/ 120 w 226"/>
                        <a:gd name="T13" fmla="*/ 115 h 127"/>
                        <a:gd name="T14" fmla="*/ 134 w 226"/>
                        <a:gd name="T15" fmla="*/ 120 h 127"/>
                        <a:gd name="T16" fmla="*/ 147 w 226"/>
                        <a:gd name="T17" fmla="*/ 124 h 127"/>
                        <a:gd name="T18" fmla="*/ 161 w 226"/>
                        <a:gd name="T19" fmla="*/ 126 h 127"/>
                        <a:gd name="T20" fmla="*/ 174 w 226"/>
                        <a:gd name="T21" fmla="*/ 127 h 127"/>
                        <a:gd name="T22" fmla="*/ 186 w 226"/>
                        <a:gd name="T23" fmla="*/ 126 h 127"/>
                        <a:gd name="T24" fmla="*/ 201 w 226"/>
                        <a:gd name="T25" fmla="*/ 124 h 127"/>
                        <a:gd name="T26" fmla="*/ 201 w 226"/>
                        <a:gd name="T27" fmla="*/ 124 h 127"/>
                        <a:gd name="T28" fmla="*/ 213 w 226"/>
                        <a:gd name="T29" fmla="*/ 120 h 127"/>
                        <a:gd name="T30" fmla="*/ 226 w 226"/>
                        <a:gd name="T31" fmla="*/ 113 h 127"/>
                        <a:gd name="T32" fmla="*/ 226 w 226"/>
                        <a:gd name="T33" fmla="*/ 113 h 127"/>
                        <a:gd name="T34" fmla="*/ 215 w 226"/>
                        <a:gd name="T35" fmla="*/ 90 h 127"/>
                        <a:gd name="T36" fmla="*/ 203 w 226"/>
                        <a:gd name="T37" fmla="*/ 70 h 127"/>
                        <a:gd name="T38" fmla="*/ 190 w 226"/>
                        <a:gd name="T39" fmla="*/ 52 h 127"/>
                        <a:gd name="T40" fmla="*/ 176 w 226"/>
                        <a:gd name="T41" fmla="*/ 38 h 127"/>
                        <a:gd name="T42" fmla="*/ 161 w 226"/>
                        <a:gd name="T43" fmla="*/ 27 h 127"/>
                        <a:gd name="T44" fmla="*/ 145 w 226"/>
                        <a:gd name="T45" fmla="*/ 18 h 127"/>
                        <a:gd name="T46" fmla="*/ 131 w 226"/>
                        <a:gd name="T47" fmla="*/ 11 h 127"/>
                        <a:gd name="T48" fmla="*/ 115 w 226"/>
                        <a:gd name="T49" fmla="*/ 5 h 127"/>
                        <a:gd name="T50" fmla="*/ 99 w 226"/>
                        <a:gd name="T51" fmla="*/ 2 h 127"/>
                        <a:gd name="T52" fmla="*/ 84 w 226"/>
                        <a:gd name="T53" fmla="*/ 0 h 127"/>
                        <a:gd name="T54" fmla="*/ 68 w 226"/>
                        <a:gd name="T55" fmla="*/ 0 h 127"/>
                        <a:gd name="T56" fmla="*/ 54 w 226"/>
                        <a:gd name="T57" fmla="*/ 0 h 127"/>
                        <a:gd name="T58" fmla="*/ 25 w 226"/>
                        <a:gd name="T59" fmla="*/ 5 h 127"/>
                        <a:gd name="T60" fmla="*/ 0 w 226"/>
                        <a:gd name="T61" fmla="*/ 13 h 1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6" h="127">
                          <a:moveTo>
                            <a:pt x="0" y="13"/>
                          </a:moveTo>
                          <a:lnTo>
                            <a:pt x="0" y="13"/>
                          </a:lnTo>
                          <a:lnTo>
                            <a:pt x="20" y="39"/>
                          </a:lnTo>
                          <a:lnTo>
                            <a:pt x="43" y="63"/>
                          </a:lnTo>
                          <a:lnTo>
                            <a:pt x="68" y="84"/>
                          </a:lnTo>
                          <a:lnTo>
                            <a:pt x="93" y="102"/>
                          </a:lnTo>
                          <a:lnTo>
                            <a:pt x="120" y="115"/>
                          </a:lnTo>
                          <a:lnTo>
                            <a:pt x="134" y="120"/>
                          </a:lnTo>
                          <a:lnTo>
                            <a:pt x="147" y="124"/>
                          </a:lnTo>
                          <a:lnTo>
                            <a:pt x="161" y="126"/>
                          </a:lnTo>
                          <a:lnTo>
                            <a:pt x="174" y="127"/>
                          </a:lnTo>
                          <a:lnTo>
                            <a:pt x="186" y="126"/>
                          </a:lnTo>
                          <a:lnTo>
                            <a:pt x="201" y="124"/>
                          </a:lnTo>
                          <a:lnTo>
                            <a:pt x="201" y="124"/>
                          </a:lnTo>
                          <a:lnTo>
                            <a:pt x="213" y="120"/>
                          </a:lnTo>
                          <a:lnTo>
                            <a:pt x="226" y="113"/>
                          </a:lnTo>
                          <a:lnTo>
                            <a:pt x="226" y="113"/>
                          </a:lnTo>
                          <a:lnTo>
                            <a:pt x="215" y="90"/>
                          </a:lnTo>
                          <a:lnTo>
                            <a:pt x="203" y="70"/>
                          </a:lnTo>
                          <a:lnTo>
                            <a:pt x="190" y="52"/>
                          </a:lnTo>
                          <a:lnTo>
                            <a:pt x="176" y="38"/>
                          </a:lnTo>
                          <a:lnTo>
                            <a:pt x="161" y="27"/>
                          </a:lnTo>
                          <a:lnTo>
                            <a:pt x="145" y="18"/>
                          </a:lnTo>
                          <a:lnTo>
                            <a:pt x="131" y="11"/>
                          </a:lnTo>
                          <a:lnTo>
                            <a:pt x="115" y="5"/>
                          </a:lnTo>
                          <a:lnTo>
                            <a:pt x="99" y="2"/>
                          </a:lnTo>
                          <a:lnTo>
                            <a:pt x="84" y="0"/>
                          </a:lnTo>
                          <a:lnTo>
                            <a:pt x="68" y="0"/>
                          </a:lnTo>
                          <a:lnTo>
                            <a:pt x="54" y="0"/>
                          </a:lnTo>
                          <a:lnTo>
                            <a:pt x="25" y="5"/>
                          </a:lnTo>
                          <a:lnTo>
                            <a:pt x="0" y="13"/>
                          </a:lnTo>
                          <a:close/>
                        </a:path>
                      </a:pathLst>
                    </a:custGeom>
                    <a:solidFill>
                      <a:srgbClr val="EDA69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90" name="Freeform 72"/>
                    <p:cNvSpPr>
                      <a:spLocks/>
                    </p:cNvSpPr>
                    <p:nvPr/>
                  </p:nvSpPr>
                  <p:spPr bwMode="auto">
                    <a:xfrm>
                      <a:off x="5132523" y="4132629"/>
                      <a:ext cx="286939" cy="161245"/>
                    </a:xfrm>
                    <a:custGeom>
                      <a:avLst/>
                      <a:gdLst>
                        <a:gd name="T0" fmla="*/ 0 w 226"/>
                        <a:gd name="T1" fmla="*/ 13 h 127"/>
                        <a:gd name="T2" fmla="*/ 0 w 226"/>
                        <a:gd name="T3" fmla="*/ 13 h 127"/>
                        <a:gd name="T4" fmla="*/ 20 w 226"/>
                        <a:gd name="T5" fmla="*/ 39 h 127"/>
                        <a:gd name="T6" fmla="*/ 43 w 226"/>
                        <a:gd name="T7" fmla="*/ 63 h 127"/>
                        <a:gd name="T8" fmla="*/ 68 w 226"/>
                        <a:gd name="T9" fmla="*/ 84 h 127"/>
                        <a:gd name="T10" fmla="*/ 93 w 226"/>
                        <a:gd name="T11" fmla="*/ 102 h 127"/>
                        <a:gd name="T12" fmla="*/ 120 w 226"/>
                        <a:gd name="T13" fmla="*/ 115 h 127"/>
                        <a:gd name="T14" fmla="*/ 134 w 226"/>
                        <a:gd name="T15" fmla="*/ 120 h 127"/>
                        <a:gd name="T16" fmla="*/ 147 w 226"/>
                        <a:gd name="T17" fmla="*/ 124 h 127"/>
                        <a:gd name="T18" fmla="*/ 161 w 226"/>
                        <a:gd name="T19" fmla="*/ 126 h 127"/>
                        <a:gd name="T20" fmla="*/ 174 w 226"/>
                        <a:gd name="T21" fmla="*/ 127 h 127"/>
                        <a:gd name="T22" fmla="*/ 186 w 226"/>
                        <a:gd name="T23" fmla="*/ 126 h 127"/>
                        <a:gd name="T24" fmla="*/ 201 w 226"/>
                        <a:gd name="T25" fmla="*/ 124 h 127"/>
                        <a:gd name="T26" fmla="*/ 201 w 226"/>
                        <a:gd name="T27" fmla="*/ 124 h 127"/>
                        <a:gd name="T28" fmla="*/ 213 w 226"/>
                        <a:gd name="T29" fmla="*/ 120 h 127"/>
                        <a:gd name="T30" fmla="*/ 226 w 226"/>
                        <a:gd name="T31" fmla="*/ 113 h 127"/>
                        <a:gd name="T32" fmla="*/ 226 w 226"/>
                        <a:gd name="T33" fmla="*/ 113 h 127"/>
                        <a:gd name="T34" fmla="*/ 215 w 226"/>
                        <a:gd name="T35" fmla="*/ 90 h 127"/>
                        <a:gd name="T36" fmla="*/ 203 w 226"/>
                        <a:gd name="T37" fmla="*/ 70 h 127"/>
                        <a:gd name="T38" fmla="*/ 190 w 226"/>
                        <a:gd name="T39" fmla="*/ 52 h 127"/>
                        <a:gd name="T40" fmla="*/ 176 w 226"/>
                        <a:gd name="T41" fmla="*/ 38 h 127"/>
                        <a:gd name="T42" fmla="*/ 161 w 226"/>
                        <a:gd name="T43" fmla="*/ 27 h 127"/>
                        <a:gd name="T44" fmla="*/ 145 w 226"/>
                        <a:gd name="T45" fmla="*/ 18 h 127"/>
                        <a:gd name="T46" fmla="*/ 131 w 226"/>
                        <a:gd name="T47" fmla="*/ 11 h 127"/>
                        <a:gd name="T48" fmla="*/ 115 w 226"/>
                        <a:gd name="T49" fmla="*/ 5 h 127"/>
                        <a:gd name="T50" fmla="*/ 99 w 226"/>
                        <a:gd name="T51" fmla="*/ 2 h 127"/>
                        <a:gd name="T52" fmla="*/ 84 w 226"/>
                        <a:gd name="T53" fmla="*/ 0 h 127"/>
                        <a:gd name="T54" fmla="*/ 68 w 226"/>
                        <a:gd name="T55" fmla="*/ 0 h 127"/>
                        <a:gd name="T56" fmla="*/ 54 w 226"/>
                        <a:gd name="T57" fmla="*/ 0 h 127"/>
                        <a:gd name="T58" fmla="*/ 25 w 226"/>
                        <a:gd name="T59" fmla="*/ 5 h 127"/>
                        <a:gd name="T60" fmla="*/ 0 w 226"/>
                        <a:gd name="T61" fmla="*/ 13 h 1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6" h="127">
                          <a:moveTo>
                            <a:pt x="0" y="13"/>
                          </a:moveTo>
                          <a:lnTo>
                            <a:pt x="0" y="13"/>
                          </a:lnTo>
                          <a:lnTo>
                            <a:pt x="20" y="39"/>
                          </a:lnTo>
                          <a:lnTo>
                            <a:pt x="43" y="63"/>
                          </a:lnTo>
                          <a:lnTo>
                            <a:pt x="68" y="84"/>
                          </a:lnTo>
                          <a:lnTo>
                            <a:pt x="93" y="102"/>
                          </a:lnTo>
                          <a:lnTo>
                            <a:pt x="120" y="115"/>
                          </a:lnTo>
                          <a:lnTo>
                            <a:pt x="134" y="120"/>
                          </a:lnTo>
                          <a:lnTo>
                            <a:pt x="147" y="124"/>
                          </a:lnTo>
                          <a:lnTo>
                            <a:pt x="161" y="126"/>
                          </a:lnTo>
                          <a:lnTo>
                            <a:pt x="174" y="127"/>
                          </a:lnTo>
                          <a:lnTo>
                            <a:pt x="186" y="126"/>
                          </a:lnTo>
                          <a:lnTo>
                            <a:pt x="201" y="124"/>
                          </a:lnTo>
                          <a:lnTo>
                            <a:pt x="201" y="124"/>
                          </a:lnTo>
                          <a:lnTo>
                            <a:pt x="213" y="120"/>
                          </a:lnTo>
                          <a:lnTo>
                            <a:pt x="226" y="113"/>
                          </a:lnTo>
                          <a:lnTo>
                            <a:pt x="226" y="113"/>
                          </a:lnTo>
                          <a:lnTo>
                            <a:pt x="215" y="90"/>
                          </a:lnTo>
                          <a:lnTo>
                            <a:pt x="203" y="70"/>
                          </a:lnTo>
                          <a:lnTo>
                            <a:pt x="190" y="52"/>
                          </a:lnTo>
                          <a:lnTo>
                            <a:pt x="176" y="38"/>
                          </a:lnTo>
                          <a:lnTo>
                            <a:pt x="161" y="27"/>
                          </a:lnTo>
                          <a:lnTo>
                            <a:pt x="145" y="18"/>
                          </a:lnTo>
                          <a:lnTo>
                            <a:pt x="131" y="11"/>
                          </a:lnTo>
                          <a:lnTo>
                            <a:pt x="115" y="5"/>
                          </a:lnTo>
                          <a:lnTo>
                            <a:pt x="99" y="2"/>
                          </a:lnTo>
                          <a:lnTo>
                            <a:pt x="84" y="0"/>
                          </a:lnTo>
                          <a:lnTo>
                            <a:pt x="68" y="0"/>
                          </a:lnTo>
                          <a:lnTo>
                            <a:pt x="54" y="0"/>
                          </a:lnTo>
                          <a:lnTo>
                            <a:pt x="25" y="5"/>
                          </a:lnTo>
                          <a:lnTo>
                            <a:pt x="0" y="13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91" name="Freeform 73"/>
                    <p:cNvSpPr>
                      <a:spLocks/>
                    </p:cNvSpPr>
                    <p:nvPr/>
                  </p:nvSpPr>
                  <p:spPr bwMode="auto">
                    <a:xfrm>
                      <a:off x="5061423" y="3937104"/>
                      <a:ext cx="460881" cy="338995"/>
                    </a:xfrm>
                    <a:custGeom>
                      <a:avLst/>
                      <a:gdLst>
                        <a:gd name="T0" fmla="*/ 363 w 363"/>
                        <a:gd name="T1" fmla="*/ 0 h 267"/>
                        <a:gd name="T2" fmla="*/ 363 w 363"/>
                        <a:gd name="T3" fmla="*/ 0 h 267"/>
                        <a:gd name="T4" fmla="*/ 350 w 363"/>
                        <a:gd name="T5" fmla="*/ 3 h 267"/>
                        <a:gd name="T6" fmla="*/ 334 w 363"/>
                        <a:gd name="T7" fmla="*/ 5 h 267"/>
                        <a:gd name="T8" fmla="*/ 287 w 363"/>
                        <a:gd name="T9" fmla="*/ 12 h 267"/>
                        <a:gd name="T10" fmla="*/ 228 w 363"/>
                        <a:gd name="T11" fmla="*/ 18 h 267"/>
                        <a:gd name="T12" fmla="*/ 164 w 363"/>
                        <a:gd name="T13" fmla="*/ 25 h 267"/>
                        <a:gd name="T14" fmla="*/ 51 w 363"/>
                        <a:gd name="T15" fmla="*/ 32 h 267"/>
                        <a:gd name="T16" fmla="*/ 0 w 363"/>
                        <a:gd name="T17" fmla="*/ 36 h 267"/>
                        <a:gd name="T18" fmla="*/ 0 w 363"/>
                        <a:gd name="T19" fmla="*/ 36 h 267"/>
                        <a:gd name="T20" fmla="*/ 2 w 363"/>
                        <a:gd name="T21" fmla="*/ 52 h 267"/>
                        <a:gd name="T22" fmla="*/ 8 w 363"/>
                        <a:gd name="T23" fmla="*/ 70 h 267"/>
                        <a:gd name="T24" fmla="*/ 20 w 363"/>
                        <a:gd name="T25" fmla="*/ 102 h 267"/>
                        <a:gd name="T26" fmla="*/ 36 w 363"/>
                        <a:gd name="T27" fmla="*/ 134 h 267"/>
                        <a:gd name="T28" fmla="*/ 56 w 363"/>
                        <a:gd name="T29" fmla="*/ 167 h 267"/>
                        <a:gd name="T30" fmla="*/ 56 w 363"/>
                        <a:gd name="T31" fmla="*/ 167 h 267"/>
                        <a:gd name="T32" fmla="*/ 81 w 363"/>
                        <a:gd name="T33" fmla="*/ 159 h 267"/>
                        <a:gd name="T34" fmla="*/ 110 w 363"/>
                        <a:gd name="T35" fmla="*/ 154 h 267"/>
                        <a:gd name="T36" fmla="*/ 124 w 363"/>
                        <a:gd name="T37" fmla="*/ 154 h 267"/>
                        <a:gd name="T38" fmla="*/ 140 w 363"/>
                        <a:gd name="T39" fmla="*/ 154 h 267"/>
                        <a:gd name="T40" fmla="*/ 155 w 363"/>
                        <a:gd name="T41" fmla="*/ 156 h 267"/>
                        <a:gd name="T42" fmla="*/ 171 w 363"/>
                        <a:gd name="T43" fmla="*/ 159 h 267"/>
                        <a:gd name="T44" fmla="*/ 187 w 363"/>
                        <a:gd name="T45" fmla="*/ 165 h 267"/>
                        <a:gd name="T46" fmla="*/ 201 w 363"/>
                        <a:gd name="T47" fmla="*/ 172 h 267"/>
                        <a:gd name="T48" fmla="*/ 217 w 363"/>
                        <a:gd name="T49" fmla="*/ 181 h 267"/>
                        <a:gd name="T50" fmla="*/ 232 w 363"/>
                        <a:gd name="T51" fmla="*/ 192 h 267"/>
                        <a:gd name="T52" fmla="*/ 246 w 363"/>
                        <a:gd name="T53" fmla="*/ 206 h 267"/>
                        <a:gd name="T54" fmla="*/ 259 w 363"/>
                        <a:gd name="T55" fmla="*/ 224 h 267"/>
                        <a:gd name="T56" fmla="*/ 271 w 363"/>
                        <a:gd name="T57" fmla="*/ 244 h 267"/>
                        <a:gd name="T58" fmla="*/ 282 w 363"/>
                        <a:gd name="T59" fmla="*/ 267 h 267"/>
                        <a:gd name="T60" fmla="*/ 282 w 363"/>
                        <a:gd name="T61" fmla="*/ 267 h 267"/>
                        <a:gd name="T62" fmla="*/ 296 w 363"/>
                        <a:gd name="T63" fmla="*/ 254 h 267"/>
                        <a:gd name="T64" fmla="*/ 309 w 363"/>
                        <a:gd name="T65" fmla="*/ 238 h 267"/>
                        <a:gd name="T66" fmla="*/ 320 w 363"/>
                        <a:gd name="T67" fmla="*/ 220 h 267"/>
                        <a:gd name="T68" fmla="*/ 329 w 363"/>
                        <a:gd name="T69" fmla="*/ 201 h 267"/>
                        <a:gd name="T70" fmla="*/ 336 w 363"/>
                        <a:gd name="T71" fmla="*/ 179 h 267"/>
                        <a:gd name="T72" fmla="*/ 343 w 363"/>
                        <a:gd name="T73" fmla="*/ 158 h 267"/>
                        <a:gd name="T74" fmla="*/ 352 w 363"/>
                        <a:gd name="T75" fmla="*/ 111 h 267"/>
                        <a:gd name="T76" fmla="*/ 357 w 363"/>
                        <a:gd name="T77" fmla="*/ 70 h 267"/>
                        <a:gd name="T78" fmla="*/ 361 w 363"/>
                        <a:gd name="T79" fmla="*/ 34 h 267"/>
                        <a:gd name="T80" fmla="*/ 363 w 363"/>
                        <a:gd name="T81" fmla="*/ 0 h 2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</a:cxnLst>
                      <a:rect l="0" t="0" r="r" b="b"/>
                      <a:pathLst>
                        <a:path w="363" h="267">
                          <a:moveTo>
                            <a:pt x="363" y="0"/>
                          </a:moveTo>
                          <a:lnTo>
                            <a:pt x="363" y="0"/>
                          </a:lnTo>
                          <a:lnTo>
                            <a:pt x="350" y="3"/>
                          </a:lnTo>
                          <a:lnTo>
                            <a:pt x="334" y="5"/>
                          </a:lnTo>
                          <a:lnTo>
                            <a:pt x="287" y="12"/>
                          </a:lnTo>
                          <a:lnTo>
                            <a:pt x="228" y="18"/>
                          </a:lnTo>
                          <a:lnTo>
                            <a:pt x="164" y="25"/>
                          </a:lnTo>
                          <a:lnTo>
                            <a:pt x="51" y="32"/>
                          </a:lnTo>
                          <a:lnTo>
                            <a:pt x="0" y="36"/>
                          </a:lnTo>
                          <a:lnTo>
                            <a:pt x="0" y="36"/>
                          </a:lnTo>
                          <a:lnTo>
                            <a:pt x="2" y="52"/>
                          </a:lnTo>
                          <a:lnTo>
                            <a:pt x="8" y="70"/>
                          </a:lnTo>
                          <a:lnTo>
                            <a:pt x="20" y="102"/>
                          </a:lnTo>
                          <a:lnTo>
                            <a:pt x="36" y="134"/>
                          </a:lnTo>
                          <a:lnTo>
                            <a:pt x="56" y="167"/>
                          </a:lnTo>
                          <a:lnTo>
                            <a:pt x="56" y="167"/>
                          </a:lnTo>
                          <a:lnTo>
                            <a:pt x="81" y="159"/>
                          </a:lnTo>
                          <a:lnTo>
                            <a:pt x="110" y="154"/>
                          </a:lnTo>
                          <a:lnTo>
                            <a:pt x="124" y="154"/>
                          </a:lnTo>
                          <a:lnTo>
                            <a:pt x="140" y="154"/>
                          </a:lnTo>
                          <a:lnTo>
                            <a:pt x="155" y="156"/>
                          </a:lnTo>
                          <a:lnTo>
                            <a:pt x="171" y="159"/>
                          </a:lnTo>
                          <a:lnTo>
                            <a:pt x="187" y="165"/>
                          </a:lnTo>
                          <a:lnTo>
                            <a:pt x="201" y="172"/>
                          </a:lnTo>
                          <a:lnTo>
                            <a:pt x="217" y="181"/>
                          </a:lnTo>
                          <a:lnTo>
                            <a:pt x="232" y="192"/>
                          </a:lnTo>
                          <a:lnTo>
                            <a:pt x="246" y="206"/>
                          </a:lnTo>
                          <a:lnTo>
                            <a:pt x="259" y="224"/>
                          </a:lnTo>
                          <a:lnTo>
                            <a:pt x="271" y="244"/>
                          </a:lnTo>
                          <a:lnTo>
                            <a:pt x="282" y="267"/>
                          </a:lnTo>
                          <a:lnTo>
                            <a:pt x="282" y="267"/>
                          </a:lnTo>
                          <a:lnTo>
                            <a:pt x="296" y="254"/>
                          </a:lnTo>
                          <a:lnTo>
                            <a:pt x="309" y="238"/>
                          </a:lnTo>
                          <a:lnTo>
                            <a:pt x="320" y="220"/>
                          </a:lnTo>
                          <a:lnTo>
                            <a:pt x="329" y="201"/>
                          </a:lnTo>
                          <a:lnTo>
                            <a:pt x="336" y="179"/>
                          </a:lnTo>
                          <a:lnTo>
                            <a:pt x="343" y="158"/>
                          </a:lnTo>
                          <a:lnTo>
                            <a:pt x="352" y="111"/>
                          </a:lnTo>
                          <a:lnTo>
                            <a:pt x="357" y="70"/>
                          </a:lnTo>
                          <a:lnTo>
                            <a:pt x="361" y="34"/>
                          </a:lnTo>
                          <a:lnTo>
                            <a:pt x="363" y="0"/>
                          </a:lnTo>
                          <a:close/>
                        </a:path>
                      </a:pathLst>
                    </a:custGeom>
                    <a:solidFill>
                      <a:srgbClr val="76352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92" name="Freeform 74"/>
                    <p:cNvSpPr>
                      <a:spLocks/>
                    </p:cNvSpPr>
                    <p:nvPr/>
                  </p:nvSpPr>
                  <p:spPr bwMode="auto">
                    <a:xfrm>
                      <a:off x="5061423" y="3937104"/>
                      <a:ext cx="460881" cy="338995"/>
                    </a:xfrm>
                    <a:custGeom>
                      <a:avLst/>
                      <a:gdLst>
                        <a:gd name="T0" fmla="*/ 363 w 363"/>
                        <a:gd name="T1" fmla="*/ 0 h 267"/>
                        <a:gd name="T2" fmla="*/ 363 w 363"/>
                        <a:gd name="T3" fmla="*/ 0 h 267"/>
                        <a:gd name="T4" fmla="*/ 350 w 363"/>
                        <a:gd name="T5" fmla="*/ 3 h 267"/>
                        <a:gd name="T6" fmla="*/ 334 w 363"/>
                        <a:gd name="T7" fmla="*/ 5 h 267"/>
                        <a:gd name="T8" fmla="*/ 287 w 363"/>
                        <a:gd name="T9" fmla="*/ 12 h 267"/>
                        <a:gd name="T10" fmla="*/ 228 w 363"/>
                        <a:gd name="T11" fmla="*/ 18 h 267"/>
                        <a:gd name="T12" fmla="*/ 164 w 363"/>
                        <a:gd name="T13" fmla="*/ 25 h 267"/>
                        <a:gd name="T14" fmla="*/ 51 w 363"/>
                        <a:gd name="T15" fmla="*/ 32 h 267"/>
                        <a:gd name="T16" fmla="*/ 0 w 363"/>
                        <a:gd name="T17" fmla="*/ 36 h 267"/>
                        <a:gd name="T18" fmla="*/ 0 w 363"/>
                        <a:gd name="T19" fmla="*/ 36 h 267"/>
                        <a:gd name="T20" fmla="*/ 2 w 363"/>
                        <a:gd name="T21" fmla="*/ 52 h 267"/>
                        <a:gd name="T22" fmla="*/ 8 w 363"/>
                        <a:gd name="T23" fmla="*/ 70 h 267"/>
                        <a:gd name="T24" fmla="*/ 20 w 363"/>
                        <a:gd name="T25" fmla="*/ 102 h 267"/>
                        <a:gd name="T26" fmla="*/ 36 w 363"/>
                        <a:gd name="T27" fmla="*/ 134 h 267"/>
                        <a:gd name="T28" fmla="*/ 56 w 363"/>
                        <a:gd name="T29" fmla="*/ 167 h 267"/>
                        <a:gd name="T30" fmla="*/ 56 w 363"/>
                        <a:gd name="T31" fmla="*/ 167 h 267"/>
                        <a:gd name="T32" fmla="*/ 81 w 363"/>
                        <a:gd name="T33" fmla="*/ 159 h 267"/>
                        <a:gd name="T34" fmla="*/ 110 w 363"/>
                        <a:gd name="T35" fmla="*/ 154 h 267"/>
                        <a:gd name="T36" fmla="*/ 124 w 363"/>
                        <a:gd name="T37" fmla="*/ 154 h 267"/>
                        <a:gd name="T38" fmla="*/ 140 w 363"/>
                        <a:gd name="T39" fmla="*/ 154 h 267"/>
                        <a:gd name="T40" fmla="*/ 155 w 363"/>
                        <a:gd name="T41" fmla="*/ 156 h 267"/>
                        <a:gd name="T42" fmla="*/ 171 w 363"/>
                        <a:gd name="T43" fmla="*/ 159 h 267"/>
                        <a:gd name="T44" fmla="*/ 187 w 363"/>
                        <a:gd name="T45" fmla="*/ 165 h 267"/>
                        <a:gd name="T46" fmla="*/ 201 w 363"/>
                        <a:gd name="T47" fmla="*/ 172 h 267"/>
                        <a:gd name="T48" fmla="*/ 217 w 363"/>
                        <a:gd name="T49" fmla="*/ 181 h 267"/>
                        <a:gd name="T50" fmla="*/ 232 w 363"/>
                        <a:gd name="T51" fmla="*/ 192 h 267"/>
                        <a:gd name="T52" fmla="*/ 246 w 363"/>
                        <a:gd name="T53" fmla="*/ 206 h 267"/>
                        <a:gd name="T54" fmla="*/ 259 w 363"/>
                        <a:gd name="T55" fmla="*/ 224 h 267"/>
                        <a:gd name="T56" fmla="*/ 271 w 363"/>
                        <a:gd name="T57" fmla="*/ 244 h 267"/>
                        <a:gd name="T58" fmla="*/ 282 w 363"/>
                        <a:gd name="T59" fmla="*/ 267 h 267"/>
                        <a:gd name="T60" fmla="*/ 282 w 363"/>
                        <a:gd name="T61" fmla="*/ 267 h 267"/>
                        <a:gd name="T62" fmla="*/ 296 w 363"/>
                        <a:gd name="T63" fmla="*/ 254 h 267"/>
                        <a:gd name="T64" fmla="*/ 309 w 363"/>
                        <a:gd name="T65" fmla="*/ 238 h 267"/>
                        <a:gd name="T66" fmla="*/ 320 w 363"/>
                        <a:gd name="T67" fmla="*/ 220 h 267"/>
                        <a:gd name="T68" fmla="*/ 329 w 363"/>
                        <a:gd name="T69" fmla="*/ 201 h 267"/>
                        <a:gd name="T70" fmla="*/ 336 w 363"/>
                        <a:gd name="T71" fmla="*/ 179 h 267"/>
                        <a:gd name="T72" fmla="*/ 343 w 363"/>
                        <a:gd name="T73" fmla="*/ 158 h 267"/>
                        <a:gd name="T74" fmla="*/ 352 w 363"/>
                        <a:gd name="T75" fmla="*/ 111 h 267"/>
                        <a:gd name="T76" fmla="*/ 357 w 363"/>
                        <a:gd name="T77" fmla="*/ 70 h 267"/>
                        <a:gd name="T78" fmla="*/ 361 w 363"/>
                        <a:gd name="T79" fmla="*/ 34 h 267"/>
                        <a:gd name="T80" fmla="*/ 363 w 363"/>
                        <a:gd name="T81" fmla="*/ 0 h 2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</a:cxnLst>
                      <a:rect l="0" t="0" r="r" b="b"/>
                      <a:pathLst>
                        <a:path w="363" h="267">
                          <a:moveTo>
                            <a:pt x="363" y="0"/>
                          </a:moveTo>
                          <a:lnTo>
                            <a:pt x="363" y="0"/>
                          </a:lnTo>
                          <a:lnTo>
                            <a:pt x="350" y="3"/>
                          </a:lnTo>
                          <a:lnTo>
                            <a:pt x="334" y="5"/>
                          </a:lnTo>
                          <a:lnTo>
                            <a:pt x="287" y="12"/>
                          </a:lnTo>
                          <a:lnTo>
                            <a:pt x="228" y="18"/>
                          </a:lnTo>
                          <a:lnTo>
                            <a:pt x="164" y="25"/>
                          </a:lnTo>
                          <a:lnTo>
                            <a:pt x="51" y="32"/>
                          </a:lnTo>
                          <a:lnTo>
                            <a:pt x="0" y="36"/>
                          </a:lnTo>
                          <a:lnTo>
                            <a:pt x="0" y="36"/>
                          </a:lnTo>
                          <a:lnTo>
                            <a:pt x="2" y="52"/>
                          </a:lnTo>
                          <a:lnTo>
                            <a:pt x="8" y="70"/>
                          </a:lnTo>
                          <a:lnTo>
                            <a:pt x="20" y="102"/>
                          </a:lnTo>
                          <a:lnTo>
                            <a:pt x="36" y="134"/>
                          </a:lnTo>
                          <a:lnTo>
                            <a:pt x="56" y="167"/>
                          </a:lnTo>
                          <a:lnTo>
                            <a:pt x="56" y="167"/>
                          </a:lnTo>
                          <a:lnTo>
                            <a:pt x="81" y="159"/>
                          </a:lnTo>
                          <a:lnTo>
                            <a:pt x="110" y="154"/>
                          </a:lnTo>
                          <a:lnTo>
                            <a:pt x="124" y="154"/>
                          </a:lnTo>
                          <a:lnTo>
                            <a:pt x="140" y="154"/>
                          </a:lnTo>
                          <a:lnTo>
                            <a:pt x="155" y="156"/>
                          </a:lnTo>
                          <a:lnTo>
                            <a:pt x="171" y="159"/>
                          </a:lnTo>
                          <a:lnTo>
                            <a:pt x="187" y="165"/>
                          </a:lnTo>
                          <a:lnTo>
                            <a:pt x="201" y="172"/>
                          </a:lnTo>
                          <a:lnTo>
                            <a:pt x="217" y="181"/>
                          </a:lnTo>
                          <a:lnTo>
                            <a:pt x="232" y="192"/>
                          </a:lnTo>
                          <a:lnTo>
                            <a:pt x="246" y="206"/>
                          </a:lnTo>
                          <a:lnTo>
                            <a:pt x="259" y="224"/>
                          </a:lnTo>
                          <a:lnTo>
                            <a:pt x="271" y="244"/>
                          </a:lnTo>
                          <a:lnTo>
                            <a:pt x="282" y="267"/>
                          </a:lnTo>
                          <a:lnTo>
                            <a:pt x="282" y="267"/>
                          </a:lnTo>
                          <a:lnTo>
                            <a:pt x="296" y="254"/>
                          </a:lnTo>
                          <a:lnTo>
                            <a:pt x="309" y="238"/>
                          </a:lnTo>
                          <a:lnTo>
                            <a:pt x="320" y="220"/>
                          </a:lnTo>
                          <a:lnTo>
                            <a:pt x="329" y="201"/>
                          </a:lnTo>
                          <a:lnTo>
                            <a:pt x="336" y="179"/>
                          </a:lnTo>
                          <a:lnTo>
                            <a:pt x="343" y="158"/>
                          </a:lnTo>
                          <a:lnTo>
                            <a:pt x="352" y="111"/>
                          </a:lnTo>
                          <a:lnTo>
                            <a:pt x="357" y="70"/>
                          </a:lnTo>
                          <a:lnTo>
                            <a:pt x="361" y="34"/>
                          </a:lnTo>
                          <a:lnTo>
                            <a:pt x="363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93" name="Freeform 75"/>
                    <p:cNvSpPr>
                      <a:spLocks/>
                    </p:cNvSpPr>
                    <p:nvPr/>
                  </p:nvSpPr>
                  <p:spPr bwMode="auto">
                    <a:xfrm>
                      <a:off x="5137601" y="3718725"/>
                      <a:ext cx="67291" cy="91414"/>
                    </a:xfrm>
                    <a:custGeom>
                      <a:avLst/>
                      <a:gdLst>
                        <a:gd name="T0" fmla="*/ 50 w 53"/>
                        <a:gd name="T1" fmla="*/ 27 h 72"/>
                        <a:gd name="T2" fmla="*/ 50 w 53"/>
                        <a:gd name="T3" fmla="*/ 27 h 72"/>
                        <a:gd name="T4" fmla="*/ 53 w 53"/>
                        <a:gd name="T5" fmla="*/ 41 h 72"/>
                        <a:gd name="T6" fmla="*/ 53 w 53"/>
                        <a:gd name="T7" fmla="*/ 54 h 72"/>
                        <a:gd name="T8" fmla="*/ 52 w 53"/>
                        <a:gd name="T9" fmla="*/ 61 h 72"/>
                        <a:gd name="T10" fmla="*/ 48 w 53"/>
                        <a:gd name="T11" fmla="*/ 64 h 72"/>
                        <a:gd name="T12" fmla="*/ 44 w 53"/>
                        <a:gd name="T13" fmla="*/ 68 h 72"/>
                        <a:gd name="T14" fmla="*/ 41 w 53"/>
                        <a:gd name="T15" fmla="*/ 72 h 72"/>
                        <a:gd name="T16" fmla="*/ 41 w 53"/>
                        <a:gd name="T17" fmla="*/ 72 h 72"/>
                        <a:gd name="T18" fmla="*/ 35 w 53"/>
                        <a:gd name="T19" fmla="*/ 72 h 72"/>
                        <a:gd name="T20" fmla="*/ 32 w 53"/>
                        <a:gd name="T21" fmla="*/ 72 h 72"/>
                        <a:gd name="T22" fmla="*/ 26 w 53"/>
                        <a:gd name="T23" fmla="*/ 70 h 72"/>
                        <a:gd name="T24" fmla="*/ 21 w 53"/>
                        <a:gd name="T25" fmla="*/ 68 h 72"/>
                        <a:gd name="T26" fmla="*/ 12 w 53"/>
                        <a:gd name="T27" fmla="*/ 59 h 72"/>
                        <a:gd name="T28" fmla="*/ 3 w 53"/>
                        <a:gd name="T29" fmla="*/ 46 h 72"/>
                        <a:gd name="T30" fmla="*/ 3 w 53"/>
                        <a:gd name="T31" fmla="*/ 46 h 72"/>
                        <a:gd name="T32" fmla="*/ 0 w 53"/>
                        <a:gd name="T33" fmla="*/ 32 h 72"/>
                        <a:gd name="T34" fmla="*/ 0 w 53"/>
                        <a:gd name="T35" fmla="*/ 18 h 72"/>
                        <a:gd name="T36" fmla="*/ 1 w 53"/>
                        <a:gd name="T37" fmla="*/ 12 h 72"/>
                        <a:gd name="T38" fmla="*/ 5 w 53"/>
                        <a:gd name="T39" fmla="*/ 9 h 72"/>
                        <a:gd name="T40" fmla="*/ 9 w 53"/>
                        <a:gd name="T41" fmla="*/ 5 h 72"/>
                        <a:gd name="T42" fmla="*/ 12 w 53"/>
                        <a:gd name="T43" fmla="*/ 2 h 72"/>
                        <a:gd name="T44" fmla="*/ 12 w 53"/>
                        <a:gd name="T45" fmla="*/ 2 h 72"/>
                        <a:gd name="T46" fmla="*/ 18 w 53"/>
                        <a:gd name="T47" fmla="*/ 0 h 72"/>
                        <a:gd name="T48" fmla="*/ 21 w 53"/>
                        <a:gd name="T49" fmla="*/ 2 h 72"/>
                        <a:gd name="T50" fmla="*/ 26 w 53"/>
                        <a:gd name="T51" fmla="*/ 2 h 72"/>
                        <a:gd name="T52" fmla="*/ 32 w 53"/>
                        <a:gd name="T53" fmla="*/ 5 h 72"/>
                        <a:gd name="T54" fmla="*/ 41 w 53"/>
                        <a:gd name="T55" fmla="*/ 14 h 72"/>
                        <a:gd name="T56" fmla="*/ 50 w 53"/>
                        <a:gd name="T57" fmla="*/ 27 h 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53" h="72">
                          <a:moveTo>
                            <a:pt x="50" y="27"/>
                          </a:moveTo>
                          <a:lnTo>
                            <a:pt x="50" y="27"/>
                          </a:lnTo>
                          <a:lnTo>
                            <a:pt x="53" y="41"/>
                          </a:lnTo>
                          <a:lnTo>
                            <a:pt x="53" y="54"/>
                          </a:lnTo>
                          <a:lnTo>
                            <a:pt x="52" y="61"/>
                          </a:lnTo>
                          <a:lnTo>
                            <a:pt x="48" y="64"/>
                          </a:lnTo>
                          <a:lnTo>
                            <a:pt x="44" y="68"/>
                          </a:lnTo>
                          <a:lnTo>
                            <a:pt x="41" y="72"/>
                          </a:lnTo>
                          <a:lnTo>
                            <a:pt x="41" y="72"/>
                          </a:lnTo>
                          <a:lnTo>
                            <a:pt x="35" y="72"/>
                          </a:lnTo>
                          <a:lnTo>
                            <a:pt x="32" y="72"/>
                          </a:lnTo>
                          <a:lnTo>
                            <a:pt x="26" y="70"/>
                          </a:lnTo>
                          <a:lnTo>
                            <a:pt x="21" y="68"/>
                          </a:lnTo>
                          <a:lnTo>
                            <a:pt x="12" y="59"/>
                          </a:lnTo>
                          <a:lnTo>
                            <a:pt x="3" y="46"/>
                          </a:lnTo>
                          <a:lnTo>
                            <a:pt x="3" y="46"/>
                          </a:lnTo>
                          <a:lnTo>
                            <a:pt x="0" y="32"/>
                          </a:lnTo>
                          <a:lnTo>
                            <a:pt x="0" y="18"/>
                          </a:lnTo>
                          <a:lnTo>
                            <a:pt x="1" y="12"/>
                          </a:lnTo>
                          <a:lnTo>
                            <a:pt x="5" y="9"/>
                          </a:lnTo>
                          <a:lnTo>
                            <a:pt x="9" y="5"/>
                          </a:lnTo>
                          <a:lnTo>
                            <a:pt x="12" y="2"/>
                          </a:lnTo>
                          <a:lnTo>
                            <a:pt x="12" y="2"/>
                          </a:lnTo>
                          <a:lnTo>
                            <a:pt x="18" y="0"/>
                          </a:lnTo>
                          <a:lnTo>
                            <a:pt x="21" y="2"/>
                          </a:lnTo>
                          <a:lnTo>
                            <a:pt x="26" y="2"/>
                          </a:lnTo>
                          <a:lnTo>
                            <a:pt x="32" y="5"/>
                          </a:lnTo>
                          <a:lnTo>
                            <a:pt x="41" y="14"/>
                          </a:lnTo>
                          <a:lnTo>
                            <a:pt x="50" y="27"/>
                          </a:lnTo>
                          <a:close/>
                        </a:path>
                      </a:pathLst>
                    </a:custGeom>
                    <a:solidFill>
                      <a:srgbClr val="1B130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94" name="Freeform 76"/>
                    <p:cNvSpPr>
                      <a:spLocks/>
                    </p:cNvSpPr>
                    <p:nvPr/>
                  </p:nvSpPr>
                  <p:spPr bwMode="auto">
                    <a:xfrm>
                      <a:off x="5137601" y="3718725"/>
                      <a:ext cx="67291" cy="91414"/>
                    </a:xfrm>
                    <a:custGeom>
                      <a:avLst/>
                      <a:gdLst>
                        <a:gd name="T0" fmla="*/ 50 w 53"/>
                        <a:gd name="T1" fmla="*/ 27 h 72"/>
                        <a:gd name="T2" fmla="*/ 50 w 53"/>
                        <a:gd name="T3" fmla="*/ 27 h 72"/>
                        <a:gd name="T4" fmla="*/ 53 w 53"/>
                        <a:gd name="T5" fmla="*/ 41 h 72"/>
                        <a:gd name="T6" fmla="*/ 53 w 53"/>
                        <a:gd name="T7" fmla="*/ 54 h 72"/>
                        <a:gd name="T8" fmla="*/ 52 w 53"/>
                        <a:gd name="T9" fmla="*/ 61 h 72"/>
                        <a:gd name="T10" fmla="*/ 48 w 53"/>
                        <a:gd name="T11" fmla="*/ 64 h 72"/>
                        <a:gd name="T12" fmla="*/ 44 w 53"/>
                        <a:gd name="T13" fmla="*/ 68 h 72"/>
                        <a:gd name="T14" fmla="*/ 41 w 53"/>
                        <a:gd name="T15" fmla="*/ 72 h 72"/>
                        <a:gd name="T16" fmla="*/ 41 w 53"/>
                        <a:gd name="T17" fmla="*/ 72 h 72"/>
                        <a:gd name="T18" fmla="*/ 35 w 53"/>
                        <a:gd name="T19" fmla="*/ 72 h 72"/>
                        <a:gd name="T20" fmla="*/ 32 w 53"/>
                        <a:gd name="T21" fmla="*/ 72 h 72"/>
                        <a:gd name="T22" fmla="*/ 26 w 53"/>
                        <a:gd name="T23" fmla="*/ 70 h 72"/>
                        <a:gd name="T24" fmla="*/ 21 w 53"/>
                        <a:gd name="T25" fmla="*/ 68 h 72"/>
                        <a:gd name="T26" fmla="*/ 12 w 53"/>
                        <a:gd name="T27" fmla="*/ 59 h 72"/>
                        <a:gd name="T28" fmla="*/ 3 w 53"/>
                        <a:gd name="T29" fmla="*/ 46 h 72"/>
                        <a:gd name="T30" fmla="*/ 3 w 53"/>
                        <a:gd name="T31" fmla="*/ 46 h 72"/>
                        <a:gd name="T32" fmla="*/ 0 w 53"/>
                        <a:gd name="T33" fmla="*/ 32 h 72"/>
                        <a:gd name="T34" fmla="*/ 0 w 53"/>
                        <a:gd name="T35" fmla="*/ 18 h 72"/>
                        <a:gd name="T36" fmla="*/ 1 w 53"/>
                        <a:gd name="T37" fmla="*/ 12 h 72"/>
                        <a:gd name="T38" fmla="*/ 5 w 53"/>
                        <a:gd name="T39" fmla="*/ 9 h 72"/>
                        <a:gd name="T40" fmla="*/ 9 w 53"/>
                        <a:gd name="T41" fmla="*/ 5 h 72"/>
                        <a:gd name="T42" fmla="*/ 12 w 53"/>
                        <a:gd name="T43" fmla="*/ 2 h 72"/>
                        <a:gd name="T44" fmla="*/ 12 w 53"/>
                        <a:gd name="T45" fmla="*/ 2 h 72"/>
                        <a:gd name="T46" fmla="*/ 18 w 53"/>
                        <a:gd name="T47" fmla="*/ 0 h 72"/>
                        <a:gd name="T48" fmla="*/ 21 w 53"/>
                        <a:gd name="T49" fmla="*/ 2 h 72"/>
                        <a:gd name="T50" fmla="*/ 26 w 53"/>
                        <a:gd name="T51" fmla="*/ 2 h 72"/>
                        <a:gd name="T52" fmla="*/ 32 w 53"/>
                        <a:gd name="T53" fmla="*/ 5 h 72"/>
                        <a:gd name="T54" fmla="*/ 41 w 53"/>
                        <a:gd name="T55" fmla="*/ 14 h 72"/>
                        <a:gd name="T56" fmla="*/ 50 w 53"/>
                        <a:gd name="T57" fmla="*/ 27 h 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53" h="72">
                          <a:moveTo>
                            <a:pt x="50" y="27"/>
                          </a:moveTo>
                          <a:lnTo>
                            <a:pt x="50" y="27"/>
                          </a:lnTo>
                          <a:lnTo>
                            <a:pt x="53" y="41"/>
                          </a:lnTo>
                          <a:lnTo>
                            <a:pt x="53" y="54"/>
                          </a:lnTo>
                          <a:lnTo>
                            <a:pt x="52" y="61"/>
                          </a:lnTo>
                          <a:lnTo>
                            <a:pt x="48" y="64"/>
                          </a:lnTo>
                          <a:lnTo>
                            <a:pt x="44" y="68"/>
                          </a:lnTo>
                          <a:lnTo>
                            <a:pt x="41" y="72"/>
                          </a:lnTo>
                          <a:lnTo>
                            <a:pt x="41" y="72"/>
                          </a:lnTo>
                          <a:lnTo>
                            <a:pt x="35" y="72"/>
                          </a:lnTo>
                          <a:lnTo>
                            <a:pt x="32" y="72"/>
                          </a:lnTo>
                          <a:lnTo>
                            <a:pt x="26" y="70"/>
                          </a:lnTo>
                          <a:lnTo>
                            <a:pt x="21" y="68"/>
                          </a:lnTo>
                          <a:lnTo>
                            <a:pt x="12" y="59"/>
                          </a:lnTo>
                          <a:lnTo>
                            <a:pt x="3" y="46"/>
                          </a:lnTo>
                          <a:lnTo>
                            <a:pt x="3" y="46"/>
                          </a:lnTo>
                          <a:lnTo>
                            <a:pt x="0" y="32"/>
                          </a:lnTo>
                          <a:lnTo>
                            <a:pt x="0" y="18"/>
                          </a:lnTo>
                          <a:lnTo>
                            <a:pt x="1" y="12"/>
                          </a:lnTo>
                          <a:lnTo>
                            <a:pt x="5" y="9"/>
                          </a:lnTo>
                          <a:lnTo>
                            <a:pt x="9" y="5"/>
                          </a:lnTo>
                          <a:lnTo>
                            <a:pt x="12" y="2"/>
                          </a:lnTo>
                          <a:lnTo>
                            <a:pt x="12" y="2"/>
                          </a:lnTo>
                          <a:lnTo>
                            <a:pt x="18" y="0"/>
                          </a:lnTo>
                          <a:lnTo>
                            <a:pt x="21" y="2"/>
                          </a:lnTo>
                          <a:lnTo>
                            <a:pt x="26" y="2"/>
                          </a:lnTo>
                          <a:lnTo>
                            <a:pt x="32" y="5"/>
                          </a:lnTo>
                          <a:lnTo>
                            <a:pt x="41" y="14"/>
                          </a:lnTo>
                          <a:lnTo>
                            <a:pt x="50" y="27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95" name="Freeform 77"/>
                    <p:cNvSpPr>
                      <a:spLocks/>
                    </p:cNvSpPr>
                    <p:nvPr/>
                  </p:nvSpPr>
                  <p:spPr bwMode="auto">
                    <a:xfrm>
                      <a:off x="5396608" y="3613345"/>
                      <a:ext cx="68561" cy="91414"/>
                    </a:xfrm>
                    <a:custGeom>
                      <a:avLst/>
                      <a:gdLst>
                        <a:gd name="T0" fmla="*/ 50 w 54"/>
                        <a:gd name="T1" fmla="*/ 27 h 72"/>
                        <a:gd name="T2" fmla="*/ 50 w 54"/>
                        <a:gd name="T3" fmla="*/ 27 h 72"/>
                        <a:gd name="T4" fmla="*/ 54 w 54"/>
                        <a:gd name="T5" fmla="*/ 42 h 72"/>
                        <a:gd name="T6" fmla="*/ 54 w 54"/>
                        <a:gd name="T7" fmla="*/ 54 h 72"/>
                        <a:gd name="T8" fmla="*/ 52 w 54"/>
                        <a:gd name="T9" fmla="*/ 60 h 72"/>
                        <a:gd name="T10" fmla="*/ 50 w 54"/>
                        <a:gd name="T11" fmla="*/ 65 h 72"/>
                        <a:gd name="T12" fmla="*/ 47 w 54"/>
                        <a:gd name="T13" fmla="*/ 68 h 72"/>
                        <a:gd name="T14" fmla="*/ 41 w 54"/>
                        <a:gd name="T15" fmla="*/ 72 h 72"/>
                        <a:gd name="T16" fmla="*/ 41 w 54"/>
                        <a:gd name="T17" fmla="*/ 72 h 72"/>
                        <a:gd name="T18" fmla="*/ 38 w 54"/>
                        <a:gd name="T19" fmla="*/ 72 h 72"/>
                        <a:gd name="T20" fmla="*/ 32 w 54"/>
                        <a:gd name="T21" fmla="*/ 72 h 72"/>
                        <a:gd name="T22" fmla="*/ 27 w 54"/>
                        <a:gd name="T23" fmla="*/ 70 h 72"/>
                        <a:gd name="T24" fmla="*/ 21 w 54"/>
                        <a:gd name="T25" fmla="*/ 68 h 72"/>
                        <a:gd name="T26" fmla="*/ 13 w 54"/>
                        <a:gd name="T27" fmla="*/ 60 h 72"/>
                        <a:gd name="T28" fmla="*/ 5 w 54"/>
                        <a:gd name="T29" fmla="*/ 47 h 72"/>
                        <a:gd name="T30" fmla="*/ 5 w 54"/>
                        <a:gd name="T31" fmla="*/ 47 h 72"/>
                        <a:gd name="T32" fmla="*/ 0 w 54"/>
                        <a:gd name="T33" fmla="*/ 33 h 72"/>
                        <a:gd name="T34" fmla="*/ 2 w 54"/>
                        <a:gd name="T35" fmla="*/ 18 h 72"/>
                        <a:gd name="T36" fmla="*/ 2 w 54"/>
                        <a:gd name="T37" fmla="*/ 13 h 72"/>
                        <a:gd name="T38" fmla="*/ 5 w 54"/>
                        <a:gd name="T39" fmla="*/ 9 h 72"/>
                        <a:gd name="T40" fmla="*/ 9 w 54"/>
                        <a:gd name="T41" fmla="*/ 4 h 72"/>
                        <a:gd name="T42" fmla="*/ 13 w 54"/>
                        <a:gd name="T43" fmla="*/ 2 h 72"/>
                        <a:gd name="T44" fmla="*/ 13 w 54"/>
                        <a:gd name="T45" fmla="*/ 2 h 72"/>
                        <a:gd name="T46" fmla="*/ 18 w 54"/>
                        <a:gd name="T47" fmla="*/ 0 h 72"/>
                        <a:gd name="T48" fmla="*/ 23 w 54"/>
                        <a:gd name="T49" fmla="*/ 0 h 72"/>
                        <a:gd name="T50" fmla="*/ 29 w 54"/>
                        <a:gd name="T51" fmla="*/ 2 h 72"/>
                        <a:gd name="T52" fmla="*/ 32 w 54"/>
                        <a:gd name="T53" fmla="*/ 6 h 72"/>
                        <a:gd name="T54" fmla="*/ 43 w 54"/>
                        <a:gd name="T55" fmla="*/ 15 h 72"/>
                        <a:gd name="T56" fmla="*/ 50 w 54"/>
                        <a:gd name="T57" fmla="*/ 27 h 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54" h="72">
                          <a:moveTo>
                            <a:pt x="50" y="27"/>
                          </a:moveTo>
                          <a:lnTo>
                            <a:pt x="50" y="27"/>
                          </a:lnTo>
                          <a:lnTo>
                            <a:pt x="54" y="42"/>
                          </a:lnTo>
                          <a:lnTo>
                            <a:pt x="54" y="54"/>
                          </a:lnTo>
                          <a:lnTo>
                            <a:pt x="52" y="60"/>
                          </a:lnTo>
                          <a:lnTo>
                            <a:pt x="50" y="65"/>
                          </a:lnTo>
                          <a:lnTo>
                            <a:pt x="47" y="68"/>
                          </a:lnTo>
                          <a:lnTo>
                            <a:pt x="41" y="72"/>
                          </a:lnTo>
                          <a:lnTo>
                            <a:pt x="41" y="72"/>
                          </a:lnTo>
                          <a:lnTo>
                            <a:pt x="38" y="72"/>
                          </a:lnTo>
                          <a:lnTo>
                            <a:pt x="32" y="72"/>
                          </a:lnTo>
                          <a:lnTo>
                            <a:pt x="27" y="70"/>
                          </a:lnTo>
                          <a:lnTo>
                            <a:pt x="21" y="68"/>
                          </a:lnTo>
                          <a:lnTo>
                            <a:pt x="13" y="60"/>
                          </a:lnTo>
                          <a:lnTo>
                            <a:pt x="5" y="47"/>
                          </a:lnTo>
                          <a:lnTo>
                            <a:pt x="5" y="47"/>
                          </a:lnTo>
                          <a:lnTo>
                            <a:pt x="0" y="33"/>
                          </a:lnTo>
                          <a:lnTo>
                            <a:pt x="2" y="18"/>
                          </a:lnTo>
                          <a:lnTo>
                            <a:pt x="2" y="13"/>
                          </a:lnTo>
                          <a:lnTo>
                            <a:pt x="5" y="9"/>
                          </a:lnTo>
                          <a:lnTo>
                            <a:pt x="9" y="4"/>
                          </a:lnTo>
                          <a:lnTo>
                            <a:pt x="13" y="2"/>
                          </a:lnTo>
                          <a:lnTo>
                            <a:pt x="13" y="2"/>
                          </a:lnTo>
                          <a:lnTo>
                            <a:pt x="18" y="0"/>
                          </a:lnTo>
                          <a:lnTo>
                            <a:pt x="23" y="0"/>
                          </a:lnTo>
                          <a:lnTo>
                            <a:pt x="29" y="2"/>
                          </a:lnTo>
                          <a:lnTo>
                            <a:pt x="32" y="6"/>
                          </a:lnTo>
                          <a:lnTo>
                            <a:pt x="43" y="15"/>
                          </a:lnTo>
                          <a:lnTo>
                            <a:pt x="50" y="27"/>
                          </a:lnTo>
                          <a:close/>
                        </a:path>
                      </a:pathLst>
                    </a:custGeom>
                    <a:solidFill>
                      <a:srgbClr val="1B130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96" name="Freeform 78"/>
                    <p:cNvSpPr>
                      <a:spLocks/>
                    </p:cNvSpPr>
                    <p:nvPr/>
                  </p:nvSpPr>
                  <p:spPr bwMode="auto">
                    <a:xfrm>
                      <a:off x="5396608" y="3613345"/>
                      <a:ext cx="68561" cy="91414"/>
                    </a:xfrm>
                    <a:custGeom>
                      <a:avLst/>
                      <a:gdLst>
                        <a:gd name="T0" fmla="*/ 50 w 54"/>
                        <a:gd name="T1" fmla="*/ 27 h 72"/>
                        <a:gd name="T2" fmla="*/ 50 w 54"/>
                        <a:gd name="T3" fmla="*/ 27 h 72"/>
                        <a:gd name="T4" fmla="*/ 54 w 54"/>
                        <a:gd name="T5" fmla="*/ 42 h 72"/>
                        <a:gd name="T6" fmla="*/ 54 w 54"/>
                        <a:gd name="T7" fmla="*/ 54 h 72"/>
                        <a:gd name="T8" fmla="*/ 52 w 54"/>
                        <a:gd name="T9" fmla="*/ 60 h 72"/>
                        <a:gd name="T10" fmla="*/ 50 w 54"/>
                        <a:gd name="T11" fmla="*/ 65 h 72"/>
                        <a:gd name="T12" fmla="*/ 47 w 54"/>
                        <a:gd name="T13" fmla="*/ 68 h 72"/>
                        <a:gd name="T14" fmla="*/ 41 w 54"/>
                        <a:gd name="T15" fmla="*/ 72 h 72"/>
                        <a:gd name="T16" fmla="*/ 41 w 54"/>
                        <a:gd name="T17" fmla="*/ 72 h 72"/>
                        <a:gd name="T18" fmla="*/ 38 w 54"/>
                        <a:gd name="T19" fmla="*/ 72 h 72"/>
                        <a:gd name="T20" fmla="*/ 32 w 54"/>
                        <a:gd name="T21" fmla="*/ 72 h 72"/>
                        <a:gd name="T22" fmla="*/ 27 w 54"/>
                        <a:gd name="T23" fmla="*/ 70 h 72"/>
                        <a:gd name="T24" fmla="*/ 21 w 54"/>
                        <a:gd name="T25" fmla="*/ 68 h 72"/>
                        <a:gd name="T26" fmla="*/ 13 w 54"/>
                        <a:gd name="T27" fmla="*/ 60 h 72"/>
                        <a:gd name="T28" fmla="*/ 5 w 54"/>
                        <a:gd name="T29" fmla="*/ 47 h 72"/>
                        <a:gd name="T30" fmla="*/ 5 w 54"/>
                        <a:gd name="T31" fmla="*/ 47 h 72"/>
                        <a:gd name="T32" fmla="*/ 0 w 54"/>
                        <a:gd name="T33" fmla="*/ 33 h 72"/>
                        <a:gd name="T34" fmla="*/ 2 w 54"/>
                        <a:gd name="T35" fmla="*/ 18 h 72"/>
                        <a:gd name="T36" fmla="*/ 2 w 54"/>
                        <a:gd name="T37" fmla="*/ 13 h 72"/>
                        <a:gd name="T38" fmla="*/ 5 w 54"/>
                        <a:gd name="T39" fmla="*/ 9 h 72"/>
                        <a:gd name="T40" fmla="*/ 9 w 54"/>
                        <a:gd name="T41" fmla="*/ 4 h 72"/>
                        <a:gd name="T42" fmla="*/ 13 w 54"/>
                        <a:gd name="T43" fmla="*/ 2 h 72"/>
                        <a:gd name="T44" fmla="*/ 13 w 54"/>
                        <a:gd name="T45" fmla="*/ 2 h 72"/>
                        <a:gd name="T46" fmla="*/ 18 w 54"/>
                        <a:gd name="T47" fmla="*/ 0 h 72"/>
                        <a:gd name="T48" fmla="*/ 23 w 54"/>
                        <a:gd name="T49" fmla="*/ 0 h 72"/>
                        <a:gd name="T50" fmla="*/ 29 w 54"/>
                        <a:gd name="T51" fmla="*/ 2 h 72"/>
                        <a:gd name="T52" fmla="*/ 32 w 54"/>
                        <a:gd name="T53" fmla="*/ 6 h 72"/>
                        <a:gd name="T54" fmla="*/ 43 w 54"/>
                        <a:gd name="T55" fmla="*/ 15 h 72"/>
                        <a:gd name="T56" fmla="*/ 50 w 54"/>
                        <a:gd name="T57" fmla="*/ 27 h 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54" h="72">
                          <a:moveTo>
                            <a:pt x="50" y="27"/>
                          </a:moveTo>
                          <a:lnTo>
                            <a:pt x="50" y="27"/>
                          </a:lnTo>
                          <a:lnTo>
                            <a:pt x="54" y="42"/>
                          </a:lnTo>
                          <a:lnTo>
                            <a:pt x="54" y="54"/>
                          </a:lnTo>
                          <a:lnTo>
                            <a:pt x="52" y="60"/>
                          </a:lnTo>
                          <a:lnTo>
                            <a:pt x="50" y="65"/>
                          </a:lnTo>
                          <a:lnTo>
                            <a:pt x="47" y="68"/>
                          </a:lnTo>
                          <a:lnTo>
                            <a:pt x="41" y="72"/>
                          </a:lnTo>
                          <a:lnTo>
                            <a:pt x="41" y="72"/>
                          </a:lnTo>
                          <a:lnTo>
                            <a:pt x="38" y="72"/>
                          </a:lnTo>
                          <a:lnTo>
                            <a:pt x="32" y="72"/>
                          </a:lnTo>
                          <a:lnTo>
                            <a:pt x="27" y="70"/>
                          </a:lnTo>
                          <a:lnTo>
                            <a:pt x="21" y="68"/>
                          </a:lnTo>
                          <a:lnTo>
                            <a:pt x="13" y="60"/>
                          </a:lnTo>
                          <a:lnTo>
                            <a:pt x="5" y="47"/>
                          </a:lnTo>
                          <a:lnTo>
                            <a:pt x="5" y="47"/>
                          </a:lnTo>
                          <a:lnTo>
                            <a:pt x="0" y="33"/>
                          </a:lnTo>
                          <a:lnTo>
                            <a:pt x="2" y="18"/>
                          </a:lnTo>
                          <a:lnTo>
                            <a:pt x="2" y="13"/>
                          </a:lnTo>
                          <a:lnTo>
                            <a:pt x="5" y="9"/>
                          </a:lnTo>
                          <a:lnTo>
                            <a:pt x="9" y="4"/>
                          </a:lnTo>
                          <a:lnTo>
                            <a:pt x="13" y="2"/>
                          </a:lnTo>
                          <a:lnTo>
                            <a:pt x="13" y="2"/>
                          </a:lnTo>
                          <a:lnTo>
                            <a:pt x="18" y="0"/>
                          </a:lnTo>
                          <a:lnTo>
                            <a:pt x="23" y="0"/>
                          </a:lnTo>
                          <a:lnTo>
                            <a:pt x="29" y="2"/>
                          </a:lnTo>
                          <a:lnTo>
                            <a:pt x="32" y="6"/>
                          </a:lnTo>
                          <a:lnTo>
                            <a:pt x="43" y="15"/>
                          </a:lnTo>
                          <a:lnTo>
                            <a:pt x="50" y="27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97" name="Freeform 79"/>
                    <p:cNvSpPr>
                      <a:spLocks/>
                    </p:cNvSpPr>
                    <p:nvPr/>
                  </p:nvSpPr>
                  <p:spPr bwMode="auto">
                    <a:xfrm>
                      <a:off x="5023333" y="3547323"/>
                      <a:ext cx="92684" cy="120617"/>
                    </a:xfrm>
                    <a:custGeom>
                      <a:avLst/>
                      <a:gdLst>
                        <a:gd name="T0" fmla="*/ 73 w 73"/>
                        <a:gd name="T1" fmla="*/ 0 h 95"/>
                        <a:gd name="T2" fmla="*/ 73 w 73"/>
                        <a:gd name="T3" fmla="*/ 0 h 95"/>
                        <a:gd name="T4" fmla="*/ 63 w 73"/>
                        <a:gd name="T5" fmla="*/ 8 h 95"/>
                        <a:gd name="T6" fmla="*/ 54 w 73"/>
                        <a:gd name="T7" fmla="*/ 17 h 95"/>
                        <a:gd name="T8" fmla="*/ 41 w 73"/>
                        <a:gd name="T9" fmla="*/ 27 h 95"/>
                        <a:gd name="T10" fmla="*/ 29 w 73"/>
                        <a:gd name="T11" fmla="*/ 42 h 95"/>
                        <a:gd name="T12" fmla="*/ 18 w 73"/>
                        <a:gd name="T13" fmla="*/ 58 h 95"/>
                        <a:gd name="T14" fmla="*/ 9 w 73"/>
                        <a:gd name="T15" fmla="*/ 76 h 95"/>
                        <a:gd name="T16" fmla="*/ 7 w 73"/>
                        <a:gd name="T17" fmla="*/ 86 h 95"/>
                        <a:gd name="T18" fmla="*/ 5 w 73"/>
                        <a:gd name="T19" fmla="*/ 95 h 95"/>
                        <a:gd name="T20" fmla="*/ 5 w 73"/>
                        <a:gd name="T21" fmla="*/ 95 h 95"/>
                        <a:gd name="T22" fmla="*/ 2 w 73"/>
                        <a:gd name="T23" fmla="*/ 81 h 95"/>
                        <a:gd name="T24" fmla="*/ 0 w 73"/>
                        <a:gd name="T25" fmla="*/ 65 h 95"/>
                        <a:gd name="T26" fmla="*/ 2 w 73"/>
                        <a:gd name="T27" fmla="*/ 49 h 95"/>
                        <a:gd name="T28" fmla="*/ 4 w 73"/>
                        <a:gd name="T29" fmla="*/ 40 h 95"/>
                        <a:gd name="T30" fmla="*/ 7 w 73"/>
                        <a:gd name="T31" fmla="*/ 31 h 95"/>
                        <a:gd name="T32" fmla="*/ 12 w 73"/>
                        <a:gd name="T33" fmla="*/ 22 h 95"/>
                        <a:gd name="T34" fmla="*/ 20 w 73"/>
                        <a:gd name="T35" fmla="*/ 15 h 95"/>
                        <a:gd name="T36" fmla="*/ 29 w 73"/>
                        <a:gd name="T37" fmla="*/ 9 h 95"/>
                        <a:gd name="T38" fmla="*/ 41 w 73"/>
                        <a:gd name="T39" fmla="*/ 4 h 95"/>
                        <a:gd name="T40" fmla="*/ 56 w 73"/>
                        <a:gd name="T41" fmla="*/ 0 h 95"/>
                        <a:gd name="T42" fmla="*/ 73 w 73"/>
                        <a:gd name="T43" fmla="*/ 0 h 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73" h="95">
                          <a:moveTo>
                            <a:pt x="73" y="0"/>
                          </a:moveTo>
                          <a:lnTo>
                            <a:pt x="73" y="0"/>
                          </a:lnTo>
                          <a:lnTo>
                            <a:pt x="63" y="8"/>
                          </a:lnTo>
                          <a:lnTo>
                            <a:pt x="54" y="17"/>
                          </a:lnTo>
                          <a:lnTo>
                            <a:pt x="41" y="27"/>
                          </a:lnTo>
                          <a:lnTo>
                            <a:pt x="29" y="42"/>
                          </a:lnTo>
                          <a:lnTo>
                            <a:pt x="18" y="58"/>
                          </a:lnTo>
                          <a:lnTo>
                            <a:pt x="9" y="76"/>
                          </a:lnTo>
                          <a:lnTo>
                            <a:pt x="7" y="86"/>
                          </a:lnTo>
                          <a:lnTo>
                            <a:pt x="5" y="95"/>
                          </a:lnTo>
                          <a:lnTo>
                            <a:pt x="5" y="95"/>
                          </a:lnTo>
                          <a:lnTo>
                            <a:pt x="2" y="81"/>
                          </a:lnTo>
                          <a:lnTo>
                            <a:pt x="0" y="65"/>
                          </a:lnTo>
                          <a:lnTo>
                            <a:pt x="2" y="49"/>
                          </a:lnTo>
                          <a:lnTo>
                            <a:pt x="4" y="40"/>
                          </a:lnTo>
                          <a:lnTo>
                            <a:pt x="7" y="31"/>
                          </a:lnTo>
                          <a:lnTo>
                            <a:pt x="12" y="22"/>
                          </a:lnTo>
                          <a:lnTo>
                            <a:pt x="20" y="15"/>
                          </a:lnTo>
                          <a:lnTo>
                            <a:pt x="29" y="9"/>
                          </a:lnTo>
                          <a:lnTo>
                            <a:pt x="41" y="4"/>
                          </a:lnTo>
                          <a:lnTo>
                            <a:pt x="56" y="0"/>
                          </a:lnTo>
                          <a:lnTo>
                            <a:pt x="73" y="0"/>
                          </a:lnTo>
                          <a:close/>
                        </a:path>
                      </a:pathLst>
                    </a:custGeom>
                    <a:solidFill>
                      <a:srgbClr val="493A1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98" name="Freeform 80"/>
                    <p:cNvSpPr>
                      <a:spLocks/>
                    </p:cNvSpPr>
                    <p:nvPr/>
                  </p:nvSpPr>
                  <p:spPr bwMode="auto">
                    <a:xfrm>
                      <a:off x="5023333" y="3547323"/>
                      <a:ext cx="92684" cy="120617"/>
                    </a:xfrm>
                    <a:custGeom>
                      <a:avLst/>
                      <a:gdLst>
                        <a:gd name="T0" fmla="*/ 73 w 73"/>
                        <a:gd name="T1" fmla="*/ 0 h 95"/>
                        <a:gd name="T2" fmla="*/ 73 w 73"/>
                        <a:gd name="T3" fmla="*/ 0 h 95"/>
                        <a:gd name="T4" fmla="*/ 63 w 73"/>
                        <a:gd name="T5" fmla="*/ 8 h 95"/>
                        <a:gd name="T6" fmla="*/ 54 w 73"/>
                        <a:gd name="T7" fmla="*/ 17 h 95"/>
                        <a:gd name="T8" fmla="*/ 41 w 73"/>
                        <a:gd name="T9" fmla="*/ 27 h 95"/>
                        <a:gd name="T10" fmla="*/ 29 w 73"/>
                        <a:gd name="T11" fmla="*/ 42 h 95"/>
                        <a:gd name="T12" fmla="*/ 18 w 73"/>
                        <a:gd name="T13" fmla="*/ 58 h 95"/>
                        <a:gd name="T14" fmla="*/ 9 w 73"/>
                        <a:gd name="T15" fmla="*/ 76 h 95"/>
                        <a:gd name="T16" fmla="*/ 7 w 73"/>
                        <a:gd name="T17" fmla="*/ 86 h 95"/>
                        <a:gd name="T18" fmla="*/ 5 w 73"/>
                        <a:gd name="T19" fmla="*/ 95 h 95"/>
                        <a:gd name="T20" fmla="*/ 5 w 73"/>
                        <a:gd name="T21" fmla="*/ 95 h 95"/>
                        <a:gd name="T22" fmla="*/ 2 w 73"/>
                        <a:gd name="T23" fmla="*/ 81 h 95"/>
                        <a:gd name="T24" fmla="*/ 0 w 73"/>
                        <a:gd name="T25" fmla="*/ 65 h 95"/>
                        <a:gd name="T26" fmla="*/ 2 w 73"/>
                        <a:gd name="T27" fmla="*/ 49 h 95"/>
                        <a:gd name="T28" fmla="*/ 4 w 73"/>
                        <a:gd name="T29" fmla="*/ 40 h 95"/>
                        <a:gd name="T30" fmla="*/ 7 w 73"/>
                        <a:gd name="T31" fmla="*/ 31 h 95"/>
                        <a:gd name="T32" fmla="*/ 12 w 73"/>
                        <a:gd name="T33" fmla="*/ 22 h 95"/>
                        <a:gd name="T34" fmla="*/ 20 w 73"/>
                        <a:gd name="T35" fmla="*/ 15 h 95"/>
                        <a:gd name="T36" fmla="*/ 29 w 73"/>
                        <a:gd name="T37" fmla="*/ 9 h 95"/>
                        <a:gd name="T38" fmla="*/ 41 w 73"/>
                        <a:gd name="T39" fmla="*/ 4 h 95"/>
                        <a:gd name="T40" fmla="*/ 56 w 73"/>
                        <a:gd name="T41" fmla="*/ 0 h 95"/>
                        <a:gd name="T42" fmla="*/ 73 w 73"/>
                        <a:gd name="T43" fmla="*/ 0 h 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73" h="95">
                          <a:moveTo>
                            <a:pt x="73" y="0"/>
                          </a:moveTo>
                          <a:lnTo>
                            <a:pt x="73" y="0"/>
                          </a:lnTo>
                          <a:lnTo>
                            <a:pt x="63" y="8"/>
                          </a:lnTo>
                          <a:lnTo>
                            <a:pt x="54" y="17"/>
                          </a:lnTo>
                          <a:lnTo>
                            <a:pt x="41" y="27"/>
                          </a:lnTo>
                          <a:lnTo>
                            <a:pt x="29" y="42"/>
                          </a:lnTo>
                          <a:lnTo>
                            <a:pt x="18" y="58"/>
                          </a:lnTo>
                          <a:lnTo>
                            <a:pt x="9" y="76"/>
                          </a:lnTo>
                          <a:lnTo>
                            <a:pt x="7" y="86"/>
                          </a:lnTo>
                          <a:lnTo>
                            <a:pt x="5" y="95"/>
                          </a:lnTo>
                          <a:lnTo>
                            <a:pt x="5" y="95"/>
                          </a:lnTo>
                          <a:lnTo>
                            <a:pt x="2" y="81"/>
                          </a:lnTo>
                          <a:lnTo>
                            <a:pt x="0" y="65"/>
                          </a:lnTo>
                          <a:lnTo>
                            <a:pt x="2" y="49"/>
                          </a:lnTo>
                          <a:lnTo>
                            <a:pt x="4" y="40"/>
                          </a:lnTo>
                          <a:lnTo>
                            <a:pt x="7" y="31"/>
                          </a:lnTo>
                          <a:lnTo>
                            <a:pt x="12" y="22"/>
                          </a:lnTo>
                          <a:lnTo>
                            <a:pt x="20" y="15"/>
                          </a:lnTo>
                          <a:lnTo>
                            <a:pt x="29" y="9"/>
                          </a:lnTo>
                          <a:lnTo>
                            <a:pt x="41" y="4"/>
                          </a:lnTo>
                          <a:lnTo>
                            <a:pt x="56" y="0"/>
                          </a:lnTo>
                          <a:lnTo>
                            <a:pt x="73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99" name="Freeform 81"/>
                    <p:cNvSpPr>
                      <a:spLocks/>
                    </p:cNvSpPr>
                    <p:nvPr/>
                  </p:nvSpPr>
                  <p:spPr bwMode="auto">
                    <a:xfrm>
                      <a:off x="5296306" y="3454640"/>
                      <a:ext cx="137121" cy="48246"/>
                    </a:xfrm>
                    <a:custGeom>
                      <a:avLst/>
                      <a:gdLst>
                        <a:gd name="T0" fmla="*/ 0 w 108"/>
                        <a:gd name="T1" fmla="*/ 27 h 38"/>
                        <a:gd name="T2" fmla="*/ 0 w 108"/>
                        <a:gd name="T3" fmla="*/ 27 h 38"/>
                        <a:gd name="T4" fmla="*/ 13 w 108"/>
                        <a:gd name="T5" fmla="*/ 27 h 38"/>
                        <a:gd name="T6" fmla="*/ 40 w 108"/>
                        <a:gd name="T7" fmla="*/ 27 h 38"/>
                        <a:gd name="T8" fmla="*/ 75 w 108"/>
                        <a:gd name="T9" fmla="*/ 29 h 38"/>
                        <a:gd name="T10" fmla="*/ 92 w 108"/>
                        <a:gd name="T11" fmla="*/ 32 h 38"/>
                        <a:gd name="T12" fmla="*/ 108 w 108"/>
                        <a:gd name="T13" fmla="*/ 38 h 38"/>
                        <a:gd name="T14" fmla="*/ 108 w 108"/>
                        <a:gd name="T15" fmla="*/ 38 h 38"/>
                        <a:gd name="T16" fmla="*/ 99 w 108"/>
                        <a:gd name="T17" fmla="*/ 27 h 38"/>
                        <a:gd name="T18" fmla="*/ 86 w 108"/>
                        <a:gd name="T19" fmla="*/ 16 h 38"/>
                        <a:gd name="T20" fmla="*/ 74 w 108"/>
                        <a:gd name="T21" fmla="*/ 7 h 38"/>
                        <a:gd name="T22" fmla="*/ 65 w 108"/>
                        <a:gd name="T23" fmla="*/ 3 h 38"/>
                        <a:gd name="T24" fmla="*/ 56 w 108"/>
                        <a:gd name="T25" fmla="*/ 0 h 38"/>
                        <a:gd name="T26" fmla="*/ 48 w 108"/>
                        <a:gd name="T27" fmla="*/ 0 h 38"/>
                        <a:gd name="T28" fmla="*/ 38 w 108"/>
                        <a:gd name="T29" fmla="*/ 0 h 38"/>
                        <a:gd name="T30" fmla="*/ 29 w 108"/>
                        <a:gd name="T31" fmla="*/ 3 h 38"/>
                        <a:gd name="T32" fmla="*/ 20 w 108"/>
                        <a:gd name="T33" fmla="*/ 7 h 38"/>
                        <a:gd name="T34" fmla="*/ 11 w 108"/>
                        <a:gd name="T35" fmla="*/ 16 h 38"/>
                        <a:gd name="T36" fmla="*/ 0 w 108"/>
                        <a:gd name="T37" fmla="*/ 27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08" h="38">
                          <a:moveTo>
                            <a:pt x="0" y="27"/>
                          </a:moveTo>
                          <a:lnTo>
                            <a:pt x="0" y="27"/>
                          </a:lnTo>
                          <a:lnTo>
                            <a:pt x="13" y="27"/>
                          </a:lnTo>
                          <a:lnTo>
                            <a:pt x="40" y="27"/>
                          </a:lnTo>
                          <a:lnTo>
                            <a:pt x="75" y="29"/>
                          </a:lnTo>
                          <a:lnTo>
                            <a:pt x="92" y="32"/>
                          </a:lnTo>
                          <a:lnTo>
                            <a:pt x="108" y="38"/>
                          </a:lnTo>
                          <a:lnTo>
                            <a:pt x="108" y="38"/>
                          </a:lnTo>
                          <a:lnTo>
                            <a:pt x="99" y="27"/>
                          </a:lnTo>
                          <a:lnTo>
                            <a:pt x="86" y="16"/>
                          </a:lnTo>
                          <a:lnTo>
                            <a:pt x="74" y="7"/>
                          </a:lnTo>
                          <a:lnTo>
                            <a:pt x="65" y="3"/>
                          </a:lnTo>
                          <a:lnTo>
                            <a:pt x="56" y="0"/>
                          </a:lnTo>
                          <a:lnTo>
                            <a:pt x="48" y="0"/>
                          </a:lnTo>
                          <a:lnTo>
                            <a:pt x="38" y="0"/>
                          </a:lnTo>
                          <a:lnTo>
                            <a:pt x="29" y="3"/>
                          </a:lnTo>
                          <a:lnTo>
                            <a:pt x="20" y="7"/>
                          </a:lnTo>
                          <a:lnTo>
                            <a:pt x="11" y="16"/>
                          </a:lnTo>
                          <a:lnTo>
                            <a:pt x="0" y="27"/>
                          </a:lnTo>
                          <a:close/>
                        </a:path>
                      </a:pathLst>
                    </a:custGeom>
                    <a:solidFill>
                      <a:srgbClr val="493A1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00" name="Freeform 82"/>
                    <p:cNvSpPr>
                      <a:spLocks/>
                    </p:cNvSpPr>
                    <p:nvPr/>
                  </p:nvSpPr>
                  <p:spPr bwMode="auto">
                    <a:xfrm>
                      <a:off x="5296306" y="3454640"/>
                      <a:ext cx="137121" cy="48246"/>
                    </a:xfrm>
                    <a:custGeom>
                      <a:avLst/>
                      <a:gdLst>
                        <a:gd name="T0" fmla="*/ 0 w 108"/>
                        <a:gd name="T1" fmla="*/ 27 h 38"/>
                        <a:gd name="T2" fmla="*/ 0 w 108"/>
                        <a:gd name="T3" fmla="*/ 27 h 38"/>
                        <a:gd name="T4" fmla="*/ 13 w 108"/>
                        <a:gd name="T5" fmla="*/ 27 h 38"/>
                        <a:gd name="T6" fmla="*/ 40 w 108"/>
                        <a:gd name="T7" fmla="*/ 27 h 38"/>
                        <a:gd name="T8" fmla="*/ 75 w 108"/>
                        <a:gd name="T9" fmla="*/ 29 h 38"/>
                        <a:gd name="T10" fmla="*/ 92 w 108"/>
                        <a:gd name="T11" fmla="*/ 32 h 38"/>
                        <a:gd name="T12" fmla="*/ 108 w 108"/>
                        <a:gd name="T13" fmla="*/ 38 h 38"/>
                        <a:gd name="T14" fmla="*/ 108 w 108"/>
                        <a:gd name="T15" fmla="*/ 38 h 38"/>
                        <a:gd name="T16" fmla="*/ 99 w 108"/>
                        <a:gd name="T17" fmla="*/ 27 h 38"/>
                        <a:gd name="T18" fmla="*/ 86 w 108"/>
                        <a:gd name="T19" fmla="*/ 16 h 38"/>
                        <a:gd name="T20" fmla="*/ 74 w 108"/>
                        <a:gd name="T21" fmla="*/ 7 h 38"/>
                        <a:gd name="T22" fmla="*/ 65 w 108"/>
                        <a:gd name="T23" fmla="*/ 3 h 38"/>
                        <a:gd name="T24" fmla="*/ 56 w 108"/>
                        <a:gd name="T25" fmla="*/ 0 h 38"/>
                        <a:gd name="T26" fmla="*/ 48 w 108"/>
                        <a:gd name="T27" fmla="*/ 0 h 38"/>
                        <a:gd name="T28" fmla="*/ 38 w 108"/>
                        <a:gd name="T29" fmla="*/ 0 h 38"/>
                        <a:gd name="T30" fmla="*/ 29 w 108"/>
                        <a:gd name="T31" fmla="*/ 3 h 38"/>
                        <a:gd name="T32" fmla="*/ 20 w 108"/>
                        <a:gd name="T33" fmla="*/ 7 h 38"/>
                        <a:gd name="T34" fmla="*/ 11 w 108"/>
                        <a:gd name="T35" fmla="*/ 16 h 38"/>
                        <a:gd name="T36" fmla="*/ 0 w 108"/>
                        <a:gd name="T37" fmla="*/ 27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08" h="38">
                          <a:moveTo>
                            <a:pt x="0" y="27"/>
                          </a:moveTo>
                          <a:lnTo>
                            <a:pt x="0" y="27"/>
                          </a:lnTo>
                          <a:lnTo>
                            <a:pt x="13" y="27"/>
                          </a:lnTo>
                          <a:lnTo>
                            <a:pt x="40" y="27"/>
                          </a:lnTo>
                          <a:lnTo>
                            <a:pt x="75" y="29"/>
                          </a:lnTo>
                          <a:lnTo>
                            <a:pt x="92" y="32"/>
                          </a:lnTo>
                          <a:lnTo>
                            <a:pt x="108" y="38"/>
                          </a:lnTo>
                          <a:lnTo>
                            <a:pt x="108" y="38"/>
                          </a:lnTo>
                          <a:lnTo>
                            <a:pt x="99" y="27"/>
                          </a:lnTo>
                          <a:lnTo>
                            <a:pt x="86" y="16"/>
                          </a:lnTo>
                          <a:lnTo>
                            <a:pt x="74" y="7"/>
                          </a:lnTo>
                          <a:lnTo>
                            <a:pt x="65" y="3"/>
                          </a:lnTo>
                          <a:lnTo>
                            <a:pt x="56" y="0"/>
                          </a:lnTo>
                          <a:lnTo>
                            <a:pt x="48" y="0"/>
                          </a:lnTo>
                          <a:lnTo>
                            <a:pt x="38" y="0"/>
                          </a:lnTo>
                          <a:lnTo>
                            <a:pt x="29" y="3"/>
                          </a:lnTo>
                          <a:lnTo>
                            <a:pt x="20" y="7"/>
                          </a:lnTo>
                          <a:lnTo>
                            <a:pt x="11" y="16"/>
                          </a:lnTo>
                          <a:lnTo>
                            <a:pt x="0" y="27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</p:grpSp>
            </p:grpSp>
          </p:grpSp>
          <p:sp>
            <p:nvSpPr>
              <p:cNvPr id="8" name="TextBox 7"/>
              <p:cNvSpPr txBox="1"/>
              <p:nvPr/>
            </p:nvSpPr>
            <p:spPr>
              <a:xfrm>
                <a:off x="3023207" y="5888396"/>
                <a:ext cx="8915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smtClean="0">
                    <a:solidFill>
                      <a:schemeClr val="accent1">
                        <a:lumMod val="50000"/>
                      </a:schemeClr>
                    </a:solidFill>
                  </a:rPr>
                  <a:t>STEP ONE</a:t>
                </a:r>
                <a:endParaRPr lang="en-US" sz="1200" b="1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331884" y="5146819"/>
                <a:ext cx="9316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smtClean="0">
                    <a:solidFill>
                      <a:schemeClr val="accent2">
                        <a:lumMod val="50000"/>
                      </a:schemeClr>
                    </a:solidFill>
                  </a:rPr>
                  <a:t>STEP TWO</a:t>
                </a:r>
                <a:endParaRPr lang="en-US" sz="12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549289" y="4438681"/>
                <a:ext cx="10390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smtClean="0">
                    <a:solidFill>
                      <a:schemeClr val="accent3">
                        <a:lumMod val="50000"/>
                      </a:schemeClr>
                    </a:solidFill>
                  </a:rPr>
                  <a:t>STEP THREE</a:t>
                </a:r>
                <a:endParaRPr lang="en-US" sz="1200" b="1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09613" y="3828737"/>
                <a:ext cx="9749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smtClean="0">
                    <a:solidFill>
                      <a:schemeClr val="accent4">
                        <a:lumMod val="50000"/>
                      </a:schemeClr>
                    </a:solidFill>
                  </a:rPr>
                  <a:t>STEP FOUR</a:t>
                </a:r>
                <a:endParaRPr lang="en-US" sz="1200" b="1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024571" y="3126113"/>
                <a:ext cx="8819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smtClean="0">
                    <a:solidFill>
                      <a:schemeClr val="accent5">
                        <a:lumMod val="50000"/>
                      </a:schemeClr>
                    </a:solidFill>
                  </a:rPr>
                  <a:t>STEP FIVE</a:t>
                </a:r>
                <a:endParaRPr lang="en-US" sz="1200" b="1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Freeform 12"/>
              <p:cNvSpPr>
                <a:spLocks noChangeAspect="1" noChangeArrowheads="1"/>
              </p:cNvSpPr>
              <p:nvPr/>
            </p:nvSpPr>
            <p:spPr bwMode="auto">
              <a:xfrm>
                <a:off x="4714819" y="4740653"/>
                <a:ext cx="225646" cy="354463"/>
              </a:xfrm>
              <a:custGeom>
                <a:avLst/>
                <a:gdLst>
                  <a:gd name="T0" fmla="*/ 406 w 657"/>
                  <a:gd name="T1" fmla="*/ 947 h 1032"/>
                  <a:gd name="T2" fmla="*/ 333 w 657"/>
                  <a:gd name="T3" fmla="*/ 1031 h 1032"/>
                  <a:gd name="T4" fmla="*/ 250 w 657"/>
                  <a:gd name="T5" fmla="*/ 947 h 1032"/>
                  <a:gd name="T6" fmla="*/ 448 w 657"/>
                  <a:gd name="T7" fmla="*/ 916 h 1032"/>
                  <a:gd name="T8" fmla="*/ 198 w 657"/>
                  <a:gd name="T9" fmla="*/ 833 h 1032"/>
                  <a:gd name="T10" fmla="*/ 656 w 657"/>
                  <a:gd name="T11" fmla="*/ 333 h 1032"/>
                  <a:gd name="T12" fmla="*/ 562 w 657"/>
                  <a:gd name="T13" fmla="*/ 562 h 1032"/>
                  <a:gd name="T14" fmla="*/ 531 w 657"/>
                  <a:gd name="T15" fmla="*/ 635 h 1032"/>
                  <a:gd name="T16" fmla="*/ 500 w 657"/>
                  <a:gd name="T17" fmla="*/ 708 h 1032"/>
                  <a:gd name="T18" fmla="*/ 500 w 657"/>
                  <a:gd name="T19" fmla="*/ 729 h 1032"/>
                  <a:gd name="T20" fmla="*/ 166 w 657"/>
                  <a:gd name="T21" fmla="*/ 791 h 1032"/>
                  <a:gd name="T22" fmla="*/ 156 w 657"/>
                  <a:gd name="T23" fmla="*/ 708 h 1032"/>
                  <a:gd name="T24" fmla="*/ 135 w 657"/>
                  <a:gd name="T25" fmla="*/ 635 h 1032"/>
                  <a:gd name="T26" fmla="*/ 93 w 657"/>
                  <a:gd name="T27" fmla="*/ 552 h 1032"/>
                  <a:gd name="T28" fmla="*/ 0 w 657"/>
                  <a:gd name="T29" fmla="*/ 333 h 1032"/>
                  <a:gd name="T30" fmla="*/ 333 w 657"/>
                  <a:gd name="T31" fmla="*/ 0 h 1032"/>
                  <a:gd name="T32" fmla="*/ 656 w 657"/>
                  <a:gd name="T33" fmla="*/ 333 h 1032"/>
                  <a:gd name="T34" fmla="*/ 510 w 657"/>
                  <a:gd name="T35" fmla="*/ 156 h 1032"/>
                  <a:gd name="T36" fmla="*/ 156 w 657"/>
                  <a:gd name="T37" fmla="*/ 156 h 1032"/>
                  <a:gd name="T38" fmla="*/ 146 w 657"/>
                  <a:gd name="T39" fmla="*/ 499 h 1032"/>
                  <a:gd name="T40" fmla="*/ 166 w 657"/>
                  <a:gd name="T41" fmla="*/ 541 h 1032"/>
                  <a:gd name="T42" fmla="*/ 229 w 657"/>
                  <a:gd name="T43" fmla="*/ 666 h 1032"/>
                  <a:gd name="T44" fmla="*/ 427 w 657"/>
                  <a:gd name="T45" fmla="*/ 718 h 1032"/>
                  <a:gd name="T46" fmla="*/ 458 w 657"/>
                  <a:gd name="T47" fmla="*/ 604 h 1032"/>
                  <a:gd name="T48" fmla="*/ 510 w 657"/>
                  <a:gd name="T49" fmla="*/ 520 h 1032"/>
                  <a:gd name="T50" fmla="*/ 583 w 657"/>
                  <a:gd name="T51" fmla="*/ 333 h 1032"/>
                  <a:gd name="T52" fmla="*/ 354 w 657"/>
                  <a:gd name="T53" fmla="*/ 354 h 1032"/>
                  <a:gd name="T54" fmla="*/ 302 w 657"/>
                  <a:gd name="T55" fmla="*/ 354 h 1032"/>
                  <a:gd name="T56" fmla="*/ 239 w 657"/>
                  <a:gd name="T57" fmla="*/ 354 h 1032"/>
                  <a:gd name="T58" fmla="*/ 250 w 657"/>
                  <a:gd name="T59" fmla="*/ 499 h 1032"/>
                  <a:gd name="T60" fmla="*/ 302 w 657"/>
                  <a:gd name="T61" fmla="*/ 499 h 1032"/>
                  <a:gd name="T62" fmla="*/ 364 w 657"/>
                  <a:gd name="T63" fmla="*/ 499 h 1032"/>
                  <a:gd name="T64" fmla="*/ 416 w 657"/>
                  <a:gd name="T65" fmla="*/ 499 h 1032"/>
                  <a:gd name="T66" fmla="*/ 427 w 657"/>
                  <a:gd name="T67" fmla="*/ 354 h 1032"/>
                  <a:gd name="T68" fmla="*/ 385 w 657"/>
                  <a:gd name="T69" fmla="*/ 416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57" h="1032">
                    <a:moveTo>
                      <a:pt x="250" y="947"/>
                    </a:moveTo>
                    <a:cubicBezTo>
                      <a:pt x="406" y="947"/>
                      <a:pt x="406" y="947"/>
                      <a:pt x="406" y="947"/>
                    </a:cubicBezTo>
                    <a:cubicBezTo>
                      <a:pt x="406" y="968"/>
                      <a:pt x="396" y="989"/>
                      <a:pt x="385" y="1010"/>
                    </a:cubicBezTo>
                    <a:cubicBezTo>
                      <a:pt x="364" y="1020"/>
                      <a:pt x="354" y="1031"/>
                      <a:pt x="333" y="1031"/>
                    </a:cubicBezTo>
                    <a:cubicBezTo>
                      <a:pt x="312" y="1031"/>
                      <a:pt x="291" y="1020"/>
                      <a:pt x="281" y="1010"/>
                    </a:cubicBezTo>
                    <a:cubicBezTo>
                      <a:pt x="260" y="989"/>
                      <a:pt x="250" y="968"/>
                      <a:pt x="250" y="947"/>
                    </a:cubicBezTo>
                    <a:close/>
                    <a:moveTo>
                      <a:pt x="208" y="916"/>
                    </a:moveTo>
                    <a:cubicBezTo>
                      <a:pt x="448" y="916"/>
                      <a:pt x="448" y="916"/>
                      <a:pt x="448" y="916"/>
                    </a:cubicBezTo>
                    <a:cubicBezTo>
                      <a:pt x="458" y="833"/>
                      <a:pt x="458" y="833"/>
                      <a:pt x="458" y="833"/>
                    </a:cubicBezTo>
                    <a:cubicBezTo>
                      <a:pt x="198" y="833"/>
                      <a:pt x="198" y="833"/>
                      <a:pt x="198" y="833"/>
                    </a:cubicBezTo>
                    <a:lnTo>
                      <a:pt x="208" y="916"/>
                    </a:lnTo>
                    <a:close/>
                    <a:moveTo>
                      <a:pt x="656" y="333"/>
                    </a:moveTo>
                    <a:cubicBezTo>
                      <a:pt x="656" y="416"/>
                      <a:pt x="625" y="489"/>
                      <a:pt x="573" y="552"/>
                    </a:cubicBezTo>
                    <a:lnTo>
                      <a:pt x="562" y="562"/>
                    </a:lnTo>
                    <a:cubicBezTo>
                      <a:pt x="562" y="562"/>
                      <a:pt x="562" y="572"/>
                      <a:pt x="552" y="572"/>
                    </a:cubicBezTo>
                    <a:cubicBezTo>
                      <a:pt x="541" y="593"/>
                      <a:pt x="541" y="614"/>
                      <a:pt x="531" y="635"/>
                    </a:cubicBezTo>
                    <a:cubicBezTo>
                      <a:pt x="521" y="656"/>
                      <a:pt x="510" y="677"/>
                      <a:pt x="510" y="697"/>
                    </a:cubicBezTo>
                    <a:cubicBezTo>
                      <a:pt x="500" y="697"/>
                      <a:pt x="500" y="697"/>
                      <a:pt x="500" y="708"/>
                    </a:cubicBezTo>
                    <a:lnTo>
                      <a:pt x="500" y="718"/>
                    </a:lnTo>
                    <a:cubicBezTo>
                      <a:pt x="500" y="729"/>
                      <a:pt x="500" y="729"/>
                      <a:pt x="500" y="729"/>
                    </a:cubicBezTo>
                    <a:cubicBezTo>
                      <a:pt x="500" y="791"/>
                      <a:pt x="500" y="791"/>
                      <a:pt x="500" y="791"/>
                    </a:cubicBezTo>
                    <a:cubicBezTo>
                      <a:pt x="166" y="791"/>
                      <a:pt x="166" y="791"/>
                      <a:pt x="166" y="791"/>
                    </a:cubicBezTo>
                    <a:cubicBezTo>
                      <a:pt x="166" y="729"/>
                      <a:pt x="166" y="729"/>
                      <a:pt x="166" y="729"/>
                    </a:cubicBezTo>
                    <a:cubicBezTo>
                      <a:pt x="166" y="718"/>
                      <a:pt x="156" y="718"/>
                      <a:pt x="156" y="708"/>
                    </a:cubicBezTo>
                    <a:lnTo>
                      <a:pt x="156" y="697"/>
                    </a:lnTo>
                    <a:cubicBezTo>
                      <a:pt x="146" y="677"/>
                      <a:pt x="146" y="656"/>
                      <a:pt x="135" y="635"/>
                    </a:cubicBezTo>
                    <a:cubicBezTo>
                      <a:pt x="125" y="614"/>
                      <a:pt x="114" y="593"/>
                      <a:pt x="104" y="572"/>
                    </a:cubicBezTo>
                    <a:cubicBezTo>
                      <a:pt x="93" y="562"/>
                      <a:pt x="93" y="562"/>
                      <a:pt x="93" y="552"/>
                    </a:cubicBezTo>
                    <a:lnTo>
                      <a:pt x="83" y="552"/>
                    </a:lnTo>
                    <a:cubicBezTo>
                      <a:pt x="31" y="489"/>
                      <a:pt x="0" y="416"/>
                      <a:pt x="0" y="333"/>
                    </a:cubicBezTo>
                    <a:cubicBezTo>
                      <a:pt x="0" y="239"/>
                      <a:pt x="31" y="166"/>
                      <a:pt x="104" y="104"/>
                    </a:cubicBezTo>
                    <a:cubicBezTo>
                      <a:pt x="166" y="31"/>
                      <a:pt x="239" y="0"/>
                      <a:pt x="333" y="0"/>
                    </a:cubicBezTo>
                    <a:cubicBezTo>
                      <a:pt x="416" y="0"/>
                      <a:pt x="500" y="31"/>
                      <a:pt x="562" y="104"/>
                    </a:cubicBezTo>
                    <a:cubicBezTo>
                      <a:pt x="625" y="166"/>
                      <a:pt x="656" y="239"/>
                      <a:pt x="656" y="333"/>
                    </a:cubicBezTo>
                    <a:close/>
                    <a:moveTo>
                      <a:pt x="583" y="333"/>
                    </a:moveTo>
                    <a:cubicBezTo>
                      <a:pt x="583" y="260"/>
                      <a:pt x="562" y="198"/>
                      <a:pt x="510" y="156"/>
                    </a:cubicBezTo>
                    <a:cubicBezTo>
                      <a:pt x="458" y="104"/>
                      <a:pt x="396" y="83"/>
                      <a:pt x="333" y="83"/>
                    </a:cubicBezTo>
                    <a:cubicBezTo>
                      <a:pt x="260" y="83"/>
                      <a:pt x="198" y="104"/>
                      <a:pt x="156" y="156"/>
                    </a:cubicBezTo>
                    <a:cubicBezTo>
                      <a:pt x="104" y="198"/>
                      <a:pt x="73" y="260"/>
                      <a:pt x="73" y="333"/>
                    </a:cubicBezTo>
                    <a:cubicBezTo>
                      <a:pt x="73" y="396"/>
                      <a:pt x="93" y="448"/>
                      <a:pt x="146" y="499"/>
                    </a:cubicBezTo>
                    <a:cubicBezTo>
                      <a:pt x="146" y="499"/>
                      <a:pt x="146" y="510"/>
                      <a:pt x="156" y="510"/>
                    </a:cubicBezTo>
                    <a:cubicBezTo>
                      <a:pt x="156" y="520"/>
                      <a:pt x="166" y="531"/>
                      <a:pt x="166" y="541"/>
                    </a:cubicBezTo>
                    <a:cubicBezTo>
                      <a:pt x="177" y="562"/>
                      <a:pt x="187" y="583"/>
                      <a:pt x="198" y="604"/>
                    </a:cubicBezTo>
                    <a:cubicBezTo>
                      <a:pt x="208" y="624"/>
                      <a:pt x="218" y="645"/>
                      <a:pt x="229" y="666"/>
                    </a:cubicBezTo>
                    <a:cubicBezTo>
                      <a:pt x="229" y="697"/>
                      <a:pt x="239" y="708"/>
                      <a:pt x="239" y="718"/>
                    </a:cubicBezTo>
                    <a:cubicBezTo>
                      <a:pt x="427" y="718"/>
                      <a:pt x="427" y="718"/>
                      <a:pt x="427" y="718"/>
                    </a:cubicBezTo>
                    <a:cubicBezTo>
                      <a:pt x="427" y="708"/>
                      <a:pt x="427" y="697"/>
                      <a:pt x="437" y="666"/>
                    </a:cubicBezTo>
                    <a:cubicBezTo>
                      <a:pt x="437" y="645"/>
                      <a:pt x="448" y="624"/>
                      <a:pt x="458" y="604"/>
                    </a:cubicBezTo>
                    <a:cubicBezTo>
                      <a:pt x="468" y="583"/>
                      <a:pt x="479" y="562"/>
                      <a:pt x="489" y="541"/>
                    </a:cubicBezTo>
                    <a:cubicBezTo>
                      <a:pt x="489" y="531"/>
                      <a:pt x="500" y="520"/>
                      <a:pt x="510" y="520"/>
                    </a:cubicBezTo>
                    <a:cubicBezTo>
                      <a:pt x="510" y="510"/>
                      <a:pt x="510" y="499"/>
                      <a:pt x="521" y="499"/>
                    </a:cubicBezTo>
                    <a:cubicBezTo>
                      <a:pt x="562" y="448"/>
                      <a:pt x="583" y="396"/>
                      <a:pt x="583" y="333"/>
                    </a:cubicBezTo>
                    <a:close/>
                    <a:moveTo>
                      <a:pt x="385" y="416"/>
                    </a:moveTo>
                    <a:cubicBezTo>
                      <a:pt x="354" y="354"/>
                      <a:pt x="354" y="354"/>
                      <a:pt x="354" y="354"/>
                    </a:cubicBezTo>
                    <a:cubicBezTo>
                      <a:pt x="333" y="302"/>
                      <a:pt x="333" y="302"/>
                      <a:pt x="333" y="302"/>
                    </a:cubicBezTo>
                    <a:cubicBezTo>
                      <a:pt x="302" y="354"/>
                      <a:pt x="302" y="354"/>
                      <a:pt x="302" y="354"/>
                    </a:cubicBezTo>
                    <a:cubicBezTo>
                      <a:pt x="271" y="416"/>
                      <a:pt x="271" y="416"/>
                      <a:pt x="271" y="416"/>
                    </a:cubicBezTo>
                    <a:cubicBezTo>
                      <a:pt x="239" y="354"/>
                      <a:pt x="239" y="354"/>
                      <a:pt x="239" y="354"/>
                    </a:cubicBezTo>
                    <a:cubicBezTo>
                      <a:pt x="187" y="385"/>
                      <a:pt x="187" y="385"/>
                      <a:pt x="187" y="385"/>
                    </a:cubicBezTo>
                    <a:cubicBezTo>
                      <a:pt x="250" y="499"/>
                      <a:pt x="250" y="499"/>
                      <a:pt x="250" y="499"/>
                    </a:cubicBezTo>
                    <a:cubicBezTo>
                      <a:pt x="271" y="552"/>
                      <a:pt x="271" y="552"/>
                      <a:pt x="271" y="552"/>
                    </a:cubicBezTo>
                    <a:cubicBezTo>
                      <a:pt x="302" y="499"/>
                      <a:pt x="302" y="499"/>
                      <a:pt x="302" y="499"/>
                    </a:cubicBezTo>
                    <a:cubicBezTo>
                      <a:pt x="333" y="437"/>
                      <a:pt x="333" y="437"/>
                      <a:pt x="333" y="437"/>
                    </a:cubicBezTo>
                    <a:cubicBezTo>
                      <a:pt x="364" y="499"/>
                      <a:pt x="364" y="499"/>
                      <a:pt x="364" y="499"/>
                    </a:cubicBezTo>
                    <a:cubicBezTo>
                      <a:pt x="385" y="552"/>
                      <a:pt x="385" y="552"/>
                      <a:pt x="385" y="552"/>
                    </a:cubicBezTo>
                    <a:cubicBezTo>
                      <a:pt x="416" y="499"/>
                      <a:pt x="416" y="499"/>
                      <a:pt x="416" y="499"/>
                    </a:cubicBezTo>
                    <a:cubicBezTo>
                      <a:pt x="479" y="385"/>
                      <a:pt x="479" y="385"/>
                      <a:pt x="479" y="385"/>
                    </a:cubicBezTo>
                    <a:cubicBezTo>
                      <a:pt x="427" y="354"/>
                      <a:pt x="427" y="354"/>
                      <a:pt x="427" y="354"/>
                    </a:cubicBezTo>
                    <a:lnTo>
                      <a:pt x="385" y="416"/>
                    </a:lnTo>
                    <a:close/>
                    <a:moveTo>
                      <a:pt x="385" y="416"/>
                    </a:moveTo>
                    <a:lnTo>
                      <a:pt x="385" y="41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wrap="none" lIns="182843" tIns="91422" rIns="182843" bIns="91422" anchor="ctr"/>
              <a:lstStyle/>
              <a:p>
                <a:pPr>
                  <a:defRPr/>
                </a:pPr>
                <a:endParaRPr lang="en-US" sz="2400" dirty="0">
                  <a:ea typeface="SimSun" charset="0"/>
                </a:endParaRPr>
              </a:p>
            </p:txBody>
          </p:sp>
          <p:sp>
            <p:nvSpPr>
              <p:cNvPr id="14" name="Freeform 95"/>
              <p:cNvSpPr>
                <a:spLocks noEditPoints="1"/>
              </p:cNvSpPr>
              <p:nvPr/>
            </p:nvSpPr>
            <p:spPr bwMode="auto">
              <a:xfrm>
                <a:off x="5903864" y="4117060"/>
                <a:ext cx="318103" cy="281252"/>
              </a:xfrm>
              <a:custGeom>
                <a:avLst/>
                <a:gdLst/>
                <a:ahLst/>
                <a:cxnLst>
                  <a:cxn ang="0">
                    <a:pos x="296" y="7"/>
                  </a:cxn>
                  <a:cxn ang="0">
                    <a:pos x="285" y="5"/>
                  </a:cxn>
                  <a:cxn ang="0">
                    <a:pos x="279" y="11"/>
                  </a:cxn>
                  <a:cxn ang="0">
                    <a:pos x="276" y="16"/>
                  </a:cxn>
                  <a:cxn ang="0">
                    <a:pos x="196" y="94"/>
                  </a:cxn>
                  <a:cxn ang="0">
                    <a:pos x="192" y="112"/>
                  </a:cxn>
                  <a:cxn ang="0">
                    <a:pos x="200" y="121"/>
                  </a:cxn>
                  <a:cxn ang="0">
                    <a:pos x="129" y="83"/>
                  </a:cxn>
                  <a:cxn ang="0">
                    <a:pos x="131" y="58"/>
                  </a:cxn>
                  <a:cxn ang="0">
                    <a:pos x="124" y="33"/>
                  </a:cxn>
                  <a:cxn ang="0">
                    <a:pos x="113" y="18"/>
                  </a:cxn>
                  <a:cxn ang="0">
                    <a:pos x="91" y="4"/>
                  </a:cxn>
                  <a:cxn ang="0">
                    <a:pos x="66" y="0"/>
                  </a:cxn>
                  <a:cxn ang="0">
                    <a:pos x="86" y="40"/>
                  </a:cxn>
                  <a:cxn ang="0">
                    <a:pos x="2" y="49"/>
                  </a:cxn>
                  <a:cxn ang="0">
                    <a:pos x="0" y="65"/>
                  </a:cxn>
                  <a:cxn ang="0">
                    <a:pos x="4" y="91"/>
                  </a:cxn>
                  <a:cxn ang="0">
                    <a:pos x="18" y="112"/>
                  </a:cxn>
                  <a:cxn ang="0">
                    <a:pos x="35" y="123"/>
                  </a:cxn>
                  <a:cxn ang="0">
                    <a:pos x="60" y="131"/>
                  </a:cxn>
                  <a:cxn ang="0">
                    <a:pos x="86" y="129"/>
                  </a:cxn>
                  <a:cxn ang="0">
                    <a:pos x="89" y="234"/>
                  </a:cxn>
                  <a:cxn ang="0">
                    <a:pos x="47" y="281"/>
                  </a:cxn>
                  <a:cxn ang="0">
                    <a:pos x="104" y="248"/>
                  </a:cxn>
                  <a:cxn ang="0">
                    <a:pos x="240" y="281"/>
                  </a:cxn>
                  <a:cxn ang="0">
                    <a:pos x="250" y="288"/>
                  </a:cxn>
                  <a:cxn ang="0">
                    <a:pos x="261" y="290"/>
                  </a:cxn>
                  <a:cxn ang="0">
                    <a:pos x="278" y="285"/>
                  </a:cxn>
                  <a:cxn ang="0">
                    <a:pos x="287" y="277"/>
                  </a:cxn>
                  <a:cxn ang="0">
                    <a:pos x="292" y="259"/>
                  </a:cxn>
                  <a:cxn ang="0">
                    <a:pos x="287" y="243"/>
                  </a:cxn>
                  <a:cxn ang="0">
                    <a:pos x="212" y="134"/>
                  </a:cxn>
                  <a:cxn ang="0">
                    <a:pos x="229" y="136"/>
                  </a:cxn>
                  <a:cxn ang="0">
                    <a:pos x="314" y="60"/>
                  </a:cxn>
                  <a:cxn ang="0">
                    <a:pos x="316" y="56"/>
                  </a:cxn>
                  <a:cxn ang="0">
                    <a:pos x="321" y="53"/>
                  </a:cxn>
                  <a:cxn ang="0">
                    <a:pos x="328" y="47"/>
                  </a:cxn>
                  <a:cxn ang="0">
                    <a:pos x="325" y="36"/>
                  </a:cxn>
                  <a:cxn ang="0">
                    <a:pos x="263" y="252"/>
                  </a:cxn>
                  <a:cxn ang="0">
                    <a:pos x="276" y="259"/>
                  </a:cxn>
                  <a:cxn ang="0">
                    <a:pos x="276" y="268"/>
                  </a:cxn>
                  <a:cxn ang="0">
                    <a:pos x="263" y="276"/>
                  </a:cxn>
                  <a:cxn ang="0">
                    <a:pos x="256" y="272"/>
                  </a:cxn>
                  <a:cxn ang="0">
                    <a:pos x="252" y="265"/>
                  </a:cxn>
                  <a:cxn ang="0">
                    <a:pos x="260" y="254"/>
                  </a:cxn>
                  <a:cxn ang="0">
                    <a:pos x="221" y="98"/>
                  </a:cxn>
                  <a:cxn ang="0">
                    <a:pos x="278" y="42"/>
                  </a:cxn>
                  <a:cxn ang="0">
                    <a:pos x="234" y="111"/>
                  </a:cxn>
                  <a:cxn ang="0">
                    <a:pos x="240" y="116"/>
                  </a:cxn>
                </a:cxnLst>
                <a:rect l="0" t="0" r="r" b="b"/>
                <a:pathLst>
                  <a:path w="328" h="290">
                    <a:moveTo>
                      <a:pt x="325" y="36"/>
                    </a:moveTo>
                    <a:lnTo>
                      <a:pt x="296" y="7"/>
                    </a:lnTo>
                    <a:lnTo>
                      <a:pt x="296" y="7"/>
                    </a:lnTo>
                    <a:lnTo>
                      <a:pt x="292" y="5"/>
                    </a:lnTo>
                    <a:lnTo>
                      <a:pt x="289" y="4"/>
                    </a:lnTo>
                    <a:lnTo>
                      <a:pt x="285" y="5"/>
                    </a:lnTo>
                    <a:lnTo>
                      <a:pt x="281" y="7"/>
                    </a:lnTo>
                    <a:lnTo>
                      <a:pt x="281" y="7"/>
                    </a:lnTo>
                    <a:lnTo>
                      <a:pt x="279" y="11"/>
                    </a:lnTo>
                    <a:lnTo>
                      <a:pt x="279" y="16"/>
                    </a:lnTo>
                    <a:lnTo>
                      <a:pt x="279" y="16"/>
                    </a:lnTo>
                    <a:lnTo>
                      <a:pt x="276" y="16"/>
                    </a:lnTo>
                    <a:lnTo>
                      <a:pt x="272" y="18"/>
                    </a:lnTo>
                    <a:lnTo>
                      <a:pt x="272" y="18"/>
                    </a:lnTo>
                    <a:lnTo>
                      <a:pt x="196" y="94"/>
                    </a:lnTo>
                    <a:lnTo>
                      <a:pt x="196" y="94"/>
                    </a:lnTo>
                    <a:lnTo>
                      <a:pt x="196" y="103"/>
                    </a:lnTo>
                    <a:lnTo>
                      <a:pt x="192" y="112"/>
                    </a:lnTo>
                    <a:lnTo>
                      <a:pt x="200" y="121"/>
                    </a:lnTo>
                    <a:lnTo>
                      <a:pt x="200" y="121"/>
                    </a:lnTo>
                    <a:lnTo>
                      <a:pt x="200" y="121"/>
                    </a:lnTo>
                    <a:lnTo>
                      <a:pt x="183" y="138"/>
                    </a:lnTo>
                    <a:lnTo>
                      <a:pt x="129" y="83"/>
                    </a:lnTo>
                    <a:lnTo>
                      <a:pt x="129" y="83"/>
                    </a:lnTo>
                    <a:lnTo>
                      <a:pt x="131" y="74"/>
                    </a:lnTo>
                    <a:lnTo>
                      <a:pt x="131" y="67"/>
                    </a:lnTo>
                    <a:lnTo>
                      <a:pt x="131" y="58"/>
                    </a:lnTo>
                    <a:lnTo>
                      <a:pt x="129" y="49"/>
                    </a:lnTo>
                    <a:lnTo>
                      <a:pt x="127" y="42"/>
                    </a:lnTo>
                    <a:lnTo>
                      <a:pt x="124" y="33"/>
                    </a:lnTo>
                    <a:lnTo>
                      <a:pt x="118" y="25"/>
                    </a:lnTo>
                    <a:lnTo>
                      <a:pt x="113" y="18"/>
                    </a:lnTo>
                    <a:lnTo>
                      <a:pt x="113" y="18"/>
                    </a:lnTo>
                    <a:lnTo>
                      <a:pt x="105" y="13"/>
                    </a:lnTo>
                    <a:lnTo>
                      <a:pt x="98" y="9"/>
                    </a:lnTo>
                    <a:lnTo>
                      <a:pt x="91" y="4"/>
                    </a:lnTo>
                    <a:lnTo>
                      <a:pt x="82" y="2"/>
                    </a:lnTo>
                    <a:lnTo>
                      <a:pt x="73" y="0"/>
                    </a:lnTo>
                    <a:lnTo>
                      <a:pt x="66" y="0"/>
                    </a:lnTo>
                    <a:lnTo>
                      <a:pt x="57" y="0"/>
                    </a:lnTo>
                    <a:lnTo>
                      <a:pt x="47" y="2"/>
                    </a:lnTo>
                    <a:lnTo>
                      <a:pt x="86" y="40"/>
                    </a:lnTo>
                    <a:lnTo>
                      <a:pt x="76" y="76"/>
                    </a:lnTo>
                    <a:lnTo>
                      <a:pt x="38" y="85"/>
                    </a:lnTo>
                    <a:lnTo>
                      <a:pt x="2" y="49"/>
                    </a:lnTo>
                    <a:lnTo>
                      <a:pt x="2" y="49"/>
                    </a:lnTo>
                    <a:lnTo>
                      <a:pt x="0" y="56"/>
                    </a:lnTo>
                    <a:lnTo>
                      <a:pt x="0" y="65"/>
                    </a:lnTo>
                    <a:lnTo>
                      <a:pt x="0" y="74"/>
                    </a:lnTo>
                    <a:lnTo>
                      <a:pt x="2" y="82"/>
                    </a:lnTo>
                    <a:lnTo>
                      <a:pt x="4" y="91"/>
                    </a:lnTo>
                    <a:lnTo>
                      <a:pt x="8" y="98"/>
                    </a:lnTo>
                    <a:lnTo>
                      <a:pt x="13" y="105"/>
                    </a:lnTo>
                    <a:lnTo>
                      <a:pt x="18" y="112"/>
                    </a:lnTo>
                    <a:lnTo>
                      <a:pt x="18" y="112"/>
                    </a:lnTo>
                    <a:lnTo>
                      <a:pt x="26" y="118"/>
                    </a:lnTo>
                    <a:lnTo>
                      <a:pt x="35" y="123"/>
                    </a:lnTo>
                    <a:lnTo>
                      <a:pt x="42" y="127"/>
                    </a:lnTo>
                    <a:lnTo>
                      <a:pt x="51" y="129"/>
                    </a:lnTo>
                    <a:lnTo>
                      <a:pt x="60" y="131"/>
                    </a:lnTo>
                    <a:lnTo>
                      <a:pt x="69" y="131"/>
                    </a:lnTo>
                    <a:lnTo>
                      <a:pt x="76" y="131"/>
                    </a:lnTo>
                    <a:lnTo>
                      <a:pt x="86" y="129"/>
                    </a:lnTo>
                    <a:lnTo>
                      <a:pt x="86" y="129"/>
                    </a:lnTo>
                    <a:lnTo>
                      <a:pt x="140" y="181"/>
                    </a:lnTo>
                    <a:lnTo>
                      <a:pt x="89" y="234"/>
                    </a:lnTo>
                    <a:lnTo>
                      <a:pt x="86" y="230"/>
                    </a:lnTo>
                    <a:lnTo>
                      <a:pt x="71" y="243"/>
                    </a:lnTo>
                    <a:lnTo>
                      <a:pt x="47" y="281"/>
                    </a:lnTo>
                    <a:lnTo>
                      <a:pt x="53" y="286"/>
                    </a:lnTo>
                    <a:lnTo>
                      <a:pt x="91" y="263"/>
                    </a:lnTo>
                    <a:lnTo>
                      <a:pt x="104" y="248"/>
                    </a:lnTo>
                    <a:lnTo>
                      <a:pt x="100" y="245"/>
                    </a:lnTo>
                    <a:lnTo>
                      <a:pt x="153" y="194"/>
                    </a:lnTo>
                    <a:lnTo>
                      <a:pt x="240" y="281"/>
                    </a:lnTo>
                    <a:lnTo>
                      <a:pt x="240" y="281"/>
                    </a:lnTo>
                    <a:lnTo>
                      <a:pt x="245" y="285"/>
                    </a:lnTo>
                    <a:lnTo>
                      <a:pt x="250" y="288"/>
                    </a:lnTo>
                    <a:lnTo>
                      <a:pt x="256" y="290"/>
                    </a:lnTo>
                    <a:lnTo>
                      <a:pt x="261" y="290"/>
                    </a:lnTo>
                    <a:lnTo>
                      <a:pt x="261" y="290"/>
                    </a:lnTo>
                    <a:lnTo>
                      <a:pt x="267" y="290"/>
                    </a:lnTo>
                    <a:lnTo>
                      <a:pt x="272" y="288"/>
                    </a:lnTo>
                    <a:lnTo>
                      <a:pt x="278" y="285"/>
                    </a:lnTo>
                    <a:lnTo>
                      <a:pt x="283" y="281"/>
                    </a:lnTo>
                    <a:lnTo>
                      <a:pt x="283" y="281"/>
                    </a:lnTo>
                    <a:lnTo>
                      <a:pt x="287" y="277"/>
                    </a:lnTo>
                    <a:lnTo>
                      <a:pt x="290" y="272"/>
                    </a:lnTo>
                    <a:lnTo>
                      <a:pt x="292" y="265"/>
                    </a:lnTo>
                    <a:lnTo>
                      <a:pt x="292" y="259"/>
                    </a:lnTo>
                    <a:lnTo>
                      <a:pt x="292" y="254"/>
                    </a:lnTo>
                    <a:lnTo>
                      <a:pt x="290" y="248"/>
                    </a:lnTo>
                    <a:lnTo>
                      <a:pt x="287" y="243"/>
                    </a:lnTo>
                    <a:lnTo>
                      <a:pt x="283" y="237"/>
                    </a:lnTo>
                    <a:lnTo>
                      <a:pt x="196" y="150"/>
                    </a:lnTo>
                    <a:lnTo>
                      <a:pt x="212" y="134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9" y="136"/>
                    </a:lnTo>
                    <a:lnTo>
                      <a:pt x="240" y="136"/>
                    </a:lnTo>
                    <a:lnTo>
                      <a:pt x="314" y="62"/>
                    </a:lnTo>
                    <a:lnTo>
                      <a:pt x="314" y="60"/>
                    </a:lnTo>
                    <a:lnTo>
                      <a:pt x="314" y="60"/>
                    </a:lnTo>
                    <a:lnTo>
                      <a:pt x="314" y="60"/>
                    </a:lnTo>
                    <a:lnTo>
                      <a:pt x="316" y="56"/>
                    </a:lnTo>
                    <a:lnTo>
                      <a:pt x="318" y="54"/>
                    </a:lnTo>
                    <a:lnTo>
                      <a:pt x="318" y="54"/>
                    </a:lnTo>
                    <a:lnTo>
                      <a:pt x="321" y="53"/>
                    </a:lnTo>
                    <a:lnTo>
                      <a:pt x="325" y="51"/>
                    </a:lnTo>
                    <a:lnTo>
                      <a:pt x="325" y="51"/>
                    </a:lnTo>
                    <a:lnTo>
                      <a:pt x="328" y="47"/>
                    </a:lnTo>
                    <a:lnTo>
                      <a:pt x="328" y="44"/>
                    </a:lnTo>
                    <a:lnTo>
                      <a:pt x="328" y="40"/>
                    </a:lnTo>
                    <a:lnTo>
                      <a:pt x="325" y="36"/>
                    </a:lnTo>
                    <a:lnTo>
                      <a:pt x="325" y="36"/>
                    </a:lnTo>
                    <a:close/>
                    <a:moveTo>
                      <a:pt x="263" y="252"/>
                    </a:moveTo>
                    <a:lnTo>
                      <a:pt x="263" y="252"/>
                    </a:lnTo>
                    <a:lnTo>
                      <a:pt x="269" y="254"/>
                    </a:lnTo>
                    <a:lnTo>
                      <a:pt x="272" y="256"/>
                    </a:lnTo>
                    <a:lnTo>
                      <a:pt x="276" y="259"/>
                    </a:lnTo>
                    <a:lnTo>
                      <a:pt x="276" y="265"/>
                    </a:lnTo>
                    <a:lnTo>
                      <a:pt x="276" y="265"/>
                    </a:lnTo>
                    <a:lnTo>
                      <a:pt x="276" y="268"/>
                    </a:lnTo>
                    <a:lnTo>
                      <a:pt x="272" y="272"/>
                    </a:lnTo>
                    <a:lnTo>
                      <a:pt x="269" y="276"/>
                    </a:lnTo>
                    <a:lnTo>
                      <a:pt x="263" y="276"/>
                    </a:lnTo>
                    <a:lnTo>
                      <a:pt x="263" y="276"/>
                    </a:lnTo>
                    <a:lnTo>
                      <a:pt x="260" y="276"/>
                    </a:lnTo>
                    <a:lnTo>
                      <a:pt x="256" y="272"/>
                    </a:lnTo>
                    <a:lnTo>
                      <a:pt x="252" y="268"/>
                    </a:lnTo>
                    <a:lnTo>
                      <a:pt x="252" y="265"/>
                    </a:lnTo>
                    <a:lnTo>
                      <a:pt x="252" y="265"/>
                    </a:lnTo>
                    <a:lnTo>
                      <a:pt x="252" y="259"/>
                    </a:lnTo>
                    <a:lnTo>
                      <a:pt x="256" y="256"/>
                    </a:lnTo>
                    <a:lnTo>
                      <a:pt x="260" y="254"/>
                    </a:lnTo>
                    <a:lnTo>
                      <a:pt x="263" y="252"/>
                    </a:lnTo>
                    <a:lnTo>
                      <a:pt x="263" y="252"/>
                    </a:lnTo>
                    <a:close/>
                    <a:moveTo>
                      <a:pt x="221" y="98"/>
                    </a:moveTo>
                    <a:lnTo>
                      <a:pt x="216" y="92"/>
                    </a:lnTo>
                    <a:lnTo>
                      <a:pt x="272" y="36"/>
                    </a:lnTo>
                    <a:lnTo>
                      <a:pt x="278" y="42"/>
                    </a:lnTo>
                    <a:lnTo>
                      <a:pt x="221" y="98"/>
                    </a:lnTo>
                    <a:close/>
                    <a:moveTo>
                      <a:pt x="240" y="116"/>
                    </a:moveTo>
                    <a:lnTo>
                      <a:pt x="234" y="111"/>
                    </a:lnTo>
                    <a:lnTo>
                      <a:pt x="290" y="54"/>
                    </a:lnTo>
                    <a:lnTo>
                      <a:pt x="296" y="60"/>
                    </a:lnTo>
                    <a:lnTo>
                      <a:pt x="240" y="11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5" name="Freeform 104"/>
              <p:cNvSpPr>
                <a:spLocks noEditPoints="1"/>
              </p:cNvSpPr>
              <p:nvPr/>
            </p:nvSpPr>
            <p:spPr bwMode="auto">
              <a:xfrm>
                <a:off x="3360618" y="5501700"/>
                <a:ext cx="300647" cy="292890"/>
              </a:xfrm>
              <a:custGeom>
                <a:avLst/>
                <a:gdLst/>
                <a:ahLst/>
                <a:cxnLst>
                  <a:cxn ang="0">
                    <a:pos x="243" y="45"/>
                  </a:cxn>
                  <a:cxn ang="0">
                    <a:pos x="243" y="20"/>
                  </a:cxn>
                  <a:cxn ang="0">
                    <a:pos x="238" y="6"/>
                  </a:cxn>
                  <a:cxn ang="0">
                    <a:pos x="221" y="0"/>
                  </a:cxn>
                  <a:cxn ang="0">
                    <a:pos x="214" y="2"/>
                  </a:cxn>
                  <a:cxn ang="0">
                    <a:pos x="203" y="13"/>
                  </a:cxn>
                  <a:cxn ang="0">
                    <a:pos x="202" y="45"/>
                  </a:cxn>
                  <a:cxn ang="0">
                    <a:pos x="109" y="20"/>
                  </a:cxn>
                  <a:cxn ang="0">
                    <a:pos x="107" y="13"/>
                  </a:cxn>
                  <a:cxn ang="0">
                    <a:pos x="96" y="2"/>
                  </a:cxn>
                  <a:cxn ang="0">
                    <a:pos x="87" y="0"/>
                  </a:cxn>
                  <a:cxn ang="0">
                    <a:pos x="73" y="6"/>
                  </a:cxn>
                  <a:cxn ang="0">
                    <a:pos x="67" y="20"/>
                  </a:cxn>
                  <a:cxn ang="0">
                    <a:pos x="17" y="45"/>
                  </a:cxn>
                  <a:cxn ang="0">
                    <a:pos x="9" y="47"/>
                  </a:cxn>
                  <a:cxn ang="0">
                    <a:pos x="2" y="54"/>
                  </a:cxn>
                  <a:cxn ang="0">
                    <a:pos x="0" y="287"/>
                  </a:cxn>
                  <a:cxn ang="0">
                    <a:pos x="2" y="292"/>
                  </a:cxn>
                  <a:cxn ang="0">
                    <a:pos x="9" y="301"/>
                  </a:cxn>
                  <a:cxn ang="0">
                    <a:pos x="294" y="301"/>
                  </a:cxn>
                  <a:cxn ang="0">
                    <a:pos x="301" y="301"/>
                  </a:cxn>
                  <a:cxn ang="0">
                    <a:pos x="308" y="292"/>
                  </a:cxn>
                  <a:cxn ang="0">
                    <a:pos x="310" y="62"/>
                  </a:cxn>
                  <a:cxn ang="0">
                    <a:pos x="308" y="54"/>
                  </a:cxn>
                  <a:cxn ang="0">
                    <a:pos x="301" y="47"/>
                  </a:cxn>
                  <a:cxn ang="0">
                    <a:pos x="294" y="45"/>
                  </a:cxn>
                  <a:cxn ang="0">
                    <a:pos x="145" y="156"/>
                  </a:cxn>
                  <a:cxn ang="0">
                    <a:pos x="96" y="114"/>
                  </a:cxn>
                  <a:cxn ang="0">
                    <a:pos x="165" y="114"/>
                  </a:cxn>
                  <a:cxn ang="0">
                    <a:pos x="214" y="156"/>
                  </a:cxn>
                  <a:cxn ang="0">
                    <a:pos x="165" y="114"/>
                  </a:cxn>
                  <a:cxn ang="0">
                    <a:pos x="75" y="156"/>
                  </a:cxn>
                  <a:cxn ang="0">
                    <a:pos x="31" y="114"/>
                  </a:cxn>
                  <a:cxn ang="0">
                    <a:pos x="75" y="178"/>
                  </a:cxn>
                  <a:cxn ang="0">
                    <a:pos x="31" y="209"/>
                  </a:cxn>
                  <a:cxn ang="0">
                    <a:pos x="75" y="178"/>
                  </a:cxn>
                  <a:cxn ang="0">
                    <a:pos x="145" y="178"/>
                  </a:cxn>
                  <a:cxn ang="0">
                    <a:pos x="96" y="209"/>
                  </a:cxn>
                  <a:cxn ang="0">
                    <a:pos x="145" y="229"/>
                  </a:cxn>
                  <a:cxn ang="0">
                    <a:pos x="96" y="270"/>
                  </a:cxn>
                  <a:cxn ang="0">
                    <a:pos x="145" y="229"/>
                  </a:cxn>
                  <a:cxn ang="0">
                    <a:pos x="214" y="229"/>
                  </a:cxn>
                  <a:cxn ang="0">
                    <a:pos x="165" y="270"/>
                  </a:cxn>
                  <a:cxn ang="0">
                    <a:pos x="165" y="209"/>
                  </a:cxn>
                  <a:cxn ang="0">
                    <a:pos x="214" y="178"/>
                  </a:cxn>
                  <a:cxn ang="0">
                    <a:pos x="165" y="209"/>
                  </a:cxn>
                  <a:cxn ang="0">
                    <a:pos x="279" y="178"/>
                  </a:cxn>
                  <a:cxn ang="0">
                    <a:pos x="236" y="209"/>
                  </a:cxn>
                  <a:cxn ang="0">
                    <a:pos x="236" y="156"/>
                  </a:cxn>
                  <a:cxn ang="0">
                    <a:pos x="279" y="114"/>
                  </a:cxn>
                  <a:cxn ang="0">
                    <a:pos x="236" y="156"/>
                  </a:cxn>
                  <a:cxn ang="0">
                    <a:pos x="75" y="229"/>
                  </a:cxn>
                  <a:cxn ang="0">
                    <a:pos x="31" y="270"/>
                  </a:cxn>
                  <a:cxn ang="0">
                    <a:pos x="236" y="270"/>
                  </a:cxn>
                  <a:cxn ang="0">
                    <a:pos x="279" y="229"/>
                  </a:cxn>
                  <a:cxn ang="0">
                    <a:pos x="236" y="270"/>
                  </a:cxn>
                </a:cxnLst>
                <a:rect l="0" t="0" r="r" b="b"/>
                <a:pathLst>
                  <a:path w="310" h="301">
                    <a:moveTo>
                      <a:pt x="294" y="45"/>
                    </a:moveTo>
                    <a:lnTo>
                      <a:pt x="243" y="45"/>
                    </a:lnTo>
                    <a:lnTo>
                      <a:pt x="243" y="20"/>
                    </a:lnTo>
                    <a:lnTo>
                      <a:pt x="243" y="20"/>
                    </a:lnTo>
                    <a:lnTo>
                      <a:pt x="241" y="13"/>
                    </a:lnTo>
                    <a:lnTo>
                      <a:pt x="238" y="6"/>
                    </a:lnTo>
                    <a:lnTo>
                      <a:pt x="231" y="2"/>
                    </a:lnTo>
                    <a:lnTo>
                      <a:pt x="221" y="0"/>
                    </a:lnTo>
                    <a:lnTo>
                      <a:pt x="221" y="0"/>
                    </a:lnTo>
                    <a:lnTo>
                      <a:pt x="214" y="2"/>
                    </a:lnTo>
                    <a:lnTo>
                      <a:pt x="207" y="6"/>
                    </a:lnTo>
                    <a:lnTo>
                      <a:pt x="203" y="13"/>
                    </a:lnTo>
                    <a:lnTo>
                      <a:pt x="202" y="20"/>
                    </a:lnTo>
                    <a:lnTo>
                      <a:pt x="202" y="45"/>
                    </a:lnTo>
                    <a:lnTo>
                      <a:pt x="109" y="45"/>
                    </a:lnTo>
                    <a:lnTo>
                      <a:pt x="109" y="20"/>
                    </a:lnTo>
                    <a:lnTo>
                      <a:pt x="109" y="20"/>
                    </a:lnTo>
                    <a:lnTo>
                      <a:pt x="107" y="13"/>
                    </a:lnTo>
                    <a:lnTo>
                      <a:pt x="102" y="6"/>
                    </a:lnTo>
                    <a:lnTo>
                      <a:pt x="96" y="2"/>
                    </a:lnTo>
                    <a:lnTo>
                      <a:pt x="87" y="0"/>
                    </a:lnTo>
                    <a:lnTo>
                      <a:pt x="87" y="0"/>
                    </a:lnTo>
                    <a:lnTo>
                      <a:pt x="80" y="2"/>
                    </a:lnTo>
                    <a:lnTo>
                      <a:pt x="73" y="6"/>
                    </a:lnTo>
                    <a:lnTo>
                      <a:pt x="69" y="13"/>
                    </a:lnTo>
                    <a:lnTo>
                      <a:pt x="67" y="20"/>
                    </a:lnTo>
                    <a:lnTo>
                      <a:pt x="67" y="45"/>
                    </a:lnTo>
                    <a:lnTo>
                      <a:pt x="17" y="45"/>
                    </a:lnTo>
                    <a:lnTo>
                      <a:pt x="17" y="45"/>
                    </a:lnTo>
                    <a:lnTo>
                      <a:pt x="9" y="47"/>
                    </a:lnTo>
                    <a:lnTo>
                      <a:pt x="4" y="51"/>
                    </a:lnTo>
                    <a:lnTo>
                      <a:pt x="2" y="54"/>
                    </a:lnTo>
                    <a:lnTo>
                      <a:pt x="0" y="62"/>
                    </a:lnTo>
                    <a:lnTo>
                      <a:pt x="0" y="287"/>
                    </a:lnTo>
                    <a:lnTo>
                      <a:pt x="0" y="287"/>
                    </a:lnTo>
                    <a:lnTo>
                      <a:pt x="2" y="292"/>
                    </a:lnTo>
                    <a:lnTo>
                      <a:pt x="4" y="297"/>
                    </a:lnTo>
                    <a:lnTo>
                      <a:pt x="9" y="301"/>
                    </a:lnTo>
                    <a:lnTo>
                      <a:pt x="17" y="301"/>
                    </a:lnTo>
                    <a:lnTo>
                      <a:pt x="294" y="301"/>
                    </a:lnTo>
                    <a:lnTo>
                      <a:pt x="294" y="301"/>
                    </a:lnTo>
                    <a:lnTo>
                      <a:pt x="301" y="301"/>
                    </a:lnTo>
                    <a:lnTo>
                      <a:pt x="305" y="297"/>
                    </a:lnTo>
                    <a:lnTo>
                      <a:pt x="308" y="292"/>
                    </a:lnTo>
                    <a:lnTo>
                      <a:pt x="310" y="287"/>
                    </a:lnTo>
                    <a:lnTo>
                      <a:pt x="310" y="62"/>
                    </a:lnTo>
                    <a:lnTo>
                      <a:pt x="310" y="62"/>
                    </a:lnTo>
                    <a:lnTo>
                      <a:pt x="308" y="54"/>
                    </a:lnTo>
                    <a:lnTo>
                      <a:pt x="305" y="51"/>
                    </a:lnTo>
                    <a:lnTo>
                      <a:pt x="301" y="47"/>
                    </a:lnTo>
                    <a:lnTo>
                      <a:pt x="294" y="45"/>
                    </a:lnTo>
                    <a:lnTo>
                      <a:pt x="294" y="45"/>
                    </a:lnTo>
                    <a:close/>
                    <a:moveTo>
                      <a:pt x="145" y="114"/>
                    </a:moveTo>
                    <a:lnTo>
                      <a:pt x="145" y="156"/>
                    </a:lnTo>
                    <a:lnTo>
                      <a:pt x="96" y="156"/>
                    </a:lnTo>
                    <a:lnTo>
                      <a:pt x="96" y="114"/>
                    </a:lnTo>
                    <a:lnTo>
                      <a:pt x="145" y="114"/>
                    </a:lnTo>
                    <a:close/>
                    <a:moveTo>
                      <a:pt x="165" y="114"/>
                    </a:moveTo>
                    <a:lnTo>
                      <a:pt x="214" y="114"/>
                    </a:lnTo>
                    <a:lnTo>
                      <a:pt x="214" y="156"/>
                    </a:lnTo>
                    <a:lnTo>
                      <a:pt x="165" y="156"/>
                    </a:lnTo>
                    <a:lnTo>
                      <a:pt x="165" y="114"/>
                    </a:lnTo>
                    <a:close/>
                    <a:moveTo>
                      <a:pt x="75" y="114"/>
                    </a:moveTo>
                    <a:lnTo>
                      <a:pt x="75" y="156"/>
                    </a:lnTo>
                    <a:lnTo>
                      <a:pt x="31" y="156"/>
                    </a:lnTo>
                    <a:lnTo>
                      <a:pt x="31" y="114"/>
                    </a:lnTo>
                    <a:lnTo>
                      <a:pt x="75" y="114"/>
                    </a:lnTo>
                    <a:close/>
                    <a:moveTo>
                      <a:pt x="75" y="178"/>
                    </a:moveTo>
                    <a:lnTo>
                      <a:pt x="75" y="209"/>
                    </a:lnTo>
                    <a:lnTo>
                      <a:pt x="31" y="209"/>
                    </a:lnTo>
                    <a:lnTo>
                      <a:pt x="31" y="178"/>
                    </a:lnTo>
                    <a:lnTo>
                      <a:pt x="75" y="178"/>
                    </a:lnTo>
                    <a:close/>
                    <a:moveTo>
                      <a:pt x="96" y="178"/>
                    </a:moveTo>
                    <a:lnTo>
                      <a:pt x="145" y="178"/>
                    </a:lnTo>
                    <a:lnTo>
                      <a:pt x="145" y="209"/>
                    </a:lnTo>
                    <a:lnTo>
                      <a:pt x="96" y="209"/>
                    </a:lnTo>
                    <a:lnTo>
                      <a:pt x="96" y="178"/>
                    </a:lnTo>
                    <a:close/>
                    <a:moveTo>
                      <a:pt x="145" y="229"/>
                    </a:moveTo>
                    <a:lnTo>
                      <a:pt x="145" y="270"/>
                    </a:lnTo>
                    <a:lnTo>
                      <a:pt x="96" y="270"/>
                    </a:lnTo>
                    <a:lnTo>
                      <a:pt x="96" y="229"/>
                    </a:lnTo>
                    <a:lnTo>
                      <a:pt x="145" y="229"/>
                    </a:lnTo>
                    <a:close/>
                    <a:moveTo>
                      <a:pt x="165" y="229"/>
                    </a:moveTo>
                    <a:lnTo>
                      <a:pt x="214" y="229"/>
                    </a:lnTo>
                    <a:lnTo>
                      <a:pt x="214" y="270"/>
                    </a:lnTo>
                    <a:lnTo>
                      <a:pt x="165" y="270"/>
                    </a:lnTo>
                    <a:lnTo>
                      <a:pt x="165" y="229"/>
                    </a:lnTo>
                    <a:close/>
                    <a:moveTo>
                      <a:pt x="165" y="209"/>
                    </a:moveTo>
                    <a:lnTo>
                      <a:pt x="165" y="178"/>
                    </a:lnTo>
                    <a:lnTo>
                      <a:pt x="214" y="178"/>
                    </a:lnTo>
                    <a:lnTo>
                      <a:pt x="214" y="209"/>
                    </a:lnTo>
                    <a:lnTo>
                      <a:pt x="165" y="209"/>
                    </a:lnTo>
                    <a:close/>
                    <a:moveTo>
                      <a:pt x="236" y="178"/>
                    </a:moveTo>
                    <a:lnTo>
                      <a:pt x="279" y="178"/>
                    </a:lnTo>
                    <a:lnTo>
                      <a:pt x="279" y="209"/>
                    </a:lnTo>
                    <a:lnTo>
                      <a:pt x="236" y="209"/>
                    </a:lnTo>
                    <a:lnTo>
                      <a:pt x="236" y="178"/>
                    </a:lnTo>
                    <a:close/>
                    <a:moveTo>
                      <a:pt x="236" y="156"/>
                    </a:moveTo>
                    <a:lnTo>
                      <a:pt x="236" y="114"/>
                    </a:lnTo>
                    <a:lnTo>
                      <a:pt x="279" y="114"/>
                    </a:lnTo>
                    <a:lnTo>
                      <a:pt x="279" y="156"/>
                    </a:lnTo>
                    <a:lnTo>
                      <a:pt x="236" y="156"/>
                    </a:lnTo>
                    <a:close/>
                    <a:moveTo>
                      <a:pt x="31" y="229"/>
                    </a:moveTo>
                    <a:lnTo>
                      <a:pt x="75" y="229"/>
                    </a:lnTo>
                    <a:lnTo>
                      <a:pt x="75" y="270"/>
                    </a:lnTo>
                    <a:lnTo>
                      <a:pt x="31" y="270"/>
                    </a:lnTo>
                    <a:lnTo>
                      <a:pt x="31" y="229"/>
                    </a:lnTo>
                    <a:close/>
                    <a:moveTo>
                      <a:pt x="236" y="270"/>
                    </a:moveTo>
                    <a:lnTo>
                      <a:pt x="236" y="229"/>
                    </a:lnTo>
                    <a:lnTo>
                      <a:pt x="279" y="229"/>
                    </a:lnTo>
                    <a:lnTo>
                      <a:pt x="279" y="270"/>
                    </a:lnTo>
                    <a:lnTo>
                      <a:pt x="236" y="27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6" name="Freeform 106"/>
              <p:cNvSpPr>
                <a:spLocks noEditPoints="1"/>
              </p:cNvSpPr>
              <p:nvPr/>
            </p:nvSpPr>
            <p:spPr bwMode="auto">
              <a:xfrm>
                <a:off x="7072985" y="3461964"/>
                <a:ext cx="333622" cy="248275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34" y="0"/>
                  </a:cxn>
                  <a:cxn ang="0">
                    <a:pos x="18" y="7"/>
                  </a:cxn>
                  <a:cxn ang="0">
                    <a:pos x="7" y="18"/>
                  </a:cxn>
                  <a:cxn ang="0">
                    <a:pos x="0" y="33"/>
                  </a:cxn>
                  <a:cxn ang="0">
                    <a:pos x="0" y="214"/>
                  </a:cxn>
                  <a:cxn ang="0">
                    <a:pos x="0" y="221"/>
                  </a:cxn>
                  <a:cxn ang="0">
                    <a:pos x="7" y="237"/>
                  </a:cxn>
                  <a:cxn ang="0">
                    <a:pos x="18" y="248"/>
                  </a:cxn>
                  <a:cxn ang="0">
                    <a:pos x="34" y="256"/>
                  </a:cxn>
                  <a:cxn ang="0">
                    <a:pos x="299" y="256"/>
                  </a:cxn>
                  <a:cxn ang="0">
                    <a:pos x="308" y="256"/>
                  </a:cxn>
                  <a:cxn ang="0">
                    <a:pos x="322" y="248"/>
                  </a:cxn>
                  <a:cxn ang="0">
                    <a:pos x="335" y="237"/>
                  </a:cxn>
                  <a:cxn ang="0">
                    <a:pos x="340" y="221"/>
                  </a:cxn>
                  <a:cxn ang="0">
                    <a:pos x="342" y="42"/>
                  </a:cxn>
                  <a:cxn ang="0">
                    <a:pos x="340" y="33"/>
                  </a:cxn>
                  <a:cxn ang="0">
                    <a:pos x="335" y="18"/>
                  </a:cxn>
                  <a:cxn ang="0">
                    <a:pos x="322" y="7"/>
                  </a:cxn>
                  <a:cxn ang="0">
                    <a:pos x="308" y="0"/>
                  </a:cxn>
                  <a:cxn ang="0">
                    <a:pos x="299" y="0"/>
                  </a:cxn>
                  <a:cxn ang="0">
                    <a:pos x="319" y="36"/>
                  </a:cxn>
                  <a:cxn ang="0">
                    <a:pos x="320" y="42"/>
                  </a:cxn>
                  <a:cxn ang="0">
                    <a:pos x="320" y="214"/>
                  </a:cxn>
                  <a:cxn ang="0">
                    <a:pos x="228" y="114"/>
                  </a:cxn>
                  <a:cxn ang="0">
                    <a:pos x="299" y="20"/>
                  </a:cxn>
                  <a:cxn ang="0">
                    <a:pos x="170" y="134"/>
                  </a:cxn>
                  <a:cxn ang="0">
                    <a:pos x="38" y="22"/>
                  </a:cxn>
                  <a:cxn ang="0">
                    <a:pos x="299" y="20"/>
                  </a:cxn>
                  <a:cxn ang="0">
                    <a:pos x="21" y="218"/>
                  </a:cxn>
                  <a:cxn ang="0">
                    <a:pos x="21" y="42"/>
                  </a:cxn>
                  <a:cxn ang="0">
                    <a:pos x="21" y="36"/>
                  </a:cxn>
                  <a:cxn ang="0">
                    <a:pos x="21" y="218"/>
                  </a:cxn>
                  <a:cxn ang="0">
                    <a:pos x="41" y="234"/>
                  </a:cxn>
                  <a:cxn ang="0">
                    <a:pos x="128" y="127"/>
                  </a:cxn>
                  <a:cxn ang="0">
                    <a:pos x="163" y="158"/>
                  </a:cxn>
                  <a:cxn ang="0">
                    <a:pos x="170" y="160"/>
                  </a:cxn>
                  <a:cxn ang="0">
                    <a:pos x="174" y="160"/>
                  </a:cxn>
                  <a:cxn ang="0">
                    <a:pos x="212" y="127"/>
                  </a:cxn>
                  <a:cxn ang="0">
                    <a:pos x="306" y="234"/>
                  </a:cxn>
                  <a:cxn ang="0">
                    <a:pos x="41" y="234"/>
                  </a:cxn>
                </a:cxnLst>
                <a:rect l="0" t="0" r="r" b="b"/>
                <a:pathLst>
                  <a:path w="342" h="256">
                    <a:moveTo>
                      <a:pt x="299" y="0"/>
                    </a:moveTo>
                    <a:lnTo>
                      <a:pt x="41" y="0"/>
                    </a:lnTo>
                    <a:lnTo>
                      <a:pt x="41" y="0"/>
                    </a:lnTo>
                    <a:lnTo>
                      <a:pt x="34" y="0"/>
                    </a:lnTo>
                    <a:lnTo>
                      <a:pt x="25" y="2"/>
                    </a:lnTo>
                    <a:lnTo>
                      <a:pt x="18" y="7"/>
                    </a:lnTo>
                    <a:lnTo>
                      <a:pt x="12" y="11"/>
                    </a:lnTo>
                    <a:lnTo>
                      <a:pt x="7" y="18"/>
                    </a:lnTo>
                    <a:lnTo>
                      <a:pt x="3" y="25"/>
                    </a:lnTo>
                    <a:lnTo>
                      <a:pt x="0" y="33"/>
                    </a:lnTo>
                    <a:lnTo>
                      <a:pt x="0" y="42"/>
                    </a:lnTo>
                    <a:lnTo>
                      <a:pt x="0" y="214"/>
                    </a:lnTo>
                    <a:lnTo>
                      <a:pt x="0" y="214"/>
                    </a:lnTo>
                    <a:lnTo>
                      <a:pt x="0" y="221"/>
                    </a:lnTo>
                    <a:lnTo>
                      <a:pt x="3" y="230"/>
                    </a:lnTo>
                    <a:lnTo>
                      <a:pt x="7" y="237"/>
                    </a:lnTo>
                    <a:lnTo>
                      <a:pt x="12" y="243"/>
                    </a:lnTo>
                    <a:lnTo>
                      <a:pt x="18" y="248"/>
                    </a:lnTo>
                    <a:lnTo>
                      <a:pt x="25" y="252"/>
                    </a:lnTo>
                    <a:lnTo>
                      <a:pt x="34" y="256"/>
                    </a:lnTo>
                    <a:lnTo>
                      <a:pt x="41" y="256"/>
                    </a:lnTo>
                    <a:lnTo>
                      <a:pt x="299" y="256"/>
                    </a:lnTo>
                    <a:lnTo>
                      <a:pt x="299" y="256"/>
                    </a:lnTo>
                    <a:lnTo>
                      <a:pt x="308" y="256"/>
                    </a:lnTo>
                    <a:lnTo>
                      <a:pt x="315" y="252"/>
                    </a:lnTo>
                    <a:lnTo>
                      <a:pt x="322" y="248"/>
                    </a:lnTo>
                    <a:lnTo>
                      <a:pt x="330" y="243"/>
                    </a:lnTo>
                    <a:lnTo>
                      <a:pt x="335" y="237"/>
                    </a:lnTo>
                    <a:lnTo>
                      <a:pt x="339" y="230"/>
                    </a:lnTo>
                    <a:lnTo>
                      <a:pt x="340" y="221"/>
                    </a:lnTo>
                    <a:lnTo>
                      <a:pt x="342" y="214"/>
                    </a:lnTo>
                    <a:lnTo>
                      <a:pt x="342" y="42"/>
                    </a:lnTo>
                    <a:lnTo>
                      <a:pt x="342" y="42"/>
                    </a:lnTo>
                    <a:lnTo>
                      <a:pt x="340" y="33"/>
                    </a:lnTo>
                    <a:lnTo>
                      <a:pt x="339" y="25"/>
                    </a:lnTo>
                    <a:lnTo>
                      <a:pt x="335" y="18"/>
                    </a:lnTo>
                    <a:lnTo>
                      <a:pt x="330" y="11"/>
                    </a:lnTo>
                    <a:lnTo>
                      <a:pt x="322" y="7"/>
                    </a:lnTo>
                    <a:lnTo>
                      <a:pt x="315" y="2"/>
                    </a:lnTo>
                    <a:lnTo>
                      <a:pt x="308" y="0"/>
                    </a:lnTo>
                    <a:lnTo>
                      <a:pt x="299" y="0"/>
                    </a:lnTo>
                    <a:lnTo>
                      <a:pt x="299" y="0"/>
                    </a:lnTo>
                    <a:close/>
                    <a:moveTo>
                      <a:pt x="228" y="114"/>
                    </a:moveTo>
                    <a:lnTo>
                      <a:pt x="319" y="36"/>
                    </a:lnTo>
                    <a:lnTo>
                      <a:pt x="319" y="36"/>
                    </a:lnTo>
                    <a:lnTo>
                      <a:pt x="320" y="42"/>
                    </a:lnTo>
                    <a:lnTo>
                      <a:pt x="320" y="214"/>
                    </a:lnTo>
                    <a:lnTo>
                      <a:pt x="320" y="214"/>
                    </a:lnTo>
                    <a:lnTo>
                      <a:pt x="320" y="218"/>
                    </a:lnTo>
                    <a:lnTo>
                      <a:pt x="228" y="114"/>
                    </a:lnTo>
                    <a:close/>
                    <a:moveTo>
                      <a:pt x="299" y="20"/>
                    </a:moveTo>
                    <a:lnTo>
                      <a:pt x="299" y="20"/>
                    </a:lnTo>
                    <a:lnTo>
                      <a:pt x="302" y="22"/>
                    </a:lnTo>
                    <a:lnTo>
                      <a:pt x="170" y="134"/>
                    </a:lnTo>
                    <a:lnTo>
                      <a:pt x="38" y="22"/>
                    </a:lnTo>
                    <a:lnTo>
                      <a:pt x="38" y="22"/>
                    </a:lnTo>
                    <a:lnTo>
                      <a:pt x="41" y="20"/>
                    </a:lnTo>
                    <a:lnTo>
                      <a:pt x="299" y="20"/>
                    </a:lnTo>
                    <a:close/>
                    <a:moveTo>
                      <a:pt x="21" y="218"/>
                    </a:moveTo>
                    <a:lnTo>
                      <a:pt x="21" y="218"/>
                    </a:lnTo>
                    <a:lnTo>
                      <a:pt x="21" y="214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1" y="36"/>
                    </a:lnTo>
                    <a:lnTo>
                      <a:pt x="112" y="114"/>
                    </a:lnTo>
                    <a:lnTo>
                      <a:pt x="21" y="218"/>
                    </a:lnTo>
                    <a:close/>
                    <a:moveTo>
                      <a:pt x="41" y="234"/>
                    </a:moveTo>
                    <a:lnTo>
                      <a:pt x="41" y="234"/>
                    </a:lnTo>
                    <a:lnTo>
                      <a:pt x="36" y="234"/>
                    </a:lnTo>
                    <a:lnTo>
                      <a:pt x="128" y="127"/>
                    </a:lnTo>
                    <a:lnTo>
                      <a:pt x="163" y="158"/>
                    </a:lnTo>
                    <a:lnTo>
                      <a:pt x="163" y="158"/>
                    </a:lnTo>
                    <a:lnTo>
                      <a:pt x="166" y="160"/>
                    </a:lnTo>
                    <a:lnTo>
                      <a:pt x="170" y="160"/>
                    </a:lnTo>
                    <a:lnTo>
                      <a:pt x="170" y="160"/>
                    </a:lnTo>
                    <a:lnTo>
                      <a:pt x="174" y="160"/>
                    </a:lnTo>
                    <a:lnTo>
                      <a:pt x="177" y="158"/>
                    </a:lnTo>
                    <a:lnTo>
                      <a:pt x="212" y="127"/>
                    </a:lnTo>
                    <a:lnTo>
                      <a:pt x="306" y="234"/>
                    </a:lnTo>
                    <a:lnTo>
                      <a:pt x="306" y="234"/>
                    </a:lnTo>
                    <a:lnTo>
                      <a:pt x="299" y="234"/>
                    </a:lnTo>
                    <a:lnTo>
                      <a:pt x="41" y="23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7" name="Freeform 16"/>
              <p:cNvSpPr>
                <a:spLocks noEditPoints="1"/>
              </p:cNvSpPr>
              <p:nvPr/>
            </p:nvSpPr>
            <p:spPr bwMode="auto">
              <a:xfrm>
                <a:off x="8359156" y="2697112"/>
                <a:ext cx="319042" cy="326172"/>
              </a:xfrm>
              <a:custGeom>
                <a:avLst/>
                <a:gdLst>
                  <a:gd name="T0" fmla="*/ 203 w 360"/>
                  <a:gd name="T1" fmla="*/ 271 h 368"/>
                  <a:gd name="T2" fmla="*/ 261 w 360"/>
                  <a:gd name="T3" fmla="*/ 202 h 368"/>
                  <a:gd name="T4" fmla="*/ 360 w 360"/>
                  <a:gd name="T5" fmla="*/ 51 h 368"/>
                  <a:gd name="T6" fmla="*/ 346 w 360"/>
                  <a:gd name="T7" fmla="*/ 37 h 368"/>
                  <a:gd name="T8" fmla="*/ 277 w 360"/>
                  <a:gd name="T9" fmla="*/ 37 h 368"/>
                  <a:gd name="T10" fmla="*/ 180 w 360"/>
                  <a:gd name="T11" fmla="*/ 0 h 368"/>
                  <a:gd name="T12" fmla="*/ 83 w 360"/>
                  <a:gd name="T13" fmla="*/ 37 h 368"/>
                  <a:gd name="T14" fmla="*/ 14 w 360"/>
                  <a:gd name="T15" fmla="*/ 37 h 368"/>
                  <a:gd name="T16" fmla="*/ 0 w 360"/>
                  <a:gd name="T17" fmla="*/ 51 h 368"/>
                  <a:gd name="T18" fmla="*/ 98 w 360"/>
                  <a:gd name="T19" fmla="*/ 202 h 368"/>
                  <a:gd name="T20" fmla="*/ 156 w 360"/>
                  <a:gd name="T21" fmla="*/ 271 h 368"/>
                  <a:gd name="T22" fmla="*/ 156 w 360"/>
                  <a:gd name="T23" fmla="*/ 297 h 368"/>
                  <a:gd name="T24" fmla="*/ 91 w 360"/>
                  <a:gd name="T25" fmla="*/ 332 h 368"/>
                  <a:gd name="T26" fmla="*/ 180 w 360"/>
                  <a:gd name="T27" fmla="*/ 368 h 368"/>
                  <a:gd name="T28" fmla="*/ 269 w 360"/>
                  <a:gd name="T29" fmla="*/ 332 h 368"/>
                  <a:gd name="T30" fmla="*/ 203 w 360"/>
                  <a:gd name="T31" fmla="*/ 297 h 368"/>
                  <a:gd name="T32" fmla="*/ 203 w 360"/>
                  <a:gd name="T33" fmla="*/ 271 h 368"/>
                  <a:gd name="T34" fmla="*/ 259 w 360"/>
                  <a:gd name="T35" fmla="*/ 170 h 368"/>
                  <a:gd name="T36" fmla="*/ 281 w 360"/>
                  <a:gd name="T37" fmla="*/ 65 h 368"/>
                  <a:gd name="T38" fmla="*/ 331 w 360"/>
                  <a:gd name="T39" fmla="*/ 65 h 368"/>
                  <a:gd name="T40" fmla="*/ 259 w 360"/>
                  <a:gd name="T41" fmla="*/ 170 h 368"/>
                  <a:gd name="T42" fmla="*/ 180 w 360"/>
                  <a:gd name="T43" fmla="*/ 24 h 368"/>
                  <a:gd name="T44" fmla="*/ 256 w 360"/>
                  <a:gd name="T45" fmla="*/ 55 h 368"/>
                  <a:gd name="T46" fmla="*/ 180 w 360"/>
                  <a:gd name="T47" fmla="*/ 86 h 368"/>
                  <a:gd name="T48" fmla="*/ 104 w 360"/>
                  <a:gd name="T49" fmla="*/ 55 h 368"/>
                  <a:gd name="T50" fmla="*/ 180 w 360"/>
                  <a:gd name="T51" fmla="*/ 24 h 368"/>
                  <a:gd name="T52" fmla="*/ 29 w 360"/>
                  <a:gd name="T53" fmla="*/ 65 h 368"/>
                  <a:gd name="T54" fmla="*/ 79 w 360"/>
                  <a:gd name="T55" fmla="*/ 65 h 368"/>
                  <a:gd name="T56" fmla="*/ 101 w 360"/>
                  <a:gd name="T57" fmla="*/ 170 h 368"/>
                  <a:gd name="T58" fmla="*/ 29 w 360"/>
                  <a:gd name="T59" fmla="*/ 65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0" h="368">
                    <a:moveTo>
                      <a:pt x="203" y="271"/>
                    </a:moveTo>
                    <a:cubicBezTo>
                      <a:pt x="203" y="242"/>
                      <a:pt x="225" y="226"/>
                      <a:pt x="261" y="202"/>
                    </a:cubicBezTo>
                    <a:cubicBezTo>
                      <a:pt x="305" y="173"/>
                      <a:pt x="360" y="137"/>
                      <a:pt x="360" y="51"/>
                    </a:cubicBezTo>
                    <a:cubicBezTo>
                      <a:pt x="360" y="43"/>
                      <a:pt x="353" y="37"/>
                      <a:pt x="346" y="37"/>
                    </a:cubicBezTo>
                    <a:cubicBezTo>
                      <a:pt x="277" y="37"/>
                      <a:pt x="277" y="37"/>
                      <a:pt x="277" y="37"/>
                    </a:cubicBezTo>
                    <a:cubicBezTo>
                      <a:pt x="267" y="19"/>
                      <a:pt x="238" y="0"/>
                      <a:pt x="180" y="0"/>
                    </a:cubicBezTo>
                    <a:cubicBezTo>
                      <a:pt x="121" y="0"/>
                      <a:pt x="92" y="19"/>
                      <a:pt x="83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6" y="37"/>
                      <a:pt x="0" y="43"/>
                      <a:pt x="0" y="51"/>
                    </a:cubicBezTo>
                    <a:cubicBezTo>
                      <a:pt x="0" y="137"/>
                      <a:pt x="54" y="173"/>
                      <a:pt x="98" y="202"/>
                    </a:cubicBezTo>
                    <a:cubicBezTo>
                      <a:pt x="134" y="226"/>
                      <a:pt x="156" y="242"/>
                      <a:pt x="156" y="271"/>
                    </a:cubicBezTo>
                    <a:cubicBezTo>
                      <a:pt x="156" y="297"/>
                      <a:pt x="156" y="297"/>
                      <a:pt x="156" y="297"/>
                    </a:cubicBezTo>
                    <a:cubicBezTo>
                      <a:pt x="118" y="301"/>
                      <a:pt x="91" y="315"/>
                      <a:pt x="91" y="332"/>
                    </a:cubicBezTo>
                    <a:cubicBezTo>
                      <a:pt x="91" y="352"/>
                      <a:pt x="131" y="368"/>
                      <a:pt x="180" y="368"/>
                    </a:cubicBezTo>
                    <a:cubicBezTo>
                      <a:pt x="229" y="368"/>
                      <a:pt x="269" y="352"/>
                      <a:pt x="269" y="332"/>
                    </a:cubicBezTo>
                    <a:cubicBezTo>
                      <a:pt x="269" y="315"/>
                      <a:pt x="241" y="301"/>
                      <a:pt x="203" y="297"/>
                    </a:cubicBezTo>
                    <a:lnTo>
                      <a:pt x="203" y="271"/>
                    </a:lnTo>
                    <a:close/>
                    <a:moveTo>
                      <a:pt x="259" y="170"/>
                    </a:moveTo>
                    <a:cubicBezTo>
                      <a:pt x="270" y="146"/>
                      <a:pt x="279" y="113"/>
                      <a:pt x="281" y="65"/>
                    </a:cubicBezTo>
                    <a:cubicBezTo>
                      <a:pt x="331" y="65"/>
                      <a:pt x="331" y="65"/>
                      <a:pt x="331" y="65"/>
                    </a:cubicBezTo>
                    <a:cubicBezTo>
                      <a:pt x="326" y="119"/>
                      <a:pt x="294" y="146"/>
                      <a:pt x="259" y="170"/>
                    </a:cubicBezTo>
                    <a:close/>
                    <a:moveTo>
                      <a:pt x="180" y="24"/>
                    </a:moveTo>
                    <a:cubicBezTo>
                      <a:pt x="234" y="24"/>
                      <a:pt x="256" y="47"/>
                      <a:pt x="256" y="55"/>
                    </a:cubicBezTo>
                    <a:cubicBezTo>
                      <a:pt x="256" y="63"/>
                      <a:pt x="234" y="86"/>
                      <a:pt x="180" y="86"/>
                    </a:cubicBezTo>
                    <a:cubicBezTo>
                      <a:pt x="125" y="86"/>
                      <a:pt x="104" y="63"/>
                      <a:pt x="104" y="55"/>
                    </a:cubicBezTo>
                    <a:cubicBezTo>
                      <a:pt x="104" y="47"/>
                      <a:pt x="125" y="24"/>
                      <a:pt x="180" y="24"/>
                    </a:cubicBezTo>
                    <a:close/>
                    <a:moveTo>
                      <a:pt x="29" y="65"/>
                    </a:moveTo>
                    <a:cubicBezTo>
                      <a:pt x="79" y="65"/>
                      <a:pt x="79" y="65"/>
                      <a:pt x="79" y="65"/>
                    </a:cubicBezTo>
                    <a:cubicBezTo>
                      <a:pt x="80" y="113"/>
                      <a:pt x="89" y="146"/>
                      <a:pt x="101" y="170"/>
                    </a:cubicBezTo>
                    <a:cubicBezTo>
                      <a:pt x="66" y="146"/>
                      <a:pt x="33" y="119"/>
                      <a:pt x="29" y="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</p:grpSp>
      <p:sp>
        <p:nvSpPr>
          <p:cNvPr id="144" name="TextBox 143"/>
          <p:cNvSpPr txBox="1"/>
          <p:nvPr/>
        </p:nvSpPr>
        <p:spPr>
          <a:xfrm>
            <a:off x="9228131" y="3874602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2">
                    <a:lumMod val="50000"/>
                  </a:schemeClr>
                </a:solidFill>
                <a:cs typeface="Lato Regular"/>
              </a:rPr>
              <a:t>Option 3</a:t>
            </a:r>
            <a:endParaRPr lang="id-ID" sz="1600" b="1" dirty="0">
              <a:solidFill>
                <a:schemeClr val="bg2">
                  <a:lumMod val="50000"/>
                </a:schemeClr>
              </a:solidFill>
              <a:cs typeface="Lato Regular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228131" y="4143790"/>
            <a:ext cx="249465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consectetuer adipiscing elit, sed diam nonummy nibh euismod tincidunt utt laoreet </a:t>
            </a:r>
            <a:r>
              <a:rPr lang="en-US" sz="1200" smtClean="0">
                <a:solidFill>
                  <a:schemeClr val="bg2">
                    <a:lumMod val="75000"/>
                  </a:schemeClr>
                </a:solidFill>
              </a:rPr>
              <a:t>dolore.</a:t>
            </a:r>
            <a:endParaRPr lang="en-US" sz="1200" dirty="0">
              <a:solidFill>
                <a:schemeClr val="bg2">
                  <a:lumMod val="75000"/>
                </a:schemeClr>
              </a:solidFill>
              <a:cs typeface="Lato Light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8823622" y="4108895"/>
            <a:ext cx="277647" cy="276819"/>
            <a:chOff x="2138511" y="2464802"/>
            <a:chExt cx="354012" cy="352956"/>
          </a:xfrm>
          <a:solidFill>
            <a:schemeClr val="accent4"/>
          </a:solidFill>
        </p:grpSpPr>
        <p:sp>
          <p:nvSpPr>
            <p:cNvPr id="147" name="Oval 14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8" name="Freeform 14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7629720" y="5261530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2">
                    <a:lumMod val="50000"/>
                  </a:schemeClr>
                </a:solidFill>
                <a:cs typeface="Lato Regular"/>
              </a:rPr>
              <a:t>Option 4</a:t>
            </a:r>
            <a:endParaRPr lang="id-ID" sz="1600" b="1" dirty="0">
              <a:solidFill>
                <a:schemeClr val="bg2">
                  <a:lumMod val="50000"/>
                </a:schemeClr>
              </a:solidFill>
              <a:cs typeface="Lato Regular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629720" y="5518843"/>
            <a:ext cx="249465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consectetuer adipiscing elit, sed diam nonummy nibh euismod tincidunt utt laoreet </a:t>
            </a:r>
            <a:r>
              <a:rPr lang="en-US" sz="1200" smtClean="0">
                <a:solidFill>
                  <a:schemeClr val="bg2">
                    <a:lumMod val="75000"/>
                  </a:schemeClr>
                </a:solidFill>
              </a:rPr>
              <a:t>dolore.</a:t>
            </a:r>
            <a:endParaRPr lang="en-US" sz="1200" dirty="0">
              <a:solidFill>
                <a:schemeClr val="bg2">
                  <a:lumMod val="75000"/>
                </a:schemeClr>
              </a:solidFill>
              <a:cs typeface="Lato Light"/>
            </a:endParaRPr>
          </a:p>
        </p:txBody>
      </p:sp>
      <p:grpSp>
        <p:nvGrpSpPr>
          <p:cNvPr id="151" name="Group 150"/>
          <p:cNvGrpSpPr/>
          <p:nvPr/>
        </p:nvGrpSpPr>
        <p:grpSpPr>
          <a:xfrm>
            <a:off x="7225211" y="5495823"/>
            <a:ext cx="277647" cy="276819"/>
            <a:chOff x="2138511" y="2464802"/>
            <a:chExt cx="354012" cy="352956"/>
          </a:xfrm>
          <a:solidFill>
            <a:schemeClr val="accent3"/>
          </a:solidFill>
        </p:grpSpPr>
        <p:sp>
          <p:nvSpPr>
            <p:cNvPr id="152" name="Oval 151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3" name="Freeform 152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54" name="TextBox 153"/>
          <p:cNvSpPr txBox="1"/>
          <p:nvPr/>
        </p:nvSpPr>
        <p:spPr>
          <a:xfrm flipH="1">
            <a:off x="2468213" y="2461602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smtClean="0">
                <a:solidFill>
                  <a:schemeClr val="bg2">
                    <a:lumMod val="50000"/>
                  </a:schemeClr>
                </a:solidFill>
                <a:cs typeface="Lato Regular"/>
              </a:rPr>
              <a:t>Option 1</a:t>
            </a:r>
            <a:endParaRPr lang="id-ID" sz="1600" b="1" dirty="0">
              <a:solidFill>
                <a:schemeClr val="bg2">
                  <a:lumMod val="50000"/>
                </a:schemeClr>
              </a:solidFill>
              <a:cs typeface="Lato Regular"/>
            </a:endParaRPr>
          </a:p>
        </p:txBody>
      </p:sp>
      <p:sp>
        <p:nvSpPr>
          <p:cNvPr id="155" name="TextBox 154"/>
          <p:cNvSpPr txBox="1"/>
          <p:nvPr/>
        </p:nvSpPr>
        <p:spPr>
          <a:xfrm flipH="1">
            <a:off x="972548" y="2730790"/>
            <a:ext cx="249465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consectetuer adipiscing elit, sed diam nonummy nibh euismod tincidunt utt laoreet dolore</a:t>
            </a:r>
            <a:endParaRPr lang="en-US" sz="1200" dirty="0">
              <a:solidFill>
                <a:schemeClr val="bg2">
                  <a:lumMod val="75000"/>
                </a:schemeClr>
              </a:solidFill>
              <a:cs typeface="Lato Light"/>
            </a:endParaRPr>
          </a:p>
        </p:txBody>
      </p:sp>
      <p:grpSp>
        <p:nvGrpSpPr>
          <p:cNvPr id="156" name="Group 155"/>
          <p:cNvGrpSpPr/>
          <p:nvPr/>
        </p:nvGrpSpPr>
        <p:grpSpPr>
          <a:xfrm flipH="1">
            <a:off x="3594066" y="2695895"/>
            <a:ext cx="277647" cy="276819"/>
            <a:chOff x="2138511" y="2464802"/>
            <a:chExt cx="354012" cy="352956"/>
          </a:xfrm>
          <a:solidFill>
            <a:schemeClr val="accent2"/>
          </a:solidFill>
        </p:grpSpPr>
        <p:sp>
          <p:nvSpPr>
            <p:cNvPr id="157" name="Oval 15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8" name="Freeform 15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59" name="TextBox 158"/>
          <p:cNvSpPr txBox="1"/>
          <p:nvPr/>
        </p:nvSpPr>
        <p:spPr>
          <a:xfrm flipH="1">
            <a:off x="1706512" y="4225159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smtClean="0">
                <a:solidFill>
                  <a:schemeClr val="bg2">
                    <a:lumMod val="50000"/>
                  </a:schemeClr>
                </a:solidFill>
                <a:cs typeface="Lato Regular"/>
              </a:rPr>
              <a:t>Option 2</a:t>
            </a:r>
            <a:endParaRPr lang="id-ID" sz="1600" b="1" dirty="0">
              <a:solidFill>
                <a:schemeClr val="bg2">
                  <a:lumMod val="50000"/>
                </a:schemeClr>
              </a:solidFill>
              <a:cs typeface="Lato Regular"/>
            </a:endParaRPr>
          </a:p>
        </p:txBody>
      </p:sp>
      <p:sp>
        <p:nvSpPr>
          <p:cNvPr id="160" name="TextBox 159"/>
          <p:cNvSpPr txBox="1"/>
          <p:nvPr/>
        </p:nvSpPr>
        <p:spPr>
          <a:xfrm flipH="1">
            <a:off x="210847" y="4482472"/>
            <a:ext cx="249465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consectetuer adipiscing elit, sed diam nonummy nibh euismod tincidunt utt laoreet dolore </a:t>
            </a:r>
            <a:endParaRPr lang="en-US" sz="1200" dirty="0">
              <a:solidFill>
                <a:schemeClr val="bg2">
                  <a:lumMod val="75000"/>
                </a:schemeClr>
              </a:solidFill>
              <a:cs typeface="Lato Light"/>
            </a:endParaRPr>
          </a:p>
        </p:txBody>
      </p:sp>
      <p:grpSp>
        <p:nvGrpSpPr>
          <p:cNvPr id="161" name="Group 160"/>
          <p:cNvGrpSpPr/>
          <p:nvPr/>
        </p:nvGrpSpPr>
        <p:grpSpPr>
          <a:xfrm flipH="1">
            <a:off x="2832365" y="4459452"/>
            <a:ext cx="277647" cy="276819"/>
            <a:chOff x="2138511" y="2464802"/>
            <a:chExt cx="354012" cy="352956"/>
          </a:xfrm>
          <a:solidFill>
            <a:schemeClr val="accent1"/>
          </a:solidFill>
        </p:grpSpPr>
        <p:sp>
          <p:nvSpPr>
            <p:cNvPr id="162" name="Oval 161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3" name="Freeform 162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64" name="Straight Connector 163"/>
          <p:cNvCxnSpPr/>
          <p:nvPr/>
        </p:nvCxnSpPr>
        <p:spPr>
          <a:xfrm>
            <a:off x="5319389" y="1143000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5471789" y="1244600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46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45" grpId="0"/>
      <p:bldP spid="149" grpId="0"/>
      <p:bldP spid="150" grpId="0"/>
      <p:bldP spid="154" grpId="0"/>
      <p:bldP spid="155" grpId="0"/>
      <p:bldP spid="159" grpId="0"/>
      <p:bldP spid="16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Chart Layout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pPr/>
              <a:t>25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5319389" y="1143000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471789" y="1244600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74410" y="4817725"/>
            <a:ext cx="1714054" cy="124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600" b="1" smtClean="0">
                <a:solidFill>
                  <a:schemeClr val="bg2">
                    <a:lumMod val="50000"/>
                  </a:schemeClr>
                </a:solidFill>
                <a:latin typeface="+mn-lt"/>
                <a:cs typeface="Lato Regular"/>
              </a:rPr>
              <a:t>Option 1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+mn-lt"/>
              <a:cs typeface="Lato Regular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Lato Light"/>
                <a:cs typeface="Lato Light"/>
              </a:rPr>
              <a:t>Lorem ipsum dolor sit amet, consectetur adipiscing elit.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2210638" y="4817725"/>
            <a:ext cx="1714054" cy="124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600" b="1" smtClean="0">
                <a:solidFill>
                  <a:schemeClr val="bg2">
                    <a:lumMod val="50000"/>
                  </a:schemeClr>
                </a:solidFill>
                <a:latin typeface="+mn-lt"/>
                <a:cs typeface="Lato Regular"/>
              </a:rPr>
              <a:t>Option 2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+mn-lt"/>
              <a:cs typeface="Lato Regular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Lato Light"/>
                <a:cs typeface="Lato Light"/>
              </a:rPr>
              <a:t>Lorem ipsum dolor sit amet, consectetur adipiscing elit.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242637" y="4817725"/>
            <a:ext cx="1714054" cy="124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600" b="1" smtClean="0">
                <a:solidFill>
                  <a:schemeClr val="bg2">
                    <a:lumMod val="50000"/>
                  </a:schemeClr>
                </a:solidFill>
                <a:latin typeface="+mn-lt"/>
                <a:cs typeface="Lato Regular"/>
              </a:rPr>
              <a:t>Option 3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+mn-lt"/>
              <a:cs typeface="Lato Regular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Lato Light"/>
                <a:cs typeface="Lato Light"/>
              </a:rPr>
              <a:t>Lorem ipsum dolor sit amet, consectetur adipiscing elit.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6274638" y="4817725"/>
            <a:ext cx="1714054" cy="124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600" b="1" smtClean="0">
                <a:solidFill>
                  <a:schemeClr val="bg2">
                    <a:lumMod val="50000"/>
                  </a:schemeClr>
                </a:solidFill>
                <a:latin typeface="+mn-lt"/>
                <a:cs typeface="Lato Regular"/>
              </a:rPr>
              <a:t>Option 4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+mn-lt"/>
              <a:cs typeface="Lato Regular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Lato Light"/>
                <a:cs typeface="Lato Light"/>
              </a:rPr>
              <a:t>Lorem ipsum dolor sit amet, consectetur adipiscing elit.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8306638" y="4817725"/>
            <a:ext cx="1714054" cy="124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600" b="1" smtClean="0">
                <a:solidFill>
                  <a:schemeClr val="bg2">
                    <a:lumMod val="50000"/>
                  </a:schemeClr>
                </a:solidFill>
                <a:latin typeface="+mn-lt"/>
                <a:cs typeface="Lato Regular"/>
              </a:rPr>
              <a:t>Option 5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+mn-lt"/>
              <a:cs typeface="Lato Regular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Lato Light"/>
                <a:cs typeface="Lato Light"/>
              </a:rPr>
              <a:t>Lorem ipsum dolor sit amet, consectetur adipiscing elit.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10338638" y="4817725"/>
            <a:ext cx="1714054" cy="124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600" b="1" smtClean="0">
                <a:solidFill>
                  <a:schemeClr val="bg2">
                    <a:lumMod val="50000"/>
                  </a:schemeClr>
                </a:solidFill>
                <a:latin typeface="+mn-lt"/>
                <a:cs typeface="Lato Regular"/>
              </a:rPr>
              <a:t>Option 6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+mn-lt"/>
              <a:cs typeface="Lato Regular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Lato Light"/>
                <a:cs typeface="Lato Light"/>
              </a:rPr>
              <a:t>Lorem ipsum dolor sit amet, consectetur adipiscing elit.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565832" y="4490126"/>
            <a:ext cx="931026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618152" y="4490126"/>
            <a:ext cx="931026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50152" y="4490126"/>
            <a:ext cx="931026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665527" y="4490126"/>
            <a:ext cx="931026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695680" y="4490126"/>
            <a:ext cx="931026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32"/>
          <p:cNvSpPr>
            <a:spLocks noChangeArrowheads="1"/>
          </p:cNvSpPr>
          <p:nvPr/>
        </p:nvSpPr>
        <p:spPr bwMode="auto">
          <a:xfrm>
            <a:off x="10779416" y="4135775"/>
            <a:ext cx="832497" cy="496602"/>
          </a:xfrm>
          <a:custGeom>
            <a:avLst/>
            <a:gdLst>
              <a:gd name="T0" fmla="*/ 381 w 498"/>
              <a:gd name="T1" fmla="*/ 88 h 329"/>
              <a:gd name="T2" fmla="*/ 381 w 498"/>
              <a:gd name="T3" fmla="*/ 88 h 329"/>
              <a:gd name="T4" fmla="*/ 355 w 498"/>
              <a:gd name="T5" fmla="*/ 97 h 329"/>
              <a:gd name="T6" fmla="*/ 231 w 498"/>
              <a:gd name="T7" fmla="*/ 0 h 329"/>
              <a:gd name="T8" fmla="*/ 98 w 498"/>
              <a:gd name="T9" fmla="*/ 132 h 329"/>
              <a:gd name="T10" fmla="*/ 98 w 498"/>
              <a:gd name="T11" fmla="*/ 150 h 329"/>
              <a:gd name="T12" fmla="*/ 89 w 498"/>
              <a:gd name="T13" fmla="*/ 150 h 329"/>
              <a:gd name="T14" fmla="*/ 0 w 498"/>
              <a:gd name="T15" fmla="*/ 238 h 329"/>
              <a:gd name="T16" fmla="*/ 89 w 498"/>
              <a:gd name="T17" fmla="*/ 328 h 329"/>
              <a:gd name="T18" fmla="*/ 213 w 498"/>
              <a:gd name="T19" fmla="*/ 328 h 329"/>
              <a:gd name="T20" fmla="*/ 213 w 498"/>
              <a:gd name="T21" fmla="*/ 230 h 329"/>
              <a:gd name="T22" fmla="*/ 160 w 498"/>
              <a:gd name="T23" fmla="*/ 230 h 329"/>
              <a:gd name="T24" fmla="*/ 249 w 498"/>
              <a:gd name="T25" fmla="*/ 115 h 329"/>
              <a:gd name="T26" fmla="*/ 337 w 498"/>
              <a:gd name="T27" fmla="*/ 230 h 329"/>
              <a:gd name="T28" fmla="*/ 284 w 498"/>
              <a:gd name="T29" fmla="*/ 230 h 329"/>
              <a:gd name="T30" fmla="*/ 284 w 498"/>
              <a:gd name="T31" fmla="*/ 328 h 329"/>
              <a:gd name="T32" fmla="*/ 381 w 498"/>
              <a:gd name="T33" fmla="*/ 328 h 329"/>
              <a:gd name="T34" fmla="*/ 497 w 498"/>
              <a:gd name="T35" fmla="*/ 203 h 329"/>
              <a:gd name="T36" fmla="*/ 381 w 498"/>
              <a:gd name="T37" fmla="*/ 88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98" h="329">
                <a:moveTo>
                  <a:pt x="381" y="88"/>
                </a:moveTo>
                <a:lnTo>
                  <a:pt x="381" y="88"/>
                </a:lnTo>
                <a:cubicBezTo>
                  <a:pt x="372" y="88"/>
                  <a:pt x="364" y="88"/>
                  <a:pt x="355" y="97"/>
                </a:cubicBezTo>
                <a:cubicBezTo>
                  <a:pt x="346" y="44"/>
                  <a:pt x="293" y="0"/>
                  <a:pt x="231" y="0"/>
                </a:cubicBezTo>
                <a:cubicBezTo>
                  <a:pt x="160" y="0"/>
                  <a:pt x="98" y="62"/>
                  <a:pt x="98" y="132"/>
                </a:cubicBezTo>
                <a:cubicBezTo>
                  <a:pt x="98" y="132"/>
                  <a:pt x="98" y="141"/>
                  <a:pt x="98" y="150"/>
                </a:cubicBezTo>
                <a:cubicBezTo>
                  <a:pt x="98" y="150"/>
                  <a:pt x="98" y="150"/>
                  <a:pt x="89" y="150"/>
                </a:cubicBezTo>
                <a:cubicBezTo>
                  <a:pt x="45" y="150"/>
                  <a:pt x="0" y="185"/>
                  <a:pt x="0" y="238"/>
                </a:cubicBezTo>
                <a:cubicBezTo>
                  <a:pt x="0" y="283"/>
                  <a:pt x="45" y="328"/>
                  <a:pt x="89" y="328"/>
                </a:cubicBezTo>
                <a:cubicBezTo>
                  <a:pt x="213" y="328"/>
                  <a:pt x="213" y="328"/>
                  <a:pt x="213" y="328"/>
                </a:cubicBezTo>
                <a:cubicBezTo>
                  <a:pt x="213" y="230"/>
                  <a:pt x="213" y="230"/>
                  <a:pt x="213" y="230"/>
                </a:cubicBezTo>
                <a:cubicBezTo>
                  <a:pt x="160" y="230"/>
                  <a:pt x="160" y="230"/>
                  <a:pt x="160" y="230"/>
                </a:cubicBezTo>
                <a:cubicBezTo>
                  <a:pt x="249" y="115"/>
                  <a:pt x="249" y="115"/>
                  <a:pt x="249" y="115"/>
                </a:cubicBezTo>
                <a:cubicBezTo>
                  <a:pt x="337" y="230"/>
                  <a:pt x="337" y="230"/>
                  <a:pt x="337" y="230"/>
                </a:cubicBezTo>
                <a:cubicBezTo>
                  <a:pt x="284" y="230"/>
                  <a:pt x="284" y="230"/>
                  <a:pt x="284" y="230"/>
                </a:cubicBezTo>
                <a:cubicBezTo>
                  <a:pt x="284" y="328"/>
                  <a:pt x="284" y="328"/>
                  <a:pt x="284" y="328"/>
                </a:cubicBezTo>
                <a:cubicBezTo>
                  <a:pt x="381" y="328"/>
                  <a:pt x="381" y="328"/>
                  <a:pt x="381" y="328"/>
                </a:cubicBezTo>
                <a:cubicBezTo>
                  <a:pt x="443" y="328"/>
                  <a:pt x="497" y="275"/>
                  <a:pt x="497" y="203"/>
                </a:cubicBezTo>
                <a:cubicBezTo>
                  <a:pt x="497" y="141"/>
                  <a:pt x="443" y="88"/>
                  <a:pt x="381" y="8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24" name="Freeform 148"/>
          <p:cNvSpPr>
            <a:spLocks noChangeArrowheads="1"/>
          </p:cNvSpPr>
          <p:nvPr/>
        </p:nvSpPr>
        <p:spPr bwMode="auto">
          <a:xfrm>
            <a:off x="713752" y="4140554"/>
            <a:ext cx="635369" cy="534158"/>
          </a:xfrm>
          <a:custGeom>
            <a:avLst/>
            <a:gdLst>
              <a:gd name="T0" fmla="*/ 479 w 497"/>
              <a:gd name="T1" fmla="*/ 283 h 418"/>
              <a:gd name="T2" fmla="*/ 479 w 497"/>
              <a:gd name="T3" fmla="*/ 283 h 418"/>
              <a:gd name="T4" fmla="*/ 398 w 497"/>
              <a:gd name="T5" fmla="*/ 230 h 418"/>
              <a:gd name="T6" fmla="*/ 354 w 497"/>
              <a:gd name="T7" fmla="*/ 230 h 418"/>
              <a:gd name="T8" fmla="*/ 434 w 497"/>
              <a:gd name="T9" fmla="*/ 292 h 418"/>
              <a:gd name="T10" fmla="*/ 345 w 497"/>
              <a:gd name="T11" fmla="*/ 292 h 418"/>
              <a:gd name="T12" fmla="*/ 345 w 497"/>
              <a:gd name="T13" fmla="*/ 301 h 418"/>
              <a:gd name="T14" fmla="*/ 319 w 497"/>
              <a:gd name="T15" fmla="*/ 355 h 418"/>
              <a:gd name="T16" fmla="*/ 177 w 497"/>
              <a:gd name="T17" fmla="*/ 355 h 418"/>
              <a:gd name="T18" fmla="*/ 151 w 497"/>
              <a:gd name="T19" fmla="*/ 301 h 418"/>
              <a:gd name="T20" fmla="*/ 151 w 497"/>
              <a:gd name="T21" fmla="*/ 292 h 418"/>
              <a:gd name="T22" fmla="*/ 62 w 497"/>
              <a:gd name="T23" fmla="*/ 292 h 418"/>
              <a:gd name="T24" fmla="*/ 141 w 497"/>
              <a:gd name="T25" fmla="*/ 230 h 418"/>
              <a:gd name="T26" fmla="*/ 97 w 497"/>
              <a:gd name="T27" fmla="*/ 230 h 418"/>
              <a:gd name="T28" fmla="*/ 17 w 497"/>
              <a:gd name="T29" fmla="*/ 283 h 418"/>
              <a:gd name="T30" fmla="*/ 0 w 497"/>
              <a:gd name="T31" fmla="*/ 320 h 418"/>
              <a:gd name="T32" fmla="*/ 17 w 497"/>
              <a:gd name="T33" fmla="*/ 399 h 418"/>
              <a:gd name="T34" fmla="*/ 44 w 497"/>
              <a:gd name="T35" fmla="*/ 417 h 418"/>
              <a:gd name="T36" fmla="*/ 451 w 497"/>
              <a:gd name="T37" fmla="*/ 417 h 418"/>
              <a:gd name="T38" fmla="*/ 479 w 497"/>
              <a:gd name="T39" fmla="*/ 399 h 418"/>
              <a:gd name="T40" fmla="*/ 496 w 497"/>
              <a:gd name="T41" fmla="*/ 320 h 418"/>
              <a:gd name="T42" fmla="*/ 479 w 497"/>
              <a:gd name="T43" fmla="*/ 283 h 418"/>
              <a:gd name="T44" fmla="*/ 381 w 497"/>
              <a:gd name="T45" fmla="*/ 124 h 418"/>
              <a:gd name="T46" fmla="*/ 381 w 497"/>
              <a:gd name="T47" fmla="*/ 124 h 418"/>
              <a:gd name="T48" fmla="*/ 292 w 497"/>
              <a:gd name="T49" fmla="*/ 124 h 418"/>
              <a:gd name="T50" fmla="*/ 292 w 497"/>
              <a:gd name="T51" fmla="*/ 0 h 418"/>
              <a:gd name="T52" fmla="*/ 204 w 497"/>
              <a:gd name="T53" fmla="*/ 0 h 418"/>
              <a:gd name="T54" fmla="*/ 204 w 497"/>
              <a:gd name="T55" fmla="*/ 124 h 418"/>
              <a:gd name="T56" fmla="*/ 115 w 497"/>
              <a:gd name="T57" fmla="*/ 124 h 418"/>
              <a:gd name="T58" fmla="*/ 248 w 497"/>
              <a:gd name="T59" fmla="*/ 248 h 418"/>
              <a:gd name="T60" fmla="*/ 381 w 497"/>
              <a:gd name="T61" fmla="*/ 124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97" h="418">
                <a:moveTo>
                  <a:pt x="479" y="283"/>
                </a:moveTo>
                <a:lnTo>
                  <a:pt x="479" y="283"/>
                </a:lnTo>
                <a:cubicBezTo>
                  <a:pt x="398" y="230"/>
                  <a:pt x="398" y="230"/>
                  <a:pt x="398" y="230"/>
                </a:cubicBezTo>
                <a:cubicBezTo>
                  <a:pt x="354" y="230"/>
                  <a:pt x="354" y="230"/>
                  <a:pt x="354" y="230"/>
                </a:cubicBezTo>
                <a:cubicBezTo>
                  <a:pt x="434" y="292"/>
                  <a:pt x="434" y="292"/>
                  <a:pt x="434" y="292"/>
                </a:cubicBezTo>
                <a:cubicBezTo>
                  <a:pt x="345" y="292"/>
                  <a:pt x="345" y="292"/>
                  <a:pt x="345" y="292"/>
                </a:cubicBezTo>
                <a:cubicBezTo>
                  <a:pt x="345" y="292"/>
                  <a:pt x="345" y="292"/>
                  <a:pt x="345" y="301"/>
                </a:cubicBezTo>
                <a:cubicBezTo>
                  <a:pt x="319" y="355"/>
                  <a:pt x="319" y="355"/>
                  <a:pt x="319" y="355"/>
                </a:cubicBezTo>
                <a:cubicBezTo>
                  <a:pt x="177" y="355"/>
                  <a:pt x="177" y="355"/>
                  <a:pt x="177" y="355"/>
                </a:cubicBezTo>
                <a:cubicBezTo>
                  <a:pt x="151" y="301"/>
                  <a:pt x="151" y="301"/>
                  <a:pt x="151" y="301"/>
                </a:cubicBezTo>
                <a:cubicBezTo>
                  <a:pt x="151" y="292"/>
                  <a:pt x="151" y="292"/>
                  <a:pt x="151" y="292"/>
                </a:cubicBezTo>
                <a:cubicBezTo>
                  <a:pt x="62" y="292"/>
                  <a:pt x="62" y="292"/>
                  <a:pt x="62" y="292"/>
                </a:cubicBezTo>
                <a:cubicBezTo>
                  <a:pt x="141" y="230"/>
                  <a:pt x="141" y="230"/>
                  <a:pt x="141" y="230"/>
                </a:cubicBezTo>
                <a:cubicBezTo>
                  <a:pt x="97" y="230"/>
                  <a:pt x="97" y="230"/>
                  <a:pt x="97" y="230"/>
                </a:cubicBezTo>
                <a:cubicBezTo>
                  <a:pt x="17" y="283"/>
                  <a:pt x="17" y="283"/>
                  <a:pt x="17" y="283"/>
                </a:cubicBezTo>
                <a:cubicBezTo>
                  <a:pt x="9" y="292"/>
                  <a:pt x="0" y="301"/>
                  <a:pt x="0" y="320"/>
                </a:cubicBezTo>
                <a:cubicBezTo>
                  <a:pt x="17" y="399"/>
                  <a:pt x="17" y="399"/>
                  <a:pt x="17" y="399"/>
                </a:cubicBezTo>
                <a:cubicBezTo>
                  <a:pt x="17" y="408"/>
                  <a:pt x="35" y="417"/>
                  <a:pt x="44" y="417"/>
                </a:cubicBezTo>
                <a:cubicBezTo>
                  <a:pt x="451" y="417"/>
                  <a:pt x="451" y="417"/>
                  <a:pt x="451" y="417"/>
                </a:cubicBezTo>
                <a:cubicBezTo>
                  <a:pt x="460" y="417"/>
                  <a:pt x="479" y="408"/>
                  <a:pt x="479" y="399"/>
                </a:cubicBezTo>
                <a:cubicBezTo>
                  <a:pt x="496" y="320"/>
                  <a:pt x="496" y="320"/>
                  <a:pt x="496" y="320"/>
                </a:cubicBezTo>
                <a:cubicBezTo>
                  <a:pt x="496" y="301"/>
                  <a:pt x="487" y="292"/>
                  <a:pt x="479" y="283"/>
                </a:cubicBezTo>
                <a:close/>
                <a:moveTo>
                  <a:pt x="381" y="124"/>
                </a:moveTo>
                <a:lnTo>
                  <a:pt x="381" y="124"/>
                </a:lnTo>
                <a:cubicBezTo>
                  <a:pt x="292" y="124"/>
                  <a:pt x="292" y="124"/>
                  <a:pt x="292" y="124"/>
                </a:cubicBezTo>
                <a:cubicBezTo>
                  <a:pt x="292" y="0"/>
                  <a:pt x="292" y="0"/>
                  <a:pt x="292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204" y="124"/>
                  <a:pt x="204" y="124"/>
                  <a:pt x="204" y="124"/>
                </a:cubicBezTo>
                <a:cubicBezTo>
                  <a:pt x="115" y="124"/>
                  <a:pt x="115" y="124"/>
                  <a:pt x="115" y="124"/>
                </a:cubicBezTo>
                <a:cubicBezTo>
                  <a:pt x="248" y="248"/>
                  <a:pt x="248" y="248"/>
                  <a:pt x="248" y="248"/>
                </a:cubicBezTo>
                <a:lnTo>
                  <a:pt x="381" y="1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25" name="Freeform 138"/>
          <p:cNvSpPr>
            <a:spLocks noChangeArrowheads="1"/>
          </p:cNvSpPr>
          <p:nvPr/>
        </p:nvSpPr>
        <p:spPr bwMode="auto">
          <a:xfrm>
            <a:off x="2734441" y="4226344"/>
            <a:ext cx="632233" cy="452422"/>
          </a:xfrm>
          <a:custGeom>
            <a:avLst/>
            <a:gdLst>
              <a:gd name="T0" fmla="*/ 478 w 479"/>
              <a:gd name="T1" fmla="*/ 44 h 346"/>
              <a:gd name="T2" fmla="*/ 478 w 479"/>
              <a:gd name="T3" fmla="*/ 44 h 346"/>
              <a:gd name="T4" fmla="*/ 478 w 479"/>
              <a:gd name="T5" fmla="*/ 17 h 346"/>
              <a:gd name="T6" fmla="*/ 461 w 479"/>
              <a:gd name="T7" fmla="*/ 0 h 346"/>
              <a:gd name="T8" fmla="*/ 18 w 479"/>
              <a:gd name="T9" fmla="*/ 0 h 346"/>
              <a:gd name="T10" fmla="*/ 0 w 479"/>
              <a:gd name="T11" fmla="*/ 17 h 346"/>
              <a:gd name="T12" fmla="*/ 0 w 479"/>
              <a:gd name="T13" fmla="*/ 44 h 346"/>
              <a:gd name="T14" fmla="*/ 44 w 479"/>
              <a:gd name="T15" fmla="*/ 44 h 346"/>
              <a:gd name="T16" fmla="*/ 44 w 479"/>
              <a:gd name="T17" fmla="*/ 97 h 346"/>
              <a:gd name="T18" fmla="*/ 0 w 479"/>
              <a:gd name="T19" fmla="*/ 97 h 346"/>
              <a:gd name="T20" fmla="*/ 0 w 479"/>
              <a:gd name="T21" fmla="*/ 150 h 346"/>
              <a:gd name="T22" fmla="*/ 44 w 479"/>
              <a:gd name="T23" fmla="*/ 150 h 346"/>
              <a:gd name="T24" fmla="*/ 44 w 479"/>
              <a:gd name="T25" fmla="*/ 194 h 346"/>
              <a:gd name="T26" fmla="*/ 0 w 479"/>
              <a:gd name="T27" fmla="*/ 194 h 346"/>
              <a:gd name="T28" fmla="*/ 0 w 479"/>
              <a:gd name="T29" fmla="*/ 247 h 346"/>
              <a:gd name="T30" fmla="*/ 44 w 479"/>
              <a:gd name="T31" fmla="*/ 247 h 346"/>
              <a:gd name="T32" fmla="*/ 44 w 479"/>
              <a:gd name="T33" fmla="*/ 292 h 346"/>
              <a:gd name="T34" fmla="*/ 0 w 479"/>
              <a:gd name="T35" fmla="*/ 292 h 346"/>
              <a:gd name="T36" fmla="*/ 0 w 479"/>
              <a:gd name="T37" fmla="*/ 328 h 346"/>
              <a:gd name="T38" fmla="*/ 18 w 479"/>
              <a:gd name="T39" fmla="*/ 345 h 346"/>
              <a:gd name="T40" fmla="*/ 461 w 479"/>
              <a:gd name="T41" fmla="*/ 345 h 346"/>
              <a:gd name="T42" fmla="*/ 478 w 479"/>
              <a:gd name="T43" fmla="*/ 328 h 346"/>
              <a:gd name="T44" fmla="*/ 478 w 479"/>
              <a:gd name="T45" fmla="*/ 292 h 346"/>
              <a:gd name="T46" fmla="*/ 434 w 479"/>
              <a:gd name="T47" fmla="*/ 292 h 346"/>
              <a:gd name="T48" fmla="*/ 434 w 479"/>
              <a:gd name="T49" fmla="*/ 247 h 346"/>
              <a:gd name="T50" fmla="*/ 478 w 479"/>
              <a:gd name="T51" fmla="*/ 247 h 346"/>
              <a:gd name="T52" fmla="*/ 478 w 479"/>
              <a:gd name="T53" fmla="*/ 194 h 346"/>
              <a:gd name="T54" fmla="*/ 434 w 479"/>
              <a:gd name="T55" fmla="*/ 194 h 346"/>
              <a:gd name="T56" fmla="*/ 434 w 479"/>
              <a:gd name="T57" fmla="*/ 150 h 346"/>
              <a:gd name="T58" fmla="*/ 478 w 479"/>
              <a:gd name="T59" fmla="*/ 150 h 346"/>
              <a:gd name="T60" fmla="*/ 478 w 479"/>
              <a:gd name="T61" fmla="*/ 97 h 346"/>
              <a:gd name="T62" fmla="*/ 434 w 479"/>
              <a:gd name="T63" fmla="*/ 97 h 346"/>
              <a:gd name="T64" fmla="*/ 434 w 479"/>
              <a:gd name="T65" fmla="*/ 44 h 346"/>
              <a:gd name="T66" fmla="*/ 478 w 479"/>
              <a:gd name="T67" fmla="*/ 44 h 346"/>
              <a:gd name="T68" fmla="*/ 186 w 479"/>
              <a:gd name="T69" fmla="*/ 247 h 346"/>
              <a:gd name="T70" fmla="*/ 186 w 479"/>
              <a:gd name="T71" fmla="*/ 247 h 346"/>
              <a:gd name="T72" fmla="*/ 186 w 479"/>
              <a:gd name="T73" fmla="*/ 97 h 346"/>
              <a:gd name="T74" fmla="*/ 310 w 479"/>
              <a:gd name="T75" fmla="*/ 168 h 346"/>
              <a:gd name="T76" fmla="*/ 186 w 479"/>
              <a:gd name="T77" fmla="*/ 247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79" h="346">
                <a:moveTo>
                  <a:pt x="478" y="44"/>
                </a:moveTo>
                <a:lnTo>
                  <a:pt x="478" y="44"/>
                </a:lnTo>
                <a:cubicBezTo>
                  <a:pt x="478" y="17"/>
                  <a:pt x="478" y="17"/>
                  <a:pt x="478" y="17"/>
                </a:cubicBezTo>
                <a:cubicBezTo>
                  <a:pt x="478" y="9"/>
                  <a:pt x="469" y="0"/>
                  <a:pt x="461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0" y="17"/>
                </a:cubicBezTo>
                <a:cubicBezTo>
                  <a:pt x="0" y="44"/>
                  <a:pt x="0" y="44"/>
                  <a:pt x="0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4" y="97"/>
                  <a:pt x="44" y="97"/>
                  <a:pt x="44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50"/>
                  <a:pt x="0" y="150"/>
                  <a:pt x="0" y="150"/>
                </a:cubicBezTo>
                <a:cubicBezTo>
                  <a:pt x="44" y="150"/>
                  <a:pt x="44" y="150"/>
                  <a:pt x="44" y="150"/>
                </a:cubicBezTo>
                <a:cubicBezTo>
                  <a:pt x="44" y="194"/>
                  <a:pt x="44" y="194"/>
                  <a:pt x="44" y="194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247"/>
                  <a:pt x="0" y="247"/>
                  <a:pt x="0" y="247"/>
                </a:cubicBezTo>
                <a:cubicBezTo>
                  <a:pt x="44" y="247"/>
                  <a:pt x="44" y="247"/>
                  <a:pt x="44" y="247"/>
                </a:cubicBezTo>
                <a:cubicBezTo>
                  <a:pt x="44" y="292"/>
                  <a:pt x="44" y="292"/>
                  <a:pt x="44" y="292"/>
                </a:cubicBezTo>
                <a:cubicBezTo>
                  <a:pt x="0" y="292"/>
                  <a:pt x="0" y="292"/>
                  <a:pt x="0" y="292"/>
                </a:cubicBezTo>
                <a:cubicBezTo>
                  <a:pt x="0" y="328"/>
                  <a:pt x="0" y="328"/>
                  <a:pt x="0" y="328"/>
                </a:cubicBezTo>
                <a:cubicBezTo>
                  <a:pt x="0" y="337"/>
                  <a:pt x="9" y="345"/>
                  <a:pt x="18" y="345"/>
                </a:cubicBezTo>
                <a:cubicBezTo>
                  <a:pt x="461" y="345"/>
                  <a:pt x="461" y="345"/>
                  <a:pt x="461" y="345"/>
                </a:cubicBezTo>
                <a:cubicBezTo>
                  <a:pt x="469" y="345"/>
                  <a:pt x="478" y="337"/>
                  <a:pt x="478" y="328"/>
                </a:cubicBezTo>
                <a:cubicBezTo>
                  <a:pt x="478" y="292"/>
                  <a:pt x="478" y="292"/>
                  <a:pt x="478" y="292"/>
                </a:cubicBezTo>
                <a:cubicBezTo>
                  <a:pt x="434" y="292"/>
                  <a:pt x="434" y="292"/>
                  <a:pt x="434" y="292"/>
                </a:cubicBezTo>
                <a:cubicBezTo>
                  <a:pt x="434" y="247"/>
                  <a:pt x="434" y="247"/>
                  <a:pt x="434" y="247"/>
                </a:cubicBezTo>
                <a:cubicBezTo>
                  <a:pt x="478" y="247"/>
                  <a:pt x="478" y="247"/>
                  <a:pt x="478" y="247"/>
                </a:cubicBezTo>
                <a:cubicBezTo>
                  <a:pt x="478" y="194"/>
                  <a:pt x="478" y="194"/>
                  <a:pt x="478" y="194"/>
                </a:cubicBezTo>
                <a:cubicBezTo>
                  <a:pt x="434" y="194"/>
                  <a:pt x="434" y="194"/>
                  <a:pt x="434" y="194"/>
                </a:cubicBezTo>
                <a:cubicBezTo>
                  <a:pt x="434" y="150"/>
                  <a:pt x="434" y="150"/>
                  <a:pt x="434" y="150"/>
                </a:cubicBezTo>
                <a:cubicBezTo>
                  <a:pt x="478" y="150"/>
                  <a:pt x="478" y="150"/>
                  <a:pt x="478" y="150"/>
                </a:cubicBezTo>
                <a:cubicBezTo>
                  <a:pt x="478" y="97"/>
                  <a:pt x="478" y="97"/>
                  <a:pt x="478" y="97"/>
                </a:cubicBezTo>
                <a:cubicBezTo>
                  <a:pt x="434" y="97"/>
                  <a:pt x="434" y="97"/>
                  <a:pt x="434" y="97"/>
                </a:cubicBezTo>
                <a:cubicBezTo>
                  <a:pt x="434" y="44"/>
                  <a:pt x="434" y="44"/>
                  <a:pt x="434" y="44"/>
                </a:cubicBezTo>
                <a:lnTo>
                  <a:pt x="478" y="44"/>
                </a:lnTo>
                <a:close/>
                <a:moveTo>
                  <a:pt x="186" y="247"/>
                </a:moveTo>
                <a:lnTo>
                  <a:pt x="186" y="247"/>
                </a:lnTo>
                <a:cubicBezTo>
                  <a:pt x="186" y="97"/>
                  <a:pt x="186" y="97"/>
                  <a:pt x="186" y="97"/>
                </a:cubicBezTo>
                <a:cubicBezTo>
                  <a:pt x="310" y="168"/>
                  <a:pt x="310" y="168"/>
                  <a:pt x="310" y="168"/>
                </a:cubicBezTo>
                <a:lnTo>
                  <a:pt x="186" y="24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26" name="Freeform 95"/>
          <p:cNvSpPr>
            <a:spLocks noChangeArrowheads="1"/>
          </p:cNvSpPr>
          <p:nvPr/>
        </p:nvSpPr>
        <p:spPr bwMode="auto">
          <a:xfrm>
            <a:off x="8794149" y="4173344"/>
            <a:ext cx="600061" cy="522356"/>
          </a:xfrm>
          <a:custGeom>
            <a:avLst/>
            <a:gdLst>
              <a:gd name="T0" fmla="*/ 257 w 462"/>
              <a:gd name="T1" fmla="*/ 0 h 409"/>
              <a:gd name="T2" fmla="*/ 257 w 462"/>
              <a:gd name="T3" fmla="*/ 0 h 409"/>
              <a:gd name="T4" fmla="*/ 62 w 462"/>
              <a:gd name="T5" fmla="*/ 205 h 409"/>
              <a:gd name="T6" fmla="*/ 0 w 462"/>
              <a:gd name="T7" fmla="*/ 205 h 409"/>
              <a:gd name="T8" fmla="*/ 89 w 462"/>
              <a:gd name="T9" fmla="*/ 302 h 409"/>
              <a:gd name="T10" fmla="*/ 178 w 462"/>
              <a:gd name="T11" fmla="*/ 205 h 409"/>
              <a:gd name="T12" fmla="*/ 106 w 462"/>
              <a:gd name="T13" fmla="*/ 205 h 409"/>
              <a:gd name="T14" fmla="*/ 257 w 462"/>
              <a:gd name="T15" fmla="*/ 53 h 409"/>
              <a:gd name="T16" fmla="*/ 416 w 462"/>
              <a:gd name="T17" fmla="*/ 205 h 409"/>
              <a:gd name="T18" fmla="*/ 257 w 462"/>
              <a:gd name="T19" fmla="*/ 364 h 409"/>
              <a:gd name="T20" fmla="*/ 169 w 462"/>
              <a:gd name="T21" fmla="*/ 328 h 409"/>
              <a:gd name="T22" fmla="*/ 133 w 462"/>
              <a:gd name="T23" fmla="*/ 364 h 409"/>
              <a:gd name="T24" fmla="*/ 257 w 462"/>
              <a:gd name="T25" fmla="*/ 408 h 409"/>
              <a:gd name="T26" fmla="*/ 461 w 462"/>
              <a:gd name="T27" fmla="*/ 205 h 409"/>
              <a:gd name="T28" fmla="*/ 257 w 462"/>
              <a:gd name="T29" fmla="*/ 0 h 409"/>
              <a:gd name="T30" fmla="*/ 240 w 462"/>
              <a:gd name="T31" fmla="*/ 98 h 409"/>
              <a:gd name="T32" fmla="*/ 240 w 462"/>
              <a:gd name="T33" fmla="*/ 98 h 409"/>
              <a:gd name="T34" fmla="*/ 240 w 462"/>
              <a:gd name="T35" fmla="*/ 213 h 409"/>
              <a:gd name="T36" fmla="*/ 319 w 462"/>
              <a:gd name="T37" fmla="*/ 293 h 409"/>
              <a:gd name="T38" fmla="*/ 346 w 462"/>
              <a:gd name="T39" fmla="*/ 266 h 409"/>
              <a:gd name="T40" fmla="*/ 275 w 462"/>
              <a:gd name="T41" fmla="*/ 205 h 409"/>
              <a:gd name="T42" fmla="*/ 275 w 462"/>
              <a:gd name="T43" fmla="*/ 98 h 409"/>
              <a:gd name="T44" fmla="*/ 240 w 462"/>
              <a:gd name="T45" fmla="*/ 98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62" h="409">
                <a:moveTo>
                  <a:pt x="257" y="0"/>
                </a:moveTo>
                <a:lnTo>
                  <a:pt x="257" y="0"/>
                </a:lnTo>
                <a:cubicBezTo>
                  <a:pt x="151" y="0"/>
                  <a:pt x="62" y="89"/>
                  <a:pt x="62" y="205"/>
                </a:cubicBezTo>
                <a:cubicBezTo>
                  <a:pt x="0" y="205"/>
                  <a:pt x="0" y="205"/>
                  <a:pt x="0" y="205"/>
                </a:cubicBezTo>
                <a:cubicBezTo>
                  <a:pt x="89" y="302"/>
                  <a:pt x="89" y="302"/>
                  <a:pt x="89" y="302"/>
                </a:cubicBezTo>
                <a:cubicBezTo>
                  <a:pt x="178" y="205"/>
                  <a:pt x="178" y="205"/>
                  <a:pt x="178" y="205"/>
                </a:cubicBezTo>
                <a:cubicBezTo>
                  <a:pt x="106" y="205"/>
                  <a:pt x="106" y="205"/>
                  <a:pt x="106" y="205"/>
                </a:cubicBezTo>
                <a:cubicBezTo>
                  <a:pt x="115" y="124"/>
                  <a:pt x="178" y="53"/>
                  <a:pt x="257" y="53"/>
                </a:cubicBezTo>
                <a:cubicBezTo>
                  <a:pt x="346" y="53"/>
                  <a:pt x="416" y="124"/>
                  <a:pt x="416" y="205"/>
                </a:cubicBezTo>
                <a:cubicBezTo>
                  <a:pt x="416" y="293"/>
                  <a:pt x="346" y="364"/>
                  <a:pt x="257" y="364"/>
                </a:cubicBezTo>
                <a:cubicBezTo>
                  <a:pt x="231" y="364"/>
                  <a:pt x="196" y="346"/>
                  <a:pt x="169" y="328"/>
                </a:cubicBezTo>
                <a:cubicBezTo>
                  <a:pt x="133" y="364"/>
                  <a:pt x="133" y="364"/>
                  <a:pt x="133" y="364"/>
                </a:cubicBezTo>
                <a:cubicBezTo>
                  <a:pt x="169" y="391"/>
                  <a:pt x="213" y="408"/>
                  <a:pt x="257" y="408"/>
                </a:cubicBezTo>
                <a:cubicBezTo>
                  <a:pt x="372" y="408"/>
                  <a:pt x="461" y="319"/>
                  <a:pt x="461" y="205"/>
                </a:cubicBezTo>
                <a:cubicBezTo>
                  <a:pt x="461" y="98"/>
                  <a:pt x="372" y="0"/>
                  <a:pt x="257" y="0"/>
                </a:cubicBezTo>
                <a:close/>
                <a:moveTo>
                  <a:pt x="240" y="98"/>
                </a:moveTo>
                <a:lnTo>
                  <a:pt x="240" y="98"/>
                </a:lnTo>
                <a:cubicBezTo>
                  <a:pt x="240" y="213"/>
                  <a:pt x="240" y="213"/>
                  <a:pt x="240" y="213"/>
                </a:cubicBezTo>
                <a:cubicBezTo>
                  <a:pt x="319" y="293"/>
                  <a:pt x="319" y="293"/>
                  <a:pt x="319" y="293"/>
                </a:cubicBezTo>
                <a:cubicBezTo>
                  <a:pt x="346" y="266"/>
                  <a:pt x="346" y="266"/>
                  <a:pt x="346" y="266"/>
                </a:cubicBezTo>
                <a:cubicBezTo>
                  <a:pt x="275" y="205"/>
                  <a:pt x="275" y="205"/>
                  <a:pt x="275" y="205"/>
                </a:cubicBezTo>
                <a:cubicBezTo>
                  <a:pt x="275" y="98"/>
                  <a:pt x="275" y="98"/>
                  <a:pt x="275" y="98"/>
                </a:cubicBezTo>
                <a:lnTo>
                  <a:pt x="240" y="9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27" name="AutoShape 114"/>
          <p:cNvSpPr>
            <a:spLocks noChangeAspect="1"/>
          </p:cNvSpPr>
          <p:nvPr/>
        </p:nvSpPr>
        <p:spPr bwMode="auto">
          <a:xfrm>
            <a:off x="4784511" y="4140554"/>
            <a:ext cx="628461" cy="63140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050" y="9182"/>
                </a:moveTo>
                <a:cubicBezTo>
                  <a:pt x="21200" y="9182"/>
                  <a:pt x="21329" y="9229"/>
                  <a:pt x="21435" y="9326"/>
                </a:cubicBezTo>
                <a:cubicBezTo>
                  <a:pt x="21544" y="9426"/>
                  <a:pt x="21599" y="9549"/>
                  <a:pt x="21599" y="9699"/>
                </a:cubicBezTo>
                <a:lnTo>
                  <a:pt x="21599" y="11867"/>
                </a:lnTo>
                <a:cubicBezTo>
                  <a:pt x="21599" y="12232"/>
                  <a:pt x="21415" y="12414"/>
                  <a:pt x="21050" y="12414"/>
                </a:cubicBezTo>
                <a:lnTo>
                  <a:pt x="18746" y="12414"/>
                </a:lnTo>
                <a:cubicBezTo>
                  <a:pt x="18575" y="13204"/>
                  <a:pt x="18299" y="13947"/>
                  <a:pt x="17915" y="14646"/>
                </a:cubicBezTo>
                <a:cubicBezTo>
                  <a:pt x="17530" y="15342"/>
                  <a:pt x="17066" y="15965"/>
                  <a:pt x="16517" y="16514"/>
                </a:cubicBezTo>
                <a:cubicBezTo>
                  <a:pt x="15968" y="17061"/>
                  <a:pt x="15346" y="17528"/>
                  <a:pt x="14647" y="17913"/>
                </a:cubicBezTo>
                <a:cubicBezTo>
                  <a:pt x="13948" y="18298"/>
                  <a:pt x="13206" y="18577"/>
                  <a:pt x="12419" y="18741"/>
                </a:cubicBezTo>
                <a:lnTo>
                  <a:pt x="12419" y="21050"/>
                </a:lnTo>
                <a:cubicBezTo>
                  <a:pt x="12419" y="21197"/>
                  <a:pt x="12369" y="21329"/>
                  <a:pt x="12269" y="21435"/>
                </a:cubicBezTo>
                <a:cubicBezTo>
                  <a:pt x="12172" y="21544"/>
                  <a:pt x="12049" y="21599"/>
                  <a:pt x="11896" y="21599"/>
                </a:cubicBezTo>
                <a:lnTo>
                  <a:pt x="9732" y="21599"/>
                </a:lnTo>
                <a:cubicBezTo>
                  <a:pt x="9368" y="21599"/>
                  <a:pt x="9183" y="21417"/>
                  <a:pt x="9183" y="21050"/>
                </a:cubicBezTo>
                <a:lnTo>
                  <a:pt x="9183" y="18741"/>
                </a:lnTo>
                <a:cubicBezTo>
                  <a:pt x="8396" y="18577"/>
                  <a:pt x="7654" y="18298"/>
                  <a:pt x="6955" y="17913"/>
                </a:cubicBezTo>
                <a:cubicBezTo>
                  <a:pt x="6259" y="17528"/>
                  <a:pt x="5634" y="17061"/>
                  <a:pt x="5085" y="16514"/>
                </a:cubicBezTo>
                <a:cubicBezTo>
                  <a:pt x="4536" y="15965"/>
                  <a:pt x="4069" y="15342"/>
                  <a:pt x="3687" y="14646"/>
                </a:cubicBezTo>
                <a:cubicBezTo>
                  <a:pt x="3300" y="13947"/>
                  <a:pt x="3024" y="13204"/>
                  <a:pt x="2856" y="12414"/>
                </a:cubicBezTo>
                <a:lnTo>
                  <a:pt x="551" y="12414"/>
                </a:lnTo>
                <a:cubicBezTo>
                  <a:pt x="187" y="12414"/>
                  <a:pt x="0" y="12231"/>
                  <a:pt x="0" y="11867"/>
                </a:cubicBezTo>
                <a:lnTo>
                  <a:pt x="0" y="9699"/>
                </a:lnTo>
                <a:cubicBezTo>
                  <a:pt x="0" y="9549"/>
                  <a:pt x="58" y="9426"/>
                  <a:pt x="167" y="9326"/>
                </a:cubicBezTo>
                <a:cubicBezTo>
                  <a:pt x="273" y="9229"/>
                  <a:pt x="402" y="9182"/>
                  <a:pt x="551" y="9182"/>
                </a:cubicBezTo>
                <a:lnTo>
                  <a:pt x="2856" y="9182"/>
                </a:lnTo>
                <a:cubicBezTo>
                  <a:pt x="3026" y="8392"/>
                  <a:pt x="3300" y="7652"/>
                  <a:pt x="3687" y="6953"/>
                </a:cubicBezTo>
                <a:cubicBezTo>
                  <a:pt x="4069" y="6251"/>
                  <a:pt x="4536" y="5631"/>
                  <a:pt x="5085" y="5081"/>
                </a:cubicBezTo>
                <a:cubicBezTo>
                  <a:pt x="5634" y="4532"/>
                  <a:pt x="6256" y="4065"/>
                  <a:pt x="6955" y="3680"/>
                </a:cubicBezTo>
                <a:cubicBezTo>
                  <a:pt x="7654" y="3298"/>
                  <a:pt x="8396" y="3022"/>
                  <a:pt x="9183" y="2852"/>
                </a:cubicBezTo>
                <a:lnTo>
                  <a:pt x="9183" y="546"/>
                </a:lnTo>
                <a:cubicBezTo>
                  <a:pt x="9183" y="181"/>
                  <a:pt x="9365" y="0"/>
                  <a:pt x="9732" y="0"/>
                </a:cubicBezTo>
                <a:lnTo>
                  <a:pt x="11896" y="0"/>
                </a:lnTo>
                <a:cubicBezTo>
                  <a:pt x="12049" y="0"/>
                  <a:pt x="12172" y="50"/>
                  <a:pt x="12269" y="158"/>
                </a:cubicBezTo>
                <a:cubicBezTo>
                  <a:pt x="12369" y="267"/>
                  <a:pt x="12419" y="396"/>
                  <a:pt x="12419" y="546"/>
                </a:cubicBezTo>
                <a:lnTo>
                  <a:pt x="12419" y="2852"/>
                </a:lnTo>
                <a:cubicBezTo>
                  <a:pt x="13206" y="3022"/>
                  <a:pt x="13948" y="3298"/>
                  <a:pt x="14647" y="3680"/>
                </a:cubicBezTo>
                <a:cubicBezTo>
                  <a:pt x="15343" y="4065"/>
                  <a:pt x="15968" y="4532"/>
                  <a:pt x="16517" y="5082"/>
                </a:cubicBezTo>
                <a:cubicBezTo>
                  <a:pt x="17066" y="5631"/>
                  <a:pt x="17530" y="6251"/>
                  <a:pt x="17915" y="6953"/>
                </a:cubicBezTo>
                <a:cubicBezTo>
                  <a:pt x="18299" y="7652"/>
                  <a:pt x="18578" y="8392"/>
                  <a:pt x="18746" y="9182"/>
                </a:cubicBezTo>
                <a:lnTo>
                  <a:pt x="21050" y="9182"/>
                </a:lnTo>
                <a:close/>
                <a:moveTo>
                  <a:pt x="12419" y="16465"/>
                </a:moveTo>
                <a:cubicBezTo>
                  <a:pt x="13411" y="16194"/>
                  <a:pt x="14268" y="15698"/>
                  <a:pt x="14991" y="14981"/>
                </a:cubicBezTo>
                <a:cubicBezTo>
                  <a:pt x="15710" y="14264"/>
                  <a:pt x="16203" y="13410"/>
                  <a:pt x="16467" y="12414"/>
                </a:cubicBezTo>
                <a:lnTo>
                  <a:pt x="14048" y="12414"/>
                </a:lnTo>
                <a:cubicBezTo>
                  <a:pt x="13684" y="12414"/>
                  <a:pt x="13505" y="12231"/>
                  <a:pt x="13514" y="11867"/>
                </a:cubicBezTo>
                <a:lnTo>
                  <a:pt x="13514" y="9699"/>
                </a:lnTo>
                <a:cubicBezTo>
                  <a:pt x="13514" y="9549"/>
                  <a:pt x="13567" y="9426"/>
                  <a:pt x="13669" y="9326"/>
                </a:cubicBezTo>
                <a:cubicBezTo>
                  <a:pt x="13772" y="9229"/>
                  <a:pt x="13898" y="9182"/>
                  <a:pt x="14048" y="9182"/>
                </a:cubicBezTo>
                <a:lnTo>
                  <a:pt x="16467" y="9182"/>
                </a:lnTo>
                <a:cubicBezTo>
                  <a:pt x="16194" y="8186"/>
                  <a:pt x="15698" y="7332"/>
                  <a:pt x="14982" y="6609"/>
                </a:cubicBezTo>
                <a:cubicBezTo>
                  <a:pt x="14265" y="5883"/>
                  <a:pt x="13411" y="5390"/>
                  <a:pt x="12419" y="5131"/>
                </a:cubicBezTo>
                <a:lnTo>
                  <a:pt x="12419" y="7549"/>
                </a:lnTo>
                <a:cubicBezTo>
                  <a:pt x="12419" y="7699"/>
                  <a:pt x="12369" y="7828"/>
                  <a:pt x="12269" y="7928"/>
                </a:cubicBezTo>
                <a:cubicBezTo>
                  <a:pt x="12172" y="8031"/>
                  <a:pt x="12049" y="8081"/>
                  <a:pt x="11896" y="8081"/>
                </a:cubicBezTo>
                <a:lnTo>
                  <a:pt x="9732" y="8081"/>
                </a:lnTo>
                <a:cubicBezTo>
                  <a:pt x="9368" y="8081"/>
                  <a:pt x="9183" y="7905"/>
                  <a:pt x="9183" y="7549"/>
                </a:cubicBezTo>
                <a:lnTo>
                  <a:pt x="9183" y="5131"/>
                </a:lnTo>
                <a:cubicBezTo>
                  <a:pt x="8191" y="5402"/>
                  <a:pt x="7334" y="5895"/>
                  <a:pt x="6608" y="6612"/>
                </a:cubicBezTo>
                <a:cubicBezTo>
                  <a:pt x="5889" y="7332"/>
                  <a:pt x="5399" y="8187"/>
                  <a:pt x="5135" y="9182"/>
                </a:cubicBezTo>
                <a:lnTo>
                  <a:pt x="7580" y="9182"/>
                </a:lnTo>
                <a:cubicBezTo>
                  <a:pt x="7733" y="9182"/>
                  <a:pt x="7853" y="9229"/>
                  <a:pt x="7947" y="9326"/>
                </a:cubicBezTo>
                <a:cubicBezTo>
                  <a:pt x="8038" y="9426"/>
                  <a:pt x="8088" y="9550"/>
                  <a:pt x="8088" y="9700"/>
                </a:cubicBezTo>
                <a:lnTo>
                  <a:pt x="8088" y="11867"/>
                </a:lnTo>
                <a:cubicBezTo>
                  <a:pt x="8088" y="12017"/>
                  <a:pt x="8038" y="12144"/>
                  <a:pt x="7947" y="12252"/>
                </a:cubicBezTo>
                <a:cubicBezTo>
                  <a:pt x="7853" y="12364"/>
                  <a:pt x="7733" y="12414"/>
                  <a:pt x="7580" y="12414"/>
                </a:cubicBezTo>
                <a:lnTo>
                  <a:pt x="5135" y="12414"/>
                </a:lnTo>
                <a:cubicBezTo>
                  <a:pt x="5408" y="13410"/>
                  <a:pt x="5904" y="14267"/>
                  <a:pt x="6620" y="14990"/>
                </a:cubicBezTo>
                <a:cubicBezTo>
                  <a:pt x="7337" y="15710"/>
                  <a:pt x="8191" y="16203"/>
                  <a:pt x="9183" y="16465"/>
                </a:cubicBezTo>
                <a:lnTo>
                  <a:pt x="9183" y="14018"/>
                </a:lnTo>
                <a:cubicBezTo>
                  <a:pt x="9183" y="13868"/>
                  <a:pt x="9239" y="13744"/>
                  <a:pt x="9348" y="13653"/>
                </a:cubicBezTo>
                <a:cubicBezTo>
                  <a:pt x="9453" y="13559"/>
                  <a:pt x="9583" y="13512"/>
                  <a:pt x="9732" y="13512"/>
                </a:cubicBezTo>
                <a:lnTo>
                  <a:pt x="11896" y="13512"/>
                </a:lnTo>
                <a:cubicBezTo>
                  <a:pt x="12049" y="13512"/>
                  <a:pt x="12172" y="13559"/>
                  <a:pt x="12269" y="13653"/>
                </a:cubicBezTo>
                <a:cubicBezTo>
                  <a:pt x="12369" y="13744"/>
                  <a:pt x="12419" y="13868"/>
                  <a:pt x="12419" y="14018"/>
                </a:cubicBezTo>
                <a:lnTo>
                  <a:pt x="12419" y="164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50789" tIns="50789" rIns="50789" bIns="50789" anchor="ctr"/>
          <a:lstStyle/>
          <a:p>
            <a:pPr defTabSz="457098">
              <a:defRPr/>
            </a:pPr>
            <a:endParaRPr lang="es-E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Lato Regular"/>
              <a:cs typeface="Lato Regular"/>
              <a:sym typeface="Gill Sans" charset="0"/>
            </a:endParaRPr>
          </a:p>
        </p:txBody>
      </p:sp>
      <p:sp>
        <p:nvSpPr>
          <p:cNvPr id="28" name="AutoShape 19"/>
          <p:cNvSpPr>
            <a:spLocks noChangeAspect="1"/>
          </p:cNvSpPr>
          <p:nvPr/>
        </p:nvSpPr>
        <p:spPr bwMode="auto">
          <a:xfrm rot="19759205">
            <a:off x="6783895" y="4030335"/>
            <a:ext cx="609755" cy="590099"/>
          </a:xfrm>
          <a:custGeom>
            <a:avLst/>
            <a:gdLst>
              <a:gd name="T0" fmla="*/ 10800 w 21600"/>
              <a:gd name="T1" fmla="*/ 10789 h 21579"/>
              <a:gd name="T2" fmla="*/ 10800 w 21600"/>
              <a:gd name="T3" fmla="*/ 10789 h 21579"/>
              <a:gd name="T4" fmla="*/ 10800 w 21600"/>
              <a:gd name="T5" fmla="*/ 10789 h 21579"/>
              <a:gd name="T6" fmla="*/ 10800 w 21600"/>
              <a:gd name="T7" fmla="*/ 10789 h 2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79">
                <a:moveTo>
                  <a:pt x="21599" y="9391"/>
                </a:moveTo>
                <a:cubicBezTo>
                  <a:pt x="21599" y="9887"/>
                  <a:pt x="21472" y="10321"/>
                  <a:pt x="21218" y="10697"/>
                </a:cubicBezTo>
                <a:cubicBezTo>
                  <a:pt x="20963" y="11072"/>
                  <a:pt x="20647" y="11313"/>
                  <a:pt x="20263" y="11427"/>
                </a:cubicBezTo>
                <a:lnTo>
                  <a:pt x="20263" y="16610"/>
                </a:lnTo>
                <a:cubicBezTo>
                  <a:pt x="20263" y="17200"/>
                  <a:pt x="20087" y="17708"/>
                  <a:pt x="19729" y="18128"/>
                </a:cubicBezTo>
                <a:cubicBezTo>
                  <a:pt x="19374" y="18550"/>
                  <a:pt x="18951" y="18758"/>
                  <a:pt x="18459" y="18758"/>
                </a:cubicBezTo>
                <a:cubicBezTo>
                  <a:pt x="17927" y="18122"/>
                  <a:pt x="17286" y="17505"/>
                  <a:pt x="16537" y="16904"/>
                </a:cubicBezTo>
                <a:cubicBezTo>
                  <a:pt x="15785" y="16305"/>
                  <a:pt x="14980" y="15756"/>
                  <a:pt x="14116" y="15254"/>
                </a:cubicBezTo>
                <a:cubicBezTo>
                  <a:pt x="13254" y="14755"/>
                  <a:pt x="12363" y="14324"/>
                  <a:pt x="11449" y="13969"/>
                </a:cubicBezTo>
                <a:cubicBezTo>
                  <a:pt x="10536" y="13614"/>
                  <a:pt x="9648" y="13379"/>
                  <a:pt x="8788" y="13267"/>
                </a:cubicBezTo>
                <a:cubicBezTo>
                  <a:pt x="8453" y="13379"/>
                  <a:pt x="8179" y="13564"/>
                  <a:pt x="7968" y="13828"/>
                </a:cubicBezTo>
                <a:cubicBezTo>
                  <a:pt x="7758" y="14092"/>
                  <a:pt x="7613" y="14386"/>
                  <a:pt x="7535" y="14706"/>
                </a:cubicBezTo>
                <a:cubicBezTo>
                  <a:pt x="7457" y="15028"/>
                  <a:pt x="7449" y="15360"/>
                  <a:pt x="7510" y="15698"/>
                </a:cubicBezTo>
                <a:cubicBezTo>
                  <a:pt x="7574" y="16035"/>
                  <a:pt x="7719" y="16340"/>
                  <a:pt x="7946" y="16610"/>
                </a:cubicBezTo>
                <a:cubicBezTo>
                  <a:pt x="7750" y="16992"/>
                  <a:pt x="7660" y="17347"/>
                  <a:pt x="7677" y="17673"/>
                </a:cubicBezTo>
                <a:cubicBezTo>
                  <a:pt x="7692" y="17993"/>
                  <a:pt x="7772" y="18307"/>
                  <a:pt x="7917" y="18606"/>
                </a:cubicBezTo>
                <a:cubicBezTo>
                  <a:pt x="8059" y="18908"/>
                  <a:pt x="8255" y="19193"/>
                  <a:pt x="8497" y="19469"/>
                </a:cubicBezTo>
                <a:cubicBezTo>
                  <a:pt x="8737" y="19745"/>
                  <a:pt x="8996" y="20021"/>
                  <a:pt x="9271" y="20291"/>
                </a:cubicBezTo>
                <a:cubicBezTo>
                  <a:pt x="9114" y="20696"/>
                  <a:pt x="8842" y="21001"/>
                  <a:pt x="8455" y="21212"/>
                </a:cubicBezTo>
                <a:cubicBezTo>
                  <a:pt x="8069" y="21423"/>
                  <a:pt x="7655" y="21541"/>
                  <a:pt x="7212" y="21570"/>
                </a:cubicBezTo>
                <a:cubicBezTo>
                  <a:pt x="6771" y="21599"/>
                  <a:pt x="6340" y="21550"/>
                  <a:pt x="5917" y="21423"/>
                </a:cubicBezTo>
                <a:cubicBezTo>
                  <a:pt x="5496" y="21294"/>
                  <a:pt x="5163" y="21092"/>
                  <a:pt x="4923" y="20810"/>
                </a:cubicBezTo>
                <a:cubicBezTo>
                  <a:pt x="4781" y="20241"/>
                  <a:pt x="4624" y="19657"/>
                  <a:pt x="4453" y="19055"/>
                </a:cubicBezTo>
                <a:cubicBezTo>
                  <a:pt x="4281" y="18453"/>
                  <a:pt x="4139" y="17843"/>
                  <a:pt x="4032" y="17224"/>
                </a:cubicBezTo>
                <a:cubicBezTo>
                  <a:pt x="3921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49" y="13153"/>
                </a:cubicBezTo>
                <a:lnTo>
                  <a:pt x="1804" y="13153"/>
                </a:lnTo>
                <a:cubicBezTo>
                  <a:pt x="1312" y="13153"/>
                  <a:pt x="888" y="12945"/>
                  <a:pt x="533" y="12522"/>
                </a:cubicBezTo>
                <a:cubicBezTo>
                  <a:pt x="176" y="12100"/>
                  <a:pt x="0" y="11592"/>
                  <a:pt x="0" y="10990"/>
                </a:cubicBezTo>
                <a:lnTo>
                  <a:pt x="0" y="7774"/>
                </a:lnTo>
                <a:cubicBezTo>
                  <a:pt x="0" y="7184"/>
                  <a:pt x="176" y="6676"/>
                  <a:pt x="526" y="6245"/>
                </a:cubicBezTo>
                <a:cubicBezTo>
                  <a:pt x="878" y="5819"/>
                  <a:pt x="1304" y="5605"/>
                  <a:pt x="1804" y="5605"/>
                </a:cubicBezTo>
                <a:lnTo>
                  <a:pt x="7652" y="5605"/>
                </a:lnTo>
                <a:cubicBezTo>
                  <a:pt x="8551" y="5605"/>
                  <a:pt x="9508" y="5449"/>
                  <a:pt x="10524" y="5135"/>
                </a:cubicBezTo>
                <a:cubicBezTo>
                  <a:pt x="11540" y="4821"/>
                  <a:pt x="12536" y="4399"/>
                  <a:pt x="13511" y="3873"/>
                </a:cubicBezTo>
                <a:cubicBezTo>
                  <a:pt x="14488" y="3342"/>
                  <a:pt x="15408" y="2744"/>
                  <a:pt x="16272" y="2071"/>
                </a:cubicBezTo>
                <a:cubicBezTo>
                  <a:pt x="17134" y="1405"/>
                  <a:pt x="17864" y="713"/>
                  <a:pt x="18459" y="0"/>
                </a:cubicBezTo>
                <a:cubicBezTo>
                  <a:pt x="18951" y="0"/>
                  <a:pt x="19374" y="214"/>
                  <a:pt x="19729" y="633"/>
                </a:cubicBezTo>
                <a:cubicBezTo>
                  <a:pt x="20087" y="1056"/>
                  <a:pt x="20263" y="1567"/>
                  <a:pt x="20263" y="2165"/>
                </a:cubicBezTo>
                <a:lnTo>
                  <a:pt x="20263" y="7334"/>
                </a:lnTo>
                <a:cubicBezTo>
                  <a:pt x="20647" y="7445"/>
                  <a:pt x="20963" y="7692"/>
                  <a:pt x="21218" y="8070"/>
                </a:cubicBezTo>
                <a:cubicBezTo>
                  <a:pt x="21472" y="8454"/>
                  <a:pt x="21599" y="8895"/>
                  <a:pt x="21599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2" y="4451"/>
                </a:cubicBezTo>
                <a:cubicBezTo>
                  <a:pt x="15810" y="4962"/>
                  <a:pt x="15065" y="5423"/>
                  <a:pt x="14280" y="5834"/>
                </a:cubicBezTo>
                <a:cubicBezTo>
                  <a:pt x="13494" y="6245"/>
                  <a:pt x="12693" y="6609"/>
                  <a:pt x="11878" y="6923"/>
                </a:cubicBezTo>
                <a:cubicBezTo>
                  <a:pt x="11060" y="7237"/>
                  <a:pt x="10255" y="7462"/>
                  <a:pt x="9457" y="7603"/>
                </a:cubicBezTo>
                <a:lnTo>
                  <a:pt x="9457" y="11172"/>
                </a:lnTo>
                <a:cubicBezTo>
                  <a:pt x="10255" y="11325"/>
                  <a:pt x="11060" y="11554"/>
                  <a:pt x="11878" y="11862"/>
                </a:cubicBezTo>
                <a:cubicBezTo>
                  <a:pt x="12693" y="12170"/>
                  <a:pt x="13494" y="12537"/>
                  <a:pt x="14280" y="12956"/>
                </a:cubicBezTo>
                <a:cubicBezTo>
                  <a:pt x="15065" y="13379"/>
                  <a:pt x="15812" y="13843"/>
                  <a:pt x="16524" y="14347"/>
                </a:cubicBezTo>
                <a:cubicBezTo>
                  <a:pt x="17234" y="14855"/>
                  <a:pt x="17881" y="15380"/>
                  <a:pt x="18459" y="15920"/>
                </a:cubicBezTo>
                <a:lnTo>
                  <a:pt x="18459" y="285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50789" tIns="50789" rIns="50789" bIns="50789" anchor="ctr"/>
          <a:lstStyle/>
          <a:p>
            <a:pPr defTabSz="457098">
              <a:defRPr/>
            </a:pPr>
            <a:endParaRPr lang="es-E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graphicFrame>
        <p:nvGraphicFramePr>
          <p:cNvPr id="29" name="Chart 28"/>
          <p:cNvGraphicFramePr/>
          <p:nvPr>
            <p:extLst/>
          </p:nvPr>
        </p:nvGraphicFramePr>
        <p:xfrm>
          <a:off x="256812" y="1634094"/>
          <a:ext cx="1452642" cy="1851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0" name="Chart 29"/>
          <p:cNvGraphicFramePr/>
          <p:nvPr>
            <p:extLst/>
          </p:nvPr>
        </p:nvGraphicFramePr>
        <p:xfrm>
          <a:off x="2330976" y="1639010"/>
          <a:ext cx="1452642" cy="1851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1" name="Chart 30"/>
          <p:cNvGraphicFramePr/>
          <p:nvPr>
            <p:extLst/>
          </p:nvPr>
        </p:nvGraphicFramePr>
        <p:xfrm>
          <a:off x="4392773" y="1663590"/>
          <a:ext cx="1452642" cy="1851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2" name="Chart 31"/>
          <p:cNvGraphicFramePr/>
          <p:nvPr>
            <p:extLst/>
          </p:nvPr>
        </p:nvGraphicFramePr>
        <p:xfrm>
          <a:off x="6457392" y="1648841"/>
          <a:ext cx="1452642" cy="1851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3" name="Chart 32"/>
          <p:cNvGraphicFramePr/>
          <p:nvPr>
            <p:extLst/>
          </p:nvPr>
        </p:nvGraphicFramePr>
        <p:xfrm>
          <a:off x="8412778" y="1653757"/>
          <a:ext cx="1452642" cy="1851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4" name="Chart 33"/>
          <p:cNvGraphicFramePr/>
          <p:nvPr>
            <p:extLst/>
          </p:nvPr>
        </p:nvGraphicFramePr>
        <p:xfrm>
          <a:off x="10448382" y="1639008"/>
          <a:ext cx="1452642" cy="1851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73103" y="3440620"/>
            <a:ext cx="933516" cy="402291"/>
          </a:xfrm>
          <a:prstGeom prst="rect">
            <a:avLst/>
          </a:prstGeom>
          <a:noFill/>
        </p:spPr>
        <p:txBody>
          <a:bodyPr wrap="none" lIns="36000" tIns="46800" rIns="36000" bIns="4680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600" b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CHART 1</a:t>
            </a:r>
            <a:endParaRPr lang="en-US" sz="1600" b="1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00907" y="3440620"/>
            <a:ext cx="933516" cy="402291"/>
          </a:xfrm>
          <a:prstGeom prst="rect">
            <a:avLst/>
          </a:prstGeom>
          <a:noFill/>
        </p:spPr>
        <p:txBody>
          <a:bodyPr wrap="none" lIns="36000" tIns="46800" rIns="36000" bIns="4680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600" b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CHART 2</a:t>
            </a:r>
            <a:endParaRPr lang="en-US" sz="1600" b="1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28711" y="3445086"/>
            <a:ext cx="933516" cy="402291"/>
          </a:xfrm>
          <a:prstGeom prst="rect">
            <a:avLst/>
          </a:prstGeom>
          <a:noFill/>
        </p:spPr>
        <p:txBody>
          <a:bodyPr wrap="none" lIns="36000" tIns="46800" rIns="36000" bIns="4680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600" b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CHART 3</a:t>
            </a:r>
            <a:endParaRPr lang="en-US" sz="1600" b="1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18066" y="3440619"/>
            <a:ext cx="933516" cy="402291"/>
          </a:xfrm>
          <a:prstGeom prst="rect">
            <a:avLst/>
          </a:prstGeom>
          <a:noFill/>
        </p:spPr>
        <p:txBody>
          <a:bodyPr wrap="none" lIns="36000" tIns="46800" rIns="36000" bIns="4680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600" b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CHART 4</a:t>
            </a:r>
            <a:endParaRPr lang="en-US" sz="1600" b="1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67411" y="3440618"/>
            <a:ext cx="933516" cy="369076"/>
          </a:xfrm>
          <a:prstGeom prst="rect">
            <a:avLst/>
          </a:prstGeom>
          <a:noFill/>
        </p:spPr>
        <p:txBody>
          <a:bodyPr wrap="none" lIns="36000" tIns="46800" rIns="36000" bIns="4680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600" b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CHART 5</a:t>
            </a:r>
            <a:endParaRPr lang="en-US" sz="1600" b="1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714681" y="3440617"/>
            <a:ext cx="933516" cy="402291"/>
          </a:xfrm>
          <a:prstGeom prst="rect">
            <a:avLst/>
          </a:prstGeom>
          <a:noFill/>
        </p:spPr>
        <p:txBody>
          <a:bodyPr wrap="none" lIns="36000" tIns="46800" rIns="36000" bIns="4680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600" b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CHART 6</a:t>
            </a:r>
            <a:endParaRPr lang="en-US" sz="1600" b="1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761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1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2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3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3500"/>
                            </p:stCondLst>
                            <p:childTnLst>
                              <p:par>
                                <p:cTn id="9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4000"/>
                            </p:stCondLst>
                            <p:childTnLst>
                              <p:par>
                                <p:cTn id="9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500"/>
                            </p:stCondLst>
                            <p:childTnLst>
                              <p:par>
                                <p:cTn id="1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7500"/>
                            </p:stCondLst>
                            <p:childTnLst>
                              <p:par>
                                <p:cTn id="1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8000"/>
                            </p:stCondLst>
                            <p:childTnLst>
                              <p:par>
                                <p:cTn id="13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8500"/>
                            </p:stCondLst>
                            <p:childTnLst>
                              <p:par>
                                <p:cTn id="1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9000"/>
                            </p:stCondLst>
                            <p:childTnLst>
                              <p:par>
                                <p:cTn id="14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Graphic spid="29" grpId="0">
        <p:bldAsOne/>
      </p:bldGraphic>
      <p:bldGraphic spid="30" grpId="0">
        <p:bldAsOne/>
      </p:bldGraphic>
      <p:bldGraphic spid="31" grpId="0">
        <p:bldAsOne/>
      </p:bldGraphic>
      <p:bldGraphic spid="32" grpId="0">
        <p:bldAsOne/>
      </p:bldGraphic>
      <p:bldGraphic spid="33" grpId="0">
        <p:bldAsOne/>
      </p:bldGraphic>
      <p:bldGraphic spid="34" grpId="0">
        <p:bldAsOne/>
      </p:bldGraphic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3D Chart Layout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3962733" y="2158022"/>
            <a:ext cx="4286197" cy="4130706"/>
            <a:chOff x="1198" y="-1"/>
            <a:chExt cx="3363" cy="3241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199" y="0"/>
              <a:ext cx="3362" cy="3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2320" y="680"/>
              <a:ext cx="531" cy="689"/>
            </a:xfrm>
            <a:custGeom>
              <a:avLst/>
              <a:gdLst>
                <a:gd name="T0" fmla="*/ 393 w 393"/>
                <a:gd name="T1" fmla="*/ 0 h 510"/>
                <a:gd name="T2" fmla="*/ 0 w 393"/>
                <a:gd name="T3" fmla="*/ 73 h 510"/>
                <a:gd name="T4" fmla="*/ 0 w 393"/>
                <a:gd name="T5" fmla="*/ 510 h 510"/>
                <a:gd name="T6" fmla="*/ 393 w 393"/>
                <a:gd name="T7" fmla="*/ 437 h 510"/>
                <a:gd name="T8" fmla="*/ 393 w 393"/>
                <a:gd name="T9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" h="510">
                  <a:moveTo>
                    <a:pt x="393" y="0"/>
                  </a:moveTo>
                  <a:cubicBezTo>
                    <a:pt x="240" y="0"/>
                    <a:pt x="101" y="28"/>
                    <a:pt x="0" y="73"/>
                  </a:cubicBezTo>
                  <a:cubicBezTo>
                    <a:pt x="0" y="510"/>
                    <a:pt x="0" y="510"/>
                    <a:pt x="0" y="510"/>
                  </a:cubicBezTo>
                  <a:cubicBezTo>
                    <a:pt x="101" y="465"/>
                    <a:pt x="240" y="437"/>
                    <a:pt x="393" y="437"/>
                  </a:cubicBezTo>
                  <a:lnTo>
                    <a:pt x="39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721" y="300"/>
              <a:ext cx="1130" cy="479"/>
            </a:xfrm>
            <a:custGeom>
              <a:avLst/>
              <a:gdLst>
                <a:gd name="T0" fmla="*/ 836 w 836"/>
                <a:gd name="T1" fmla="*/ 281 h 354"/>
                <a:gd name="T2" fmla="*/ 836 w 836"/>
                <a:gd name="T3" fmla="*/ 0 h 354"/>
                <a:gd name="T4" fmla="*/ 0 w 836"/>
                <a:gd name="T5" fmla="*/ 155 h 354"/>
                <a:gd name="T6" fmla="*/ 443 w 836"/>
                <a:gd name="T7" fmla="*/ 354 h 354"/>
                <a:gd name="T8" fmla="*/ 836 w 836"/>
                <a:gd name="T9" fmla="*/ 28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6" h="354">
                  <a:moveTo>
                    <a:pt x="836" y="281"/>
                  </a:moveTo>
                  <a:cubicBezTo>
                    <a:pt x="836" y="0"/>
                    <a:pt x="836" y="0"/>
                    <a:pt x="836" y="0"/>
                  </a:cubicBezTo>
                  <a:cubicBezTo>
                    <a:pt x="510" y="0"/>
                    <a:pt x="214" y="60"/>
                    <a:pt x="0" y="155"/>
                  </a:cubicBezTo>
                  <a:cubicBezTo>
                    <a:pt x="443" y="354"/>
                    <a:pt x="443" y="354"/>
                    <a:pt x="443" y="354"/>
                  </a:cubicBezTo>
                  <a:cubicBezTo>
                    <a:pt x="544" y="309"/>
                    <a:pt x="683" y="281"/>
                    <a:pt x="836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2400" b="1" dirty="0" smtClean="0"/>
                <a:t>     </a:t>
              </a:r>
              <a:endParaRPr lang="en-US" sz="2400" b="1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731" y="510"/>
              <a:ext cx="602" cy="859"/>
            </a:xfrm>
            <a:custGeom>
              <a:avLst/>
              <a:gdLst>
                <a:gd name="T0" fmla="*/ 602 w 602"/>
                <a:gd name="T1" fmla="*/ 859 h 859"/>
                <a:gd name="T2" fmla="*/ 0 w 602"/>
                <a:gd name="T3" fmla="*/ 642 h 859"/>
                <a:gd name="T4" fmla="*/ 3 w 602"/>
                <a:gd name="T5" fmla="*/ 0 h 859"/>
                <a:gd name="T6" fmla="*/ 602 w 602"/>
                <a:gd name="T7" fmla="*/ 269 h 859"/>
                <a:gd name="T8" fmla="*/ 602 w 602"/>
                <a:gd name="T9" fmla="*/ 859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2" h="859">
                  <a:moveTo>
                    <a:pt x="602" y="859"/>
                  </a:moveTo>
                  <a:lnTo>
                    <a:pt x="0" y="642"/>
                  </a:lnTo>
                  <a:lnTo>
                    <a:pt x="3" y="0"/>
                  </a:lnTo>
                  <a:lnTo>
                    <a:pt x="602" y="269"/>
                  </a:lnTo>
                  <a:lnTo>
                    <a:pt x="602" y="85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905" y="378"/>
              <a:ext cx="533" cy="690"/>
            </a:xfrm>
            <a:custGeom>
              <a:avLst/>
              <a:gdLst>
                <a:gd name="T0" fmla="*/ 0 w 394"/>
                <a:gd name="T1" fmla="*/ 0 h 510"/>
                <a:gd name="T2" fmla="*/ 394 w 394"/>
                <a:gd name="T3" fmla="*/ 73 h 510"/>
                <a:gd name="T4" fmla="*/ 394 w 394"/>
                <a:gd name="T5" fmla="*/ 510 h 510"/>
                <a:gd name="T6" fmla="*/ 0 w 394"/>
                <a:gd name="T7" fmla="*/ 437 h 510"/>
                <a:gd name="T8" fmla="*/ 0 w 394"/>
                <a:gd name="T9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510">
                  <a:moveTo>
                    <a:pt x="0" y="0"/>
                  </a:moveTo>
                  <a:cubicBezTo>
                    <a:pt x="154" y="0"/>
                    <a:pt x="293" y="28"/>
                    <a:pt x="394" y="73"/>
                  </a:cubicBezTo>
                  <a:cubicBezTo>
                    <a:pt x="394" y="510"/>
                    <a:pt x="394" y="510"/>
                    <a:pt x="394" y="510"/>
                  </a:cubicBezTo>
                  <a:cubicBezTo>
                    <a:pt x="293" y="465"/>
                    <a:pt x="154" y="437"/>
                    <a:pt x="0" y="43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905" y="-1"/>
              <a:ext cx="1132" cy="478"/>
            </a:xfrm>
            <a:custGeom>
              <a:avLst/>
              <a:gdLst>
                <a:gd name="T0" fmla="*/ 394 w 837"/>
                <a:gd name="T1" fmla="*/ 354 h 354"/>
                <a:gd name="T2" fmla="*/ 837 w 837"/>
                <a:gd name="T3" fmla="*/ 155 h 354"/>
                <a:gd name="T4" fmla="*/ 0 w 837"/>
                <a:gd name="T5" fmla="*/ 0 h 354"/>
                <a:gd name="T6" fmla="*/ 0 w 837"/>
                <a:gd name="T7" fmla="*/ 281 h 354"/>
                <a:gd name="T8" fmla="*/ 394 w 837"/>
                <a:gd name="T9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7" h="354">
                  <a:moveTo>
                    <a:pt x="394" y="354"/>
                  </a:moveTo>
                  <a:cubicBezTo>
                    <a:pt x="837" y="155"/>
                    <a:pt x="837" y="155"/>
                    <a:pt x="837" y="155"/>
                  </a:cubicBezTo>
                  <a:cubicBezTo>
                    <a:pt x="623" y="60"/>
                    <a:pt x="327" y="0"/>
                    <a:pt x="0" y="0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154" y="281"/>
                    <a:pt x="293" y="309"/>
                    <a:pt x="394" y="354"/>
                  </a:cubicBezTo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436" y="208"/>
              <a:ext cx="602" cy="860"/>
            </a:xfrm>
            <a:custGeom>
              <a:avLst/>
              <a:gdLst>
                <a:gd name="T0" fmla="*/ 0 w 602"/>
                <a:gd name="T1" fmla="*/ 860 h 860"/>
                <a:gd name="T2" fmla="*/ 602 w 602"/>
                <a:gd name="T3" fmla="*/ 642 h 860"/>
                <a:gd name="T4" fmla="*/ 599 w 602"/>
                <a:gd name="T5" fmla="*/ 0 h 860"/>
                <a:gd name="T6" fmla="*/ 0 w 602"/>
                <a:gd name="T7" fmla="*/ 269 h 860"/>
                <a:gd name="T8" fmla="*/ 0 w 602"/>
                <a:gd name="T9" fmla="*/ 860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2" h="860">
                  <a:moveTo>
                    <a:pt x="0" y="860"/>
                  </a:moveTo>
                  <a:lnTo>
                    <a:pt x="602" y="642"/>
                  </a:lnTo>
                  <a:lnTo>
                    <a:pt x="599" y="0"/>
                  </a:lnTo>
                  <a:lnTo>
                    <a:pt x="0" y="269"/>
                  </a:lnTo>
                  <a:lnTo>
                    <a:pt x="0" y="86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436" y="208"/>
              <a:ext cx="602" cy="860"/>
            </a:xfrm>
            <a:custGeom>
              <a:avLst/>
              <a:gdLst>
                <a:gd name="T0" fmla="*/ 0 w 602"/>
                <a:gd name="T1" fmla="*/ 860 h 860"/>
                <a:gd name="T2" fmla="*/ 602 w 602"/>
                <a:gd name="T3" fmla="*/ 642 h 860"/>
                <a:gd name="T4" fmla="*/ 599 w 602"/>
                <a:gd name="T5" fmla="*/ 0 h 860"/>
                <a:gd name="T6" fmla="*/ 0 w 602"/>
                <a:gd name="T7" fmla="*/ 269 h 860"/>
                <a:gd name="T8" fmla="*/ 0 w 602"/>
                <a:gd name="T9" fmla="*/ 860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2" h="860">
                  <a:moveTo>
                    <a:pt x="0" y="860"/>
                  </a:moveTo>
                  <a:lnTo>
                    <a:pt x="602" y="642"/>
                  </a:lnTo>
                  <a:lnTo>
                    <a:pt x="599" y="0"/>
                  </a:lnTo>
                  <a:lnTo>
                    <a:pt x="0" y="269"/>
                  </a:lnTo>
                  <a:lnTo>
                    <a:pt x="0" y="86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3436" y="208"/>
              <a:ext cx="602" cy="860"/>
            </a:xfrm>
            <a:custGeom>
              <a:avLst/>
              <a:gdLst>
                <a:gd name="T0" fmla="*/ 0 w 602"/>
                <a:gd name="T1" fmla="*/ 860 h 860"/>
                <a:gd name="T2" fmla="*/ 602 w 602"/>
                <a:gd name="T3" fmla="*/ 642 h 860"/>
                <a:gd name="T4" fmla="*/ 599 w 602"/>
                <a:gd name="T5" fmla="*/ 0 h 860"/>
                <a:gd name="T6" fmla="*/ 0 w 602"/>
                <a:gd name="T7" fmla="*/ 269 h 860"/>
                <a:gd name="T8" fmla="*/ 0 w 602"/>
                <a:gd name="T9" fmla="*/ 860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2" h="860">
                  <a:moveTo>
                    <a:pt x="0" y="860"/>
                  </a:moveTo>
                  <a:lnTo>
                    <a:pt x="602" y="642"/>
                  </a:lnTo>
                  <a:lnTo>
                    <a:pt x="599" y="0"/>
                  </a:lnTo>
                  <a:lnTo>
                    <a:pt x="0" y="269"/>
                  </a:lnTo>
                  <a:lnTo>
                    <a:pt x="0" y="86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436" y="208"/>
              <a:ext cx="602" cy="860"/>
            </a:xfrm>
            <a:custGeom>
              <a:avLst/>
              <a:gdLst>
                <a:gd name="T0" fmla="*/ 0 w 602"/>
                <a:gd name="T1" fmla="*/ 860 h 860"/>
                <a:gd name="T2" fmla="*/ 602 w 602"/>
                <a:gd name="T3" fmla="*/ 642 h 860"/>
                <a:gd name="T4" fmla="*/ 599 w 602"/>
                <a:gd name="T5" fmla="*/ 0 h 860"/>
                <a:gd name="T6" fmla="*/ 0 w 602"/>
                <a:gd name="T7" fmla="*/ 269 h 860"/>
                <a:gd name="T8" fmla="*/ 0 w 602"/>
                <a:gd name="T9" fmla="*/ 860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2" h="860">
                  <a:moveTo>
                    <a:pt x="0" y="860"/>
                  </a:moveTo>
                  <a:lnTo>
                    <a:pt x="602" y="642"/>
                  </a:lnTo>
                  <a:lnTo>
                    <a:pt x="599" y="0"/>
                  </a:lnTo>
                  <a:lnTo>
                    <a:pt x="0" y="269"/>
                  </a:lnTo>
                  <a:lnTo>
                    <a:pt x="0" y="86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436" y="1068"/>
              <a:ext cx="2" cy="0"/>
            </a:xfrm>
            <a:custGeom>
              <a:avLst/>
              <a:gdLst>
                <a:gd name="T0" fmla="*/ 1 w 1"/>
                <a:gd name="T1" fmla="*/ 0 w 1"/>
                <a:gd name="T2" fmla="*/ 1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626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2905" y="-1"/>
              <a:ext cx="1132" cy="478"/>
            </a:xfrm>
            <a:custGeom>
              <a:avLst/>
              <a:gdLst>
                <a:gd name="T0" fmla="*/ 0 w 837"/>
                <a:gd name="T1" fmla="*/ 0 h 354"/>
                <a:gd name="T2" fmla="*/ 0 w 837"/>
                <a:gd name="T3" fmla="*/ 281 h 354"/>
                <a:gd name="T4" fmla="*/ 393 w 837"/>
                <a:gd name="T5" fmla="*/ 354 h 354"/>
                <a:gd name="T6" fmla="*/ 836 w 837"/>
                <a:gd name="T7" fmla="*/ 155 h 354"/>
                <a:gd name="T8" fmla="*/ 836 w 837"/>
                <a:gd name="T9" fmla="*/ 156 h 354"/>
                <a:gd name="T10" fmla="*/ 837 w 837"/>
                <a:gd name="T11" fmla="*/ 155 h 354"/>
                <a:gd name="T12" fmla="*/ 0 w 837"/>
                <a:gd name="T13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7" h="354">
                  <a:moveTo>
                    <a:pt x="0" y="0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154" y="281"/>
                    <a:pt x="293" y="309"/>
                    <a:pt x="393" y="354"/>
                  </a:cubicBezTo>
                  <a:cubicBezTo>
                    <a:pt x="836" y="155"/>
                    <a:pt x="836" y="155"/>
                    <a:pt x="836" y="155"/>
                  </a:cubicBezTo>
                  <a:cubicBezTo>
                    <a:pt x="836" y="156"/>
                    <a:pt x="836" y="156"/>
                    <a:pt x="836" y="156"/>
                  </a:cubicBezTo>
                  <a:cubicBezTo>
                    <a:pt x="837" y="155"/>
                    <a:pt x="837" y="155"/>
                    <a:pt x="837" y="155"/>
                  </a:cubicBezTo>
                  <a:cubicBezTo>
                    <a:pt x="623" y="60"/>
                    <a:pt x="327" y="0"/>
                    <a:pt x="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2400" b="1" dirty="0" smtClean="0"/>
                <a:t>  </a:t>
              </a:r>
              <a:r>
                <a:rPr lang="en-US" sz="2400" b="1" dirty="0" smtClean="0">
                  <a:solidFill>
                    <a:schemeClr val="bg1"/>
                  </a:solidFill>
                </a:rPr>
                <a:t>86 %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436" y="208"/>
              <a:ext cx="602" cy="860"/>
            </a:xfrm>
            <a:custGeom>
              <a:avLst/>
              <a:gdLst>
                <a:gd name="T0" fmla="*/ 599 w 602"/>
                <a:gd name="T1" fmla="*/ 0 h 860"/>
                <a:gd name="T2" fmla="*/ 0 w 602"/>
                <a:gd name="T3" fmla="*/ 269 h 860"/>
                <a:gd name="T4" fmla="*/ 0 w 602"/>
                <a:gd name="T5" fmla="*/ 269 h 860"/>
                <a:gd name="T6" fmla="*/ 0 w 602"/>
                <a:gd name="T7" fmla="*/ 860 h 860"/>
                <a:gd name="T8" fmla="*/ 602 w 602"/>
                <a:gd name="T9" fmla="*/ 642 h 860"/>
                <a:gd name="T10" fmla="*/ 599 w 602"/>
                <a:gd name="T11" fmla="*/ 0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2" h="860">
                  <a:moveTo>
                    <a:pt x="599" y="0"/>
                  </a:moveTo>
                  <a:lnTo>
                    <a:pt x="0" y="269"/>
                  </a:lnTo>
                  <a:lnTo>
                    <a:pt x="0" y="269"/>
                  </a:lnTo>
                  <a:lnTo>
                    <a:pt x="0" y="860"/>
                  </a:lnTo>
                  <a:lnTo>
                    <a:pt x="602" y="642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436" y="208"/>
              <a:ext cx="602" cy="860"/>
            </a:xfrm>
            <a:custGeom>
              <a:avLst/>
              <a:gdLst>
                <a:gd name="T0" fmla="*/ 599 w 602"/>
                <a:gd name="T1" fmla="*/ 0 h 860"/>
                <a:gd name="T2" fmla="*/ 0 w 602"/>
                <a:gd name="T3" fmla="*/ 269 h 860"/>
                <a:gd name="T4" fmla="*/ 0 w 602"/>
                <a:gd name="T5" fmla="*/ 269 h 860"/>
                <a:gd name="T6" fmla="*/ 0 w 602"/>
                <a:gd name="T7" fmla="*/ 860 h 860"/>
                <a:gd name="T8" fmla="*/ 602 w 602"/>
                <a:gd name="T9" fmla="*/ 642 h 860"/>
                <a:gd name="T10" fmla="*/ 599 w 602"/>
                <a:gd name="T11" fmla="*/ 0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2" h="860">
                  <a:moveTo>
                    <a:pt x="599" y="0"/>
                  </a:moveTo>
                  <a:lnTo>
                    <a:pt x="0" y="269"/>
                  </a:lnTo>
                  <a:lnTo>
                    <a:pt x="0" y="269"/>
                  </a:lnTo>
                  <a:lnTo>
                    <a:pt x="0" y="860"/>
                  </a:lnTo>
                  <a:lnTo>
                    <a:pt x="602" y="642"/>
                  </a:lnTo>
                  <a:lnTo>
                    <a:pt x="59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505" y="833"/>
              <a:ext cx="220" cy="828"/>
            </a:xfrm>
            <a:custGeom>
              <a:avLst/>
              <a:gdLst>
                <a:gd name="T0" fmla="*/ 0 w 163"/>
                <a:gd name="T1" fmla="*/ 437 h 613"/>
                <a:gd name="T2" fmla="*/ 0 w 163"/>
                <a:gd name="T3" fmla="*/ 0 h 613"/>
                <a:gd name="T4" fmla="*/ 163 w 163"/>
                <a:gd name="T5" fmla="*/ 176 h 613"/>
                <a:gd name="T6" fmla="*/ 163 w 163"/>
                <a:gd name="T7" fmla="*/ 613 h 613"/>
                <a:gd name="T8" fmla="*/ 0 w 163"/>
                <a:gd name="T9" fmla="*/ 437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613">
                  <a:moveTo>
                    <a:pt x="0" y="43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0" y="45"/>
                    <a:pt x="163" y="107"/>
                    <a:pt x="163" y="176"/>
                  </a:cubicBezTo>
                  <a:cubicBezTo>
                    <a:pt x="163" y="613"/>
                    <a:pt x="163" y="613"/>
                    <a:pt x="163" y="613"/>
                  </a:cubicBezTo>
                  <a:cubicBezTo>
                    <a:pt x="163" y="544"/>
                    <a:pt x="100" y="482"/>
                    <a:pt x="0" y="43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492" y="564"/>
              <a:ext cx="1068" cy="507"/>
            </a:xfrm>
            <a:custGeom>
              <a:avLst/>
              <a:gdLst>
                <a:gd name="T0" fmla="*/ 163 w 790"/>
                <a:gd name="T1" fmla="*/ 375 h 375"/>
                <a:gd name="T2" fmla="*/ 790 w 790"/>
                <a:gd name="T3" fmla="*/ 375 h 375"/>
                <a:gd name="T4" fmla="*/ 443 w 790"/>
                <a:gd name="T5" fmla="*/ 0 h 375"/>
                <a:gd name="T6" fmla="*/ 0 w 790"/>
                <a:gd name="T7" fmla="*/ 199 h 375"/>
                <a:gd name="T8" fmla="*/ 163 w 790"/>
                <a:gd name="T9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0" h="375">
                  <a:moveTo>
                    <a:pt x="163" y="375"/>
                  </a:moveTo>
                  <a:cubicBezTo>
                    <a:pt x="790" y="375"/>
                    <a:pt x="790" y="375"/>
                    <a:pt x="790" y="375"/>
                  </a:cubicBezTo>
                  <a:cubicBezTo>
                    <a:pt x="790" y="229"/>
                    <a:pt x="657" y="96"/>
                    <a:pt x="443" y="0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100" y="244"/>
                    <a:pt x="163" y="306"/>
                    <a:pt x="163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712" y="1071"/>
              <a:ext cx="848" cy="5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2045" y="820"/>
              <a:ext cx="221" cy="828"/>
            </a:xfrm>
            <a:custGeom>
              <a:avLst/>
              <a:gdLst>
                <a:gd name="T0" fmla="*/ 163 w 163"/>
                <a:gd name="T1" fmla="*/ 437 h 613"/>
                <a:gd name="T2" fmla="*/ 163 w 163"/>
                <a:gd name="T3" fmla="*/ 0 h 613"/>
                <a:gd name="T4" fmla="*/ 0 w 163"/>
                <a:gd name="T5" fmla="*/ 176 h 613"/>
                <a:gd name="T6" fmla="*/ 0 w 163"/>
                <a:gd name="T7" fmla="*/ 613 h 613"/>
                <a:gd name="T8" fmla="*/ 163 w 163"/>
                <a:gd name="T9" fmla="*/ 437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613">
                  <a:moveTo>
                    <a:pt x="163" y="437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62" y="45"/>
                    <a:pt x="0" y="107"/>
                    <a:pt x="0" y="176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544"/>
                    <a:pt x="62" y="482"/>
                    <a:pt x="163" y="43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1198" y="564"/>
              <a:ext cx="1068" cy="507"/>
            </a:xfrm>
            <a:custGeom>
              <a:avLst/>
              <a:gdLst>
                <a:gd name="T0" fmla="*/ 790 w 790"/>
                <a:gd name="T1" fmla="*/ 199 h 375"/>
                <a:gd name="T2" fmla="*/ 347 w 790"/>
                <a:gd name="T3" fmla="*/ 0 h 375"/>
                <a:gd name="T4" fmla="*/ 0 w 790"/>
                <a:gd name="T5" fmla="*/ 375 h 375"/>
                <a:gd name="T6" fmla="*/ 627 w 790"/>
                <a:gd name="T7" fmla="*/ 375 h 375"/>
                <a:gd name="T8" fmla="*/ 790 w 790"/>
                <a:gd name="T9" fmla="*/ 199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0" h="375">
                  <a:moveTo>
                    <a:pt x="790" y="199"/>
                  </a:moveTo>
                  <a:cubicBezTo>
                    <a:pt x="347" y="0"/>
                    <a:pt x="347" y="0"/>
                    <a:pt x="347" y="0"/>
                  </a:cubicBezTo>
                  <a:cubicBezTo>
                    <a:pt x="133" y="96"/>
                    <a:pt x="0" y="229"/>
                    <a:pt x="0" y="375"/>
                  </a:cubicBezTo>
                  <a:cubicBezTo>
                    <a:pt x="627" y="375"/>
                    <a:pt x="627" y="375"/>
                    <a:pt x="627" y="375"/>
                  </a:cubicBezTo>
                  <a:cubicBezTo>
                    <a:pt x="627" y="306"/>
                    <a:pt x="689" y="244"/>
                    <a:pt x="790" y="1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198" y="1071"/>
              <a:ext cx="847" cy="59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1212" y="1139"/>
              <a:ext cx="1068" cy="505"/>
            </a:xfrm>
            <a:custGeom>
              <a:avLst/>
              <a:gdLst>
                <a:gd name="T0" fmla="*/ 790 w 790"/>
                <a:gd name="T1" fmla="*/ 176 h 374"/>
                <a:gd name="T2" fmla="*/ 627 w 790"/>
                <a:gd name="T3" fmla="*/ 0 h 374"/>
                <a:gd name="T4" fmla="*/ 0 w 790"/>
                <a:gd name="T5" fmla="*/ 0 h 374"/>
                <a:gd name="T6" fmla="*/ 347 w 790"/>
                <a:gd name="T7" fmla="*/ 374 h 374"/>
                <a:gd name="T8" fmla="*/ 790 w 790"/>
                <a:gd name="T9" fmla="*/ 176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0" h="374">
                  <a:moveTo>
                    <a:pt x="790" y="176"/>
                  </a:moveTo>
                  <a:cubicBezTo>
                    <a:pt x="689" y="131"/>
                    <a:pt x="627" y="69"/>
                    <a:pt x="62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6"/>
                    <a:pt x="133" y="278"/>
                    <a:pt x="347" y="374"/>
                  </a:cubicBezTo>
                  <a:lnTo>
                    <a:pt x="790" y="176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1198" y="1125"/>
              <a:ext cx="469" cy="1523"/>
            </a:xfrm>
            <a:custGeom>
              <a:avLst/>
              <a:gdLst>
                <a:gd name="T0" fmla="*/ 0 w 347"/>
                <a:gd name="T1" fmla="*/ 0 h 1127"/>
                <a:gd name="T2" fmla="*/ 0 w 347"/>
                <a:gd name="T3" fmla="*/ 752 h 1127"/>
                <a:gd name="T4" fmla="*/ 347 w 347"/>
                <a:gd name="T5" fmla="*/ 1127 h 1127"/>
                <a:gd name="T6" fmla="*/ 347 w 347"/>
                <a:gd name="T7" fmla="*/ 374 h 1127"/>
                <a:gd name="T8" fmla="*/ 0 w 347"/>
                <a:gd name="T9" fmla="*/ 0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1127">
                  <a:moveTo>
                    <a:pt x="0" y="0"/>
                  </a:moveTo>
                  <a:cubicBezTo>
                    <a:pt x="0" y="752"/>
                    <a:pt x="0" y="752"/>
                    <a:pt x="0" y="752"/>
                  </a:cubicBezTo>
                  <a:cubicBezTo>
                    <a:pt x="0" y="898"/>
                    <a:pt x="133" y="1031"/>
                    <a:pt x="347" y="1127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133" y="278"/>
                    <a:pt x="0" y="146"/>
                    <a:pt x="0" y="0"/>
                  </a:cubicBezTo>
                  <a:close/>
                </a:path>
              </a:pathLst>
            </a:cu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3492" y="1125"/>
              <a:ext cx="1068" cy="505"/>
            </a:xfrm>
            <a:custGeom>
              <a:avLst/>
              <a:gdLst>
                <a:gd name="T0" fmla="*/ 443 w 790"/>
                <a:gd name="T1" fmla="*/ 374 h 374"/>
                <a:gd name="T2" fmla="*/ 790 w 790"/>
                <a:gd name="T3" fmla="*/ 0 h 374"/>
                <a:gd name="T4" fmla="*/ 163 w 790"/>
                <a:gd name="T5" fmla="*/ 0 h 374"/>
                <a:gd name="T6" fmla="*/ 0 w 790"/>
                <a:gd name="T7" fmla="*/ 176 h 374"/>
                <a:gd name="T8" fmla="*/ 443 w 790"/>
                <a:gd name="T9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0" h="374">
                  <a:moveTo>
                    <a:pt x="443" y="374"/>
                  </a:moveTo>
                  <a:cubicBezTo>
                    <a:pt x="657" y="278"/>
                    <a:pt x="790" y="146"/>
                    <a:pt x="790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69"/>
                    <a:pt x="100" y="131"/>
                    <a:pt x="0" y="176"/>
                  </a:cubicBezTo>
                  <a:lnTo>
                    <a:pt x="443" y="3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4091" y="1125"/>
              <a:ext cx="469" cy="1523"/>
            </a:xfrm>
            <a:custGeom>
              <a:avLst/>
              <a:gdLst>
                <a:gd name="T0" fmla="*/ 347 w 347"/>
                <a:gd name="T1" fmla="*/ 0 h 1127"/>
                <a:gd name="T2" fmla="*/ 347 w 347"/>
                <a:gd name="T3" fmla="*/ 752 h 1127"/>
                <a:gd name="T4" fmla="*/ 0 w 347"/>
                <a:gd name="T5" fmla="*/ 1127 h 1127"/>
                <a:gd name="T6" fmla="*/ 0 w 347"/>
                <a:gd name="T7" fmla="*/ 374 h 1127"/>
                <a:gd name="T8" fmla="*/ 347 w 347"/>
                <a:gd name="T9" fmla="*/ 0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1127">
                  <a:moveTo>
                    <a:pt x="347" y="0"/>
                  </a:moveTo>
                  <a:cubicBezTo>
                    <a:pt x="347" y="752"/>
                    <a:pt x="347" y="752"/>
                    <a:pt x="347" y="752"/>
                  </a:cubicBezTo>
                  <a:cubicBezTo>
                    <a:pt x="347" y="898"/>
                    <a:pt x="214" y="1031"/>
                    <a:pt x="0" y="1127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214" y="278"/>
                    <a:pt x="347" y="146"/>
                    <a:pt x="347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1667" y="1363"/>
              <a:ext cx="599" cy="1285"/>
            </a:xfrm>
            <a:custGeom>
              <a:avLst/>
              <a:gdLst>
                <a:gd name="T0" fmla="*/ 599 w 599"/>
                <a:gd name="T1" fmla="*/ 0 h 1285"/>
                <a:gd name="T2" fmla="*/ 599 w 599"/>
                <a:gd name="T3" fmla="*/ 825 h 1285"/>
                <a:gd name="T4" fmla="*/ 0 w 599"/>
                <a:gd name="T5" fmla="*/ 1285 h 1285"/>
                <a:gd name="T6" fmla="*/ 0 w 599"/>
                <a:gd name="T7" fmla="*/ 267 h 1285"/>
                <a:gd name="T8" fmla="*/ 599 w 599"/>
                <a:gd name="T9" fmla="*/ 0 h 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1285">
                  <a:moveTo>
                    <a:pt x="599" y="0"/>
                  </a:moveTo>
                  <a:lnTo>
                    <a:pt x="599" y="825"/>
                  </a:lnTo>
                  <a:lnTo>
                    <a:pt x="0" y="1285"/>
                  </a:lnTo>
                  <a:lnTo>
                    <a:pt x="0" y="267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1667" y="1363"/>
              <a:ext cx="599" cy="1285"/>
            </a:xfrm>
            <a:custGeom>
              <a:avLst/>
              <a:gdLst>
                <a:gd name="T0" fmla="*/ 599 w 599"/>
                <a:gd name="T1" fmla="*/ 0 h 1285"/>
                <a:gd name="T2" fmla="*/ 599 w 599"/>
                <a:gd name="T3" fmla="*/ 825 h 1285"/>
                <a:gd name="T4" fmla="*/ 0 w 599"/>
                <a:gd name="T5" fmla="*/ 1285 h 1285"/>
                <a:gd name="T6" fmla="*/ 0 w 599"/>
                <a:gd name="T7" fmla="*/ 267 h 1285"/>
                <a:gd name="T8" fmla="*/ 599 w 599"/>
                <a:gd name="T9" fmla="*/ 0 h 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1285">
                  <a:moveTo>
                    <a:pt x="599" y="0"/>
                  </a:moveTo>
                  <a:lnTo>
                    <a:pt x="599" y="825"/>
                  </a:lnTo>
                  <a:lnTo>
                    <a:pt x="0" y="1285"/>
                  </a:lnTo>
                  <a:lnTo>
                    <a:pt x="0" y="267"/>
                  </a:lnTo>
                  <a:lnTo>
                    <a:pt x="59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3492" y="1363"/>
              <a:ext cx="599" cy="1285"/>
            </a:xfrm>
            <a:custGeom>
              <a:avLst/>
              <a:gdLst>
                <a:gd name="T0" fmla="*/ 0 w 599"/>
                <a:gd name="T1" fmla="*/ 0 h 1285"/>
                <a:gd name="T2" fmla="*/ 0 w 599"/>
                <a:gd name="T3" fmla="*/ 825 h 1285"/>
                <a:gd name="T4" fmla="*/ 599 w 599"/>
                <a:gd name="T5" fmla="*/ 1285 h 1285"/>
                <a:gd name="T6" fmla="*/ 599 w 599"/>
                <a:gd name="T7" fmla="*/ 267 h 1285"/>
                <a:gd name="T8" fmla="*/ 0 w 599"/>
                <a:gd name="T9" fmla="*/ 0 h 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1285">
                  <a:moveTo>
                    <a:pt x="0" y="0"/>
                  </a:moveTo>
                  <a:lnTo>
                    <a:pt x="0" y="825"/>
                  </a:lnTo>
                  <a:lnTo>
                    <a:pt x="599" y="1285"/>
                  </a:lnTo>
                  <a:lnTo>
                    <a:pt x="599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2905" y="1417"/>
              <a:ext cx="1132" cy="477"/>
            </a:xfrm>
            <a:custGeom>
              <a:avLst/>
              <a:gdLst>
                <a:gd name="T0" fmla="*/ 837 w 837"/>
                <a:gd name="T1" fmla="*/ 198 h 353"/>
                <a:gd name="T2" fmla="*/ 394 w 837"/>
                <a:gd name="T3" fmla="*/ 0 h 353"/>
                <a:gd name="T4" fmla="*/ 0 w 837"/>
                <a:gd name="T5" fmla="*/ 73 h 353"/>
                <a:gd name="T6" fmla="*/ 0 w 837"/>
                <a:gd name="T7" fmla="*/ 353 h 353"/>
                <a:gd name="T8" fmla="*/ 837 w 837"/>
                <a:gd name="T9" fmla="*/ 198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7" h="353">
                  <a:moveTo>
                    <a:pt x="837" y="198"/>
                  </a:moveTo>
                  <a:cubicBezTo>
                    <a:pt x="394" y="0"/>
                    <a:pt x="394" y="0"/>
                    <a:pt x="394" y="0"/>
                  </a:cubicBezTo>
                  <a:cubicBezTo>
                    <a:pt x="293" y="45"/>
                    <a:pt x="154" y="73"/>
                    <a:pt x="0" y="73"/>
                  </a:cubicBezTo>
                  <a:cubicBezTo>
                    <a:pt x="0" y="353"/>
                    <a:pt x="0" y="353"/>
                    <a:pt x="0" y="353"/>
                  </a:cubicBezTo>
                  <a:cubicBezTo>
                    <a:pt x="327" y="353"/>
                    <a:pt x="623" y="294"/>
                    <a:pt x="837" y="1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2905" y="1684"/>
              <a:ext cx="1132" cy="1226"/>
            </a:xfrm>
            <a:custGeom>
              <a:avLst/>
              <a:gdLst>
                <a:gd name="T0" fmla="*/ 71 w 837"/>
                <a:gd name="T1" fmla="*/ 907 h 907"/>
                <a:gd name="T2" fmla="*/ 837 w 837"/>
                <a:gd name="T3" fmla="*/ 753 h 907"/>
                <a:gd name="T4" fmla="*/ 837 w 837"/>
                <a:gd name="T5" fmla="*/ 0 h 907"/>
                <a:gd name="T6" fmla="*/ 837 w 837"/>
                <a:gd name="T7" fmla="*/ 0 h 907"/>
                <a:gd name="T8" fmla="*/ 0 w 837"/>
                <a:gd name="T9" fmla="*/ 155 h 907"/>
                <a:gd name="T10" fmla="*/ 0 w 837"/>
                <a:gd name="T11" fmla="*/ 907 h 907"/>
                <a:gd name="T12" fmla="*/ 71 w 837"/>
                <a:gd name="T13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7" h="907">
                  <a:moveTo>
                    <a:pt x="71" y="907"/>
                  </a:moveTo>
                  <a:cubicBezTo>
                    <a:pt x="369" y="899"/>
                    <a:pt x="638" y="841"/>
                    <a:pt x="837" y="753"/>
                  </a:cubicBezTo>
                  <a:cubicBezTo>
                    <a:pt x="837" y="0"/>
                    <a:pt x="837" y="0"/>
                    <a:pt x="837" y="0"/>
                  </a:cubicBezTo>
                  <a:cubicBezTo>
                    <a:pt x="837" y="0"/>
                    <a:pt x="837" y="0"/>
                    <a:pt x="837" y="0"/>
                  </a:cubicBezTo>
                  <a:cubicBezTo>
                    <a:pt x="623" y="96"/>
                    <a:pt x="327" y="155"/>
                    <a:pt x="0" y="155"/>
                  </a:cubicBezTo>
                  <a:cubicBezTo>
                    <a:pt x="0" y="907"/>
                    <a:pt x="0" y="907"/>
                    <a:pt x="0" y="907"/>
                  </a:cubicBezTo>
                  <a:lnTo>
                    <a:pt x="71" y="90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1721" y="1746"/>
              <a:ext cx="1130" cy="478"/>
            </a:xfrm>
            <a:custGeom>
              <a:avLst/>
              <a:gdLst>
                <a:gd name="T0" fmla="*/ 836 w 836"/>
                <a:gd name="T1" fmla="*/ 73 h 353"/>
                <a:gd name="T2" fmla="*/ 443 w 836"/>
                <a:gd name="T3" fmla="*/ 0 h 353"/>
                <a:gd name="T4" fmla="*/ 0 w 836"/>
                <a:gd name="T5" fmla="*/ 198 h 353"/>
                <a:gd name="T6" fmla="*/ 836 w 836"/>
                <a:gd name="T7" fmla="*/ 353 h 353"/>
                <a:gd name="T8" fmla="*/ 836 w 836"/>
                <a:gd name="T9" fmla="*/ 7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6" h="353">
                  <a:moveTo>
                    <a:pt x="836" y="73"/>
                  </a:moveTo>
                  <a:cubicBezTo>
                    <a:pt x="683" y="73"/>
                    <a:pt x="544" y="45"/>
                    <a:pt x="443" y="0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214" y="294"/>
                    <a:pt x="510" y="353"/>
                    <a:pt x="836" y="353"/>
                  </a:cubicBezTo>
                  <a:cubicBezTo>
                    <a:pt x="836" y="73"/>
                    <a:pt x="836" y="73"/>
                    <a:pt x="836" y="73"/>
                  </a:cubicBezTo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1721" y="2014"/>
              <a:ext cx="1130" cy="1226"/>
            </a:xfrm>
            <a:custGeom>
              <a:avLst/>
              <a:gdLst>
                <a:gd name="T0" fmla="*/ 766 w 836"/>
                <a:gd name="T1" fmla="*/ 907 h 907"/>
                <a:gd name="T2" fmla="*/ 0 w 836"/>
                <a:gd name="T3" fmla="*/ 752 h 907"/>
                <a:gd name="T4" fmla="*/ 0 w 836"/>
                <a:gd name="T5" fmla="*/ 0 h 907"/>
                <a:gd name="T6" fmla="*/ 0 w 836"/>
                <a:gd name="T7" fmla="*/ 0 h 907"/>
                <a:gd name="T8" fmla="*/ 836 w 836"/>
                <a:gd name="T9" fmla="*/ 155 h 907"/>
                <a:gd name="T10" fmla="*/ 836 w 836"/>
                <a:gd name="T11" fmla="*/ 907 h 907"/>
                <a:gd name="T12" fmla="*/ 766 w 836"/>
                <a:gd name="T13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6" h="907">
                  <a:moveTo>
                    <a:pt x="766" y="907"/>
                  </a:moveTo>
                  <a:cubicBezTo>
                    <a:pt x="467" y="899"/>
                    <a:pt x="199" y="841"/>
                    <a:pt x="0" y="75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4" y="96"/>
                    <a:pt x="510" y="155"/>
                    <a:pt x="836" y="155"/>
                  </a:cubicBezTo>
                  <a:cubicBezTo>
                    <a:pt x="836" y="907"/>
                    <a:pt x="836" y="907"/>
                    <a:pt x="836" y="907"/>
                  </a:cubicBezTo>
                  <a:cubicBezTo>
                    <a:pt x="766" y="907"/>
                    <a:pt x="766" y="907"/>
                    <a:pt x="766" y="907"/>
                  </a:cubicBezTo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1721" y="1746"/>
              <a:ext cx="1130" cy="478"/>
            </a:xfrm>
            <a:custGeom>
              <a:avLst/>
              <a:gdLst>
                <a:gd name="T0" fmla="*/ 443 w 836"/>
                <a:gd name="T1" fmla="*/ 0 h 353"/>
                <a:gd name="T2" fmla="*/ 403 w 836"/>
                <a:gd name="T3" fmla="*/ 18 h 353"/>
                <a:gd name="T4" fmla="*/ 0 w 836"/>
                <a:gd name="T5" fmla="*/ 198 h 353"/>
                <a:gd name="T6" fmla="*/ 0 w 836"/>
                <a:gd name="T7" fmla="*/ 198 h 353"/>
                <a:gd name="T8" fmla="*/ 0 w 836"/>
                <a:gd name="T9" fmla="*/ 198 h 353"/>
                <a:gd name="T10" fmla="*/ 836 w 836"/>
                <a:gd name="T11" fmla="*/ 353 h 353"/>
                <a:gd name="T12" fmla="*/ 836 w 836"/>
                <a:gd name="T13" fmla="*/ 73 h 353"/>
                <a:gd name="T14" fmla="*/ 443 w 836"/>
                <a:gd name="T1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6" h="353">
                  <a:moveTo>
                    <a:pt x="443" y="0"/>
                  </a:moveTo>
                  <a:cubicBezTo>
                    <a:pt x="403" y="18"/>
                    <a:pt x="403" y="18"/>
                    <a:pt x="403" y="1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214" y="294"/>
                    <a:pt x="510" y="353"/>
                    <a:pt x="836" y="353"/>
                  </a:cubicBezTo>
                  <a:cubicBezTo>
                    <a:pt x="836" y="73"/>
                    <a:pt x="836" y="73"/>
                    <a:pt x="836" y="73"/>
                  </a:cubicBezTo>
                  <a:cubicBezTo>
                    <a:pt x="683" y="73"/>
                    <a:pt x="544" y="45"/>
                    <a:pt x="443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2400" b="1" smtClean="0"/>
                <a:t>      </a:t>
              </a:r>
              <a:r>
                <a:rPr lang="en-US" sz="2000" b="1" smtClean="0">
                  <a:solidFill>
                    <a:schemeClr val="bg1"/>
                  </a:solidFill>
                </a:rPr>
                <a:t>14 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%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1721" y="2014"/>
              <a:ext cx="1130" cy="1226"/>
            </a:xfrm>
            <a:custGeom>
              <a:avLst/>
              <a:gdLst>
                <a:gd name="T0" fmla="*/ 0 w 836"/>
                <a:gd name="T1" fmla="*/ 0 h 907"/>
                <a:gd name="T2" fmla="*/ 0 w 836"/>
                <a:gd name="T3" fmla="*/ 0 h 907"/>
                <a:gd name="T4" fmla="*/ 0 w 836"/>
                <a:gd name="T5" fmla="*/ 752 h 907"/>
                <a:gd name="T6" fmla="*/ 766 w 836"/>
                <a:gd name="T7" fmla="*/ 907 h 907"/>
                <a:gd name="T8" fmla="*/ 836 w 836"/>
                <a:gd name="T9" fmla="*/ 907 h 907"/>
                <a:gd name="T10" fmla="*/ 836 w 836"/>
                <a:gd name="T11" fmla="*/ 155 h 907"/>
                <a:gd name="T12" fmla="*/ 836 w 836"/>
                <a:gd name="T13" fmla="*/ 155 h 907"/>
                <a:gd name="T14" fmla="*/ 836 w 836"/>
                <a:gd name="T15" fmla="*/ 155 h 907"/>
                <a:gd name="T16" fmla="*/ 0 w 836"/>
                <a:gd name="T17" fmla="*/ 0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6" h="90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52"/>
                    <a:pt x="0" y="752"/>
                    <a:pt x="0" y="752"/>
                  </a:cubicBezTo>
                  <a:cubicBezTo>
                    <a:pt x="199" y="841"/>
                    <a:pt x="467" y="899"/>
                    <a:pt x="766" y="907"/>
                  </a:cubicBezTo>
                  <a:cubicBezTo>
                    <a:pt x="836" y="907"/>
                    <a:pt x="836" y="907"/>
                    <a:pt x="836" y="907"/>
                  </a:cubicBezTo>
                  <a:cubicBezTo>
                    <a:pt x="836" y="155"/>
                    <a:pt x="836" y="155"/>
                    <a:pt x="836" y="155"/>
                  </a:cubicBezTo>
                  <a:cubicBezTo>
                    <a:pt x="836" y="155"/>
                    <a:pt x="836" y="155"/>
                    <a:pt x="836" y="155"/>
                  </a:cubicBezTo>
                  <a:cubicBezTo>
                    <a:pt x="836" y="155"/>
                    <a:pt x="836" y="155"/>
                    <a:pt x="836" y="155"/>
                  </a:cubicBezTo>
                  <a:cubicBezTo>
                    <a:pt x="510" y="155"/>
                    <a:pt x="214" y="96"/>
                    <a:pt x="0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1721" y="2014"/>
              <a:ext cx="1130" cy="210"/>
            </a:xfrm>
            <a:custGeom>
              <a:avLst/>
              <a:gdLst>
                <a:gd name="T0" fmla="*/ 0 w 836"/>
                <a:gd name="T1" fmla="*/ 0 h 155"/>
                <a:gd name="T2" fmla="*/ 0 w 836"/>
                <a:gd name="T3" fmla="*/ 0 h 155"/>
                <a:gd name="T4" fmla="*/ 836 w 836"/>
                <a:gd name="T5" fmla="*/ 155 h 155"/>
                <a:gd name="T6" fmla="*/ 836 w 836"/>
                <a:gd name="T7" fmla="*/ 155 h 155"/>
                <a:gd name="T8" fmla="*/ 0 w 836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6" h="15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14" y="96"/>
                    <a:pt x="510" y="155"/>
                    <a:pt x="836" y="155"/>
                  </a:cubicBezTo>
                  <a:cubicBezTo>
                    <a:pt x="836" y="155"/>
                    <a:pt x="836" y="155"/>
                    <a:pt x="836" y="155"/>
                  </a:cubicBezTo>
                  <a:cubicBezTo>
                    <a:pt x="510" y="155"/>
                    <a:pt x="214" y="96"/>
                    <a:pt x="0" y="0"/>
                  </a:cubicBezTo>
                </a:path>
              </a:pathLst>
            </a:custGeom>
            <a:solidFill>
              <a:srgbClr val="464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5319389" y="1143000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471789" y="1244600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7268189" y="2031811"/>
            <a:ext cx="1455174" cy="371303"/>
            <a:chOff x="9144000" y="1461806"/>
            <a:chExt cx="1455174" cy="371303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9642300" y="1467766"/>
              <a:ext cx="956874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9144000" y="1461806"/>
              <a:ext cx="498300" cy="37130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itle 20"/>
          <p:cNvSpPr txBox="1">
            <a:spLocks/>
          </p:cNvSpPr>
          <p:nvPr/>
        </p:nvSpPr>
        <p:spPr>
          <a:xfrm>
            <a:off x="8824671" y="1754812"/>
            <a:ext cx="2444129" cy="276999"/>
          </a:xfrm>
          <a:prstGeom prst="rect">
            <a:avLst/>
          </a:prstGeom>
        </p:spPr>
        <p:txBody>
          <a:bodyPr vert="horz" wrap="squar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800" b="1" smtClean="0">
                <a:solidFill>
                  <a:schemeClr val="bg2">
                    <a:lumMod val="50000"/>
                  </a:schemeClr>
                </a:solidFill>
                <a:latin typeface="+mn-lt"/>
                <a:cs typeface="Lato Regular"/>
              </a:rPr>
              <a:t>Your Option 1</a:t>
            </a:r>
            <a:endParaRPr lang="en-US" sz="1800" b="1" dirty="0">
              <a:solidFill>
                <a:schemeClr val="bg2">
                  <a:lumMod val="50000"/>
                </a:schemeClr>
              </a:solidFill>
              <a:latin typeface="+mn-lt"/>
              <a:cs typeface="Lato Regular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848772" y="2036809"/>
            <a:ext cx="3085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chemeClr val="bg2">
                    <a:lumMod val="75000"/>
                  </a:schemeClr>
                </a:solidFill>
              </a:rPr>
              <a:t>Lorem ipsum dolor sit amet</a:t>
            </a: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, consectetuer </a:t>
            </a:r>
            <a:r>
              <a:rPr lang="en-US" sz="1200" smtClean="0">
                <a:solidFill>
                  <a:schemeClr val="bg2">
                    <a:lumMod val="75000"/>
                  </a:schemeClr>
                </a:solidFill>
              </a:rPr>
              <a:t>adipiscing </a:t>
            </a: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elit, sed diam nonummy nibh euismod tincidunt </a:t>
            </a:r>
            <a:r>
              <a:rPr lang="en-US" sz="1200" smtClean="0">
                <a:solidFill>
                  <a:schemeClr val="bg2">
                    <a:lumMod val="75000"/>
                  </a:schemeClr>
                </a:solidFill>
              </a:rPr>
              <a:t>utt </a:t>
            </a: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laoreet </a:t>
            </a:r>
            <a:r>
              <a:rPr lang="en-US" sz="1200" smtClean="0">
                <a:solidFill>
                  <a:schemeClr val="bg2">
                    <a:lumMod val="75000"/>
                  </a:schemeClr>
                </a:solidFill>
              </a:rPr>
              <a:t>dolore.</a:t>
            </a:r>
            <a:endParaRPr lang="en-US" sz="120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3372464" y="4236758"/>
            <a:ext cx="1600960" cy="445721"/>
            <a:chOff x="9389046" y="1467766"/>
            <a:chExt cx="1600960" cy="445721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9389046" y="1467766"/>
              <a:ext cx="121012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0590908" y="1467767"/>
              <a:ext cx="399098" cy="4457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itle 20"/>
          <p:cNvSpPr txBox="1">
            <a:spLocks/>
          </p:cNvSpPr>
          <p:nvPr/>
        </p:nvSpPr>
        <p:spPr>
          <a:xfrm>
            <a:off x="865494" y="3957340"/>
            <a:ext cx="2444129" cy="276999"/>
          </a:xfrm>
          <a:prstGeom prst="rect">
            <a:avLst/>
          </a:prstGeom>
        </p:spPr>
        <p:txBody>
          <a:bodyPr vert="horz" wrap="squar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sz="1800" b="1" smtClean="0">
                <a:solidFill>
                  <a:schemeClr val="bg2">
                    <a:lumMod val="50000"/>
                  </a:schemeClr>
                </a:solidFill>
                <a:latin typeface="+mn-lt"/>
                <a:cs typeface="Lato Regular"/>
              </a:rPr>
              <a:t>Your Option 2</a:t>
            </a:r>
            <a:endParaRPr lang="en-US" sz="1800" b="1" dirty="0">
              <a:solidFill>
                <a:schemeClr val="bg2">
                  <a:lumMod val="50000"/>
                </a:schemeClr>
              </a:solidFill>
              <a:latin typeface="+mn-lt"/>
              <a:cs typeface="Lato Regular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23645" y="4249169"/>
            <a:ext cx="3085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>
                <a:solidFill>
                  <a:schemeClr val="bg2">
                    <a:lumMod val="75000"/>
                  </a:schemeClr>
                </a:solidFill>
              </a:rPr>
              <a:t>Lorem ipsum dolor sit amet</a:t>
            </a: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, consectetuer </a:t>
            </a:r>
            <a:r>
              <a:rPr lang="en-US" sz="1200" smtClean="0">
                <a:solidFill>
                  <a:schemeClr val="bg2">
                    <a:lumMod val="75000"/>
                  </a:schemeClr>
                </a:solidFill>
              </a:rPr>
              <a:t>adipiscing </a:t>
            </a: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elit, sed diam nonummy nibh euismod tincidunt </a:t>
            </a:r>
            <a:r>
              <a:rPr lang="en-US" sz="1200" smtClean="0">
                <a:solidFill>
                  <a:schemeClr val="bg2">
                    <a:lumMod val="75000"/>
                  </a:schemeClr>
                </a:solidFill>
              </a:rPr>
              <a:t>utt </a:t>
            </a: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laoreet </a:t>
            </a:r>
            <a:r>
              <a:rPr lang="en-US" sz="1200" smtClean="0">
                <a:solidFill>
                  <a:schemeClr val="bg2">
                    <a:lumMod val="75000"/>
                  </a:schemeClr>
                </a:solidFill>
              </a:rPr>
              <a:t>dolore.</a:t>
            </a:r>
            <a:endParaRPr lang="en-US" sz="120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9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7" grpId="0"/>
      <p:bldP spid="5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World Map Graphic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452166" y="2099937"/>
            <a:ext cx="7307331" cy="3636194"/>
            <a:chOff x="2435445" y="1341125"/>
            <a:chExt cx="4273111" cy="2126339"/>
          </a:xfrm>
        </p:grpSpPr>
        <p:sp>
          <p:nvSpPr>
            <p:cNvPr id="5" name="Freeform 30"/>
            <p:cNvSpPr>
              <a:spLocks/>
            </p:cNvSpPr>
            <p:nvPr/>
          </p:nvSpPr>
          <p:spPr bwMode="auto">
            <a:xfrm>
              <a:off x="3188580" y="2220781"/>
              <a:ext cx="6184" cy="773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0" y="2"/>
                    <a:pt x="0" y="3"/>
                    <a:pt x="0" y="6"/>
                  </a:cubicBezTo>
                  <a:cubicBezTo>
                    <a:pt x="2" y="6"/>
                    <a:pt x="4" y="6"/>
                    <a:pt x="4" y="6"/>
                  </a:cubicBezTo>
                  <a:cubicBezTo>
                    <a:pt x="4" y="3"/>
                    <a:pt x="5" y="2"/>
                    <a:pt x="5" y="0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70C4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163"/>
            <p:cNvSpPr>
              <a:spLocks/>
            </p:cNvSpPr>
            <p:nvPr/>
          </p:nvSpPr>
          <p:spPr bwMode="auto">
            <a:xfrm>
              <a:off x="3426659" y="1528187"/>
              <a:ext cx="27827" cy="2473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2" y="19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7" y="0"/>
                </a:cxn>
              </a:cxnLst>
              <a:rect l="0" t="0" r="r" b="b"/>
              <a:pathLst>
                <a:path w="22" h="19">
                  <a:moveTo>
                    <a:pt x="7" y="0"/>
                  </a:moveTo>
                  <a:cubicBezTo>
                    <a:pt x="13" y="7"/>
                    <a:pt x="19" y="9"/>
                    <a:pt x="22" y="19"/>
                  </a:cubicBezTo>
                  <a:cubicBezTo>
                    <a:pt x="13" y="17"/>
                    <a:pt x="0" y="3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70C4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7" name="Group 341"/>
            <p:cNvGrpSpPr/>
            <p:nvPr/>
          </p:nvGrpSpPr>
          <p:grpSpPr>
            <a:xfrm>
              <a:off x="4231423" y="2240250"/>
              <a:ext cx="815115" cy="911613"/>
              <a:chOff x="4097338" y="2217738"/>
              <a:chExt cx="1139825" cy="1274763"/>
            </a:xfrm>
            <a:solidFill>
              <a:schemeClr val="accent4"/>
            </a:solidFill>
          </p:grpSpPr>
          <p:sp>
            <p:nvSpPr>
              <p:cNvPr id="178" name="Freeform 5"/>
              <p:cNvSpPr>
                <a:spLocks/>
              </p:cNvSpPr>
              <p:nvPr/>
            </p:nvSpPr>
            <p:spPr bwMode="auto">
              <a:xfrm>
                <a:off x="5102225" y="3086100"/>
                <a:ext cx="120650" cy="233363"/>
              </a:xfrm>
              <a:custGeom>
                <a:avLst/>
                <a:gdLst/>
                <a:ahLst/>
                <a:cxnLst>
                  <a:cxn ang="0">
                    <a:pos x="9" y="114"/>
                  </a:cxn>
                  <a:cxn ang="0">
                    <a:pos x="18" y="94"/>
                  </a:cxn>
                  <a:cxn ang="0">
                    <a:pos x="11" y="71"/>
                  </a:cxn>
                  <a:cxn ang="0">
                    <a:pos x="40" y="43"/>
                  </a:cxn>
                  <a:cxn ang="0">
                    <a:pos x="71" y="13"/>
                  </a:cxn>
                  <a:cxn ang="0">
                    <a:pos x="73" y="0"/>
                  </a:cxn>
                  <a:cxn ang="0">
                    <a:pos x="91" y="42"/>
                  </a:cxn>
                  <a:cxn ang="0">
                    <a:pos x="91" y="49"/>
                  </a:cxn>
                  <a:cxn ang="0">
                    <a:pos x="84" y="47"/>
                  </a:cxn>
                  <a:cxn ang="0">
                    <a:pos x="64" y="126"/>
                  </a:cxn>
                  <a:cxn ang="0">
                    <a:pos x="25" y="175"/>
                  </a:cxn>
                  <a:cxn ang="0">
                    <a:pos x="5" y="151"/>
                  </a:cxn>
                  <a:cxn ang="0">
                    <a:pos x="5" y="140"/>
                  </a:cxn>
                  <a:cxn ang="0">
                    <a:pos x="0" y="122"/>
                  </a:cxn>
                  <a:cxn ang="0">
                    <a:pos x="9" y="114"/>
                  </a:cxn>
                </a:cxnLst>
                <a:rect l="0" t="0" r="r" b="b"/>
                <a:pathLst>
                  <a:path w="91" h="175">
                    <a:moveTo>
                      <a:pt x="9" y="114"/>
                    </a:moveTo>
                    <a:cubicBezTo>
                      <a:pt x="9" y="114"/>
                      <a:pt x="18" y="95"/>
                      <a:pt x="18" y="94"/>
                    </a:cubicBezTo>
                    <a:cubicBezTo>
                      <a:pt x="18" y="89"/>
                      <a:pt x="11" y="78"/>
                      <a:pt x="11" y="71"/>
                    </a:cubicBezTo>
                    <a:cubicBezTo>
                      <a:pt x="11" y="49"/>
                      <a:pt x="27" y="50"/>
                      <a:pt x="40" y="43"/>
                    </a:cubicBezTo>
                    <a:cubicBezTo>
                      <a:pt x="50" y="37"/>
                      <a:pt x="64" y="20"/>
                      <a:pt x="71" y="13"/>
                    </a:cubicBezTo>
                    <a:cubicBezTo>
                      <a:pt x="73" y="11"/>
                      <a:pt x="72" y="4"/>
                      <a:pt x="73" y="0"/>
                    </a:cubicBezTo>
                    <a:cubicBezTo>
                      <a:pt x="88" y="2"/>
                      <a:pt x="87" y="31"/>
                      <a:pt x="91" y="42"/>
                    </a:cubicBezTo>
                    <a:cubicBezTo>
                      <a:pt x="91" y="49"/>
                      <a:pt x="91" y="49"/>
                      <a:pt x="91" y="49"/>
                    </a:cubicBezTo>
                    <a:cubicBezTo>
                      <a:pt x="89" y="48"/>
                      <a:pt x="85" y="47"/>
                      <a:pt x="84" y="47"/>
                    </a:cubicBezTo>
                    <a:cubicBezTo>
                      <a:pt x="84" y="79"/>
                      <a:pt x="74" y="101"/>
                      <a:pt x="64" y="126"/>
                    </a:cubicBezTo>
                    <a:cubicBezTo>
                      <a:pt x="56" y="146"/>
                      <a:pt x="52" y="175"/>
                      <a:pt x="25" y="175"/>
                    </a:cubicBezTo>
                    <a:cubicBezTo>
                      <a:pt x="14" y="175"/>
                      <a:pt x="5" y="163"/>
                      <a:pt x="5" y="151"/>
                    </a:cubicBezTo>
                    <a:cubicBezTo>
                      <a:pt x="5" y="145"/>
                      <a:pt x="6" y="143"/>
                      <a:pt x="5" y="140"/>
                    </a:cubicBezTo>
                    <a:cubicBezTo>
                      <a:pt x="0" y="136"/>
                      <a:pt x="0" y="129"/>
                      <a:pt x="0" y="122"/>
                    </a:cubicBezTo>
                    <a:cubicBezTo>
                      <a:pt x="0" y="121"/>
                      <a:pt x="8" y="114"/>
                      <a:pt x="9" y="1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9" name="Freeform 6"/>
              <p:cNvSpPr>
                <a:spLocks/>
              </p:cNvSpPr>
              <p:nvPr/>
            </p:nvSpPr>
            <p:spPr bwMode="auto">
              <a:xfrm>
                <a:off x="4097338" y="2217738"/>
                <a:ext cx="1139825" cy="1274763"/>
              </a:xfrm>
              <a:custGeom>
                <a:avLst/>
                <a:gdLst/>
                <a:ahLst/>
                <a:cxnLst>
                  <a:cxn ang="0">
                    <a:pos x="499" y="66"/>
                  </a:cxn>
                  <a:cxn ang="0">
                    <a:pos x="527" y="81"/>
                  </a:cxn>
                  <a:cxn ang="0">
                    <a:pos x="609" y="86"/>
                  </a:cxn>
                  <a:cxn ang="0">
                    <a:pos x="644" y="89"/>
                  </a:cxn>
                  <a:cxn ang="0">
                    <a:pos x="644" y="136"/>
                  </a:cxn>
                  <a:cxn ang="0">
                    <a:pos x="620" y="115"/>
                  </a:cxn>
                  <a:cxn ang="0">
                    <a:pos x="679" y="223"/>
                  </a:cxn>
                  <a:cxn ang="0">
                    <a:pos x="699" y="267"/>
                  </a:cxn>
                  <a:cxn ang="0">
                    <a:pos x="730" y="310"/>
                  </a:cxn>
                  <a:cxn ang="0">
                    <a:pos x="755" y="348"/>
                  </a:cxn>
                  <a:cxn ang="0">
                    <a:pos x="787" y="359"/>
                  </a:cxn>
                  <a:cxn ang="0">
                    <a:pos x="853" y="346"/>
                  </a:cxn>
                  <a:cxn ang="0">
                    <a:pos x="826" y="425"/>
                  </a:cxn>
                  <a:cxn ang="0">
                    <a:pos x="719" y="541"/>
                  </a:cxn>
                  <a:cxn ang="0">
                    <a:pos x="708" y="600"/>
                  </a:cxn>
                  <a:cxn ang="0">
                    <a:pos x="721" y="638"/>
                  </a:cxn>
                  <a:cxn ang="0">
                    <a:pos x="720" y="676"/>
                  </a:cxn>
                  <a:cxn ang="0">
                    <a:pos x="660" y="745"/>
                  </a:cxn>
                  <a:cxn ang="0">
                    <a:pos x="659" y="788"/>
                  </a:cxn>
                  <a:cxn ang="0">
                    <a:pos x="643" y="816"/>
                  </a:cxn>
                  <a:cxn ang="0">
                    <a:pos x="627" y="846"/>
                  </a:cxn>
                  <a:cxn ang="0">
                    <a:pos x="592" y="902"/>
                  </a:cxn>
                  <a:cxn ang="0">
                    <a:pos x="538" y="946"/>
                  </a:cxn>
                  <a:cxn ang="0">
                    <a:pos x="512" y="944"/>
                  </a:cxn>
                  <a:cxn ang="0">
                    <a:pos x="452" y="949"/>
                  </a:cxn>
                  <a:cxn ang="0">
                    <a:pos x="440" y="929"/>
                  </a:cxn>
                  <a:cxn ang="0">
                    <a:pos x="431" y="893"/>
                  </a:cxn>
                  <a:cxn ang="0">
                    <a:pos x="395" y="789"/>
                  </a:cxn>
                  <a:cxn ang="0">
                    <a:pos x="360" y="708"/>
                  </a:cxn>
                  <a:cxn ang="0">
                    <a:pos x="382" y="621"/>
                  </a:cxn>
                  <a:cxn ang="0">
                    <a:pos x="364" y="558"/>
                  </a:cxn>
                  <a:cxn ang="0">
                    <a:pos x="337" y="490"/>
                  </a:cxn>
                  <a:cxn ang="0">
                    <a:pos x="342" y="461"/>
                  </a:cxn>
                  <a:cxn ang="0">
                    <a:pos x="295" y="443"/>
                  </a:cxn>
                  <a:cxn ang="0">
                    <a:pos x="206" y="433"/>
                  </a:cxn>
                  <a:cxn ang="0">
                    <a:pos x="164" y="434"/>
                  </a:cxn>
                  <a:cxn ang="0">
                    <a:pos x="109" y="439"/>
                  </a:cxn>
                  <a:cxn ang="0">
                    <a:pos x="40" y="369"/>
                  </a:cxn>
                  <a:cxn ang="0">
                    <a:pos x="7" y="338"/>
                  </a:cxn>
                  <a:cxn ang="0">
                    <a:pos x="7" y="324"/>
                  </a:cxn>
                  <a:cxn ang="0">
                    <a:pos x="18" y="269"/>
                  </a:cxn>
                  <a:cxn ang="0">
                    <a:pos x="22" y="199"/>
                  </a:cxn>
                  <a:cxn ang="0">
                    <a:pos x="77" y="132"/>
                  </a:cxn>
                  <a:cxn ang="0">
                    <a:pos x="104" y="77"/>
                  </a:cxn>
                  <a:cxn ang="0">
                    <a:pos x="141" y="36"/>
                  </a:cxn>
                  <a:cxn ang="0">
                    <a:pos x="187" y="35"/>
                  </a:cxn>
                  <a:cxn ang="0">
                    <a:pos x="273" y="6"/>
                  </a:cxn>
                  <a:cxn ang="0">
                    <a:pos x="307" y="4"/>
                  </a:cxn>
                  <a:cxn ang="0">
                    <a:pos x="338" y="0"/>
                  </a:cxn>
                  <a:cxn ang="0">
                    <a:pos x="358" y="6"/>
                  </a:cxn>
                  <a:cxn ang="0">
                    <a:pos x="357" y="27"/>
                  </a:cxn>
                  <a:cxn ang="0">
                    <a:pos x="371" y="64"/>
                  </a:cxn>
                  <a:cxn ang="0">
                    <a:pos x="455" y="100"/>
                  </a:cxn>
                  <a:cxn ang="0">
                    <a:pos x="464" y="84"/>
                  </a:cxn>
                  <a:cxn ang="0">
                    <a:pos x="490" y="66"/>
                  </a:cxn>
                </a:cxnLst>
                <a:rect l="0" t="0" r="r" b="b"/>
                <a:pathLst>
                  <a:path w="856" h="957">
                    <a:moveTo>
                      <a:pt x="490" y="66"/>
                    </a:moveTo>
                    <a:cubicBezTo>
                      <a:pt x="499" y="66"/>
                      <a:pt x="499" y="66"/>
                      <a:pt x="499" y="66"/>
                    </a:cubicBezTo>
                    <a:cubicBezTo>
                      <a:pt x="499" y="73"/>
                      <a:pt x="504" y="74"/>
                      <a:pt x="506" y="77"/>
                    </a:cubicBezTo>
                    <a:cubicBezTo>
                      <a:pt x="510" y="82"/>
                      <a:pt x="520" y="78"/>
                      <a:pt x="527" y="81"/>
                    </a:cubicBezTo>
                    <a:cubicBezTo>
                      <a:pt x="541" y="86"/>
                      <a:pt x="561" y="93"/>
                      <a:pt x="576" y="93"/>
                    </a:cubicBezTo>
                    <a:cubicBezTo>
                      <a:pt x="591" y="93"/>
                      <a:pt x="595" y="86"/>
                      <a:pt x="609" y="86"/>
                    </a:cubicBezTo>
                    <a:cubicBezTo>
                      <a:pt x="617" y="86"/>
                      <a:pt x="622" y="92"/>
                      <a:pt x="632" y="92"/>
                    </a:cubicBezTo>
                    <a:cubicBezTo>
                      <a:pt x="638" y="92"/>
                      <a:pt x="638" y="90"/>
                      <a:pt x="644" y="89"/>
                    </a:cubicBezTo>
                    <a:cubicBezTo>
                      <a:pt x="647" y="96"/>
                      <a:pt x="653" y="102"/>
                      <a:pt x="653" y="111"/>
                    </a:cubicBezTo>
                    <a:cubicBezTo>
                      <a:pt x="653" y="115"/>
                      <a:pt x="646" y="131"/>
                      <a:pt x="644" y="136"/>
                    </a:cubicBezTo>
                    <a:cubicBezTo>
                      <a:pt x="635" y="135"/>
                      <a:pt x="627" y="115"/>
                      <a:pt x="620" y="107"/>
                    </a:cubicBezTo>
                    <a:cubicBezTo>
                      <a:pt x="620" y="115"/>
                      <a:pt x="620" y="115"/>
                      <a:pt x="620" y="115"/>
                    </a:cubicBezTo>
                    <a:cubicBezTo>
                      <a:pt x="662" y="189"/>
                      <a:pt x="662" y="189"/>
                      <a:pt x="662" y="189"/>
                    </a:cubicBezTo>
                    <a:cubicBezTo>
                      <a:pt x="659" y="198"/>
                      <a:pt x="673" y="218"/>
                      <a:pt x="679" y="223"/>
                    </a:cubicBezTo>
                    <a:cubicBezTo>
                      <a:pt x="679" y="246"/>
                      <a:pt x="679" y="246"/>
                      <a:pt x="679" y="246"/>
                    </a:cubicBezTo>
                    <a:cubicBezTo>
                      <a:pt x="684" y="258"/>
                      <a:pt x="692" y="258"/>
                      <a:pt x="699" y="267"/>
                    </a:cubicBezTo>
                    <a:cubicBezTo>
                      <a:pt x="707" y="278"/>
                      <a:pt x="702" y="289"/>
                      <a:pt x="710" y="297"/>
                    </a:cubicBezTo>
                    <a:cubicBezTo>
                      <a:pt x="717" y="304"/>
                      <a:pt x="722" y="305"/>
                      <a:pt x="730" y="310"/>
                    </a:cubicBezTo>
                    <a:cubicBezTo>
                      <a:pt x="737" y="316"/>
                      <a:pt x="741" y="334"/>
                      <a:pt x="755" y="334"/>
                    </a:cubicBezTo>
                    <a:cubicBezTo>
                      <a:pt x="755" y="341"/>
                      <a:pt x="759" y="343"/>
                      <a:pt x="755" y="348"/>
                    </a:cubicBezTo>
                    <a:cubicBezTo>
                      <a:pt x="761" y="352"/>
                      <a:pt x="767" y="366"/>
                      <a:pt x="774" y="366"/>
                    </a:cubicBezTo>
                    <a:cubicBezTo>
                      <a:pt x="781" y="366"/>
                      <a:pt x="782" y="361"/>
                      <a:pt x="787" y="359"/>
                    </a:cubicBezTo>
                    <a:cubicBezTo>
                      <a:pt x="794" y="357"/>
                      <a:pt x="798" y="360"/>
                      <a:pt x="805" y="359"/>
                    </a:cubicBezTo>
                    <a:cubicBezTo>
                      <a:pt x="822" y="356"/>
                      <a:pt x="838" y="350"/>
                      <a:pt x="853" y="346"/>
                    </a:cubicBezTo>
                    <a:cubicBezTo>
                      <a:pt x="855" y="348"/>
                      <a:pt x="856" y="350"/>
                      <a:pt x="856" y="352"/>
                    </a:cubicBezTo>
                    <a:cubicBezTo>
                      <a:pt x="856" y="377"/>
                      <a:pt x="837" y="410"/>
                      <a:pt x="826" y="425"/>
                    </a:cubicBezTo>
                    <a:cubicBezTo>
                      <a:pt x="812" y="443"/>
                      <a:pt x="807" y="459"/>
                      <a:pt x="790" y="471"/>
                    </a:cubicBezTo>
                    <a:cubicBezTo>
                      <a:pt x="761" y="494"/>
                      <a:pt x="730" y="501"/>
                      <a:pt x="719" y="541"/>
                    </a:cubicBezTo>
                    <a:cubicBezTo>
                      <a:pt x="716" y="552"/>
                      <a:pt x="704" y="555"/>
                      <a:pt x="704" y="567"/>
                    </a:cubicBezTo>
                    <a:cubicBezTo>
                      <a:pt x="704" y="581"/>
                      <a:pt x="708" y="587"/>
                      <a:pt x="708" y="600"/>
                    </a:cubicBezTo>
                    <a:cubicBezTo>
                      <a:pt x="708" y="615"/>
                      <a:pt x="724" y="623"/>
                      <a:pt x="724" y="631"/>
                    </a:cubicBezTo>
                    <a:cubicBezTo>
                      <a:pt x="724" y="634"/>
                      <a:pt x="722" y="637"/>
                      <a:pt x="721" y="638"/>
                    </a:cubicBezTo>
                    <a:cubicBezTo>
                      <a:pt x="721" y="649"/>
                      <a:pt x="721" y="649"/>
                      <a:pt x="721" y="649"/>
                    </a:cubicBezTo>
                    <a:cubicBezTo>
                      <a:pt x="721" y="656"/>
                      <a:pt x="720" y="664"/>
                      <a:pt x="720" y="676"/>
                    </a:cubicBezTo>
                    <a:cubicBezTo>
                      <a:pt x="722" y="679"/>
                      <a:pt x="723" y="682"/>
                      <a:pt x="723" y="685"/>
                    </a:cubicBezTo>
                    <a:cubicBezTo>
                      <a:pt x="723" y="720"/>
                      <a:pt x="665" y="716"/>
                      <a:pt x="660" y="745"/>
                    </a:cubicBezTo>
                    <a:cubicBezTo>
                      <a:pt x="654" y="746"/>
                      <a:pt x="647" y="753"/>
                      <a:pt x="647" y="758"/>
                    </a:cubicBezTo>
                    <a:cubicBezTo>
                      <a:pt x="647" y="768"/>
                      <a:pt x="659" y="774"/>
                      <a:pt x="659" y="788"/>
                    </a:cubicBezTo>
                    <a:cubicBezTo>
                      <a:pt x="659" y="795"/>
                      <a:pt x="658" y="809"/>
                      <a:pt x="656" y="813"/>
                    </a:cubicBezTo>
                    <a:cubicBezTo>
                      <a:pt x="653" y="817"/>
                      <a:pt x="646" y="815"/>
                      <a:pt x="643" y="816"/>
                    </a:cubicBezTo>
                    <a:cubicBezTo>
                      <a:pt x="632" y="822"/>
                      <a:pt x="626" y="826"/>
                      <a:pt x="621" y="837"/>
                    </a:cubicBezTo>
                    <a:cubicBezTo>
                      <a:pt x="624" y="839"/>
                      <a:pt x="627" y="842"/>
                      <a:pt x="627" y="846"/>
                    </a:cubicBezTo>
                    <a:cubicBezTo>
                      <a:pt x="627" y="859"/>
                      <a:pt x="615" y="868"/>
                      <a:pt x="610" y="874"/>
                    </a:cubicBezTo>
                    <a:cubicBezTo>
                      <a:pt x="600" y="883"/>
                      <a:pt x="599" y="893"/>
                      <a:pt x="592" y="902"/>
                    </a:cubicBezTo>
                    <a:cubicBezTo>
                      <a:pt x="581" y="916"/>
                      <a:pt x="576" y="929"/>
                      <a:pt x="558" y="938"/>
                    </a:cubicBezTo>
                    <a:cubicBezTo>
                      <a:pt x="550" y="941"/>
                      <a:pt x="539" y="938"/>
                      <a:pt x="538" y="946"/>
                    </a:cubicBezTo>
                    <a:cubicBezTo>
                      <a:pt x="532" y="946"/>
                      <a:pt x="529" y="949"/>
                      <a:pt x="525" y="949"/>
                    </a:cubicBezTo>
                    <a:cubicBezTo>
                      <a:pt x="520" y="949"/>
                      <a:pt x="517" y="944"/>
                      <a:pt x="512" y="944"/>
                    </a:cubicBezTo>
                    <a:cubicBezTo>
                      <a:pt x="494" y="944"/>
                      <a:pt x="483" y="957"/>
                      <a:pt x="466" y="957"/>
                    </a:cubicBezTo>
                    <a:cubicBezTo>
                      <a:pt x="459" y="957"/>
                      <a:pt x="455" y="953"/>
                      <a:pt x="452" y="949"/>
                    </a:cubicBezTo>
                    <a:cubicBezTo>
                      <a:pt x="449" y="949"/>
                      <a:pt x="449" y="950"/>
                      <a:pt x="448" y="951"/>
                    </a:cubicBezTo>
                    <a:cubicBezTo>
                      <a:pt x="448" y="942"/>
                      <a:pt x="443" y="932"/>
                      <a:pt x="440" y="929"/>
                    </a:cubicBezTo>
                    <a:cubicBezTo>
                      <a:pt x="443" y="925"/>
                      <a:pt x="445" y="922"/>
                      <a:pt x="445" y="917"/>
                    </a:cubicBezTo>
                    <a:cubicBezTo>
                      <a:pt x="445" y="910"/>
                      <a:pt x="433" y="897"/>
                      <a:pt x="431" y="893"/>
                    </a:cubicBezTo>
                    <a:cubicBezTo>
                      <a:pt x="415" y="866"/>
                      <a:pt x="395" y="840"/>
                      <a:pt x="395" y="801"/>
                    </a:cubicBezTo>
                    <a:cubicBezTo>
                      <a:pt x="395" y="794"/>
                      <a:pt x="395" y="792"/>
                      <a:pt x="395" y="789"/>
                    </a:cubicBezTo>
                    <a:cubicBezTo>
                      <a:pt x="395" y="783"/>
                      <a:pt x="389" y="781"/>
                      <a:pt x="386" y="774"/>
                    </a:cubicBezTo>
                    <a:cubicBezTo>
                      <a:pt x="374" y="754"/>
                      <a:pt x="360" y="737"/>
                      <a:pt x="360" y="708"/>
                    </a:cubicBezTo>
                    <a:cubicBezTo>
                      <a:pt x="360" y="677"/>
                      <a:pt x="388" y="670"/>
                      <a:pt x="388" y="646"/>
                    </a:cubicBezTo>
                    <a:cubicBezTo>
                      <a:pt x="388" y="635"/>
                      <a:pt x="384" y="631"/>
                      <a:pt x="382" y="621"/>
                    </a:cubicBezTo>
                    <a:cubicBezTo>
                      <a:pt x="379" y="602"/>
                      <a:pt x="376" y="596"/>
                      <a:pt x="371" y="585"/>
                    </a:cubicBezTo>
                    <a:cubicBezTo>
                      <a:pt x="368" y="576"/>
                      <a:pt x="370" y="566"/>
                      <a:pt x="364" y="558"/>
                    </a:cubicBezTo>
                    <a:cubicBezTo>
                      <a:pt x="352" y="544"/>
                      <a:pt x="327" y="528"/>
                      <a:pt x="327" y="508"/>
                    </a:cubicBezTo>
                    <a:cubicBezTo>
                      <a:pt x="327" y="503"/>
                      <a:pt x="334" y="492"/>
                      <a:pt x="337" y="490"/>
                    </a:cubicBezTo>
                    <a:cubicBezTo>
                      <a:pt x="336" y="486"/>
                      <a:pt x="337" y="485"/>
                      <a:pt x="337" y="483"/>
                    </a:cubicBezTo>
                    <a:cubicBezTo>
                      <a:pt x="337" y="478"/>
                      <a:pt x="337" y="465"/>
                      <a:pt x="342" y="461"/>
                    </a:cubicBezTo>
                    <a:cubicBezTo>
                      <a:pt x="337" y="451"/>
                      <a:pt x="329" y="443"/>
                      <a:pt x="314" y="443"/>
                    </a:cubicBezTo>
                    <a:cubicBezTo>
                      <a:pt x="306" y="443"/>
                      <a:pt x="299" y="443"/>
                      <a:pt x="295" y="443"/>
                    </a:cubicBezTo>
                    <a:cubicBezTo>
                      <a:pt x="282" y="443"/>
                      <a:pt x="279" y="417"/>
                      <a:pt x="261" y="417"/>
                    </a:cubicBezTo>
                    <a:cubicBezTo>
                      <a:pt x="239" y="417"/>
                      <a:pt x="223" y="427"/>
                      <a:pt x="206" y="433"/>
                    </a:cubicBezTo>
                    <a:cubicBezTo>
                      <a:pt x="199" y="435"/>
                      <a:pt x="197" y="440"/>
                      <a:pt x="191" y="440"/>
                    </a:cubicBezTo>
                    <a:cubicBezTo>
                      <a:pt x="184" y="440"/>
                      <a:pt x="173" y="434"/>
                      <a:pt x="164" y="434"/>
                    </a:cubicBezTo>
                    <a:cubicBezTo>
                      <a:pt x="147" y="434"/>
                      <a:pt x="139" y="443"/>
                      <a:pt x="122" y="443"/>
                    </a:cubicBezTo>
                    <a:cubicBezTo>
                      <a:pt x="117" y="443"/>
                      <a:pt x="111" y="440"/>
                      <a:pt x="109" y="439"/>
                    </a:cubicBezTo>
                    <a:cubicBezTo>
                      <a:pt x="97" y="430"/>
                      <a:pt x="71" y="415"/>
                      <a:pt x="62" y="401"/>
                    </a:cubicBezTo>
                    <a:cubicBezTo>
                      <a:pt x="53" y="388"/>
                      <a:pt x="51" y="377"/>
                      <a:pt x="40" y="369"/>
                    </a:cubicBezTo>
                    <a:cubicBezTo>
                      <a:pt x="37" y="366"/>
                      <a:pt x="13" y="346"/>
                      <a:pt x="13" y="344"/>
                    </a:cubicBezTo>
                    <a:cubicBezTo>
                      <a:pt x="11" y="341"/>
                      <a:pt x="10" y="340"/>
                      <a:pt x="7" y="338"/>
                    </a:cubicBezTo>
                    <a:cubicBezTo>
                      <a:pt x="9" y="338"/>
                      <a:pt x="9" y="338"/>
                      <a:pt x="9" y="338"/>
                    </a:cubicBezTo>
                    <a:cubicBezTo>
                      <a:pt x="9" y="331"/>
                      <a:pt x="7" y="328"/>
                      <a:pt x="7" y="324"/>
                    </a:cubicBezTo>
                    <a:cubicBezTo>
                      <a:pt x="7" y="317"/>
                      <a:pt x="3" y="315"/>
                      <a:pt x="0" y="309"/>
                    </a:cubicBezTo>
                    <a:cubicBezTo>
                      <a:pt x="10" y="304"/>
                      <a:pt x="18" y="280"/>
                      <a:pt x="18" y="269"/>
                    </a:cubicBezTo>
                    <a:cubicBezTo>
                      <a:pt x="18" y="250"/>
                      <a:pt x="10" y="238"/>
                      <a:pt x="10" y="220"/>
                    </a:cubicBezTo>
                    <a:cubicBezTo>
                      <a:pt x="10" y="211"/>
                      <a:pt x="20" y="206"/>
                      <a:pt x="22" y="199"/>
                    </a:cubicBezTo>
                    <a:cubicBezTo>
                      <a:pt x="28" y="182"/>
                      <a:pt x="41" y="158"/>
                      <a:pt x="52" y="144"/>
                    </a:cubicBezTo>
                    <a:cubicBezTo>
                      <a:pt x="58" y="135"/>
                      <a:pt x="69" y="136"/>
                      <a:pt x="77" y="132"/>
                    </a:cubicBezTo>
                    <a:cubicBezTo>
                      <a:pt x="84" y="128"/>
                      <a:pt x="95" y="119"/>
                      <a:pt x="97" y="112"/>
                    </a:cubicBezTo>
                    <a:cubicBezTo>
                      <a:pt x="102" y="96"/>
                      <a:pt x="96" y="89"/>
                      <a:pt x="104" y="77"/>
                    </a:cubicBezTo>
                    <a:cubicBezTo>
                      <a:pt x="116" y="63"/>
                      <a:pt x="131" y="49"/>
                      <a:pt x="142" y="36"/>
                    </a:cubicBezTo>
                    <a:cubicBezTo>
                      <a:pt x="141" y="36"/>
                      <a:pt x="141" y="36"/>
                      <a:pt x="141" y="36"/>
                    </a:cubicBezTo>
                    <a:cubicBezTo>
                      <a:pt x="145" y="31"/>
                      <a:pt x="146" y="27"/>
                      <a:pt x="150" y="24"/>
                    </a:cubicBezTo>
                    <a:cubicBezTo>
                      <a:pt x="161" y="32"/>
                      <a:pt x="172" y="35"/>
                      <a:pt x="187" y="35"/>
                    </a:cubicBezTo>
                    <a:cubicBezTo>
                      <a:pt x="197" y="35"/>
                      <a:pt x="198" y="29"/>
                      <a:pt x="204" y="27"/>
                    </a:cubicBezTo>
                    <a:cubicBezTo>
                      <a:pt x="221" y="18"/>
                      <a:pt x="254" y="6"/>
                      <a:pt x="273" y="6"/>
                    </a:cubicBezTo>
                    <a:cubicBezTo>
                      <a:pt x="280" y="6"/>
                      <a:pt x="285" y="10"/>
                      <a:pt x="289" y="10"/>
                    </a:cubicBezTo>
                    <a:cubicBezTo>
                      <a:pt x="294" y="10"/>
                      <a:pt x="301" y="4"/>
                      <a:pt x="307" y="4"/>
                    </a:cubicBezTo>
                    <a:cubicBezTo>
                      <a:pt x="313" y="4"/>
                      <a:pt x="316" y="7"/>
                      <a:pt x="321" y="7"/>
                    </a:cubicBezTo>
                    <a:cubicBezTo>
                      <a:pt x="329" y="7"/>
                      <a:pt x="330" y="0"/>
                      <a:pt x="338" y="0"/>
                    </a:cubicBezTo>
                    <a:cubicBezTo>
                      <a:pt x="347" y="0"/>
                      <a:pt x="344" y="8"/>
                      <a:pt x="351" y="8"/>
                    </a:cubicBezTo>
                    <a:cubicBezTo>
                      <a:pt x="354" y="8"/>
                      <a:pt x="355" y="6"/>
                      <a:pt x="358" y="6"/>
                    </a:cubicBezTo>
                    <a:cubicBezTo>
                      <a:pt x="358" y="12"/>
                      <a:pt x="351" y="11"/>
                      <a:pt x="351" y="17"/>
                    </a:cubicBezTo>
                    <a:cubicBezTo>
                      <a:pt x="351" y="21"/>
                      <a:pt x="357" y="23"/>
                      <a:pt x="357" y="27"/>
                    </a:cubicBezTo>
                    <a:cubicBezTo>
                      <a:pt x="357" y="33"/>
                      <a:pt x="351" y="37"/>
                      <a:pt x="351" y="44"/>
                    </a:cubicBezTo>
                    <a:cubicBezTo>
                      <a:pt x="351" y="55"/>
                      <a:pt x="363" y="64"/>
                      <a:pt x="371" y="64"/>
                    </a:cubicBezTo>
                    <a:cubicBezTo>
                      <a:pt x="377" y="64"/>
                      <a:pt x="380" y="64"/>
                      <a:pt x="384" y="64"/>
                    </a:cubicBezTo>
                    <a:cubicBezTo>
                      <a:pt x="412" y="64"/>
                      <a:pt x="423" y="100"/>
                      <a:pt x="455" y="100"/>
                    </a:cubicBezTo>
                    <a:cubicBezTo>
                      <a:pt x="459" y="100"/>
                      <a:pt x="464" y="95"/>
                      <a:pt x="464" y="93"/>
                    </a:cubicBezTo>
                    <a:cubicBezTo>
                      <a:pt x="464" y="90"/>
                      <a:pt x="464" y="87"/>
                      <a:pt x="464" y="84"/>
                    </a:cubicBezTo>
                    <a:cubicBezTo>
                      <a:pt x="464" y="70"/>
                      <a:pt x="475" y="70"/>
                      <a:pt x="488" y="66"/>
                    </a:cubicBezTo>
                    <a:lnTo>
                      <a:pt x="490" y="6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274"/>
            <p:cNvGrpSpPr/>
            <p:nvPr/>
          </p:nvGrpSpPr>
          <p:grpSpPr>
            <a:xfrm>
              <a:off x="3468530" y="2567204"/>
              <a:ext cx="557412" cy="900260"/>
              <a:chOff x="3030538" y="2674938"/>
              <a:chExt cx="779463" cy="1258888"/>
            </a:xfrm>
            <a:solidFill>
              <a:schemeClr val="accent2"/>
            </a:solidFill>
          </p:grpSpPr>
          <p:sp>
            <p:nvSpPr>
              <p:cNvPr id="176" name="Freeform 22"/>
              <p:cNvSpPr>
                <a:spLocks/>
              </p:cNvSpPr>
              <p:nvPr/>
            </p:nvSpPr>
            <p:spPr bwMode="auto">
              <a:xfrm>
                <a:off x="3541713" y="2881313"/>
                <a:ext cx="39688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20" y="4"/>
                  </a:cxn>
                  <a:cxn ang="0">
                    <a:pos x="27" y="5"/>
                  </a:cxn>
                  <a:cxn ang="0">
                    <a:pos x="30" y="9"/>
                  </a:cxn>
                  <a:cxn ang="0">
                    <a:pos x="18" y="23"/>
                  </a:cxn>
                  <a:cxn ang="0">
                    <a:pos x="0" y="11"/>
                  </a:cxn>
                  <a:cxn ang="0">
                    <a:pos x="9" y="0"/>
                  </a:cxn>
                  <a:cxn ang="0">
                    <a:pos x="10" y="0"/>
                  </a:cxn>
                </a:cxnLst>
                <a:rect l="0" t="0" r="r" b="b"/>
                <a:pathLst>
                  <a:path w="30" h="23">
                    <a:moveTo>
                      <a:pt x="10" y="0"/>
                    </a:moveTo>
                    <a:cubicBezTo>
                      <a:pt x="13" y="1"/>
                      <a:pt x="16" y="4"/>
                      <a:pt x="20" y="4"/>
                    </a:cubicBezTo>
                    <a:cubicBezTo>
                      <a:pt x="21" y="9"/>
                      <a:pt x="25" y="5"/>
                      <a:pt x="27" y="5"/>
                    </a:cubicBezTo>
                    <a:cubicBezTo>
                      <a:pt x="29" y="5"/>
                      <a:pt x="30" y="8"/>
                      <a:pt x="30" y="9"/>
                    </a:cubicBezTo>
                    <a:cubicBezTo>
                      <a:pt x="30" y="12"/>
                      <a:pt x="23" y="23"/>
                      <a:pt x="18" y="23"/>
                    </a:cubicBezTo>
                    <a:cubicBezTo>
                      <a:pt x="11" y="23"/>
                      <a:pt x="0" y="15"/>
                      <a:pt x="0" y="11"/>
                    </a:cubicBezTo>
                    <a:cubicBezTo>
                      <a:pt x="0" y="4"/>
                      <a:pt x="3" y="0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" name="Freeform 23"/>
              <p:cNvSpPr>
                <a:spLocks/>
              </p:cNvSpPr>
              <p:nvPr/>
            </p:nvSpPr>
            <p:spPr bwMode="auto">
              <a:xfrm>
                <a:off x="3030538" y="2674938"/>
                <a:ext cx="779463" cy="1258888"/>
              </a:xfrm>
              <a:custGeom>
                <a:avLst/>
                <a:gdLst/>
                <a:ahLst/>
                <a:cxnLst>
                  <a:cxn ang="0">
                    <a:pos x="46" y="91"/>
                  </a:cxn>
                  <a:cxn ang="0">
                    <a:pos x="51" y="51"/>
                  </a:cxn>
                  <a:cxn ang="0">
                    <a:pos x="59" y="46"/>
                  </a:cxn>
                  <a:cxn ang="0">
                    <a:pos x="82" y="18"/>
                  </a:cxn>
                  <a:cxn ang="0">
                    <a:pos x="128" y="6"/>
                  </a:cxn>
                  <a:cxn ang="0">
                    <a:pos x="126" y="42"/>
                  </a:cxn>
                  <a:cxn ang="0">
                    <a:pos x="136" y="13"/>
                  </a:cxn>
                  <a:cxn ang="0">
                    <a:pos x="146" y="5"/>
                  </a:cxn>
                  <a:cxn ang="0">
                    <a:pos x="194" y="24"/>
                  </a:cxn>
                  <a:cxn ang="0">
                    <a:pos x="227" y="20"/>
                  </a:cxn>
                  <a:cxn ang="0">
                    <a:pos x="233" y="26"/>
                  </a:cxn>
                  <a:cxn ang="0">
                    <a:pos x="270" y="50"/>
                  </a:cxn>
                  <a:cxn ang="0">
                    <a:pos x="328" y="84"/>
                  </a:cxn>
                  <a:cxn ang="0">
                    <a:pos x="354" y="89"/>
                  </a:cxn>
                  <a:cxn ang="0">
                    <a:pos x="389" y="130"/>
                  </a:cxn>
                  <a:cxn ang="0">
                    <a:pos x="383" y="170"/>
                  </a:cxn>
                  <a:cxn ang="0">
                    <a:pos x="403" y="185"/>
                  </a:cxn>
                  <a:cxn ang="0">
                    <a:pos x="454" y="175"/>
                  </a:cxn>
                  <a:cxn ang="0">
                    <a:pos x="467" y="191"/>
                  </a:cxn>
                  <a:cxn ang="0">
                    <a:pos x="513" y="191"/>
                  </a:cxn>
                  <a:cxn ang="0">
                    <a:pos x="575" y="220"/>
                  </a:cxn>
                  <a:cxn ang="0">
                    <a:pos x="549" y="310"/>
                  </a:cxn>
                  <a:cxn ang="0">
                    <a:pos x="532" y="374"/>
                  </a:cxn>
                  <a:cxn ang="0">
                    <a:pos x="522" y="405"/>
                  </a:cxn>
                  <a:cxn ang="0">
                    <a:pos x="485" y="449"/>
                  </a:cxn>
                  <a:cxn ang="0">
                    <a:pos x="429" y="474"/>
                  </a:cxn>
                  <a:cxn ang="0">
                    <a:pos x="412" y="524"/>
                  </a:cxn>
                  <a:cxn ang="0">
                    <a:pos x="388" y="559"/>
                  </a:cxn>
                  <a:cxn ang="0">
                    <a:pos x="311" y="614"/>
                  </a:cxn>
                  <a:cxn ang="0">
                    <a:pos x="297" y="619"/>
                  </a:cxn>
                  <a:cxn ang="0">
                    <a:pos x="308" y="654"/>
                  </a:cxn>
                  <a:cxn ang="0">
                    <a:pos x="244" y="677"/>
                  </a:cxn>
                  <a:cxn ang="0">
                    <a:pos x="240" y="707"/>
                  </a:cxn>
                  <a:cxn ang="0">
                    <a:pos x="205" y="711"/>
                  </a:cxn>
                  <a:cxn ang="0">
                    <a:pos x="225" y="730"/>
                  </a:cxn>
                  <a:cxn ang="0">
                    <a:pos x="214" y="739"/>
                  </a:cxn>
                  <a:cxn ang="0">
                    <a:pos x="178" y="787"/>
                  </a:cxn>
                  <a:cxn ang="0">
                    <a:pos x="176" y="846"/>
                  </a:cxn>
                  <a:cxn ang="0">
                    <a:pos x="161" y="884"/>
                  </a:cxn>
                  <a:cxn ang="0">
                    <a:pos x="200" y="935"/>
                  </a:cxn>
                  <a:cxn ang="0">
                    <a:pos x="169" y="945"/>
                  </a:cxn>
                  <a:cxn ang="0">
                    <a:pos x="127" y="921"/>
                  </a:cxn>
                  <a:cxn ang="0">
                    <a:pos x="92" y="903"/>
                  </a:cxn>
                  <a:cxn ang="0">
                    <a:pos x="93" y="889"/>
                  </a:cxn>
                  <a:cxn ang="0">
                    <a:pos x="84" y="857"/>
                  </a:cxn>
                  <a:cxn ang="0">
                    <a:pos x="82" y="791"/>
                  </a:cxn>
                  <a:cxn ang="0">
                    <a:pos x="86" y="782"/>
                  </a:cxn>
                  <a:cxn ang="0">
                    <a:pos x="112" y="718"/>
                  </a:cxn>
                  <a:cxn ang="0">
                    <a:pos x="95" y="708"/>
                  </a:cxn>
                  <a:cxn ang="0">
                    <a:pos x="102" y="680"/>
                  </a:cxn>
                  <a:cxn ang="0">
                    <a:pos x="114" y="626"/>
                  </a:cxn>
                  <a:cxn ang="0">
                    <a:pos x="124" y="562"/>
                  </a:cxn>
                  <a:cxn ang="0">
                    <a:pos x="136" y="494"/>
                  </a:cxn>
                  <a:cxn ang="0">
                    <a:pos x="143" y="434"/>
                  </a:cxn>
                  <a:cxn ang="0">
                    <a:pos x="104" y="370"/>
                  </a:cxn>
                  <a:cxn ang="0">
                    <a:pos x="62" y="330"/>
                  </a:cxn>
                  <a:cxn ang="0">
                    <a:pos x="28" y="261"/>
                  </a:cxn>
                  <a:cxn ang="0">
                    <a:pos x="11" y="242"/>
                  </a:cxn>
                  <a:cxn ang="0">
                    <a:pos x="18" y="191"/>
                  </a:cxn>
                  <a:cxn ang="0">
                    <a:pos x="14" y="148"/>
                  </a:cxn>
                  <a:cxn ang="0">
                    <a:pos x="47" y="106"/>
                  </a:cxn>
                </a:cxnLst>
                <a:rect l="0" t="0" r="r" b="b"/>
                <a:pathLst>
                  <a:path w="586" h="945">
                    <a:moveTo>
                      <a:pt x="49" y="103"/>
                    </a:moveTo>
                    <a:cubicBezTo>
                      <a:pt x="49" y="102"/>
                      <a:pt x="49" y="101"/>
                      <a:pt x="49" y="100"/>
                    </a:cubicBezTo>
                    <a:cubicBezTo>
                      <a:pt x="49" y="97"/>
                      <a:pt x="46" y="94"/>
                      <a:pt x="46" y="91"/>
                    </a:cubicBezTo>
                    <a:cubicBezTo>
                      <a:pt x="46" y="85"/>
                      <a:pt x="48" y="84"/>
                      <a:pt x="48" y="79"/>
                    </a:cubicBezTo>
                    <a:cubicBezTo>
                      <a:pt x="48" y="70"/>
                      <a:pt x="40" y="71"/>
                      <a:pt x="40" y="63"/>
                    </a:cubicBezTo>
                    <a:cubicBezTo>
                      <a:pt x="40" y="57"/>
                      <a:pt x="49" y="55"/>
                      <a:pt x="51" y="51"/>
                    </a:cubicBezTo>
                    <a:cubicBezTo>
                      <a:pt x="55" y="52"/>
                      <a:pt x="53" y="52"/>
                      <a:pt x="57" y="51"/>
                    </a:cubicBezTo>
                    <a:cubicBezTo>
                      <a:pt x="57" y="50"/>
                      <a:pt x="57" y="49"/>
                      <a:pt x="57" y="48"/>
                    </a:cubicBezTo>
                    <a:cubicBezTo>
                      <a:pt x="57" y="48"/>
                      <a:pt x="58" y="46"/>
                      <a:pt x="59" y="46"/>
                    </a:cubicBezTo>
                    <a:cubicBezTo>
                      <a:pt x="59" y="42"/>
                      <a:pt x="64" y="40"/>
                      <a:pt x="66" y="39"/>
                    </a:cubicBezTo>
                    <a:cubicBezTo>
                      <a:pt x="69" y="37"/>
                      <a:pt x="69" y="31"/>
                      <a:pt x="70" y="28"/>
                    </a:cubicBezTo>
                    <a:cubicBezTo>
                      <a:pt x="72" y="21"/>
                      <a:pt x="76" y="19"/>
                      <a:pt x="82" y="18"/>
                    </a:cubicBezTo>
                    <a:cubicBezTo>
                      <a:pt x="93" y="14"/>
                      <a:pt x="100" y="12"/>
                      <a:pt x="111" y="9"/>
                    </a:cubicBezTo>
                    <a:cubicBezTo>
                      <a:pt x="117" y="7"/>
                      <a:pt x="118" y="0"/>
                      <a:pt x="124" y="0"/>
                    </a:cubicBezTo>
                    <a:cubicBezTo>
                      <a:pt x="126" y="0"/>
                      <a:pt x="128" y="5"/>
                      <a:pt x="128" y="6"/>
                    </a:cubicBezTo>
                    <a:cubicBezTo>
                      <a:pt x="128" y="9"/>
                      <a:pt x="125" y="11"/>
                      <a:pt x="123" y="11"/>
                    </a:cubicBezTo>
                    <a:cubicBezTo>
                      <a:pt x="122" y="18"/>
                      <a:pt x="119" y="25"/>
                      <a:pt x="119" y="29"/>
                    </a:cubicBezTo>
                    <a:cubicBezTo>
                      <a:pt x="119" y="34"/>
                      <a:pt x="122" y="42"/>
                      <a:pt x="126" y="42"/>
                    </a:cubicBezTo>
                    <a:cubicBezTo>
                      <a:pt x="128" y="42"/>
                      <a:pt x="131" y="37"/>
                      <a:pt x="131" y="35"/>
                    </a:cubicBezTo>
                    <a:cubicBezTo>
                      <a:pt x="131" y="30"/>
                      <a:pt x="125" y="27"/>
                      <a:pt x="125" y="21"/>
                    </a:cubicBezTo>
                    <a:cubicBezTo>
                      <a:pt x="125" y="15"/>
                      <a:pt x="132" y="16"/>
                      <a:pt x="136" y="13"/>
                    </a:cubicBezTo>
                    <a:cubicBezTo>
                      <a:pt x="147" y="13"/>
                      <a:pt x="147" y="13"/>
                      <a:pt x="147" y="13"/>
                    </a:cubicBezTo>
                    <a:cubicBezTo>
                      <a:pt x="145" y="8"/>
                      <a:pt x="139" y="10"/>
                      <a:pt x="139" y="5"/>
                    </a:cubicBezTo>
                    <a:cubicBezTo>
                      <a:pt x="146" y="5"/>
                      <a:pt x="146" y="5"/>
                      <a:pt x="146" y="5"/>
                    </a:cubicBezTo>
                    <a:cubicBezTo>
                      <a:pt x="148" y="12"/>
                      <a:pt x="158" y="14"/>
                      <a:pt x="165" y="16"/>
                    </a:cubicBezTo>
                    <a:cubicBezTo>
                      <a:pt x="165" y="20"/>
                      <a:pt x="167" y="23"/>
                      <a:pt x="170" y="24"/>
                    </a:cubicBezTo>
                    <a:cubicBezTo>
                      <a:pt x="177" y="24"/>
                      <a:pt x="190" y="24"/>
                      <a:pt x="194" y="24"/>
                    </a:cubicBezTo>
                    <a:cubicBezTo>
                      <a:pt x="194" y="28"/>
                      <a:pt x="199" y="29"/>
                      <a:pt x="203" y="29"/>
                    </a:cubicBezTo>
                    <a:cubicBezTo>
                      <a:pt x="209" y="28"/>
                      <a:pt x="214" y="28"/>
                      <a:pt x="216" y="22"/>
                    </a:cubicBezTo>
                    <a:cubicBezTo>
                      <a:pt x="217" y="21"/>
                      <a:pt x="226" y="21"/>
                      <a:pt x="227" y="20"/>
                    </a:cubicBezTo>
                    <a:cubicBezTo>
                      <a:pt x="232" y="20"/>
                      <a:pt x="240" y="21"/>
                      <a:pt x="240" y="21"/>
                    </a:cubicBezTo>
                    <a:cubicBezTo>
                      <a:pt x="238" y="23"/>
                      <a:pt x="234" y="23"/>
                      <a:pt x="233" y="22"/>
                    </a:cubicBezTo>
                    <a:cubicBezTo>
                      <a:pt x="233" y="26"/>
                      <a:pt x="233" y="26"/>
                      <a:pt x="233" y="26"/>
                    </a:cubicBezTo>
                    <a:cubicBezTo>
                      <a:pt x="236" y="32"/>
                      <a:pt x="245" y="33"/>
                      <a:pt x="252" y="36"/>
                    </a:cubicBezTo>
                    <a:cubicBezTo>
                      <a:pt x="258" y="37"/>
                      <a:pt x="256" y="44"/>
                      <a:pt x="258" y="50"/>
                    </a:cubicBezTo>
                    <a:cubicBezTo>
                      <a:pt x="270" y="50"/>
                      <a:pt x="270" y="50"/>
                      <a:pt x="270" y="50"/>
                    </a:cubicBezTo>
                    <a:cubicBezTo>
                      <a:pt x="279" y="58"/>
                      <a:pt x="283" y="57"/>
                      <a:pt x="288" y="68"/>
                    </a:cubicBezTo>
                    <a:cubicBezTo>
                      <a:pt x="289" y="70"/>
                      <a:pt x="293" y="70"/>
                      <a:pt x="295" y="70"/>
                    </a:cubicBezTo>
                    <a:cubicBezTo>
                      <a:pt x="298" y="83"/>
                      <a:pt x="316" y="81"/>
                      <a:pt x="328" y="84"/>
                    </a:cubicBezTo>
                    <a:cubicBezTo>
                      <a:pt x="340" y="84"/>
                      <a:pt x="340" y="84"/>
                      <a:pt x="340" y="84"/>
                    </a:cubicBezTo>
                    <a:cubicBezTo>
                      <a:pt x="343" y="85"/>
                      <a:pt x="350" y="89"/>
                      <a:pt x="354" y="89"/>
                    </a:cubicBezTo>
                    <a:cubicBezTo>
                      <a:pt x="354" y="89"/>
                      <a:pt x="354" y="89"/>
                      <a:pt x="354" y="89"/>
                    </a:cubicBezTo>
                    <a:cubicBezTo>
                      <a:pt x="355" y="89"/>
                      <a:pt x="356" y="89"/>
                      <a:pt x="357" y="89"/>
                    </a:cubicBezTo>
                    <a:cubicBezTo>
                      <a:pt x="364" y="89"/>
                      <a:pt x="373" y="104"/>
                      <a:pt x="381" y="106"/>
                    </a:cubicBezTo>
                    <a:cubicBezTo>
                      <a:pt x="381" y="111"/>
                      <a:pt x="386" y="125"/>
                      <a:pt x="389" y="130"/>
                    </a:cubicBezTo>
                    <a:cubicBezTo>
                      <a:pt x="391" y="134"/>
                      <a:pt x="397" y="134"/>
                      <a:pt x="397" y="139"/>
                    </a:cubicBezTo>
                    <a:cubicBezTo>
                      <a:pt x="390" y="148"/>
                      <a:pt x="377" y="152"/>
                      <a:pt x="377" y="165"/>
                    </a:cubicBezTo>
                    <a:cubicBezTo>
                      <a:pt x="377" y="170"/>
                      <a:pt x="381" y="169"/>
                      <a:pt x="383" y="170"/>
                    </a:cubicBezTo>
                    <a:cubicBezTo>
                      <a:pt x="387" y="172"/>
                      <a:pt x="390" y="176"/>
                      <a:pt x="390" y="180"/>
                    </a:cubicBezTo>
                    <a:cubicBezTo>
                      <a:pt x="401" y="180"/>
                      <a:pt x="401" y="180"/>
                      <a:pt x="401" y="180"/>
                    </a:cubicBezTo>
                    <a:cubicBezTo>
                      <a:pt x="401" y="182"/>
                      <a:pt x="402" y="185"/>
                      <a:pt x="403" y="185"/>
                    </a:cubicBezTo>
                    <a:cubicBezTo>
                      <a:pt x="405" y="185"/>
                      <a:pt x="407" y="182"/>
                      <a:pt x="408" y="180"/>
                    </a:cubicBezTo>
                    <a:cubicBezTo>
                      <a:pt x="413" y="173"/>
                      <a:pt x="418" y="164"/>
                      <a:pt x="425" y="164"/>
                    </a:cubicBezTo>
                    <a:cubicBezTo>
                      <a:pt x="433" y="164"/>
                      <a:pt x="449" y="172"/>
                      <a:pt x="454" y="175"/>
                    </a:cubicBezTo>
                    <a:cubicBezTo>
                      <a:pt x="458" y="178"/>
                      <a:pt x="462" y="177"/>
                      <a:pt x="463" y="180"/>
                    </a:cubicBezTo>
                    <a:cubicBezTo>
                      <a:pt x="464" y="184"/>
                      <a:pt x="464" y="187"/>
                      <a:pt x="464" y="191"/>
                    </a:cubicBezTo>
                    <a:cubicBezTo>
                      <a:pt x="467" y="191"/>
                      <a:pt x="467" y="191"/>
                      <a:pt x="467" y="191"/>
                    </a:cubicBezTo>
                    <a:cubicBezTo>
                      <a:pt x="471" y="190"/>
                      <a:pt x="472" y="186"/>
                      <a:pt x="476" y="186"/>
                    </a:cubicBezTo>
                    <a:cubicBezTo>
                      <a:pt x="486" y="186"/>
                      <a:pt x="487" y="194"/>
                      <a:pt x="496" y="194"/>
                    </a:cubicBezTo>
                    <a:cubicBezTo>
                      <a:pt x="513" y="191"/>
                      <a:pt x="513" y="191"/>
                      <a:pt x="513" y="191"/>
                    </a:cubicBezTo>
                    <a:cubicBezTo>
                      <a:pt x="521" y="193"/>
                      <a:pt x="529" y="196"/>
                      <a:pt x="534" y="198"/>
                    </a:cubicBezTo>
                    <a:cubicBezTo>
                      <a:pt x="538" y="205"/>
                      <a:pt x="551" y="217"/>
                      <a:pt x="558" y="220"/>
                    </a:cubicBezTo>
                    <a:cubicBezTo>
                      <a:pt x="565" y="221"/>
                      <a:pt x="569" y="219"/>
                      <a:pt x="575" y="220"/>
                    </a:cubicBezTo>
                    <a:cubicBezTo>
                      <a:pt x="584" y="223"/>
                      <a:pt x="586" y="232"/>
                      <a:pt x="586" y="242"/>
                    </a:cubicBezTo>
                    <a:cubicBezTo>
                      <a:pt x="586" y="274"/>
                      <a:pt x="568" y="283"/>
                      <a:pt x="556" y="301"/>
                    </a:cubicBezTo>
                    <a:cubicBezTo>
                      <a:pt x="553" y="305"/>
                      <a:pt x="551" y="306"/>
                      <a:pt x="549" y="310"/>
                    </a:cubicBezTo>
                    <a:cubicBezTo>
                      <a:pt x="544" y="317"/>
                      <a:pt x="540" y="317"/>
                      <a:pt x="535" y="322"/>
                    </a:cubicBezTo>
                    <a:cubicBezTo>
                      <a:pt x="529" y="328"/>
                      <a:pt x="535" y="343"/>
                      <a:pt x="535" y="353"/>
                    </a:cubicBezTo>
                    <a:cubicBezTo>
                      <a:pt x="535" y="361"/>
                      <a:pt x="532" y="369"/>
                      <a:pt x="532" y="374"/>
                    </a:cubicBezTo>
                    <a:cubicBezTo>
                      <a:pt x="532" y="377"/>
                      <a:pt x="530" y="378"/>
                      <a:pt x="530" y="380"/>
                    </a:cubicBezTo>
                    <a:cubicBezTo>
                      <a:pt x="528" y="382"/>
                      <a:pt x="524" y="386"/>
                      <a:pt x="524" y="390"/>
                    </a:cubicBezTo>
                    <a:cubicBezTo>
                      <a:pt x="524" y="394"/>
                      <a:pt x="523" y="403"/>
                      <a:pt x="522" y="405"/>
                    </a:cubicBezTo>
                    <a:cubicBezTo>
                      <a:pt x="515" y="415"/>
                      <a:pt x="513" y="419"/>
                      <a:pt x="506" y="428"/>
                    </a:cubicBezTo>
                    <a:cubicBezTo>
                      <a:pt x="505" y="431"/>
                      <a:pt x="505" y="436"/>
                      <a:pt x="504" y="438"/>
                    </a:cubicBezTo>
                    <a:cubicBezTo>
                      <a:pt x="502" y="443"/>
                      <a:pt x="492" y="449"/>
                      <a:pt x="485" y="449"/>
                    </a:cubicBezTo>
                    <a:cubicBezTo>
                      <a:pt x="476" y="449"/>
                      <a:pt x="470" y="449"/>
                      <a:pt x="463" y="452"/>
                    </a:cubicBezTo>
                    <a:cubicBezTo>
                      <a:pt x="461" y="453"/>
                      <a:pt x="460" y="455"/>
                      <a:pt x="459" y="457"/>
                    </a:cubicBezTo>
                    <a:cubicBezTo>
                      <a:pt x="448" y="467"/>
                      <a:pt x="437" y="461"/>
                      <a:pt x="429" y="474"/>
                    </a:cubicBezTo>
                    <a:cubicBezTo>
                      <a:pt x="426" y="479"/>
                      <a:pt x="420" y="479"/>
                      <a:pt x="416" y="483"/>
                    </a:cubicBezTo>
                    <a:cubicBezTo>
                      <a:pt x="411" y="489"/>
                      <a:pt x="412" y="495"/>
                      <a:pt x="412" y="503"/>
                    </a:cubicBezTo>
                    <a:cubicBezTo>
                      <a:pt x="412" y="524"/>
                      <a:pt x="412" y="524"/>
                      <a:pt x="412" y="524"/>
                    </a:cubicBezTo>
                    <a:cubicBezTo>
                      <a:pt x="403" y="528"/>
                      <a:pt x="398" y="536"/>
                      <a:pt x="394" y="545"/>
                    </a:cubicBezTo>
                    <a:cubicBezTo>
                      <a:pt x="394" y="545"/>
                      <a:pt x="394" y="545"/>
                      <a:pt x="394" y="545"/>
                    </a:cubicBezTo>
                    <a:cubicBezTo>
                      <a:pt x="391" y="550"/>
                      <a:pt x="391" y="553"/>
                      <a:pt x="388" y="559"/>
                    </a:cubicBezTo>
                    <a:cubicBezTo>
                      <a:pt x="380" y="571"/>
                      <a:pt x="371" y="572"/>
                      <a:pt x="364" y="584"/>
                    </a:cubicBezTo>
                    <a:cubicBezTo>
                      <a:pt x="355" y="597"/>
                      <a:pt x="351" y="619"/>
                      <a:pt x="331" y="619"/>
                    </a:cubicBezTo>
                    <a:cubicBezTo>
                      <a:pt x="324" y="619"/>
                      <a:pt x="314" y="614"/>
                      <a:pt x="311" y="614"/>
                    </a:cubicBezTo>
                    <a:cubicBezTo>
                      <a:pt x="305" y="614"/>
                      <a:pt x="299" y="609"/>
                      <a:pt x="293" y="609"/>
                    </a:cubicBezTo>
                    <a:cubicBezTo>
                      <a:pt x="291" y="609"/>
                      <a:pt x="289" y="610"/>
                      <a:pt x="289" y="611"/>
                    </a:cubicBezTo>
                    <a:cubicBezTo>
                      <a:pt x="289" y="615"/>
                      <a:pt x="296" y="617"/>
                      <a:pt x="297" y="619"/>
                    </a:cubicBezTo>
                    <a:cubicBezTo>
                      <a:pt x="300" y="622"/>
                      <a:pt x="300" y="627"/>
                      <a:pt x="302" y="632"/>
                    </a:cubicBezTo>
                    <a:cubicBezTo>
                      <a:pt x="304" y="637"/>
                      <a:pt x="311" y="637"/>
                      <a:pt x="311" y="642"/>
                    </a:cubicBezTo>
                    <a:cubicBezTo>
                      <a:pt x="311" y="647"/>
                      <a:pt x="311" y="650"/>
                      <a:pt x="308" y="654"/>
                    </a:cubicBezTo>
                    <a:cubicBezTo>
                      <a:pt x="304" y="660"/>
                      <a:pt x="301" y="663"/>
                      <a:pt x="297" y="667"/>
                    </a:cubicBezTo>
                    <a:cubicBezTo>
                      <a:pt x="289" y="675"/>
                      <a:pt x="280" y="673"/>
                      <a:pt x="270" y="676"/>
                    </a:cubicBezTo>
                    <a:cubicBezTo>
                      <a:pt x="263" y="678"/>
                      <a:pt x="248" y="673"/>
                      <a:pt x="244" y="677"/>
                    </a:cubicBezTo>
                    <a:cubicBezTo>
                      <a:pt x="238" y="683"/>
                      <a:pt x="243" y="696"/>
                      <a:pt x="240" y="703"/>
                    </a:cubicBezTo>
                    <a:cubicBezTo>
                      <a:pt x="240" y="702"/>
                      <a:pt x="240" y="702"/>
                      <a:pt x="240" y="702"/>
                    </a:cubicBezTo>
                    <a:cubicBezTo>
                      <a:pt x="240" y="703"/>
                      <a:pt x="240" y="706"/>
                      <a:pt x="240" y="707"/>
                    </a:cubicBezTo>
                    <a:cubicBezTo>
                      <a:pt x="240" y="709"/>
                      <a:pt x="233" y="712"/>
                      <a:pt x="229" y="712"/>
                    </a:cubicBezTo>
                    <a:cubicBezTo>
                      <a:pt x="220" y="712"/>
                      <a:pt x="218" y="706"/>
                      <a:pt x="210" y="706"/>
                    </a:cubicBezTo>
                    <a:cubicBezTo>
                      <a:pt x="207" y="706"/>
                      <a:pt x="205" y="709"/>
                      <a:pt x="205" y="711"/>
                    </a:cubicBezTo>
                    <a:cubicBezTo>
                      <a:pt x="205" y="717"/>
                      <a:pt x="211" y="729"/>
                      <a:pt x="214" y="729"/>
                    </a:cubicBezTo>
                    <a:cubicBezTo>
                      <a:pt x="217" y="729"/>
                      <a:pt x="219" y="726"/>
                      <a:pt x="221" y="726"/>
                    </a:cubicBezTo>
                    <a:cubicBezTo>
                      <a:pt x="222" y="728"/>
                      <a:pt x="225" y="728"/>
                      <a:pt x="225" y="730"/>
                    </a:cubicBezTo>
                    <a:cubicBezTo>
                      <a:pt x="225" y="733"/>
                      <a:pt x="221" y="736"/>
                      <a:pt x="220" y="736"/>
                    </a:cubicBezTo>
                    <a:cubicBezTo>
                      <a:pt x="215" y="736"/>
                      <a:pt x="213" y="732"/>
                      <a:pt x="209" y="732"/>
                    </a:cubicBezTo>
                    <a:cubicBezTo>
                      <a:pt x="209" y="737"/>
                      <a:pt x="211" y="738"/>
                      <a:pt x="214" y="739"/>
                    </a:cubicBezTo>
                    <a:cubicBezTo>
                      <a:pt x="206" y="747"/>
                      <a:pt x="206" y="755"/>
                      <a:pt x="203" y="766"/>
                    </a:cubicBezTo>
                    <a:cubicBezTo>
                      <a:pt x="202" y="770"/>
                      <a:pt x="194" y="771"/>
                      <a:pt x="191" y="771"/>
                    </a:cubicBezTo>
                    <a:cubicBezTo>
                      <a:pt x="184" y="773"/>
                      <a:pt x="178" y="779"/>
                      <a:pt x="178" y="787"/>
                    </a:cubicBezTo>
                    <a:cubicBezTo>
                      <a:pt x="178" y="804"/>
                      <a:pt x="198" y="798"/>
                      <a:pt x="198" y="811"/>
                    </a:cubicBezTo>
                    <a:cubicBezTo>
                      <a:pt x="198" y="824"/>
                      <a:pt x="187" y="825"/>
                      <a:pt x="181" y="831"/>
                    </a:cubicBezTo>
                    <a:cubicBezTo>
                      <a:pt x="177" y="835"/>
                      <a:pt x="178" y="841"/>
                      <a:pt x="176" y="846"/>
                    </a:cubicBezTo>
                    <a:cubicBezTo>
                      <a:pt x="173" y="852"/>
                      <a:pt x="166" y="850"/>
                      <a:pt x="162" y="854"/>
                    </a:cubicBezTo>
                    <a:cubicBezTo>
                      <a:pt x="156" y="859"/>
                      <a:pt x="154" y="865"/>
                      <a:pt x="154" y="874"/>
                    </a:cubicBezTo>
                    <a:cubicBezTo>
                      <a:pt x="154" y="878"/>
                      <a:pt x="158" y="883"/>
                      <a:pt x="161" y="884"/>
                    </a:cubicBezTo>
                    <a:cubicBezTo>
                      <a:pt x="169" y="888"/>
                      <a:pt x="168" y="908"/>
                      <a:pt x="174" y="914"/>
                    </a:cubicBezTo>
                    <a:cubicBezTo>
                      <a:pt x="184" y="924"/>
                      <a:pt x="196" y="928"/>
                      <a:pt x="207" y="934"/>
                    </a:cubicBezTo>
                    <a:cubicBezTo>
                      <a:pt x="206" y="936"/>
                      <a:pt x="203" y="935"/>
                      <a:pt x="200" y="935"/>
                    </a:cubicBezTo>
                    <a:cubicBezTo>
                      <a:pt x="194" y="935"/>
                      <a:pt x="183" y="943"/>
                      <a:pt x="179" y="943"/>
                    </a:cubicBezTo>
                    <a:cubicBezTo>
                      <a:pt x="176" y="943"/>
                      <a:pt x="176" y="943"/>
                      <a:pt x="174" y="943"/>
                    </a:cubicBezTo>
                    <a:cubicBezTo>
                      <a:pt x="173" y="943"/>
                      <a:pt x="171" y="945"/>
                      <a:pt x="169" y="945"/>
                    </a:cubicBezTo>
                    <a:cubicBezTo>
                      <a:pt x="165" y="945"/>
                      <a:pt x="162" y="945"/>
                      <a:pt x="157" y="945"/>
                    </a:cubicBezTo>
                    <a:cubicBezTo>
                      <a:pt x="147" y="945"/>
                      <a:pt x="151" y="933"/>
                      <a:pt x="143" y="931"/>
                    </a:cubicBezTo>
                    <a:cubicBezTo>
                      <a:pt x="137" y="929"/>
                      <a:pt x="127" y="929"/>
                      <a:pt x="127" y="921"/>
                    </a:cubicBezTo>
                    <a:cubicBezTo>
                      <a:pt x="124" y="921"/>
                      <a:pt x="122" y="921"/>
                      <a:pt x="119" y="921"/>
                    </a:cubicBezTo>
                    <a:cubicBezTo>
                      <a:pt x="115" y="921"/>
                      <a:pt x="114" y="917"/>
                      <a:pt x="114" y="915"/>
                    </a:cubicBezTo>
                    <a:cubicBezTo>
                      <a:pt x="102" y="915"/>
                      <a:pt x="98" y="909"/>
                      <a:pt x="92" y="903"/>
                    </a:cubicBezTo>
                    <a:cubicBezTo>
                      <a:pt x="91" y="902"/>
                      <a:pt x="88" y="900"/>
                      <a:pt x="88" y="899"/>
                    </a:cubicBezTo>
                    <a:cubicBezTo>
                      <a:pt x="88" y="895"/>
                      <a:pt x="96" y="895"/>
                      <a:pt x="97" y="891"/>
                    </a:cubicBezTo>
                    <a:cubicBezTo>
                      <a:pt x="95" y="891"/>
                      <a:pt x="94" y="890"/>
                      <a:pt x="93" y="889"/>
                    </a:cubicBezTo>
                    <a:cubicBezTo>
                      <a:pt x="94" y="887"/>
                      <a:pt x="96" y="884"/>
                      <a:pt x="96" y="882"/>
                    </a:cubicBezTo>
                    <a:cubicBezTo>
                      <a:pt x="96" y="871"/>
                      <a:pt x="84" y="873"/>
                      <a:pt x="84" y="863"/>
                    </a:cubicBezTo>
                    <a:cubicBezTo>
                      <a:pt x="84" y="860"/>
                      <a:pt x="84" y="859"/>
                      <a:pt x="84" y="857"/>
                    </a:cubicBezTo>
                    <a:cubicBezTo>
                      <a:pt x="84" y="848"/>
                      <a:pt x="78" y="832"/>
                      <a:pt x="78" y="825"/>
                    </a:cubicBezTo>
                    <a:cubicBezTo>
                      <a:pt x="78" y="817"/>
                      <a:pt x="88" y="814"/>
                      <a:pt x="88" y="807"/>
                    </a:cubicBezTo>
                    <a:cubicBezTo>
                      <a:pt x="88" y="803"/>
                      <a:pt x="83" y="796"/>
                      <a:pt x="82" y="791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4"/>
                      <a:pt x="84" y="782"/>
                      <a:pt x="86" y="782"/>
                    </a:cubicBezTo>
                    <a:cubicBezTo>
                      <a:pt x="94" y="782"/>
                      <a:pt x="91" y="790"/>
                      <a:pt x="98" y="790"/>
                    </a:cubicBezTo>
                    <a:cubicBezTo>
                      <a:pt x="112" y="725"/>
                      <a:pt x="112" y="725"/>
                      <a:pt x="112" y="725"/>
                    </a:cubicBezTo>
                    <a:cubicBezTo>
                      <a:pt x="112" y="718"/>
                      <a:pt x="112" y="718"/>
                      <a:pt x="112" y="718"/>
                    </a:cubicBezTo>
                    <a:cubicBezTo>
                      <a:pt x="111" y="718"/>
                      <a:pt x="109" y="717"/>
                      <a:pt x="108" y="718"/>
                    </a:cubicBezTo>
                    <a:cubicBezTo>
                      <a:pt x="105" y="719"/>
                      <a:pt x="105" y="723"/>
                      <a:pt x="102" y="723"/>
                    </a:cubicBezTo>
                    <a:cubicBezTo>
                      <a:pt x="98" y="723"/>
                      <a:pt x="95" y="713"/>
                      <a:pt x="95" y="708"/>
                    </a:cubicBezTo>
                    <a:cubicBezTo>
                      <a:pt x="95" y="699"/>
                      <a:pt x="98" y="696"/>
                      <a:pt x="100" y="688"/>
                    </a:cubicBezTo>
                    <a:cubicBezTo>
                      <a:pt x="103" y="688"/>
                      <a:pt x="104" y="687"/>
                      <a:pt x="104" y="685"/>
                    </a:cubicBezTo>
                    <a:cubicBezTo>
                      <a:pt x="104" y="683"/>
                      <a:pt x="102" y="680"/>
                      <a:pt x="102" y="680"/>
                    </a:cubicBezTo>
                    <a:cubicBezTo>
                      <a:pt x="100" y="680"/>
                      <a:pt x="99" y="668"/>
                      <a:pt x="99" y="665"/>
                    </a:cubicBezTo>
                    <a:cubicBezTo>
                      <a:pt x="99" y="655"/>
                      <a:pt x="106" y="645"/>
                      <a:pt x="109" y="639"/>
                    </a:cubicBezTo>
                    <a:cubicBezTo>
                      <a:pt x="111" y="635"/>
                      <a:pt x="112" y="629"/>
                      <a:pt x="114" y="626"/>
                    </a:cubicBezTo>
                    <a:cubicBezTo>
                      <a:pt x="116" y="624"/>
                      <a:pt x="118" y="625"/>
                      <a:pt x="118" y="623"/>
                    </a:cubicBezTo>
                    <a:cubicBezTo>
                      <a:pt x="121" y="613"/>
                      <a:pt x="121" y="605"/>
                      <a:pt x="124" y="595"/>
                    </a:cubicBezTo>
                    <a:cubicBezTo>
                      <a:pt x="124" y="562"/>
                      <a:pt x="124" y="562"/>
                      <a:pt x="124" y="562"/>
                    </a:cubicBezTo>
                    <a:cubicBezTo>
                      <a:pt x="121" y="554"/>
                      <a:pt x="126" y="548"/>
                      <a:pt x="126" y="541"/>
                    </a:cubicBezTo>
                    <a:cubicBezTo>
                      <a:pt x="126" y="524"/>
                      <a:pt x="136" y="513"/>
                      <a:pt x="136" y="498"/>
                    </a:cubicBezTo>
                    <a:cubicBezTo>
                      <a:pt x="136" y="497"/>
                      <a:pt x="136" y="495"/>
                      <a:pt x="136" y="494"/>
                    </a:cubicBezTo>
                    <a:cubicBezTo>
                      <a:pt x="136" y="491"/>
                      <a:pt x="138" y="483"/>
                      <a:pt x="139" y="478"/>
                    </a:cubicBezTo>
                    <a:cubicBezTo>
                      <a:pt x="139" y="465"/>
                      <a:pt x="139" y="465"/>
                      <a:pt x="139" y="459"/>
                    </a:cubicBezTo>
                    <a:cubicBezTo>
                      <a:pt x="139" y="453"/>
                      <a:pt x="143" y="441"/>
                      <a:pt x="143" y="434"/>
                    </a:cubicBezTo>
                    <a:cubicBezTo>
                      <a:pt x="143" y="429"/>
                      <a:pt x="141" y="403"/>
                      <a:pt x="140" y="399"/>
                    </a:cubicBezTo>
                    <a:cubicBezTo>
                      <a:pt x="136" y="388"/>
                      <a:pt x="128" y="381"/>
                      <a:pt x="121" y="377"/>
                    </a:cubicBezTo>
                    <a:cubicBezTo>
                      <a:pt x="114" y="374"/>
                      <a:pt x="109" y="375"/>
                      <a:pt x="104" y="370"/>
                    </a:cubicBezTo>
                    <a:cubicBezTo>
                      <a:pt x="99" y="365"/>
                      <a:pt x="96" y="363"/>
                      <a:pt x="90" y="362"/>
                    </a:cubicBezTo>
                    <a:cubicBezTo>
                      <a:pt x="78" y="358"/>
                      <a:pt x="72" y="351"/>
                      <a:pt x="64" y="343"/>
                    </a:cubicBezTo>
                    <a:cubicBezTo>
                      <a:pt x="60" y="340"/>
                      <a:pt x="62" y="335"/>
                      <a:pt x="62" y="330"/>
                    </a:cubicBezTo>
                    <a:cubicBezTo>
                      <a:pt x="62" y="323"/>
                      <a:pt x="55" y="319"/>
                      <a:pt x="53" y="313"/>
                    </a:cubicBezTo>
                    <a:cubicBezTo>
                      <a:pt x="50" y="302"/>
                      <a:pt x="41" y="294"/>
                      <a:pt x="38" y="285"/>
                    </a:cubicBezTo>
                    <a:cubicBezTo>
                      <a:pt x="35" y="275"/>
                      <a:pt x="32" y="269"/>
                      <a:pt x="28" y="261"/>
                    </a:cubicBezTo>
                    <a:cubicBezTo>
                      <a:pt x="27" y="258"/>
                      <a:pt x="24" y="259"/>
                      <a:pt x="23" y="257"/>
                    </a:cubicBezTo>
                    <a:cubicBezTo>
                      <a:pt x="20" y="254"/>
                      <a:pt x="19" y="248"/>
                      <a:pt x="17" y="245"/>
                    </a:cubicBezTo>
                    <a:cubicBezTo>
                      <a:pt x="16" y="242"/>
                      <a:pt x="12" y="243"/>
                      <a:pt x="11" y="242"/>
                    </a:cubicBezTo>
                    <a:cubicBezTo>
                      <a:pt x="6" y="237"/>
                      <a:pt x="0" y="228"/>
                      <a:pt x="0" y="220"/>
                    </a:cubicBezTo>
                    <a:cubicBezTo>
                      <a:pt x="0" y="215"/>
                      <a:pt x="3" y="209"/>
                      <a:pt x="5" y="207"/>
                    </a:cubicBezTo>
                    <a:cubicBezTo>
                      <a:pt x="8" y="200"/>
                      <a:pt x="16" y="198"/>
                      <a:pt x="18" y="191"/>
                    </a:cubicBezTo>
                    <a:cubicBezTo>
                      <a:pt x="14" y="189"/>
                      <a:pt x="15" y="191"/>
                      <a:pt x="12" y="191"/>
                    </a:cubicBezTo>
                    <a:cubicBezTo>
                      <a:pt x="5" y="191"/>
                      <a:pt x="5" y="182"/>
                      <a:pt x="5" y="176"/>
                    </a:cubicBezTo>
                    <a:cubicBezTo>
                      <a:pt x="5" y="166"/>
                      <a:pt x="16" y="168"/>
                      <a:pt x="14" y="148"/>
                    </a:cubicBezTo>
                    <a:cubicBezTo>
                      <a:pt x="26" y="148"/>
                      <a:pt x="29" y="136"/>
                      <a:pt x="32" y="129"/>
                    </a:cubicBezTo>
                    <a:cubicBezTo>
                      <a:pt x="37" y="119"/>
                      <a:pt x="49" y="123"/>
                      <a:pt x="51" y="111"/>
                    </a:cubicBezTo>
                    <a:cubicBezTo>
                      <a:pt x="49" y="110"/>
                      <a:pt x="47" y="107"/>
                      <a:pt x="47" y="106"/>
                    </a:cubicBezTo>
                    <a:cubicBezTo>
                      <a:pt x="49" y="103"/>
                      <a:pt x="49" y="103"/>
                      <a:pt x="49" y="10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9" name="Group 277"/>
            <p:cNvGrpSpPr/>
            <p:nvPr/>
          </p:nvGrpSpPr>
          <p:grpSpPr>
            <a:xfrm>
              <a:off x="2435445" y="1341125"/>
              <a:ext cx="1852741" cy="1290789"/>
              <a:chOff x="1585913" y="960438"/>
              <a:chExt cx="2590800" cy="1804987"/>
            </a:xfrm>
            <a:solidFill>
              <a:schemeClr val="accent1"/>
            </a:solidFill>
          </p:grpSpPr>
          <p:sp>
            <p:nvSpPr>
              <p:cNvPr id="113" name="Freeform 21"/>
              <p:cNvSpPr>
                <a:spLocks/>
              </p:cNvSpPr>
              <p:nvPr/>
            </p:nvSpPr>
            <p:spPr bwMode="auto">
              <a:xfrm>
                <a:off x="3359150" y="2703513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4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0" y="9"/>
                  </a:cxn>
                  <a:cxn ang="0">
                    <a:pos x="4" y="9"/>
                  </a:cxn>
                  <a:cxn ang="0">
                    <a:pos x="9" y="4"/>
                  </a:cxn>
                </a:cxnLst>
                <a:rect l="0" t="0" r="r" b="b"/>
                <a:pathLst>
                  <a:path w="9" h="11">
                    <a:moveTo>
                      <a:pt x="9" y="4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2" y="0"/>
                      <a:pt x="0" y="5"/>
                      <a:pt x="0" y="9"/>
                    </a:cubicBezTo>
                    <a:cubicBezTo>
                      <a:pt x="0" y="11"/>
                      <a:pt x="2" y="9"/>
                      <a:pt x="4" y="9"/>
                    </a:cubicBezTo>
                    <a:cubicBezTo>
                      <a:pt x="6" y="9"/>
                      <a:pt x="8" y="5"/>
                      <a:pt x="9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Freeform 39"/>
              <p:cNvSpPr>
                <a:spLocks/>
              </p:cNvSpPr>
              <p:nvPr/>
            </p:nvSpPr>
            <p:spPr bwMode="auto">
              <a:xfrm>
                <a:off x="3989388" y="1552575"/>
                <a:ext cx="169863" cy="77788"/>
              </a:xfrm>
              <a:custGeom>
                <a:avLst/>
                <a:gdLst/>
                <a:ahLst/>
                <a:cxnLst>
                  <a:cxn ang="0">
                    <a:pos x="127" y="31"/>
                  </a:cxn>
                  <a:cxn ang="0">
                    <a:pos x="108" y="47"/>
                  </a:cxn>
                  <a:cxn ang="0">
                    <a:pos x="74" y="58"/>
                  </a:cxn>
                  <a:cxn ang="0">
                    <a:pos x="34" y="50"/>
                  </a:cxn>
                  <a:cxn ang="0">
                    <a:pos x="14" y="42"/>
                  </a:cxn>
                  <a:cxn ang="0">
                    <a:pos x="18" y="40"/>
                  </a:cxn>
                  <a:cxn ang="0">
                    <a:pos x="21" y="27"/>
                  </a:cxn>
                  <a:cxn ang="0">
                    <a:pos x="2" y="25"/>
                  </a:cxn>
                  <a:cxn ang="0">
                    <a:pos x="25" y="21"/>
                  </a:cxn>
                  <a:cxn ang="0">
                    <a:pos x="23" y="18"/>
                  </a:cxn>
                  <a:cxn ang="0">
                    <a:pos x="0" y="8"/>
                  </a:cxn>
                  <a:cxn ang="0">
                    <a:pos x="9" y="9"/>
                  </a:cxn>
                  <a:cxn ang="0">
                    <a:pos x="9" y="5"/>
                  </a:cxn>
                  <a:cxn ang="0">
                    <a:pos x="17" y="0"/>
                  </a:cxn>
                  <a:cxn ang="0">
                    <a:pos x="21" y="0"/>
                  </a:cxn>
                  <a:cxn ang="0">
                    <a:pos x="23" y="7"/>
                  </a:cxn>
                  <a:cxn ang="0">
                    <a:pos x="30" y="16"/>
                  </a:cxn>
                  <a:cxn ang="0">
                    <a:pos x="38" y="13"/>
                  </a:cxn>
                  <a:cxn ang="0">
                    <a:pos x="38" y="8"/>
                  </a:cxn>
                  <a:cxn ang="0">
                    <a:pos x="44" y="12"/>
                  </a:cxn>
                  <a:cxn ang="0">
                    <a:pos x="54" y="9"/>
                  </a:cxn>
                  <a:cxn ang="0">
                    <a:pos x="60" y="12"/>
                  </a:cxn>
                  <a:cxn ang="0">
                    <a:pos x="60" y="8"/>
                  </a:cxn>
                  <a:cxn ang="0">
                    <a:pos x="74" y="9"/>
                  </a:cxn>
                  <a:cxn ang="0">
                    <a:pos x="89" y="8"/>
                  </a:cxn>
                  <a:cxn ang="0">
                    <a:pos x="91" y="1"/>
                  </a:cxn>
                  <a:cxn ang="0">
                    <a:pos x="96" y="1"/>
                  </a:cxn>
                  <a:cxn ang="0">
                    <a:pos x="104" y="7"/>
                  </a:cxn>
                  <a:cxn ang="0">
                    <a:pos x="115" y="4"/>
                  </a:cxn>
                  <a:cxn ang="0">
                    <a:pos x="112" y="8"/>
                  </a:cxn>
                  <a:cxn ang="0">
                    <a:pos x="128" y="30"/>
                  </a:cxn>
                  <a:cxn ang="0">
                    <a:pos x="127" y="31"/>
                  </a:cxn>
                </a:cxnLst>
                <a:rect l="0" t="0" r="r" b="b"/>
                <a:pathLst>
                  <a:path w="128" h="58">
                    <a:moveTo>
                      <a:pt x="127" y="31"/>
                    </a:moveTo>
                    <a:cubicBezTo>
                      <a:pt x="124" y="38"/>
                      <a:pt x="113" y="45"/>
                      <a:pt x="108" y="47"/>
                    </a:cubicBezTo>
                    <a:cubicBezTo>
                      <a:pt x="97" y="51"/>
                      <a:pt x="89" y="58"/>
                      <a:pt x="74" y="58"/>
                    </a:cubicBezTo>
                    <a:cubicBezTo>
                      <a:pt x="57" y="58"/>
                      <a:pt x="46" y="54"/>
                      <a:pt x="34" y="50"/>
                    </a:cubicBezTo>
                    <a:cubicBezTo>
                      <a:pt x="28" y="49"/>
                      <a:pt x="24" y="42"/>
                      <a:pt x="14" y="42"/>
                    </a:cubicBezTo>
                    <a:cubicBezTo>
                      <a:pt x="16" y="41"/>
                      <a:pt x="17" y="40"/>
                      <a:pt x="18" y="40"/>
                    </a:cubicBezTo>
                    <a:cubicBezTo>
                      <a:pt x="18" y="34"/>
                      <a:pt x="20" y="32"/>
                      <a:pt x="21" y="27"/>
                    </a:cubicBezTo>
                    <a:cubicBezTo>
                      <a:pt x="14" y="25"/>
                      <a:pt x="6" y="30"/>
                      <a:pt x="2" y="25"/>
                    </a:cubicBezTo>
                    <a:cubicBezTo>
                      <a:pt x="8" y="25"/>
                      <a:pt x="20" y="23"/>
                      <a:pt x="25" y="21"/>
                    </a:cubicBezTo>
                    <a:cubicBezTo>
                      <a:pt x="23" y="20"/>
                      <a:pt x="23" y="19"/>
                      <a:pt x="23" y="18"/>
                    </a:cubicBezTo>
                    <a:cubicBezTo>
                      <a:pt x="18" y="18"/>
                      <a:pt x="1" y="13"/>
                      <a:pt x="0" y="8"/>
                    </a:cubicBezTo>
                    <a:cubicBezTo>
                      <a:pt x="4" y="7"/>
                      <a:pt x="7" y="8"/>
                      <a:pt x="9" y="9"/>
                    </a:cubicBezTo>
                    <a:cubicBezTo>
                      <a:pt x="9" y="8"/>
                      <a:pt x="9" y="7"/>
                      <a:pt x="9" y="5"/>
                    </a:cubicBezTo>
                    <a:cubicBezTo>
                      <a:pt x="13" y="5"/>
                      <a:pt x="14" y="0"/>
                      <a:pt x="17" y="0"/>
                    </a:cubicBezTo>
                    <a:cubicBezTo>
                      <a:pt x="18" y="0"/>
                      <a:pt x="19" y="0"/>
                      <a:pt x="21" y="0"/>
                    </a:cubicBezTo>
                    <a:cubicBezTo>
                      <a:pt x="21" y="3"/>
                      <a:pt x="23" y="4"/>
                      <a:pt x="23" y="7"/>
                    </a:cubicBezTo>
                    <a:cubicBezTo>
                      <a:pt x="23" y="10"/>
                      <a:pt x="27" y="16"/>
                      <a:pt x="30" y="16"/>
                    </a:cubicBezTo>
                    <a:cubicBezTo>
                      <a:pt x="33" y="16"/>
                      <a:pt x="36" y="14"/>
                      <a:pt x="38" y="13"/>
                    </a:cubicBezTo>
                    <a:cubicBezTo>
                      <a:pt x="37" y="10"/>
                      <a:pt x="37" y="9"/>
                      <a:pt x="38" y="8"/>
                    </a:cubicBezTo>
                    <a:cubicBezTo>
                      <a:pt x="40" y="9"/>
                      <a:pt x="41" y="12"/>
                      <a:pt x="44" y="12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8" y="10"/>
                      <a:pt x="59" y="11"/>
                      <a:pt x="60" y="12"/>
                    </a:cubicBezTo>
                    <a:cubicBezTo>
                      <a:pt x="60" y="11"/>
                      <a:pt x="60" y="9"/>
                      <a:pt x="60" y="8"/>
                    </a:cubicBezTo>
                    <a:cubicBezTo>
                      <a:pt x="67" y="8"/>
                      <a:pt x="70" y="9"/>
                      <a:pt x="74" y="9"/>
                    </a:cubicBezTo>
                    <a:cubicBezTo>
                      <a:pt x="80" y="9"/>
                      <a:pt x="85" y="4"/>
                      <a:pt x="89" y="8"/>
                    </a:cubicBezTo>
                    <a:cubicBezTo>
                      <a:pt x="89" y="4"/>
                      <a:pt x="90" y="3"/>
                      <a:pt x="91" y="1"/>
                    </a:cubicBezTo>
                    <a:cubicBezTo>
                      <a:pt x="94" y="2"/>
                      <a:pt x="94" y="2"/>
                      <a:pt x="96" y="1"/>
                    </a:cubicBezTo>
                    <a:cubicBezTo>
                      <a:pt x="96" y="6"/>
                      <a:pt x="100" y="7"/>
                      <a:pt x="104" y="7"/>
                    </a:cubicBezTo>
                    <a:cubicBezTo>
                      <a:pt x="108" y="7"/>
                      <a:pt x="111" y="4"/>
                      <a:pt x="115" y="4"/>
                    </a:cubicBezTo>
                    <a:cubicBezTo>
                      <a:pt x="113" y="5"/>
                      <a:pt x="112" y="7"/>
                      <a:pt x="112" y="8"/>
                    </a:cubicBezTo>
                    <a:cubicBezTo>
                      <a:pt x="112" y="21"/>
                      <a:pt x="128" y="18"/>
                      <a:pt x="128" y="30"/>
                    </a:cubicBezTo>
                    <a:lnTo>
                      <a:pt x="1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Freeform 40"/>
              <p:cNvSpPr>
                <a:spLocks/>
              </p:cNvSpPr>
              <p:nvPr/>
            </p:nvSpPr>
            <p:spPr bwMode="auto">
              <a:xfrm>
                <a:off x="2971800" y="2487613"/>
                <a:ext cx="174625" cy="60325"/>
              </a:xfrm>
              <a:custGeom>
                <a:avLst/>
                <a:gdLst/>
                <a:ahLst/>
                <a:cxnLst>
                  <a:cxn ang="0">
                    <a:pos x="131" y="40"/>
                  </a:cxn>
                  <a:cxn ang="0">
                    <a:pos x="114" y="45"/>
                  </a:cxn>
                  <a:cxn ang="0">
                    <a:pos x="88" y="42"/>
                  </a:cxn>
                  <a:cxn ang="0">
                    <a:pos x="88" y="39"/>
                  </a:cxn>
                  <a:cxn ang="0">
                    <a:pos x="93" y="35"/>
                  </a:cxn>
                  <a:cxn ang="0">
                    <a:pos x="78" y="26"/>
                  </a:cxn>
                  <a:cxn ang="0">
                    <a:pos x="73" y="22"/>
                  </a:cxn>
                  <a:cxn ang="0">
                    <a:pos x="64" y="22"/>
                  </a:cxn>
                  <a:cxn ang="0">
                    <a:pos x="48" y="15"/>
                  </a:cxn>
                  <a:cxn ang="0">
                    <a:pos x="35" y="15"/>
                  </a:cxn>
                  <a:cxn ang="0">
                    <a:pos x="34" y="10"/>
                  </a:cxn>
                  <a:cxn ang="0">
                    <a:pos x="28" y="9"/>
                  </a:cxn>
                  <a:cxn ang="0">
                    <a:pos x="4" y="20"/>
                  </a:cxn>
                  <a:cxn ang="0">
                    <a:pos x="0" y="20"/>
                  </a:cxn>
                  <a:cxn ang="0">
                    <a:pos x="36" y="0"/>
                  </a:cxn>
                  <a:cxn ang="0">
                    <a:pos x="79" y="11"/>
                  </a:cxn>
                  <a:cxn ang="0">
                    <a:pos x="86" y="17"/>
                  </a:cxn>
                  <a:cxn ang="0">
                    <a:pos x="114" y="28"/>
                  </a:cxn>
                  <a:cxn ang="0">
                    <a:pos x="114" y="31"/>
                  </a:cxn>
                  <a:cxn ang="0">
                    <a:pos x="120" y="31"/>
                  </a:cxn>
                  <a:cxn ang="0">
                    <a:pos x="131" y="40"/>
                  </a:cxn>
                </a:cxnLst>
                <a:rect l="0" t="0" r="r" b="b"/>
                <a:pathLst>
                  <a:path w="131" h="45">
                    <a:moveTo>
                      <a:pt x="131" y="40"/>
                    </a:moveTo>
                    <a:cubicBezTo>
                      <a:pt x="127" y="45"/>
                      <a:pt x="119" y="45"/>
                      <a:pt x="114" y="45"/>
                    </a:cubicBezTo>
                    <a:cubicBezTo>
                      <a:pt x="104" y="45"/>
                      <a:pt x="97" y="42"/>
                      <a:pt x="88" y="42"/>
                    </a:cubicBezTo>
                    <a:cubicBezTo>
                      <a:pt x="88" y="41"/>
                      <a:pt x="88" y="40"/>
                      <a:pt x="88" y="39"/>
                    </a:cubicBezTo>
                    <a:cubicBezTo>
                      <a:pt x="90" y="39"/>
                      <a:pt x="92" y="38"/>
                      <a:pt x="93" y="35"/>
                    </a:cubicBezTo>
                    <a:cubicBezTo>
                      <a:pt x="86" y="32"/>
                      <a:pt x="79" y="33"/>
                      <a:pt x="78" y="26"/>
                    </a:cubicBezTo>
                    <a:cubicBezTo>
                      <a:pt x="74" y="26"/>
                      <a:pt x="75" y="23"/>
                      <a:pt x="73" y="22"/>
                    </a:cubicBezTo>
                    <a:cubicBezTo>
                      <a:pt x="69" y="20"/>
                      <a:pt x="67" y="22"/>
                      <a:pt x="64" y="22"/>
                    </a:cubicBezTo>
                    <a:cubicBezTo>
                      <a:pt x="57" y="22"/>
                      <a:pt x="54" y="15"/>
                      <a:pt x="48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3" y="13"/>
                      <a:pt x="33" y="12"/>
                      <a:pt x="34" y="10"/>
                    </a:cubicBezTo>
                    <a:cubicBezTo>
                      <a:pt x="33" y="9"/>
                      <a:pt x="30" y="9"/>
                      <a:pt x="28" y="9"/>
                    </a:cubicBezTo>
                    <a:cubicBezTo>
                      <a:pt x="20" y="9"/>
                      <a:pt x="8" y="15"/>
                      <a:pt x="4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8"/>
                      <a:pt x="16" y="0"/>
                      <a:pt x="36" y="0"/>
                    </a:cubicBezTo>
                    <a:cubicBezTo>
                      <a:pt x="55" y="0"/>
                      <a:pt x="64" y="11"/>
                      <a:pt x="79" y="11"/>
                    </a:cubicBezTo>
                    <a:cubicBezTo>
                      <a:pt x="82" y="11"/>
                      <a:pt x="86" y="16"/>
                      <a:pt x="86" y="17"/>
                    </a:cubicBezTo>
                    <a:cubicBezTo>
                      <a:pt x="93" y="23"/>
                      <a:pt x="104" y="28"/>
                      <a:pt x="114" y="28"/>
                    </a:cubicBezTo>
                    <a:cubicBezTo>
                      <a:pt x="114" y="28"/>
                      <a:pt x="113" y="30"/>
                      <a:pt x="114" y="31"/>
                    </a:cubicBezTo>
                    <a:cubicBezTo>
                      <a:pt x="120" y="31"/>
                      <a:pt x="120" y="31"/>
                      <a:pt x="120" y="31"/>
                    </a:cubicBezTo>
                    <a:cubicBezTo>
                      <a:pt x="125" y="32"/>
                      <a:pt x="127" y="39"/>
                      <a:pt x="131" y="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Freeform 41"/>
              <p:cNvSpPr>
                <a:spLocks/>
              </p:cNvSpPr>
              <p:nvPr/>
            </p:nvSpPr>
            <p:spPr bwMode="auto">
              <a:xfrm>
                <a:off x="2995613" y="2509838"/>
                <a:ext cx="9525" cy="1111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7"/>
                  </a:cxn>
                  <a:cxn ang="0">
                    <a:pos x="0" y="7"/>
                  </a:cxn>
                  <a:cxn ang="0">
                    <a:pos x="4" y="3"/>
                  </a:cxn>
                  <a:cxn ang="0">
                    <a:pos x="4" y="0"/>
                  </a:cxn>
                  <a:cxn ang="0">
                    <a:pos x="5" y="0"/>
                  </a:cxn>
                  <a:cxn ang="0">
                    <a:pos x="6" y="0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3"/>
                      <a:pt x="7" y="5"/>
                      <a:pt x="6" y="7"/>
                    </a:cubicBezTo>
                    <a:cubicBezTo>
                      <a:pt x="5" y="7"/>
                      <a:pt x="0" y="8"/>
                      <a:pt x="0" y="7"/>
                    </a:cubicBezTo>
                    <a:cubicBezTo>
                      <a:pt x="0" y="4"/>
                      <a:pt x="2" y="3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Freeform 42"/>
              <p:cNvSpPr>
                <a:spLocks/>
              </p:cNvSpPr>
              <p:nvPr/>
            </p:nvSpPr>
            <p:spPr bwMode="auto">
              <a:xfrm>
                <a:off x="3082925" y="2568575"/>
                <a:ext cx="28575" cy="14288"/>
              </a:xfrm>
              <a:custGeom>
                <a:avLst/>
                <a:gdLst/>
                <a:ahLst/>
                <a:cxnLst>
                  <a:cxn ang="0">
                    <a:pos x="18" y="3"/>
                  </a:cxn>
                  <a:cxn ang="0">
                    <a:pos x="22" y="7"/>
                  </a:cxn>
                  <a:cxn ang="0">
                    <a:pos x="7" y="10"/>
                  </a:cxn>
                  <a:cxn ang="0">
                    <a:pos x="0" y="3"/>
                  </a:cxn>
                  <a:cxn ang="0">
                    <a:pos x="5" y="0"/>
                  </a:cxn>
                  <a:cxn ang="0">
                    <a:pos x="19" y="4"/>
                  </a:cxn>
                  <a:cxn ang="0">
                    <a:pos x="18" y="3"/>
                  </a:cxn>
                </a:cxnLst>
                <a:rect l="0" t="0" r="r" b="b"/>
                <a:pathLst>
                  <a:path w="22" h="10">
                    <a:moveTo>
                      <a:pt x="18" y="3"/>
                    </a:moveTo>
                    <a:cubicBezTo>
                      <a:pt x="21" y="4"/>
                      <a:pt x="22" y="5"/>
                      <a:pt x="22" y="7"/>
                    </a:cubicBezTo>
                    <a:cubicBezTo>
                      <a:pt x="17" y="8"/>
                      <a:pt x="13" y="10"/>
                      <a:pt x="7" y="10"/>
                    </a:cubicBezTo>
                    <a:cubicBezTo>
                      <a:pt x="4" y="10"/>
                      <a:pt x="0" y="7"/>
                      <a:pt x="0" y="3"/>
                    </a:cubicBezTo>
                    <a:cubicBezTo>
                      <a:pt x="0" y="1"/>
                      <a:pt x="3" y="0"/>
                      <a:pt x="5" y="0"/>
                    </a:cubicBezTo>
                    <a:cubicBezTo>
                      <a:pt x="10" y="0"/>
                      <a:pt x="16" y="3"/>
                      <a:pt x="19" y="4"/>
                    </a:cubicBezTo>
                    <a:lnTo>
                      <a:pt x="18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Freeform 43"/>
              <p:cNvSpPr>
                <a:spLocks/>
              </p:cNvSpPr>
              <p:nvPr/>
            </p:nvSpPr>
            <p:spPr bwMode="auto">
              <a:xfrm>
                <a:off x="3267075" y="2568575"/>
                <a:ext cx="23813" cy="9525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11" y="7"/>
                  </a:cxn>
                  <a:cxn ang="0">
                    <a:pos x="0" y="2"/>
                  </a:cxn>
                  <a:cxn ang="0">
                    <a:pos x="5" y="0"/>
                  </a:cxn>
                  <a:cxn ang="0">
                    <a:pos x="18" y="4"/>
                  </a:cxn>
                </a:cxnLst>
                <a:rect l="0" t="0" r="r" b="b"/>
                <a:pathLst>
                  <a:path w="18" h="7">
                    <a:moveTo>
                      <a:pt x="18" y="4"/>
                    </a:moveTo>
                    <a:cubicBezTo>
                      <a:pt x="17" y="7"/>
                      <a:pt x="14" y="7"/>
                      <a:pt x="11" y="7"/>
                    </a:cubicBezTo>
                    <a:cubicBezTo>
                      <a:pt x="6" y="7"/>
                      <a:pt x="0" y="7"/>
                      <a:pt x="0" y="2"/>
                    </a:cubicBezTo>
                    <a:cubicBezTo>
                      <a:pt x="0" y="0"/>
                      <a:pt x="4" y="0"/>
                      <a:pt x="5" y="0"/>
                    </a:cubicBezTo>
                    <a:cubicBezTo>
                      <a:pt x="6" y="0"/>
                      <a:pt x="17" y="2"/>
                      <a:pt x="18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Freeform 44"/>
              <p:cNvSpPr>
                <a:spLocks/>
              </p:cNvSpPr>
              <p:nvPr/>
            </p:nvSpPr>
            <p:spPr bwMode="auto">
              <a:xfrm>
                <a:off x="3146425" y="2543175"/>
                <a:ext cx="100013" cy="39688"/>
              </a:xfrm>
              <a:custGeom>
                <a:avLst/>
                <a:gdLst/>
                <a:ahLst/>
                <a:cxnLst>
                  <a:cxn ang="0">
                    <a:pos x="64" y="11"/>
                  </a:cxn>
                  <a:cxn ang="0">
                    <a:pos x="75" y="21"/>
                  </a:cxn>
                  <a:cxn ang="0">
                    <a:pos x="59" y="21"/>
                  </a:cxn>
                  <a:cxn ang="0">
                    <a:pos x="51" y="24"/>
                  </a:cxn>
                  <a:cxn ang="0">
                    <a:pos x="47" y="22"/>
                  </a:cxn>
                  <a:cxn ang="0">
                    <a:pos x="37" y="30"/>
                  </a:cxn>
                  <a:cxn ang="0">
                    <a:pos x="31" y="24"/>
                  </a:cxn>
                  <a:cxn ang="0">
                    <a:pos x="11" y="23"/>
                  </a:cxn>
                  <a:cxn ang="0">
                    <a:pos x="6" y="23"/>
                  </a:cxn>
                  <a:cxn ang="0">
                    <a:pos x="6" y="27"/>
                  </a:cxn>
                  <a:cxn ang="0">
                    <a:pos x="0" y="19"/>
                  </a:cxn>
                  <a:cxn ang="0">
                    <a:pos x="3" y="18"/>
                  </a:cxn>
                  <a:cxn ang="0">
                    <a:pos x="22" y="17"/>
                  </a:cxn>
                  <a:cxn ang="0">
                    <a:pos x="19" y="8"/>
                  </a:cxn>
                  <a:cxn ang="0">
                    <a:pos x="14" y="3"/>
                  </a:cxn>
                  <a:cxn ang="0">
                    <a:pos x="17" y="0"/>
                  </a:cxn>
                  <a:cxn ang="0">
                    <a:pos x="28" y="3"/>
                  </a:cxn>
                  <a:cxn ang="0">
                    <a:pos x="41" y="1"/>
                  </a:cxn>
                  <a:cxn ang="0">
                    <a:pos x="66" y="13"/>
                  </a:cxn>
                  <a:cxn ang="0">
                    <a:pos x="64" y="11"/>
                  </a:cxn>
                </a:cxnLst>
                <a:rect l="0" t="0" r="r" b="b"/>
                <a:pathLst>
                  <a:path w="75" h="30">
                    <a:moveTo>
                      <a:pt x="64" y="11"/>
                    </a:moveTo>
                    <a:cubicBezTo>
                      <a:pt x="68" y="15"/>
                      <a:pt x="72" y="16"/>
                      <a:pt x="75" y="21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6" y="23"/>
                      <a:pt x="54" y="24"/>
                      <a:pt x="51" y="24"/>
                    </a:cubicBezTo>
                    <a:cubicBezTo>
                      <a:pt x="49" y="24"/>
                      <a:pt x="49" y="22"/>
                      <a:pt x="47" y="22"/>
                    </a:cubicBezTo>
                    <a:cubicBezTo>
                      <a:pt x="41" y="22"/>
                      <a:pt x="41" y="30"/>
                      <a:pt x="37" y="30"/>
                    </a:cubicBezTo>
                    <a:cubicBezTo>
                      <a:pt x="33" y="30"/>
                      <a:pt x="34" y="26"/>
                      <a:pt x="31" y="24"/>
                    </a:cubicBezTo>
                    <a:cubicBezTo>
                      <a:pt x="27" y="22"/>
                      <a:pt x="17" y="23"/>
                      <a:pt x="11" y="23"/>
                    </a:cubicBezTo>
                    <a:cubicBezTo>
                      <a:pt x="8" y="23"/>
                      <a:pt x="8" y="24"/>
                      <a:pt x="6" y="23"/>
                    </a:cubicBezTo>
                    <a:cubicBezTo>
                      <a:pt x="6" y="24"/>
                      <a:pt x="6" y="25"/>
                      <a:pt x="6" y="27"/>
                    </a:cubicBezTo>
                    <a:cubicBezTo>
                      <a:pt x="3" y="26"/>
                      <a:pt x="0" y="22"/>
                      <a:pt x="0" y="19"/>
                    </a:cubicBezTo>
                    <a:cubicBezTo>
                      <a:pt x="1" y="19"/>
                      <a:pt x="2" y="18"/>
                      <a:pt x="3" y="18"/>
                    </a:cubicBezTo>
                    <a:cubicBezTo>
                      <a:pt x="13" y="18"/>
                      <a:pt x="17" y="20"/>
                      <a:pt x="22" y="17"/>
                    </a:cubicBezTo>
                    <a:cubicBezTo>
                      <a:pt x="20" y="15"/>
                      <a:pt x="19" y="12"/>
                      <a:pt x="19" y="8"/>
                    </a:cubicBezTo>
                    <a:cubicBezTo>
                      <a:pt x="17" y="8"/>
                      <a:pt x="14" y="6"/>
                      <a:pt x="14" y="3"/>
                    </a:cubicBezTo>
                    <a:cubicBezTo>
                      <a:pt x="14" y="2"/>
                      <a:pt x="16" y="0"/>
                      <a:pt x="17" y="0"/>
                    </a:cubicBezTo>
                    <a:cubicBezTo>
                      <a:pt x="21" y="0"/>
                      <a:pt x="24" y="3"/>
                      <a:pt x="28" y="3"/>
                    </a:cubicBezTo>
                    <a:cubicBezTo>
                      <a:pt x="34" y="3"/>
                      <a:pt x="36" y="1"/>
                      <a:pt x="41" y="1"/>
                    </a:cubicBezTo>
                    <a:cubicBezTo>
                      <a:pt x="55" y="1"/>
                      <a:pt x="58" y="9"/>
                      <a:pt x="66" y="13"/>
                    </a:cubicBezTo>
                    <a:lnTo>
                      <a:pt x="64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Freeform 45"/>
              <p:cNvSpPr>
                <a:spLocks/>
              </p:cNvSpPr>
              <p:nvPr/>
            </p:nvSpPr>
            <p:spPr bwMode="auto">
              <a:xfrm>
                <a:off x="3076575" y="2455863"/>
                <a:ext cx="9525" cy="111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" y="6"/>
                  </a:cxn>
                  <a:cxn ang="0">
                    <a:pos x="5" y="8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7" h="8">
                    <a:moveTo>
                      <a:pt x="2" y="0"/>
                    </a:moveTo>
                    <a:cubicBezTo>
                      <a:pt x="6" y="0"/>
                      <a:pt x="7" y="3"/>
                      <a:pt x="7" y="6"/>
                    </a:cubicBezTo>
                    <a:cubicBezTo>
                      <a:pt x="7" y="7"/>
                      <a:pt x="6" y="8"/>
                      <a:pt x="5" y="8"/>
                    </a:cubicBezTo>
                    <a:cubicBezTo>
                      <a:pt x="0" y="8"/>
                      <a:pt x="0" y="3"/>
                      <a:pt x="0" y="0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" name="Freeform 46"/>
              <p:cNvSpPr>
                <a:spLocks/>
              </p:cNvSpPr>
              <p:nvPr/>
            </p:nvSpPr>
            <p:spPr bwMode="auto">
              <a:xfrm>
                <a:off x="3068638" y="2422525"/>
                <a:ext cx="14288" cy="476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6" y="0"/>
                  </a:cxn>
                  <a:cxn ang="0">
                    <a:pos x="11" y="3"/>
                  </a:cxn>
                  <a:cxn ang="0">
                    <a:pos x="0" y="3"/>
                  </a:cxn>
                </a:cxnLst>
                <a:rect l="0" t="0" r="r" b="b"/>
                <a:pathLst>
                  <a:path w="11" h="4">
                    <a:moveTo>
                      <a:pt x="0" y="3"/>
                    </a:moveTo>
                    <a:cubicBezTo>
                      <a:pt x="1" y="2"/>
                      <a:pt x="4" y="0"/>
                      <a:pt x="6" y="0"/>
                    </a:cubicBezTo>
                    <a:cubicBezTo>
                      <a:pt x="9" y="0"/>
                      <a:pt x="10" y="2"/>
                      <a:pt x="11" y="3"/>
                    </a:cubicBezTo>
                    <a:cubicBezTo>
                      <a:pt x="7" y="4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" name="Freeform 47"/>
              <p:cNvSpPr>
                <a:spLocks/>
              </p:cNvSpPr>
              <p:nvPr/>
            </p:nvSpPr>
            <p:spPr bwMode="auto">
              <a:xfrm>
                <a:off x="3094038" y="2428875"/>
                <a:ext cx="4763" cy="6350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1" y="0"/>
                  </a:cxn>
                  <a:cxn ang="0">
                    <a:pos x="3" y="4"/>
                  </a:cxn>
                </a:cxnLst>
                <a:rect l="0" t="0" r="r" b="b"/>
                <a:pathLst>
                  <a:path w="3" h="4">
                    <a:moveTo>
                      <a:pt x="3" y="4"/>
                    </a:moveTo>
                    <a:cubicBezTo>
                      <a:pt x="2" y="4"/>
                      <a:pt x="0" y="1"/>
                      <a:pt x="1" y="0"/>
                    </a:cubicBezTo>
                    <a:lnTo>
                      <a:pt x="3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" name="Freeform 48"/>
              <p:cNvSpPr>
                <a:spLocks/>
              </p:cNvSpPr>
              <p:nvPr/>
            </p:nvSpPr>
            <p:spPr bwMode="auto">
              <a:xfrm>
                <a:off x="3154363" y="2517775"/>
                <a:ext cx="11113" cy="793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7"/>
                  </a:cxn>
                  <a:cxn ang="0">
                    <a:pos x="2" y="7"/>
                  </a:cxn>
                  <a:cxn ang="0">
                    <a:pos x="9" y="4"/>
                  </a:cxn>
                  <a:cxn ang="0">
                    <a:pos x="9" y="0"/>
                  </a:cxn>
                  <a:cxn ang="0">
                    <a:pos x="0" y="4"/>
                  </a:cxn>
                </a:cxnLst>
                <a:rect l="0" t="0" r="r" b="b"/>
                <a:pathLst>
                  <a:path w="9" h="7">
                    <a:moveTo>
                      <a:pt x="0" y="4"/>
                    </a:moveTo>
                    <a:cubicBezTo>
                      <a:pt x="0" y="5"/>
                      <a:pt x="0" y="6"/>
                      <a:pt x="0" y="7"/>
                    </a:cubicBezTo>
                    <a:cubicBezTo>
                      <a:pt x="0" y="7"/>
                      <a:pt x="1" y="7"/>
                      <a:pt x="2" y="7"/>
                    </a:cubicBezTo>
                    <a:cubicBezTo>
                      <a:pt x="4" y="7"/>
                      <a:pt x="7" y="6"/>
                      <a:pt x="9" y="4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7" y="3"/>
                      <a:pt x="4" y="5"/>
                      <a:pt x="0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" name="Freeform 49"/>
              <p:cNvSpPr>
                <a:spLocks/>
              </p:cNvSpPr>
              <p:nvPr/>
            </p:nvSpPr>
            <p:spPr bwMode="auto">
              <a:xfrm>
                <a:off x="2301875" y="1979613"/>
                <a:ext cx="966788" cy="473075"/>
              </a:xfrm>
              <a:custGeom>
                <a:avLst/>
                <a:gdLst/>
                <a:ahLst/>
                <a:cxnLst>
                  <a:cxn ang="0">
                    <a:pos x="543" y="285"/>
                  </a:cxn>
                  <a:cxn ang="0">
                    <a:pos x="555" y="317"/>
                  </a:cxn>
                  <a:cxn ang="0">
                    <a:pos x="560" y="338"/>
                  </a:cxn>
                  <a:cxn ang="0">
                    <a:pos x="542" y="345"/>
                  </a:cxn>
                  <a:cxn ang="0">
                    <a:pos x="507" y="287"/>
                  </a:cxn>
                  <a:cxn ang="0">
                    <a:pos x="474" y="283"/>
                  </a:cxn>
                  <a:cxn ang="0">
                    <a:pos x="460" y="283"/>
                  </a:cxn>
                  <a:cxn ang="0">
                    <a:pos x="443" y="286"/>
                  </a:cxn>
                  <a:cxn ang="0">
                    <a:pos x="412" y="292"/>
                  </a:cxn>
                  <a:cxn ang="0">
                    <a:pos x="393" y="291"/>
                  </a:cxn>
                  <a:cxn ang="0">
                    <a:pos x="357" y="309"/>
                  </a:cxn>
                  <a:cxn ang="0">
                    <a:pos x="343" y="342"/>
                  </a:cxn>
                  <a:cxn ang="0">
                    <a:pos x="282" y="290"/>
                  </a:cxn>
                  <a:cxn ang="0">
                    <a:pos x="246" y="281"/>
                  </a:cxn>
                  <a:cxn ang="0">
                    <a:pos x="207" y="262"/>
                  </a:cxn>
                  <a:cxn ang="0">
                    <a:pos x="170" y="268"/>
                  </a:cxn>
                  <a:cxn ang="0">
                    <a:pos x="95" y="252"/>
                  </a:cxn>
                  <a:cxn ang="0">
                    <a:pos x="47" y="214"/>
                  </a:cxn>
                  <a:cxn ang="0">
                    <a:pos x="4" y="141"/>
                  </a:cxn>
                  <a:cxn ang="0">
                    <a:pos x="4" y="95"/>
                  </a:cxn>
                  <a:cxn ang="0">
                    <a:pos x="0" y="23"/>
                  </a:cxn>
                  <a:cxn ang="0">
                    <a:pos x="20" y="27"/>
                  </a:cxn>
                  <a:cxn ang="0">
                    <a:pos x="20" y="5"/>
                  </a:cxn>
                  <a:cxn ang="0">
                    <a:pos x="373" y="0"/>
                  </a:cxn>
                  <a:cxn ang="0">
                    <a:pos x="406" y="11"/>
                  </a:cxn>
                  <a:cxn ang="0">
                    <a:pos x="408" y="45"/>
                  </a:cxn>
                  <a:cxn ang="0">
                    <a:pos x="423" y="42"/>
                  </a:cxn>
                  <a:cxn ang="0">
                    <a:pos x="441" y="40"/>
                  </a:cxn>
                  <a:cxn ang="0">
                    <a:pos x="456" y="42"/>
                  </a:cxn>
                  <a:cxn ang="0">
                    <a:pos x="472" y="47"/>
                  </a:cxn>
                  <a:cxn ang="0">
                    <a:pos x="510" y="48"/>
                  </a:cxn>
                  <a:cxn ang="0">
                    <a:pos x="490" y="54"/>
                  </a:cxn>
                  <a:cxn ang="0">
                    <a:pos x="472" y="69"/>
                  </a:cxn>
                  <a:cxn ang="0">
                    <a:pos x="471" y="121"/>
                  </a:cxn>
                  <a:cxn ang="0">
                    <a:pos x="480" y="88"/>
                  </a:cxn>
                  <a:cxn ang="0">
                    <a:pos x="501" y="57"/>
                  </a:cxn>
                  <a:cxn ang="0">
                    <a:pos x="516" y="87"/>
                  </a:cxn>
                  <a:cxn ang="0">
                    <a:pos x="531" y="97"/>
                  </a:cxn>
                  <a:cxn ang="0">
                    <a:pos x="527" y="123"/>
                  </a:cxn>
                  <a:cxn ang="0">
                    <a:pos x="564" y="97"/>
                  </a:cxn>
                  <a:cxn ang="0">
                    <a:pos x="610" y="84"/>
                  </a:cxn>
                  <a:cxn ang="0">
                    <a:pos x="653" y="65"/>
                  </a:cxn>
                  <a:cxn ang="0">
                    <a:pos x="675" y="63"/>
                  </a:cxn>
                  <a:cxn ang="0">
                    <a:pos x="699" y="28"/>
                  </a:cxn>
                  <a:cxn ang="0">
                    <a:pos x="726" y="73"/>
                  </a:cxn>
                  <a:cxn ang="0">
                    <a:pos x="701" y="80"/>
                  </a:cxn>
                  <a:cxn ang="0">
                    <a:pos x="681" y="113"/>
                  </a:cxn>
                  <a:cxn ang="0">
                    <a:pos x="690" y="118"/>
                  </a:cxn>
                  <a:cxn ang="0">
                    <a:pos x="676" y="122"/>
                  </a:cxn>
                  <a:cxn ang="0">
                    <a:pos x="648" y="132"/>
                  </a:cxn>
                  <a:cxn ang="0">
                    <a:pos x="642" y="134"/>
                  </a:cxn>
                  <a:cxn ang="0">
                    <a:pos x="635" y="137"/>
                  </a:cxn>
                  <a:cxn ang="0">
                    <a:pos x="627" y="161"/>
                  </a:cxn>
                  <a:cxn ang="0">
                    <a:pos x="622" y="159"/>
                  </a:cxn>
                  <a:cxn ang="0">
                    <a:pos x="615" y="186"/>
                  </a:cxn>
                  <a:cxn ang="0">
                    <a:pos x="614" y="178"/>
                  </a:cxn>
                  <a:cxn ang="0">
                    <a:pos x="608" y="170"/>
                  </a:cxn>
                  <a:cxn ang="0">
                    <a:pos x="611" y="192"/>
                  </a:cxn>
                  <a:cxn ang="0">
                    <a:pos x="614" y="196"/>
                  </a:cxn>
                  <a:cxn ang="0">
                    <a:pos x="614" y="205"/>
                  </a:cxn>
                  <a:cxn ang="0">
                    <a:pos x="607" y="213"/>
                  </a:cxn>
                  <a:cxn ang="0">
                    <a:pos x="607" y="221"/>
                  </a:cxn>
                  <a:cxn ang="0">
                    <a:pos x="589" y="232"/>
                  </a:cxn>
                </a:cxnLst>
                <a:rect l="0" t="0" r="r" b="b"/>
                <a:pathLst>
                  <a:path w="726" h="356">
                    <a:moveTo>
                      <a:pt x="590" y="233"/>
                    </a:moveTo>
                    <a:cubicBezTo>
                      <a:pt x="569" y="245"/>
                      <a:pt x="543" y="253"/>
                      <a:pt x="543" y="285"/>
                    </a:cubicBezTo>
                    <a:cubicBezTo>
                      <a:pt x="543" y="300"/>
                      <a:pt x="555" y="304"/>
                      <a:pt x="555" y="318"/>
                    </a:cubicBezTo>
                    <a:cubicBezTo>
                      <a:pt x="555" y="317"/>
                      <a:pt x="555" y="317"/>
                      <a:pt x="555" y="317"/>
                    </a:cubicBezTo>
                    <a:cubicBezTo>
                      <a:pt x="555" y="320"/>
                      <a:pt x="555" y="320"/>
                      <a:pt x="555" y="320"/>
                    </a:cubicBezTo>
                    <a:cubicBezTo>
                      <a:pt x="556" y="326"/>
                      <a:pt x="560" y="330"/>
                      <a:pt x="560" y="338"/>
                    </a:cubicBezTo>
                    <a:cubicBezTo>
                      <a:pt x="560" y="347"/>
                      <a:pt x="558" y="356"/>
                      <a:pt x="551" y="356"/>
                    </a:cubicBezTo>
                    <a:cubicBezTo>
                      <a:pt x="544" y="356"/>
                      <a:pt x="544" y="349"/>
                      <a:pt x="542" y="345"/>
                    </a:cubicBezTo>
                    <a:cubicBezTo>
                      <a:pt x="537" y="338"/>
                      <a:pt x="532" y="335"/>
                      <a:pt x="529" y="328"/>
                    </a:cubicBezTo>
                    <a:cubicBezTo>
                      <a:pt x="522" y="314"/>
                      <a:pt x="527" y="287"/>
                      <a:pt x="507" y="287"/>
                    </a:cubicBezTo>
                    <a:cubicBezTo>
                      <a:pt x="503" y="287"/>
                      <a:pt x="502" y="293"/>
                      <a:pt x="498" y="293"/>
                    </a:cubicBezTo>
                    <a:cubicBezTo>
                      <a:pt x="490" y="293"/>
                      <a:pt x="485" y="283"/>
                      <a:pt x="474" y="283"/>
                    </a:cubicBezTo>
                    <a:cubicBezTo>
                      <a:pt x="468" y="283"/>
                      <a:pt x="467" y="286"/>
                      <a:pt x="463" y="286"/>
                    </a:cubicBezTo>
                    <a:cubicBezTo>
                      <a:pt x="462" y="286"/>
                      <a:pt x="460" y="284"/>
                      <a:pt x="460" y="283"/>
                    </a:cubicBezTo>
                    <a:cubicBezTo>
                      <a:pt x="453" y="285"/>
                      <a:pt x="444" y="284"/>
                      <a:pt x="436" y="286"/>
                    </a:cubicBezTo>
                    <a:cubicBezTo>
                      <a:pt x="441" y="288"/>
                      <a:pt x="440" y="288"/>
                      <a:pt x="443" y="286"/>
                    </a:cubicBezTo>
                    <a:cubicBezTo>
                      <a:pt x="442" y="293"/>
                      <a:pt x="438" y="297"/>
                      <a:pt x="443" y="301"/>
                    </a:cubicBezTo>
                    <a:cubicBezTo>
                      <a:pt x="431" y="307"/>
                      <a:pt x="421" y="292"/>
                      <a:pt x="412" y="292"/>
                    </a:cubicBezTo>
                    <a:cubicBezTo>
                      <a:pt x="409" y="292"/>
                      <a:pt x="408" y="295"/>
                      <a:pt x="405" y="295"/>
                    </a:cubicBezTo>
                    <a:cubicBezTo>
                      <a:pt x="400" y="295"/>
                      <a:pt x="398" y="291"/>
                      <a:pt x="393" y="291"/>
                    </a:cubicBezTo>
                    <a:cubicBezTo>
                      <a:pt x="380" y="291"/>
                      <a:pt x="374" y="302"/>
                      <a:pt x="368" y="307"/>
                    </a:cubicBezTo>
                    <a:cubicBezTo>
                      <a:pt x="365" y="311"/>
                      <a:pt x="361" y="308"/>
                      <a:pt x="357" y="309"/>
                    </a:cubicBezTo>
                    <a:cubicBezTo>
                      <a:pt x="347" y="313"/>
                      <a:pt x="341" y="325"/>
                      <a:pt x="341" y="338"/>
                    </a:cubicBezTo>
                    <a:cubicBezTo>
                      <a:pt x="341" y="339"/>
                      <a:pt x="343" y="341"/>
                      <a:pt x="343" y="342"/>
                    </a:cubicBezTo>
                    <a:cubicBezTo>
                      <a:pt x="336" y="342"/>
                      <a:pt x="325" y="339"/>
                      <a:pt x="321" y="336"/>
                    </a:cubicBezTo>
                    <a:cubicBezTo>
                      <a:pt x="307" y="322"/>
                      <a:pt x="308" y="290"/>
                      <a:pt x="282" y="290"/>
                    </a:cubicBezTo>
                    <a:cubicBezTo>
                      <a:pt x="272" y="290"/>
                      <a:pt x="275" y="302"/>
                      <a:pt x="266" y="302"/>
                    </a:cubicBezTo>
                    <a:cubicBezTo>
                      <a:pt x="257" y="302"/>
                      <a:pt x="250" y="287"/>
                      <a:pt x="246" y="281"/>
                    </a:cubicBezTo>
                    <a:cubicBezTo>
                      <a:pt x="239" y="268"/>
                      <a:pt x="230" y="266"/>
                      <a:pt x="215" y="262"/>
                    </a:cubicBezTo>
                    <a:cubicBezTo>
                      <a:pt x="207" y="262"/>
                      <a:pt x="207" y="262"/>
                      <a:pt x="207" y="262"/>
                    </a:cubicBezTo>
                    <a:cubicBezTo>
                      <a:pt x="207" y="268"/>
                      <a:pt x="207" y="268"/>
                      <a:pt x="207" y="268"/>
                    </a:cubicBezTo>
                    <a:cubicBezTo>
                      <a:pt x="170" y="268"/>
                      <a:pt x="170" y="268"/>
                      <a:pt x="170" y="268"/>
                    </a:cubicBezTo>
                    <a:cubicBezTo>
                      <a:pt x="123" y="252"/>
                      <a:pt x="123" y="252"/>
                      <a:pt x="123" y="252"/>
                    </a:cubicBezTo>
                    <a:cubicBezTo>
                      <a:pt x="95" y="252"/>
                      <a:pt x="95" y="252"/>
                      <a:pt x="95" y="252"/>
                    </a:cubicBezTo>
                    <a:cubicBezTo>
                      <a:pt x="88" y="239"/>
                      <a:pt x="66" y="230"/>
                      <a:pt x="50" y="223"/>
                    </a:cubicBezTo>
                    <a:cubicBezTo>
                      <a:pt x="47" y="222"/>
                      <a:pt x="48" y="217"/>
                      <a:pt x="47" y="214"/>
                    </a:cubicBezTo>
                    <a:cubicBezTo>
                      <a:pt x="40" y="198"/>
                      <a:pt x="28" y="193"/>
                      <a:pt x="30" y="175"/>
                    </a:cubicBezTo>
                    <a:cubicBezTo>
                      <a:pt x="21" y="174"/>
                      <a:pt x="11" y="154"/>
                      <a:pt x="4" y="141"/>
                    </a:cubicBezTo>
                    <a:cubicBezTo>
                      <a:pt x="2" y="137"/>
                      <a:pt x="6" y="134"/>
                      <a:pt x="8" y="133"/>
                    </a:cubicBezTo>
                    <a:cubicBezTo>
                      <a:pt x="3" y="123"/>
                      <a:pt x="8" y="107"/>
                      <a:pt x="4" y="95"/>
                    </a:cubicBezTo>
                    <a:cubicBezTo>
                      <a:pt x="0" y="85"/>
                      <a:pt x="11" y="60"/>
                      <a:pt x="11" y="46"/>
                    </a:cubicBezTo>
                    <a:cubicBezTo>
                      <a:pt x="11" y="36"/>
                      <a:pt x="0" y="32"/>
                      <a:pt x="0" y="23"/>
                    </a:cubicBezTo>
                    <a:cubicBezTo>
                      <a:pt x="0" y="20"/>
                      <a:pt x="5" y="20"/>
                      <a:pt x="7" y="20"/>
                    </a:cubicBezTo>
                    <a:cubicBezTo>
                      <a:pt x="13" y="20"/>
                      <a:pt x="17" y="23"/>
                      <a:pt x="20" y="27"/>
                    </a:cubicBezTo>
                    <a:cubicBezTo>
                      <a:pt x="22" y="24"/>
                      <a:pt x="26" y="19"/>
                      <a:pt x="26" y="15"/>
                    </a:cubicBezTo>
                    <a:cubicBezTo>
                      <a:pt x="26" y="11"/>
                      <a:pt x="22" y="10"/>
                      <a:pt x="20" y="5"/>
                    </a:cubicBezTo>
                    <a:cubicBezTo>
                      <a:pt x="373" y="5"/>
                      <a:pt x="373" y="5"/>
                      <a:pt x="373" y="5"/>
                    </a:cubicBezTo>
                    <a:cubicBezTo>
                      <a:pt x="373" y="0"/>
                      <a:pt x="373" y="0"/>
                      <a:pt x="373" y="0"/>
                    </a:cubicBezTo>
                    <a:cubicBezTo>
                      <a:pt x="379" y="4"/>
                      <a:pt x="378" y="8"/>
                      <a:pt x="384" y="11"/>
                    </a:cubicBezTo>
                    <a:cubicBezTo>
                      <a:pt x="406" y="11"/>
                      <a:pt x="406" y="11"/>
                      <a:pt x="406" y="11"/>
                    </a:cubicBezTo>
                    <a:cubicBezTo>
                      <a:pt x="415" y="20"/>
                      <a:pt x="426" y="20"/>
                      <a:pt x="443" y="20"/>
                    </a:cubicBezTo>
                    <a:cubicBezTo>
                      <a:pt x="431" y="28"/>
                      <a:pt x="418" y="32"/>
                      <a:pt x="408" y="45"/>
                    </a:cubicBezTo>
                    <a:cubicBezTo>
                      <a:pt x="415" y="45"/>
                      <a:pt x="415" y="45"/>
                      <a:pt x="415" y="45"/>
                    </a:cubicBezTo>
                    <a:cubicBezTo>
                      <a:pt x="418" y="43"/>
                      <a:pt x="420" y="42"/>
                      <a:pt x="423" y="42"/>
                    </a:cubicBezTo>
                    <a:cubicBezTo>
                      <a:pt x="425" y="46"/>
                      <a:pt x="426" y="46"/>
                      <a:pt x="429" y="46"/>
                    </a:cubicBezTo>
                    <a:cubicBezTo>
                      <a:pt x="437" y="46"/>
                      <a:pt x="437" y="40"/>
                      <a:pt x="441" y="40"/>
                    </a:cubicBezTo>
                    <a:cubicBezTo>
                      <a:pt x="446" y="40"/>
                      <a:pt x="454" y="32"/>
                      <a:pt x="461" y="31"/>
                    </a:cubicBezTo>
                    <a:cubicBezTo>
                      <a:pt x="461" y="37"/>
                      <a:pt x="458" y="38"/>
                      <a:pt x="456" y="42"/>
                    </a:cubicBezTo>
                    <a:cubicBezTo>
                      <a:pt x="465" y="42"/>
                      <a:pt x="465" y="42"/>
                      <a:pt x="465" y="42"/>
                    </a:cubicBezTo>
                    <a:cubicBezTo>
                      <a:pt x="465" y="45"/>
                      <a:pt x="469" y="47"/>
                      <a:pt x="472" y="47"/>
                    </a:cubicBezTo>
                    <a:cubicBezTo>
                      <a:pt x="478" y="47"/>
                      <a:pt x="480" y="43"/>
                      <a:pt x="484" y="43"/>
                    </a:cubicBezTo>
                    <a:cubicBezTo>
                      <a:pt x="495" y="43"/>
                      <a:pt x="500" y="48"/>
                      <a:pt x="510" y="48"/>
                    </a:cubicBezTo>
                    <a:cubicBezTo>
                      <a:pt x="510" y="54"/>
                      <a:pt x="510" y="54"/>
                      <a:pt x="510" y="54"/>
                    </a:cubicBezTo>
                    <a:cubicBezTo>
                      <a:pt x="503" y="56"/>
                      <a:pt x="493" y="54"/>
                      <a:pt x="490" y="54"/>
                    </a:cubicBezTo>
                    <a:cubicBezTo>
                      <a:pt x="480" y="54"/>
                      <a:pt x="462" y="66"/>
                      <a:pt x="462" y="75"/>
                    </a:cubicBezTo>
                    <a:cubicBezTo>
                      <a:pt x="466" y="72"/>
                      <a:pt x="468" y="69"/>
                      <a:pt x="472" y="69"/>
                    </a:cubicBezTo>
                    <a:cubicBezTo>
                      <a:pt x="465" y="78"/>
                      <a:pt x="461" y="101"/>
                      <a:pt x="461" y="112"/>
                    </a:cubicBezTo>
                    <a:cubicBezTo>
                      <a:pt x="461" y="117"/>
                      <a:pt x="466" y="121"/>
                      <a:pt x="471" y="121"/>
                    </a:cubicBezTo>
                    <a:cubicBezTo>
                      <a:pt x="478" y="121"/>
                      <a:pt x="480" y="108"/>
                      <a:pt x="480" y="102"/>
                    </a:cubicBezTo>
                    <a:cubicBezTo>
                      <a:pt x="480" y="97"/>
                      <a:pt x="480" y="88"/>
                      <a:pt x="480" y="88"/>
                    </a:cubicBezTo>
                    <a:cubicBezTo>
                      <a:pt x="480" y="82"/>
                      <a:pt x="480" y="69"/>
                      <a:pt x="485" y="69"/>
                    </a:cubicBezTo>
                    <a:cubicBezTo>
                      <a:pt x="501" y="68"/>
                      <a:pt x="494" y="57"/>
                      <a:pt x="501" y="57"/>
                    </a:cubicBezTo>
                    <a:cubicBezTo>
                      <a:pt x="504" y="57"/>
                      <a:pt x="521" y="65"/>
                      <a:pt x="521" y="70"/>
                    </a:cubicBezTo>
                    <a:cubicBezTo>
                      <a:pt x="521" y="77"/>
                      <a:pt x="517" y="81"/>
                      <a:pt x="516" y="87"/>
                    </a:cubicBezTo>
                    <a:cubicBezTo>
                      <a:pt x="521" y="87"/>
                      <a:pt x="520" y="85"/>
                      <a:pt x="525" y="84"/>
                    </a:cubicBezTo>
                    <a:cubicBezTo>
                      <a:pt x="526" y="91"/>
                      <a:pt x="526" y="94"/>
                      <a:pt x="531" y="97"/>
                    </a:cubicBezTo>
                    <a:cubicBezTo>
                      <a:pt x="526" y="103"/>
                      <a:pt x="521" y="106"/>
                      <a:pt x="521" y="112"/>
                    </a:cubicBezTo>
                    <a:cubicBezTo>
                      <a:pt x="521" y="117"/>
                      <a:pt x="523" y="123"/>
                      <a:pt x="527" y="123"/>
                    </a:cubicBezTo>
                    <a:cubicBezTo>
                      <a:pt x="539" y="123"/>
                      <a:pt x="559" y="112"/>
                      <a:pt x="568" y="108"/>
                    </a:cubicBezTo>
                    <a:cubicBezTo>
                      <a:pt x="567" y="103"/>
                      <a:pt x="565" y="99"/>
                      <a:pt x="564" y="97"/>
                    </a:cubicBezTo>
                    <a:cubicBezTo>
                      <a:pt x="567" y="97"/>
                      <a:pt x="567" y="97"/>
                      <a:pt x="569" y="97"/>
                    </a:cubicBezTo>
                    <a:cubicBezTo>
                      <a:pt x="582" y="97"/>
                      <a:pt x="610" y="101"/>
                      <a:pt x="610" y="84"/>
                    </a:cubicBezTo>
                    <a:cubicBezTo>
                      <a:pt x="611" y="84"/>
                      <a:pt x="627" y="68"/>
                      <a:pt x="630" y="66"/>
                    </a:cubicBezTo>
                    <a:cubicBezTo>
                      <a:pt x="632" y="64"/>
                      <a:pt x="643" y="65"/>
                      <a:pt x="653" y="65"/>
                    </a:cubicBezTo>
                    <a:cubicBezTo>
                      <a:pt x="657" y="65"/>
                      <a:pt x="660" y="65"/>
                      <a:pt x="664" y="65"/>
                    </a:cubicBezTo>
                    <a:cubicBezTo>
                      <a:pt x="668" y="65"/>
                      <a:pt x="672" y="63"/>
                      <a:pt x="675" y="63"/>
                    </a:cubicBezTo>
                    <a:cubicBezTo>
                      <a:pt x="680" y="62"/>
                      <a:pt x="678" y="61"/>
                      <a:pt x="680" y="59"/>
                    </a:cubicBezTo>
                    <a:cubicBezTo>
                      <a:pt x="688" y="51"/>
                      <a:pt x="688" y="36"/>
                      <a:pt x="699" y="28"/>
                    </a:cubicBezTo>
                    <a:cubicBezTo>
                      <a:pt x="704" y="35"/>
                      <a:pt x="712" y="25"/>
                      <a:pt x="716" y="32"/>
                    </a:cubicBezTo>
                    <a:cubicBezTo>
                      <a:pt x="723" y="44"/>
                      <a:pt x="717" y="62"/>
                      <a:pt x="726" y="73"/>
                    </a:cubicBezTo>
                    <a:cubicBezTo>
                      <a:pt x="723" y="77"/>
                      <a:pt x="718" y="80"/>
                      <a:pt x="712" y="80"/>
                    </a:cubicBezTo>
                    <a:cubicBezTo>
                      <a:pt x="706" y="80"/>
                      <a:pt x="706" y="78"/>
                      <a:pt x="701" y="80"/>
                    </a:cubicBezTo>
                    <a:cubicBezTo>
                      <a:pt x="694" y="87"/>
                      <a:pt x="679" y="92"/>
                      <a:pt x="679" y="109"/>
                    </a:cubicBezTo>
                    <a:cubicBezTo>
                      <a:pt x="679" y="110"/>
                      <a:pt x="680" y="112"/>
                      <a:pt x="681" y="113"/>
                    </a:cubicBezTo>
                    <a:cubicBezTo>
                      <a:pt x="681" y="115"/>
                      <a:pt x="683" y="121"/>
                      <a:pt x="686" y="121"/>
                    </a:cubicBezTo>
                    <a:cubicBezTo>
                      <a:pt x="687" y="121"/>
                      <a:pt x="690" y="118"/>
                      <a:pt x="690" y="118"/>
                    </a:cubicBezTo>
                    <a:cubicBezTo>
                      <a:pt x="690" y="121"/>
                      <a:pt x="690" y="121"/>
                      <a:pt x="690" y="121"/>
                    </a:cubicBezTo>
                    <a:cubicBezTo>
                      <a:pt x="685" y="122"/>
                      <a:pt x="678" y="124"/>
                      <a:pt x="676" y="122"/>
                    </a:cubicBezTo>
                    <a:cubicBezTo>
                      <a:pt x="667" y="129"/>
                      <a:pt x="652" y="126"/>
                      <a:pt x="643" y="132"/>
                    </a:cubicBezTo>
                    <a:cubicBezTo>
                      <a:pt x="648" y="132"/>
                      <a:pt x="648" y="132"/>
                      <a:pt x="648" y="132"/>
                    </a:cubicBezTo>
                    <a:cubicBezTo>
                      <a:pt x="652" y="132"/>
                      <a:pt x="656" y="129"/>
                      <a:pt x="659" y="132"/>
                    </a:cubicBezTo>
                    <a:cubicBezTo>
                      <a:pt x="653" y="134"/>
                      <a:pt x="648" y="134"/>
                      <a:pt x="642" y="134"/>
                    </a:cubicBezTo>
                    <a:cubicBezTo>
                      <a:pt x="641" y="134"/>
                      <a:pt x="639" y="133"/>
                      <a:pt x="638" y="133"/>
                    </a:cubicBezTo>
                    <a:cubicBezTo>
                      <a:pt x="637" y="134"/>
                      <a:pt x="635" y="135"/>
                      <a:pt x="635" y="137"/>
                    </a:cubicBezTo>
                    <a:cubicBezTo>
                      <a:pt x="635" y="139"/>
                      <a:pt x="639" y="142"/>
                      <a:pt x="639" y="142"/>
                    </a:cubicBezTo>
                    <a:cubicBezTo>
                      <a:pt x="638" y="145"/>
                      <a:pt x="630" y="161"/>
                      <a:pt x="627" y="161"/>
                    </a:cubicBezTo>
                    <a:cubicBezTo>
                      <a:pt x="626" y="161"/>
                      <a:pt x="625" y="158"/>
                      <a:pt x="624" y="157"/>
                    </a:cubicBezTo>
                    <a:cubicBezTo>
                      <a:pt x="622" y="159"/>
                      <a:pt x="622" y="159"/>
                      <a:pt x="622" y="159"/>
                    </a:cubicBezTo>
                    <a:cubicBezTo>
                      <a:pt x="623" y="163"/>
                      <a:pt x="626" y="164"/>
                      <a:pt x="626" y="168"/>
                    </a:cubicBezTo>
                    <a:cubicBezTo>
                      <a:pt x="626" y="170"/>
                      <a:pt x="617" y="186"/>
                      <a:pt x="615" y="186"/>
                    </a:cubicBezTo>
                    <a:cubicBezTo>
                      <a:pt x="615" y="186"/>
                      <a:pt x="614" y="184"/>
                      <a:pt x="614" y="183"/>
                    </a:cubicBezTo>
                    <a:cubicBezTo>
                      <a:pt x="614" y="181"/>
                      <a:pt x="614" y="180"/>
                      <a:pt x="614" y="178"/>
                    </a:cubicBezTo>
                    <a:cubicBezTo>
                      <a:pt x="614" y="175"/>
                      <a:pt x="610" y="168"/>
                      <a:pt x="609" y="164"/>
                    </a:cubicBezTo>
                    <a:cubicBezTo>
                      <a:pt x="608" y="166"/>
                      <a:pt x="608" y="170"/>
                      <a:pt x="608" y="170"/>
                    </a:cubicBezTo>
                    <a:cubicBezTo>
                      <a:pt x="608" y="173"/>
                      <a:pt x="611" y="181"/>
                      <a:pt x="611" y="185"/>
                    </a:cubicBezTo>
                    <a:cubicBezTo>
                      <a:pt x="611" y="189"/>
                      <a:pt x="608" y="189"/>
                      <a:pt x="611" y="192"/>
                    </a:cubicBezTo>
                    <a:cubicBezTo>
                      <a:pt x="612" y="192"/>
                      <a:pt x="613" y="192"/>
                      <a:pt x="614" y="192"/>
                    </a:cubicBezTo>
                    <a:cubicBezTo>
                      <a:pt x="614" y="193"/>
                      <a:pt x="614" y="195"/>
                      <a:pt x="614" y="196"/>
                    </a:cubicBezTo>
                    <a:cubicBezTo>
                      <a:pt x="614" y="200"/>
                      <a:pt x="610" y="201"/>
                      <a:pt x="608" y="201"/>
                    </a:cubicBezTo>
                    <a:cubicBezTo>
                      <a:pt x="610" y="205"/>
                      <a:pt x="612" y="205"/>
                      <a:pt x="614" y="205"/>
                    </a:cubicBezTo>
                    <a:cubicBezTo>
                      <a:pt x="613" y="210"/>
                      <a:pt x="611" y="210"/>
                      <a:pt x="607" y="210"/>
                    </a:cubicBezTo>
                    <a:cubicBezTo>
                      <a:pt x="607" y="213"/>
                      <a:pt x="607" y="213"/>
                      <a:pt x="607" y="213"/>
                    </a:cubicBezTo>
                    <a:cubicBezTo>
                      <a:pt x="612" y="216"/>
                      <a:pt x="612" y="216"/>
                      <a:pt x="612" y="216"/>
                    </a:cubicBezTo>
                    <a:cubicBezTo>
                      <a:pt x="611" y="218"/>
                      <a:pt x="610" y="221"/>
                      <a:pt x="607" y="221"/>
                    </a:cubicBezTo>
                    <a:cubicBezTo>
                      <a:pt x="602" y="222"/>
                      <a:pt x="600" y="226"/>
                      <a:pt x="596" y="226"/>
                    </a:cubicBezTo>
                    <a:cubicBezTo>
                      <a:pt x="591" y="228"/>
                      <a:pt x="591" y="230"/>
                      <a:pt x="589" y="232"/>
                    </a:cubicBezTo>
                    <a:lnTo>
                      <a:pt x="590" y="23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" name="Freeform 50"/>
              <p:cNvSpPr>
                <a:spLocks/>
              </p:cNvSpPr>
              <p:nvPr/>
            </p:nvSpPr>
            <p:spPr bwMode="auto">
              <a:xfrm>
                <a:off x="2030413" y="1400175"/>
                <a:ext cx="1425575" cy="736600"/>
              </a:xfrm>
              <a:custGeom>
                <a:avLst/>
                <a:gdLst/>
                <a:ahLst/>
                <a:cxnLst>
                  <a:cxn ang="0">
                    <a:pos x="950" y="501"/>
                  </a:cxn>
                  <a:cxn ang="0">
                    <a:pos x="950" y="527"/>
                  </a:cxn>
                  <a:cxn ang="0">
                    <a:pos x="955" y="469"/>
                  </a:cxn>
                  <a:cxn ang="0">
                    <a:pos x="944" y="436"/>
                  </a:cxn>
                  <a:cxn ang="0">
                    <a:pos x="982" y="418"/>
                  </a:cxn>
                  <a:cxn ang="0">
                    <a:pos x="1060" y="356"/>
                  </a:cxn>
                  <a:cxn ang="0">
                    <a:pos x="1050" y="346"/>
                  </a:cxn>
                  <a:cxn ang="0">
                    <a:pos x="991" y="310"/>
                  </a:cxn>
                  <a:cxn ang="0">
                    <a:pos x="965" y="247"/>
                  </a:cxn>
                  <a:cxn ang="0">
                    <a:pos x="908" y="267"/>
                  </a:cxn>
                  <a:cxn ang="0">
                    <a:pos x="831" y="204"/>
                  </a:cxn>
                  <a:cxn ang="0">
                    <a:pos x="794" y="247"/>
                  </a:cxn>
                  <a:cxn ang="0">
                    <a:pos x="783" y="387"/>
                  </a:cxn>
                  <a:cxn ang="0">
                    <a:pos x="726" y="334"/>
                  </a:cxn>
                  <a:cxn ang="0">
                    <a:pos x="607" y="306"/>
                  </a:cxn>
                  <a:cxn ang="0">
                    <a:pos x="595" y="216"/>
                  </a:cxn>
                  <a:cxn ang="0">
                    <a:pos x="633" y="178"/>
                  </a:cxn>
                  <a:cxn ang="0">
                    <a:pos x="675" y="146"/>
                  </a:cxn>
                  <a:cxn ang="0">
                    <a:pos x="686" y="127"/>
                  </a:cxn>
                  <a:cxn ang="0">
                    <a:pos x="722" y="120"/>
                  </a:cxn>
                  <a:cxn ang="0">
                    <a:pos x="746" y="61"/>
                  </a:cxn>
                  <a:cxn ang="0">
                    <a:pos x="702" y="67"/>
                  </a:cxn>
                  <a:cxn ang="0">
                    <a:pos x="665" y="74"/>
                  </a:cxn>
                  <a:cxn ang="0">
                    <a:pos x="625" y="55"/>
                  </a:cxn>
                  <a:cxn ang="0">
                    <a:pos x="574" y="0"/>
                  </a:cxn>
                  <a:cxn ang="0">
                    <a:pos x="555" y="38"/>
                  </a:cxn>
                  <a:cxn ang="0">
                    <a:pos x="567" y="98"/>
                  </a:cxn>
                  <a:cxn ang="0">
                    <a:pos x="492" y="92"/>
                  </a:cxn>
                  <a:cxn ang="0">
                    <a:pos x="430" y="75"/>
                  </a:cxn>
                  <a:cxn ang="0">
                    <a:pos x="387" y="89"/>
                  </a:cxn>
                  <a:cxn ang="0">
                    <a:pos x="333" y="81"/>
                  </a:cxn>
                  <a:cxn ang="0">
                    <a:pos x="202" y="42"/>
                  </a:cxn>
                  <a:cxn ang="0">
                    <a:pos x="138" y="40"/>
                  </a:cxn>
                  <a:cxn ang="0">
                    <a:pos x="61" y="70"/>
                  </a:cxn>
                  <a:cxn ang="0">
                    <a:pos x="0" y="242"/>
                  </a:cxn>
                  <a:cxn ang="0">
                    <a:pos x="67" y="253"/>
                  </a:cxn>
                  <a:cxn ang="0">
                    <a:pos x="124" y="316"/>
                  </a:cxn>
                  <a:cxn ang="0">
                    <a:pos x="136" y="366"/>
                  </a:cxn>
                  <a:cxn ang="0">
                    <a:pos x="181" y="413"/>
                  </a:cxn>
                  <a:cxn ang="0">
                    <a:pos x="224" y="440"/>
                  </a:cxn>
                  <a:cxn ang="0">
                    <a:pos x="610" y="446"/>
                  </a:cxn>
                  <a:cxn ang="0">
                    <a:pos x="676" y="453"/>
                  </a:cxn>
                  <a:cxn ang="0">
                    <a:pos x="705" y="477"/>
                  </a:cxn>
                  <a:cxn ang="0">
                    <a:pos x="759" y="512"/>
                  </a:cxn>
                  <a:cxn ang="0">
                    <a:pos x="732" y="553"/>
                  </a:cxn>
                  <a:cxn ang="0">
                    <a:pos x="772" y="543"/>
                  </a:cxn>
                  <a:cxn ang="0">
                    <a:pos x="814" y="519"/>
                  </a:cxn>
                  <a:cxn ang="0">
                    <a:pos x="879" y="498"/>
                  </a:cxn>
                  <a:cxn ang="0">
                    <a:pos x="928" y="505"/>
                  </a:cxn>
                </a:cxnLst>
                <a:rect l="0" t="0" r="r" b="b"/>
                <a:pathLst>
                  <a:path w="1071" h="553">
                    <a:moveTo>
                      <a:pt x="928" y="503"/>
                    </a:moveTo>
                    <a:cubicBezTo>
                      <a:pt x="928" y="502"/>
                      <a:pt x="928" y="502"/>
                      <a:pt x="928" y="502"/>
                    </a:cubicBezTo>
                    <a:cubicBezTo>
                      <a:pt x="928" y="502"/>
                      <a:pt x="931" y="502"/>
                      <a:pt x="932" y="502"/>
                    </a:cubicBezTo>
                    <a:cubicBezTo>
                      <a:pt x="935" y="502"/>
                      <a:pt x="946" y="504"/>
                      <a:pt x="950" y="501"/>
                    </a:cubicBezTo>
                    <a:cubicBezTo>
                      <a:pt x="954" y="498"/>
                      <a:pt x="954" y="493"/>
                      <a:pt x="960" y="492"/>
                    </a:cubicBezTo>
                    <a:cubicBezTo>
                      <a:pt x="960" y="498"/>
                      <a:pt x="960" y="499"/>
                      <a:pt x="967" y="499"/>
                    </a:cubicBezTo>
                    <a:cubicBezTo>
                      <a:pt x="957" y="500"/>
                      <a:pt x="941" y="507"/>
                      <a:pt x="941" y="516"/>
                    </a:cubicBezTo>
                    <a:cubicBezTo>
                      <a:pt x="941" y="520"/>
                      <a:pt x="947" y="527"/>
                      <a:pt x="950" y="527"/>
                    </a:cubicBezTo>
                    <a:cubicBezTo>
                      <a:pt x="953" y="527"/>
                      <a:pt x="961" y="516"/>
                      <a:pt x="970" y="513"/>
                    </a:cubicBezTo>
                    <a:cubicBezTo>
                      <a:pt x="972" y="513"/>
                      <a:pt x="1003" y="501"/>
                      <a:pt x="1003" y="497"/>
                    </a:cubicBezTo>
                    <a:cubicBezTo>
                      <a:pt x="1003" y="493"/>
                      <a:pt x="991" y="492"/>
                      <a:pt x="988" y="492"/>
                    </a:cubicBezTo>
                    <a:cubicBezTo>
                      <a:pt x="976" y="492"/>
                      <a:pt x="955" y="480"/>
                      <a:pt x="955" y="469"/>
                    </a:cubicBezTo>
                    <a:cubicBezTo>
                      <a:pt x="955" y="466"/>
                      <a:pt x="959" y="463"/>
                      <a:pt x="960" y="458"/>
                    </a:cubicBezTo>
                    <a:cubicBezTo>
                      <a:pt x="958" y="458"/>
                      <a:pt x="953" y="457"/>
                      <a:pt x="949" y="457"/>
                    </a:cubicBezTo>
                    <a:cubicBezTo>
                      <a:pt x="951" y="453"/>
                      <a:pt x="967" y="451"/>
                      <a:pt x="967" y="442"/>
                    </a:cubicBezTo>
                    <a:cubicBezTo>
                      <a:pt x="967" y="434"/>
                      <a:pt x="954" y="436"/>
                      <a:pt x="944" y="436"/>
                    </a:cubicBezTo>
                    <a:cubicBezTo>
                      <a:pt x="925" y="436"/>
                      <a:pt x="916" y="449"/>
                      <a:pt x="903" y="451"/>
                    </a:cubicBezTo>
                    <a:cubicBezTo>
                      <a:pt x="909" y="439"/>
                      <a:pt x="918" y="443"/>
                      <a:pt x="928" y="433"/>
                    </a:cubicBezTo>
                    <a:cubicBezTo>
                      <a:pt x="934" y="427"/>
                      <a:pt x="929" y="423"/>
                      <a:pt x="939" y="420"/>
                    </a:cubicBezTo>
                    <a:cubicBezTo>
                      <a:pt x="955" y="415"/>
                      <a:pt x="965" y="418"/>
                      <a:pt x="982" y="418"/>
                    </a:cubicBezTo>
                    <a:cubicBezTo>
                      <a:pt x="1004" y="418"/>
                      <a:pt x="1016" y="425"/>
                      <a:pt x="1029" y="408"/>
                    </a:cubicBezTo>
                    <a:cubicBezTo>
                      <a:pt x="1035" y="400"/>
                      <a:pt x="1071" y="398"/>
                      <a:pt x="1071" y="384"/>
                    </a:cubicBezTo>
                    <a:cubicBezTo>
                      <a:pt x="1071" y="374"/>
                      <a:pt x="1067" y="370"/>
                      <a:pt x="1063" y="363"/>
                    </a:cubicBezTo>
                    <a:cubicBezTo>
                      <a:pt x="1060" y="363"/>
                      <a:pt x="1065" y="359"/>
                      <a:pt x="1060" y="356"/>
                    </a:cubicBezTo>
                    <a:cubicBezTo>
                      <a:pt x="1060" y="351"/>
                      <a:pt x="1060" y="351"/>
                      <a:pt x="1060" y="351"/>
                    </a:cubicBezTo>
                    <a:cubicBezTo>
                      <a:pt x="1050" y="357"/>
                      <a:pt x="1029" y="364"/>
                      <a:pt x="1018" y="364"/>
                    </a:cubicBezTo>
                    <a:cubicBezTo>
                      <a:pt x="1017" y="364"/>
                      <a:pt x="1014" y="363"/>
                      <a:pt x="1014" y="362"/>
                    </a:cubicBezTo>
                    <a:cubicBezTo>
                      <a:pt x="1022" y="358"/>
                      <a:pt x="1047" y="354"/>
                      <a:pt x="1050" y="346"/>
                    </a:cubicBezTo>
                    <a:cubicBezTo>
                      <a:pt x="1050" y="344"/>
                      <a:pt x="1046" y="343"/>
                      <a:pt x="1046" y="341"/>
                    </a:cubicBezTo>
                    <a:cubicBezTo>
                      <a:pt x="1035" y="342"/>
                      <a:pt x="1013" y="337"/>
                      <a:pt x="1013" y="322"/>
                    </a:cubicBezTo>
                    <a:cubicBezTo>
                      <a:pt x="1013" y="321"/>
                      <a:pt x="1013" y="321"/>
                      <a:pt x="1013" y="321"/>
                    </a:cubicBezTo>
                    <a:cubicBezTo>
                      <a:pt x="1003" y="321"/>
                      <a:pt x="997" y="315"/>
                      <a:pt x="991" y="310"/>
                    </a:cubicBezTo>
                    <a:cubicBezTo>
                      <a:pt x="994" y="309"/>
                      <a:pt x="998" y="308"/>
                      <a:pt x="998" y="302"/>
                    </a:cubicBezTo>
                    <a:cubicBezTo>
                      <a:pt x="998" y="298"/>
                      <a:pt x="994" y="295"/>
                      <a:pt x="995" y="290"/>
                    </a:cubicBezTo>
                    <a:cubicBezTo>
                      <a:pt x="991" y="289"/>
                      <a:pt x="977" y="280"/>
                      <a:pt x="980" y="272"/>
                    </a:cubicBezTo>
                    <a:cubicBezTo>
                      <a:pt x="985" y="262"/>
                      <a:pt x="966" y="259"/>
                      <a:pt x="965" y="247"/>
                    </a:cubicBezTo>
                    <a:cubicBezTo>
                      <a:pt x="964" y="247"/>
                      <a:pt x="959" y="243"/>
                      <a:pt x="958" y="242"/>
                    </a:cubicBezTo>
                    <a:cubicBezTo>
                      <a:pt x="954" y="244"/>
                      <a:pt x="947" y="248"/>
                      <a:pt x="947" y="254"/>
                    </a:cubicBezTo>
                    <a:cubicBezTo>
                      <a:pt x="947" y="261"/>
                      <a:pt x="933" y="277"/>
                      <a:pt x="922" y="277"/>
                    </a:cubicBezTo>
                    <a:cubicBezTo>
                      <a:pt x="914" y="277"/>
                      <a:pt x="913" y="267"/>
                      <a:pt x="908" y="267"/>
                    </a:cubicBezTo>
                    <a:cubicBezTo>
                      <a:pt x="900" y="267"/>
                      <a:pt x="897" y="246"/>
                      <a:pt x="896" y="236"/>
                    </a:cubicBezTo>
                    <a:cubicBezTo>
                      <a:pt x="894" y="224"/>
                      <a:pt x="870" y="233"/>
                      <a:pt x="870" y="216"/>
                    </a:cubicBezTo>
                    <a:cubicBezTo>
                      <a:pt x="858" y="215"/>
                      <a:pt x="855" y="200"/>
                      <a:pt x="843" y="200"/>
                    </a:cubicBezTo>
                    <a:cubicBezTo>
                      <a:pt x="837" y="200"/>
                      <a:pt x="837" y="204"/>
                      <a:pt x="831" y="204"/>
                    </a:cubicBezTo>
                    <a:cubicBezTo>
                      <a:pt x="818" y="204"/>
                      <a:pt x="810" y="197"/>
                      <a:pt x="797" y="197"/>
                    </a:cubicBezTo>
                    <a:cubicBezTo>
                      <a:pt x="791" y="197"/>
                      <a:pt x="784" y="200"/>
                      <a:pt x="784" y="208"/>
                    </a:cubicBezTo>
                    <a:cubicBezTo>
                      <a:pt x="784" y="212"/>
                      <a:pt x="800" y="218"/>
                      <a:pt x="786" y="227"/>
                    </a:cubicBezTo>
                    <a:cubicBezTo>
                      <a:pt x="780" y="231"/>
                      <a:pt x="794" y="241"/>
                      <a:pt x="794" y="247"/>
                    </a:cubicBezTo>
                    <a:cubicBezTo>
                      <a:pt x="796" y="260"/>
                      <a:pt x="783" y="264"/>
                      <a:pt x="778" y="266"/>
                    </a:cubicBezTo>
                    <a:cubicBezTo>
                      <a:pt x="788" y="283"/>
                      <a:pt x="803" y="289"/>
                      <a:pt x="803" y="318"/>
                    </a:cubicBezTo>
                    <a:cubicBezTo>
                      <a:pt x="803" y="326"/>
                      <a:pt x="777" y="346"/>
                      <a:pt x="768" y="347"/>
                    </a:cubicBezTo>
                    <a:cubicBezTo>
                      <a:pt x="783" y="355"/>
                      <a:pt x="777" y="379"/>
                      <a:pt x="783" y="387"/>
                    </a:cubicBezTo>
                    <a:cubicBezTo>
                      <a:pt x="782" y="389"/>
                      <a:pt x="776" y="392"/>
                      <a:pt x="775" y="397"/>
                    </a:cubicBezTo>
                    <a:cubicBezTo>
                      <a:pt x="770" y="397"/>
                      <a:pt x="766" y="406"/>
                      <a:pt x="762" y="403"/>
                    </a:cubicBezTo>
                    <a:cubicBezTo>
                      <a:pt x="751" y="394"/>
                      <a:pt x="736" y="380"/>
                      <a:pt x="736" y="367"/>
                    </a:cubicBezTo>
                    <a:cubicBezTo>
                      <a:pt x="736" y="353"/>
                      <a:pt x="738" y="342"/>
                      <a:pt x="726" y="334"/>
                    </a:cubicBezTo>
                    <a:cubicBezTo>
                      <a:pt x="697" y="334"/>
                      <a:pt x="697" y="334"/>
                      <a:pt x="697" y="334"/>
                    </a:cubicBezTo>
                    <a:cubicBezTo>
                      <a:pt x="681" y="322"/>
                      <a:pt x="662" y="315"/>
                      <a:pt x="643" y="308"/>
                    </a:cubicBezTo>
                    <a:cubicBezTo>
                      <a:pt x="640" y="306"/>
                      <a:pt x="629" y="299"/>
                      <a:pt x="623" y="299"/>
                    </a:cubicBezTo>
                    <a:cubicBezTo>
                      <a:pt x="617" y="299"/>
                      <a:pt x="614" y="306"/>
                      <a:pt x="607" y="306"/>
                    </a:cubicBezTo>
                    <a:cubicBezTo>
                      <a:pt x="607" y="295"/>
                      <a:pt x="600" y="270"/>
                      <a:pt x="590" y="270"/>
                    </a:cubicBezTo>
                    <a:cubicBezTo>
                      <a:pt x="586" y="270"/>
                      <a:pt x="584" y="274"/>
                      <a:pt x="579" y="275"/>
                    </a:cubicBezTo>
                    <a:cubicBezTo>
                      <a:pt x="581" y="269"/>
                      <a:pt x="579" y="268"/>
                      <a:pt x="579" y="255"/>
                    </a:cubicBezTo>
                    <a:cubicBezTo>
                      <a:pt x="579" y="237"/>
                      <a:pt x="584" y="227"/>
                      <a:pt x="595" y="216"/>
                    </a:cubicBezTo>
                    <a:cubicBezTo>
                      <a:pt x="598" y="213"/>
                      <a:pt x="606" y="196"/>
                      <a:pt x="609" y="194"/>
                    </a:cubicBezTo>
                    <a:cubicBezTo>
                      <a:pt x="617" y="192"/>
                      <a:pt x="630" y="196"/>
                      <a:pt x="630" y="186"/>
                    </a:cubicBezTo>
                    <a:cubicBezTo>
                      <a:pt x="630" y="179"/>
                      <a:pt x="613" y="178"/>
                      <a:pt x="607" y="175"/>
                    </a:cubicBezTo>
                    <a:cubicBezTo>
                      <a:pt x="611" y="176"/>
                      <a:pt x="597" y="167"/>
                      <a:pt x="633" y="178"/>
                    </a:cubicBezTo>
                    <a:cubicBezTo>
                      <a:pt x="643" y="181"/>
                      <a:pt x="637" y="169"/>
                      <a:pt x="642" y="169"/>
                    </a:cubicBezTo>
                    <a:cubicBezTo>
                      <a:pt x="643" y="169"/>
                      <a:pt x="647" y="169"/>
                      <a:pt x="652" y="169"/>
                    </a:cubicBezTo>
                    <a:cubicBezTo>
                      <a:pt x="662" y="169"/>
                      <a:pt x="668" y="158"/>
                      <a:pt x="675" y="153"/>
                    </a:cubicBezTo>
                    <a:cubicBezTo>
                      <a:pt x="675" y="146"/>
                      <a:pt x="675" y="146"/>
                      <a:pt x="675" y="146"/>
                    </a:cubicBezTo>
                    <a:cubicBezTo>
                      <a:pt x="660" y="142"/>
                      <a:pt x="645" y="145"/>
                      <a:pt x="639" y="131"/>
                    </a:cubicBezTo>
                    <a:cubicBezTo>
                      <a:pt x="639" y="131"/>
                      <a:pt x="643" y="131"/>
                      <a:pt x="647" y="131"/>
                    </a:cubicBezTo>
                    <a:cubicBezTo>
                      <a:pt x="652" y="135"/>
                      <a:pt x="658" y="141"/>
                      <a:pt x="666" y="141"/>
                    </a:cubicBezTo>
                    <a:cubicBezTo>
                      <a:pt x="673" y="141"/>
                      <a:pt x="686" y="132"/>
                      <a:pt x="686" y="127"/>
                    </a:cubicBezTo>
                    <a:cubicBezTo>
                      <a:pt x="686" y="125"/>
                      <a:pt x="680" y="117"/>
                      <a:pt x="683" y="117"/>
                    </a:cubicBezTo>
                    <a:cubicBezTo>
                      <a:pt x="693" y="117"/>
                      <a:pt x="696" y="126"/>
                      <a:pt x="703" y="126"/>
                    </a:cubicBezTo>
                    <a:cubicBezTo>
                      <a:pt x="707" y="126"/>
                      <a:pt x="709" y="123"/>
                      <a:pt x="717" y="123"/>
                    </a:cubicBezTo>
                    <a:cubicBezTo>
                      <a:pt x="715" y="120"/>
                      <a:pt x="717" y="112"/>
                      <a:pt x="722" y="120"/>
                    </a:cubicBezTo>
                    <a:cubicBezTo>
                      <a:pt x="725" y="125"/>
                      <a:pt x="748" y="105"/>
                      <a:pt x="748" y="100"/>
                    </a:cubicBezTo>
                    <a:cubicBezTo>
                      <a:pt x="748" y="96"/>
                      <a:pt x="738" y="91"/>
                      <a:pt x="738" y="89"/>
                    </a:cubicBezTo>
                    <a:cubicBezTo>
                      <a:pt x="738" y="85"/>
                      <a:pt x="732" y="78"/>
                      <a:pt x="746" y="72"/>
                    </a:cubicBezTo>
                    <a:cubicBezTo>
                      <a:pt x="748" y="68"/>
                      <a:pt x="746" y="68"/>
                      <a:pt x="746" y="61"/>
                    </a:cubicBezTo>
                    <a:cubicBezTo>
                      <a:pt x="732" y="61"/>
                      <a:pt x="735" y="50"/>
                      <a:pt x="717" y="50"/>
                    </a:cubicBezTo>
                    <a:cubicBezTo>
                      <a:pt x="713" y="49"/>
                      <a:pt x="710" y="47"/>
                      <a:pt x="706" y="47"/>
                    </a:cubicBezTo>
                    <a:cubicBezTo>
                      <a:pt x="701" y="47"/>
                      <a:pt x="695" y="50"/>
                      <a:pt x="695" y="55"/>
                    </a:cubicBezTo>
                    <a:cubicBezTo>
                      <a:pt x="695" y="61"/>
                      <a:pt x="702" y="63"/>
                      <a:pt x="702" y="67"/>
                    </a:cubicBezTo>
                    <a:cubicBezTo>
                      <a:pt x="702" y="72"/>
                      <a:pt x="692" y="72"/>
                      <a:pt x="689" y="76"/>
                    </a:cubicBezTo>
                    <a:cubicBezTo>
                      <a:pt x="686" y="84"/>
                      <a:pt x="687" y="90"/>
                      <a:pt x="681" y="98"/>
                    </a:cubicBezTo>
                    <a:cubicBezTo>
                      <a:pt x="671" y="110"/>
                      <a:pt x="658" y="90"/>
                      <a:pt x="658" y="85"/>
                    </a:cubicBezTo>
                    <a:cubicBezTo>
                      <a:pt x="658" y="79"/>
                      <a:pt x="665" y="81"/>
                      <a:pt x="665" y="74"/>
                    </a:cubicBezTo>
                    <a:cubicBezTo>
                      <a:pt x="665" y="71"/>
                      <a:pt x="652" y="59"/>
                      <a:pt x="649" y="59"/>
                    </a:cubicBezTo>
                    <a:cubicBezTo>
                      <a:pt x="636" y="59"/>
                      <a:pt x="645" y="78"/>
                      <a:pt x="631" y="78"/>
                    </a:cubicBezTo>
                    <a:cubicBezTo>
                      <a:pt x="631" y="70"/>
                      <a:pt x="630" y="65"/>
                      <a:pt x="621" y="60"/>
                    </a:cubicBezTo>
                    <a:cubicBezTo>
                      <a:pt x="622" y="58"/>
                      <a:pt x="623" y="57"/>
                      <a:pt x="625" y="55"/>
                    </a:cubicBezTo>
                    <a:cubicBezTo>
                      <a:pt x="618" y="51"/>
                      <a:pt x="609" y="55"/>
                      <a:pt x="603" y="48"/>
                    </a:cubicBezTo>
                    <a:cubicBezTo>
                      <a:pt x="606" y="47"/>
                      <a:pt x="614" y="44"/>
                      <a:pt x="614" y="38"/>
                    </a:cubicBezTo>
                    <a:cubicBezTo>
                      <a:pt x="614" y="29"/>
                      <a:pt x="601" y="30"/>
                      <a:pt x="601" y="23"/>
                    </a:cubicBezTo>
                    <a:cubicBezTo>
                      <a:pt x="601" y="10"/>
                      <a:pt x="591" y="1"/>
                      <a:pt x="574" y="0"/>
                    </a:cubicBezTo>
                    <a:cubicBezTo>
                      <a:pt x="565" y="0"/>
                      <a:pt x="569" y="6"/>
                      <a:pt x="569" y="10"/>
                    </a:cubicBezTo>
                    <a:cubicBezTo>
                      <a:pt x="564" y="11"/>
                      <a:pt x="557" y="10"/>
                      <a:pt x="557" y="17"/>
                    </a:cubicBezTo>
                    <a:cubicBezTo>
                      <a:pt x="557" y="21"/>
                      <a:pt x="561" y="23"/>
                      <a:pt x="561" y="28"/>
                    </a:cubicBezTo>
                    <a:cubicBezTo>
                      <a:pt x="561" y="32"/>
                      <a:pt x="555" y="32"/>
                      <a:pt x="555" y="38"/>
                    </a:cubicBezTo>
                    <a:cubicBezTo>
                      <a:pt x="555" y="52"/>
                      <a:pt x="585" y="44"/>
                      <a:pt x="585" y="59"/>
                    </a:cubicBezTo>
                    <a:cubicBezTo>
                      <a:pt x="585" y="61"/>
                      <a:pt x="581" y="72"/>
                      <a:pt x="581" y="72"/>
                    </a:cubicBezTo>
                    <a:cubicBezTo>
                      <a:pt x="584" y="70"/>
                      <a:pt x="587" y="69"/>
                      <a:pt x="591" y="67"/>
                    </a:cubicBezTo>
                    <a:cubicBezTo>
                      <a:pt x="596" y="85"/>
                      <a:pt x="567" y="77"/>
                      <a:pt x="567" y="98"/>
                    </a:cubicBezTo>
                    <a:cubicBezTo>
                      <a:pt x="553" y="102"/>
                      <a:pt x="564" y="88"/>
                      <a:pt x="561" y="83"/>
                    </a:cubicBezTo>
                    <a:cubicBezTo>
                      <a:pt x="559" y="81"/>
                      <a:pt x="547" y="78"/>
                      <a:pt x="541" y="78"/>
                    </a:cubicBezTo>
                    <a:cubicBezTo>
                      <a:pt x="533" y="78"/>
                      <a:pt x="530" y="82"/>
                      <a:pt x="530" y="92"/>
                    </a:cubicBezTo>
                    <a:cubicBezTo>
                      <a:pt x="522" y="91"/>
                      <a:pt x="517" y="92"/>
                      <a:pt x="492" y="92"/>
                    </a:cubicBezTo>
                    <a:cubicBezTo>
                      <a:pt x="468" y="92"/>
                      <a:pt x="441" y="83"/>
                      <a:pt x="435" y="65"/>
                    </a:cubicBezTo>
                    <a:cubicBezTo>
                      <a:pt x="427" y="67"/>
                      <a:pt x="400" y="68"/>
                      <a:pt x="400" y="78"/>
                    </a:cubicBezTo>
                    <a:cubicBezTo>
                      <a:pt x="400" y="81"/>
                      <a:pt x="403" y="82"/>
                      <a:pt x="406" y="82"/>
                    </a:cubicBezTo>
                    <a:cubicBezTo>
                      <a:pt x="413" y="82"/>
                      <a:pt x="425" y="79"/>
                      <a:pt x="430" y="75"/>
                    </a:cubicBezTo>
                    <a:cubicBezTo>
                      <a:pt x="432" y="90"/>
                      <a:pt x="409" y="78"/>
                      <a:pt x="409" y="93"/>
                    </a:cubicBezTo>
                    <a:cubicBezTo>
                      <a:pt x="409" y="96"/>
                      <a:pt x="414" y="106"/>
                      <a:pt x="412" y="106"/>
                    </a:cubicBezTo>
                    <a:cubicBezTo>
                      <a:pt x="403" y="106"/>
                      <a:pt x="401" y="95"/>
                      <a:pt x="394" y="92"/>
                    </a:cubicBezTo>
                    <a:cubicBezTo>
                      <a:pt x="387" y="89"/>
                      <a:pt x="387" y="89"/>
                      <a:pt x="387" y="89"/>
                    </a:cubicBezTo>
                    <a:cubicBezTo>
                      <a:pt x="377" y="89"/>
                      <a:pt x="370" y="89"/>
                      <a:pt x="359" y="89"/>
                    </a:cubicBezTo>
                    <a:cubicBezTo>
                      <a:pt x="350" y="89"/>
                      <a:pt x="344" y="92"/>
                      <a:pt x="335" y="93"/>
                    </a:cubicBezTo>
                    <a:cubicBezTo>
                      <a:pt x="317" y="93"/>
                      <a:pt x="317" y="87"/>
                      <a:pt x="317" y="86"/>
                    </a:cubicBezTo>
                    <a:cubicBezTo>
                      <a:pt x="317" y="82"/>
                      <a:pt x="331" y="83"/>
                      <a:pt x="333" y="81"/>
                    </a:cubicBezTo>
                    <a:cubicBezTo>
                      <a:pt x="321" y="64"/>
                      <a:pt x="323" y="66"/>
                      <a:pt x="298" y="68"/>
                    </a:cubicBezTo>
                    <a:cubicBezTo>
                      <a:pt x="271" y="70"/>
                      <a:pt x="258" y="48"/>
                      <a:pt x="231" y="48"/>
                    </a:cubicBezTo>
                    <a:cubicBezTo>
                      <a:pt x="223" y="48"/>
                      <a:pt x="219" y="54"/>
                      <a:pt x="212" y="54"/>
                    </a:cubicBezTo>
                    <a:cubicBezTo>
                      <a:pt x="207" y="54"/>
                      <a:pt x="202" y="46"/>
                      <a:pt x="202" y="42"/>
                    </a:cubicBezTo>
                    <a:cubicBezTo>
                      <a:pt x="193" y="44"/>
                      <a:pt x="193" y="54"/>
                      <a:pt x="184" y="54"/>
                    </a:cubicBezTo>
                    <a:cubicBezTo>
                      <a:pt x="176" y="54"/>
                      <a:pt x="164" y="34"/>
                      <a:pt x="161" y="34"/>
                    </a:cubicBezTo>
                    <a:cubicBezTo>
                      <a:pt x="153" y="34"/>
                      <a:pt x="156" y="47"/>
                      <a:pt x="146" y="47"/>
                    </a:cubicBezTo>
                    <a:cubicBezTo>
                      <a:pt x="143" y="47"/>
                      <a:pt x="140" y="44"/>
                      <a:pt x="138" y="40"/>
                    </a:cubicBezTo>
                    <a:cubicBezTo>
                      <a:pt x="125" y="44"/>
                      <a:pt x="120" y="44"/>
                      <a:pt x="108" y="49"/>
                    </a:cubicBezTo>
                    <a:cubicBezTo>
                      <a:pt x="103" y="50"/>
                      <a:pt x="91" y="59"/>
                      <a:pt x="87" y="55"/>
                    </a:cubicBezTo>
                    <a:cubicBezTo>
                      <a:pt x="76" y="44"/>
                      <a:pt x="78" y="58"/>
                      <a:pt x="74" y="58"/>
                    </a:cubicBezTo>
                    <a:cubicBezTo>
                      <a:pt x="45" y="59"/>
                      <a:pt x="65" y="70"/>
                      <a:pt x="61" y="70"/>
                    </a:cubicBezTo>
                    <a:cubicBezTo>
                      <a:pt x="50" y="70"/>
                      <a:pt x="30" y="67"/>
                      <a:pt x="12" y="56"/>
                    </a:cubicBezTo>
                    <a:cubicBezTo>
                      <a:pt x="11" y="56"/>
                      <a:pt x="6" y="52"/>
                      <a:pt x="6" y="51"/>
                    </a:cubicBezTo>
                    <a:cubicBezTo>
                      <a:pt x="3" y="52"/>
                      <a:pt x="5" y="52"/>
                      <a:pt x="0" y="51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6" y="247"/>
                      <a:pt x="19" y="240"/>
                      <a:pt x="25" y="248"/>
                    </a:cubicBezTo>
                    <a:cubicBezTo>
                      <a:pt x="29" y="254"/>
                      <a:pt x="38" y="266"/>
                      <a:pt x="47" y="266"/>
                    </a:cubicBezTo>
                    <a:cubicBezTo>
                      <a:pt x="53" y="266"/>
                      <a:pt x="53" y="257"/>
                      <a:pt x="59" y="255"/>
                    </a:cubicBezTo>
                    <a:cubicBezTo>
                      <a:pt x="62" y="254"/>
                      <a:pt x="64" y="255"/>
                      <a:pt x="67" y="253"/>
                    </a:cubicBezTo>
                    <a:cubicBezTo>
                      <a:pt x="81" y="266"/>
                      <a:pt x="87" y="271"/>
                      <a:pt x="99" y="288"/>
                    </a:cubicBezTo>
                    <a:cubicBezTo>
                      <a:pt x="100" y="290"/>
                      <a:pt x="103" y="291"/>
                      <a:pt x="105" y="295"/>
                    </a:cubicBezTo>
                    <a:cubicBezTo>
                      <a:pt x="106" y="300"/>
                      <a:pt x="108" y="306"/>
                      <a:pt x="113" y="311"/>
                    </a:cubicBezTo>
                    <a:cubicBezTo>
                      <a:pt x="116" y="314"/>
                      <a:pt x="121" y="313"/>
                      <a:pt x="124" y="316"/>
                    </a:cubicBezTo>
                    <a:cubicBezTo>
                      <a:pt x="128" y="320"/>
                      <a:pt x="135" y="322"/>
                      <a:pt x="135" y="332"/>
                    </a:cubicBezTo>
                    <a:cubicBezTo>
                      <a:pt x="135" y="336"/>
                      <a:pt x="129" y="337"/>
                      <a:pt x="129" y="340"/>
                    </a:cubicBezTo>
                    <a:cubicBezTo>
                      <a:pt x="129" y="343"/>
                      <a:pt x="132" y="344"/>
                      <a:pt x="132" y="347"/>
                    </a:cubicBezTo>
                    <a:cubicBezTo>
                      <a:pt x="132" y="352"/>
                      <a:pt x="130" y="364"/>
                      <a:pt x="136" y="366"/>
                    </a:cubicBezTo>
                    <a:cubicBezTo>
                      <a:pt x="140" y="367"/>
                      <a:pt x="143" y="367"/>
                      <a:pt x="146" y="370"/>
                    </a:cubicBezTo>
                    <a:cubicBezTo>
                      <a:pt x="150" y="373"/>
                      <a:pt x="145" y="379"/>
                      <a:pt x="150" y="383"/>
                    </a:cubicBezTo>
                    <a:cubicBezTo>
                      <a:pt x="150" y="383"/>
                      <a:pt x="162" y="390"/>
                      <a:pt x="162" y="391"/>
                    </a:cubicBezTo>
                    <a:cubicBezTo>
                      <a:pt x="165" y="401"/>
                      <a:pt x="166" y="413"/>
                      <a:pt x="181" y="413"/>
                    </a:cubicBezTo>
                    <a:cubicBezTo>
                      <a:pt x="183" y="422"/>
                      <a:pt x="199" y="416"/>
                      <a:pt x="202" y="428"/>
                    </a:cubicBezTo>
                    <a:cubicBezTo>
                      <a:pt x="204" y="432"/>
                      <a:pt x="215" y="433"/>
                      <a:pt x="219" y="437"/>
                    </a:cubicBezTo>
                    <a:cubicBezTo>
                      <a:pt x="220" y="438"/>
                      <a:pt x="222" y="439"/>
                      <a:pt x="224" y="440"/>
                    </a:cubicBezTo>
                    <a:cubicBezTo>
                      <a:pt x="224" y="440"/>
                      <a:pt x="224" y="440"/>
                      <a:pt x="224" y="440"/>
                    </a:cubicBezTo>
                    <a:cubicBezTo>
                      <a:pt x="577" y="440"/>
                      <a:pt x="577" y="440"/>
                      <a:pt x="577" y="440"/>
                    </a:cubicBezTo>
                    <a:cubicBezTo>
                      <a:pt x="577" y="435"/>
                      <a:pt x="577" y="435"/>
                      <a:pt x="577" y="435"/>
                    </a:cubicBezTo>
                    <a:cubicBezTo>
                      <a:pt x="583" y="439"/>
                      <a:pt x="582" y="443"/>
                      <a:pt x="588" y="446"/>
                    </a:cubicBezTo>
                    <a:cubicBezTo>
                      <a:pt x="610" y="446"/>
                      <a:pt x="610" y="446"/>
                      <a:pt x="610" y="446"/>
                    </a:cubicBezTo>
                    <a:cubicBezTo>
                      <a:pt x="619" y="455"/>
                      <a:pt x="630" y="455"/>
                      <a:pt x="647" y="455"/>
                    </a:cubicBezTo>
                    <a:cubicBezTo>
                      <a:pt x="652" y="453"/>
                      <a:pt x="653" y="455"/>
                      <a:pt x="658" y="452"/>
                    </a:cubicBezTo>
                    <a:cubicBezTo>
                      <a:pt x="662" y="450"/>
                      <a:pt x="661" y="443"/>
                      <a:pt x="665" y="443"/>
                    </a:cubicBezTo>
                    <a:cubicBezTo>
                      <a:pt x="670" y="443"/>
                      <a:pt x="674" y="451"/>
                      <a:pt x="676" y="453"/>
                    </a:cubicBezTo>
                    <a:cubicBezTo>
                      <a:pt x="677" y="451"/>
                      <a:pt x="676" y="448"/>
                      <a:pt x="676" y="447"/>
                    </a:cubicBezTo>
                    <a:cubicBezTo>
                      <a:pt x="677" y="447"/>
                      <a:pt x="678" y="447"/>
                      <a:pt x="680" y="447"/>
                    </a:cubicBezTo>
                    <a:cubicBezTo>
                      <a:pt x="682" y="447"/>
                      <a:pt x="701" y="462"/>
                      <a:pt x="702" y="463"/>
                    </a:cubicBezTo>
                    <a:cubicBezTo>
                      <a:pt x="704" y="469"/>
                      <a:pt x="702" y="473"/>
                      <a:pt x="705" y="477"/>
                    </a:cubicBezTo>
                    <a:cubicBezTo>
                      <a:pt x="715" y="487"/>
                      <a:pt x="729" y="485"/>
                      <a:pt x="740" y="492"/>
                    </a:cubicBezTo>
                    <a:cubicBezTo>
                      <a:pt x="752" y="492"/>
                      <a:pt x="752" y="492"/>
                      <a:pt x="752" y="492"/>
                    </a:cubicBezTo>
                    <a:cubicBezTo>
                      <a:pt x="757" y="495"/>
                      <a:pt x="763" y="500"/>
                      <a:pt x="763" y="506"/>
                    </a:cubicBezTo>
                    <a:cubicBezTo>
                      <a:pt x="763" y="509"/>
                      <a:pt x="762" y="512"/>
                      <a:pt x="759" y="512"/>
                    </a:cubicBezTo>
                    <a:cubicBezTo>
                      <a:pt x="754" y="512"/>
                      <a:pt x="748" y="506"/>
                      <a:pt x="747" y="504"/>
                    </a:cubicBezTo>
                    <a:cubicBezTo>
                      <a:pt x="745" y="511"/>
                      <a:pt x="741" y="532"/>
                      <a:pt x="735" y="532"/>
                    </a:cubicBezTo>
                    <a:cubicBezTo>
                      <a:pt x="730" y="538"/>
                      <a:pt x="725" y="541"/>
                      <a:pt x="725" y="547"/>
                    </a:cubicBezTo>
                    <a:cubicBezTo>
                      <a:pt x="726" y="549"/>
                      <a:pt x="729" y="553"/>
                      <a:pt x="732" y="553"/>
                    </a:cubicBezTo>
                    <a:cubicBezTo>
                      <a:pt x="736" y="553"/>
                      <a:pt x="736" y="550"/>
                      <a:pt x="738" y="548"/>
                    </a:cubicBezTo>
                    <a:cubicBezTo>
                      <a:pt x="742" y="544"/>
                      <a:pt x="748" y="545"/>
                      <a:pt x="755" y="545"/>
                    </a:cubicBezTo>
                    <a:cubicBezTo>
                      <a:pt x="760" y="545"/>
                      <a:pt x="763" y="548"/>
                      <a:pt x="765" y="546"/>
                    </a:cubicBezTo>
                    <a:cubicBezTo>
                      <a:pt x="768" y="545"/>
                      <a:pt x="770" y="544"/>
                      <a:pt x="772" y="543"/>
                    </a:cubicBezTo>
                    <a:cubicBezTo>
                      <a:pt x="772" y="540"/>
                      <a:pt x="771" y="538"/>
                      <a:pt x="770" y="536"/>
                    </a:cubicBezTo>
                    <a:cubicBezTo>
                      <a:pt x="769" y="534"/>
                      <a:pt x="767" y="533"/>
                      <a:pt x="767" y="531"/>
                    </a:cubicBezTo>
                    <a:cubicBezTo>
                      <a:pt x="767" y="529"/>
                      <a:pt x="771" y="528"/>
                      <a:pt x="773" y="528"/>
                    </a:cubicBezTo>
                    <a:cubicBezTo>
                      <a:pt x="782" y="525"/>
                      <a:pt x="803" y="519"/>
                      <a:pt x="814" y="519"/>
                    </a:cubicBezTo>
                    <a:cubicBezTo>
                      <a:pt x="815" y="519"/>
                      <a:pt x="831" y="503"/>
                      <a:pt x="834" y="501"/>
                    </a:cubicBezTo>
                    <a:cubicBezTo>
                      <a:pt x="836" y="499"/>
                      <a:pt x="847" y="500"/>
                      <a:pt x="857" y="500"/>
                    </a:cubicBezTo>
                    <a:cubicBezTo>
                      <a:pt x="861" y="500"/>
                      <a:pt x="864" y="500"/>
                      <a:pt x="868" y="500"/>
                    </a:cubicBezTo>
                    <a:cubicBezTo>
                      <a:pt x="872" y="500"/>
                      <a:pt x="876" y="498"/>
                      <a:pt x="879" y="498"/>
                    </a:cubicBezTo>
                    <a:cubicBezTo>
                      <a:pt x="884" y="497"/>
                      <a:pt x="882" y="496"/>
                      <a:pt x="884" y="494"/>
                    </a:cubicBezTo>
                    <a:cubicBezTo>
                      <a:pt x="892" y="486"/>
                      <a:pt x="892" y="471"/>
                      <a:pt x="903" y="463"/>
                    </a:cubicBezTo>
                    <a:cubicBezTo>
                      <a:pt x="908" y="470"/>
                      <a:pt x="916" y="460"/>
                      <a:pt x="920" y="467"/>
                    </a:cubicBezTo>
                    <a:cubicBezTo>
                      <a:pt x="926" y="478"/>
                      <a:pt x="922" y="494"/>
                      <a:pt x="928" y="505"/>
                    </a:cubicBezTo>
                    <a:lnTo>
                      <a:pt x="928" y="5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" name="Freeform 51"/>
              <p:cNvSpPr>
                <a:spLocks/>
              </p:cNvSpPr>
              <p:nvPr/>
            </p:nvSpPr>
            <p:spPr bwMode="auto">
              <a:xfrm>
                <a:off x="1585913" y="1417638"/>
                <a:ext cx="623888" cy="457200"/>
              </a:xfrm>
              <a:custGeom>
                <a:avLst/>
                <a:gdLst/>
                <a:ahLst/>
                <a:cxnLst>
                  <a:cxn ang="0">
                    <a:pos x="334" y="228"/>
                  </a:cxn>
                  <a:cxn ang="0">
                    <a:pos x="381" y="252"/>
                  </a:cxn>
                  <a:cxn ang="0">
                    <a:pos x="401" y="239"/>
                  </a:cxn>
                  <a:cxn ang="0">
                    <a:pos x="439" y="281"/>
                  </a:cxn>
                  <a:cxn ang="0">
                    <a:pos x="458" y="302"/>
                  </a:cxn>
                  <a:cxn ang="0">
                    <a:pos x="463" y="326"/>
                  </a:cxn>
                  <a:cxn ang="0">
                    <a:pos x="440" y="314"/>
                  </a:cxn>
                  <a:cxn ang="0">
                    <a:pos x="427" y="300"/>
                  </a:cxn>
                  <a:cxn ang="0">
                    <a:pos x="426" y="286"/>
                  </a:cxn>
                  <a:cxn ang="0">
                    <a:pos x="414" y="286"/>
                  </a:cxn>
                  <a:cxn ang="0">
                    <a:pos x="412" y="270"/>
                  </a:cxn>
                  <a:cxn ang="0">
                    <a:pos x="390" y="261"/>
                  </a:cxn>
                  <a:cxn ang="0">
                    <a:pos x="363" y="252"/>
                  </a:cxn>
                  <a:cxn ang="0">
                    <a:pos x="299" y="236"/>
                  </a:cxn>
                  <a:cxn ang="0">
                    <a:pos x="240" y="221"/>
                  </a:cxn>
                  <a:cxn ang="0">
                    <a:pos x="200" y="252"/>
                  </a:cxn>
                  <a:cxn ang="0">
                    <a:pos x="199" y="245"/>
                  </a:cxn>
                  <a:cxn ang="0">
                    <a:pos x="218" y="219"/>
                  </a:cxn>
                  <a:cxn ang="0">
                    <a:pos x="213" y="214"/>
                  </a:cxn>
                  <a:cxn ang="0">
                    <a:pos x="173" y="260"/>
                  </a:cxn>
                  <a:cxn ang="0">
                    <a:pos x="143" y="288"/>
                  </a:cxn>
                  <a:cxn ang="0">
                    <a:pos x="79" y="322"/>
                  </a:cxn>
                  <a:cxn ang="0">
                    <a:pos x="57" y="328"/>
                  </a:cxn>
                  <a:cxn ang="0">
                    <a:pos x="92" y="307"/>
                  </a:cxn>
                  <a:cxn ang="0">
                    <a:pos x="148" y="256"/>
                  </a:cxn>
                  <a:cxn ang="0">
                    <a:pos x="125" y="262"/>
                  </a:cxn>
                  <a:cxn ang="0">
                    <a:pos x="110" y="266"/>
                  </a:cxn>
                  <a:cxn ang="0">
                    <a:pos x="88" y="261"/>
                  </a:cxn>
                  <a:cxn ang="0">
                    <a:pos x="76" y="264"/>
                  </a:cxn>
                  <a:cxn ang="0">
                    <a:pos x="72" y="244"/>
                  </a:cxn>
                  <a:cxn ang="0">
                    <a:pos x="60" y="245"/>
                  </a:cxn>
                  <a:cxn ang="0">
                    <a:pos x="37" y="224"/>
                  </a:cxn>
                  <a:cxn ang="0">
                    <a:pos x="52" y="180"/>
                  </a:cxn>
                  <a:cxn ang="0">
                    <a:pos x="79" y="152"/>
                  </a:cxn>
                  <a:cxn ang="0">
                    <a:pos x="85" y="145"/>
                  </a:cxn>
                  <a:cxn ang="0">
                    <a:pos x="60" y="153"/>
                  </a:cxn>
                  <a:cxn ang="0">
                    <a:pos x="18" y="150"/>
                  </a:cxn>
                  <a:cxn ang="0">
                    <a:pos x="13" y="133"/>
                  </a:cxn>
                  <a:cxn ang="0">
                    <a:pos x="40" y="106"/>
                  </a:cxn>
                  <a:cxn ang="0">
                    <a:pos x="64" y="116"/>
                  </a:cxn>
                  <a:cxn ang="0">
                    <a:pos x="50" y="95"/>
                  </a:cxn>
                  <a:cxn ang="0">
                    <a:pos x="13" y="68"/>
                  </a:cxn>
                  <a:cxn ang="0">
                    <a:pos x="44" y="56"/>
                  </a:cxn>
                  <a:cxn ang="0">
                    <a:pos x="117" y="13"/>
                  </a:cxn>
                  <a:cxn ang="0">
                    <a:pos x="150" y="7"/>
                  </a:cxn>
                  <a:cxn ang="0">
                    <a:pos x="157" y="7"/>
                  </a:cxn>
                  <a:cxn ang="0">
                    <a:pos x="189" y="11"/>
                  </a:cxn>
                  <a:cxn ang="0">
                    <a:pos x="236" y="20"/>
                  </a:cxn>
                  <a:cxn ang="0">
                    <a:pos x="307" y="28"/>
                  </a:cxn>
                  <a:cxn ang="0">
                    <a:pos x="334" y="36"/>
                  </a:cxn>
                </a:cxnLst>
                <a:rect l="0" t="0" r="r" b="b"/>
                <a:pathLst>
                  <a:path w="469" h="343">
                    <a:moveTo>
                      <a:pt x="334" y="37"/>
                    </a:moveTo>
                    <a:cubicBezTo>
                      <a:pt x="334" y="228"/>
                      <a:pt x="334" y="228"/>
                      <a:pt x="334" y="228"/>
                    </a:cubicBezTo>
                    <a:cubicBezTo>
                      <a:pt x="340" y="233"/>
                      <a:pt x="353" y="226"/>
                      <a:pt x="359" y="234"/>
                    </a:cubicBezTo>
                    <a:cubicBezTo>
                      <a:pt x="363" y="240"/>
                      <a:pt x="372" y="252"/>
                      <a:pt x="381" y="252"/>
                    </a:cubicBezTo>
                    <a:cubicBezTo>
                      <a:pt x="387" y="252"/>
                      <a:pt x="387" y="243"/>
                      <a:pt x="393" y="241"/>
                    </a:cubicBezTo>
                    <a:cubicBezTo>
                      <a:pt x="396" y="240"/>
                      <a:pt x="398" y="241"/>
                      <a:pt x="401" y="239"/>
                    </a:cubicBezTo>
                    <a:cubicBezTo>
                      <a:pt x="415" y="252"/>
                      <a:pt x="421" y="257"/>
                      <a:pt x="433" y="274"/>
                    </a:cubicBezTo>
                    <a:cubicBezTo>
                      <a:pt x="434" y="276"/>
                      <a:pt x="437" y="277"/>
                      <a:pt x="439" y="281"/>
                    </a:cubicBezTo>
                    <a:cubicBezTo>
                      <a:pt x="440" y="286"/>
                      <a:pt x="442" y="292"/>
                      <a:pt x="447" y="297"/>
                    </a:cubicBezTo>
                    <a:cubicBezTo>
                      <a:pt x="450" y="300"/>
                      <a:pt x="455" y="299"/>
                      <a:pt x="458" y="302"/>
                    </a:cubicBezTo>
                    <a:cubicBezTo>
                      <a:pt x="462" y="306"/>
                      <a:pt x="469" y="308"/>
                      <a:pt x="469" y="318"/>
                    </a:cubicBezTo>
                    <a:cubicBezTo>
                      <a:pt x="469" y="322"/>
                      <a:pt x="463" y="323"/>
                      <a:pt x="463" y="326"/>
                    </a:cubicBezTo>
                    <a:cubicBezTo>
                      <a:pt x="461" y="326"/>
                      <a:pt x="461" y="327"/>
                      <a:pt x="459" y="327"/>
                    </a:cubicBezTo>
                    <a:cubicBezTo>
                      <a:pt x="451" y="327"/>
                      <a:pt x="440" y="318"/>
                      <a:pt x="440" y="314"/>
                    </a:cubicBezTo>
                    <a:cubicBezTo>
                      <a:pt x="440" y="310"/>
                      <a:pt x="440" y="311"/>
                      <a:pt x="440" y="307"/>
                    </a:cubicBezTo>
                    <a:cubicBezTo>
                      <a:pt x="440" y="300"/>
                      <a:pt x="435" y="300"/>
                      <a:pt x="427" y="300"/>
                    </a:cubicBezTo>
                    <a:cubicBezTo>
                      <a:pt x="421" y="300"/>
                      <a:pt x="419" y="296"/>
                      <a:pt x="419" y="294"/>
                    </a:cubicBezTo>
                    <a:cubicBezTo>
                      <a:pt x="419" y="290"/>
                      <a:pt x="426" y="290"/>
                      <a:pt x="426" y="286"/>
                    </a:cubicBezTo>
                    <a:cubicBezTo>
                      <a:pt x="426" y="283"/>
                      <a:pt x="426" y="281"/>
                      <a:pt x="426" y="281"/>
                    </a:cubicBezTo>
                    <a:cubicBezTo>
                      <a:pt x="417" y="281"/>
                      <a:pt x="420" y="286"/>
                      <a:pt x="414" y="286"/>
                    </a:cubicBezTo>
                    <a:cubicBezTo>
                      <a:pt x="412" y="286"/>
                      <a:pt x="407" y="282"/>
                      <a:pt x="407" y="280"/>
                    </a:cubicBezTo>
                    <a:cubicBezTo>
                      <a:pt x="407" y="274"/>
                      <a:pt x="410" y="273"/>
                      <a:pt x="412" y="270"/>
                    </a:cubicBezTo>
                    <a:cubicBezTo>
                      <a:pt x="409" y="268"/>
                      <a:pt x="405" y="264"/>
                      <a:pt x="404" y="267"/>
                    </a:cubicBezTo>
                    <a:cubicBezTo>
                      <a:pt x="397" y="267"/>
                      <a:pt x="394" y="264"/>
                      <a:pt x="390" y="261"/>
                    </a:cubicBezTo>
                    <a:cubicBezTo>
                      <a:pt x="389" y="264"/>
                      <a:pt x="387" y="269"/>
                      <a:pt x="384" y="269"/>
                    </a:cubicBezTo>
                    <a:cubicBezTo>
                      <a:pt x="375" y="269"/>
                      <a:pt x="368" y="256"/>
                      <a:pt x="363" y="252"/>
                    </a:cubicBezTo>
                    <a:cubicBezTo>
                      <a:pt x="352" y="243"/>
                      <a:pt x="337" y="244"/>
                      <a:pt x="323" y="236"/>
                    </a:cubicBezTo>
                    <a:cubicBezTo>
                      <a:pt x="299" y="236"/>
                      <a:pt x="299" y="236"/>
                      <a:pt x="299" y="236"/>
                    </a:cubicBezTo>
                    <a:cubicBezTo>
                      <a:pt x="285" y="232"/>
                      <a:pt x="265" y="230"/>
                      <a:pt x="258" y="214"/>
                    </a:cubicBezTo>
                    <a:cubicBezTo>
                      <a:pt x="252" y="217"/>
                      <a:pt x="244" y="219"/>
                      <a:pt x="240" y="221"/>
                    </a:cubicBezTo>
                    <a:cubicBezTo>
                      <a:pt x="241" y="224"/>
                      <a:pt x="242" y="225"/>
                      <a:pt x="244" y="227"/>
                    </a:cubicBezTo>
                    <a:cubicBezTo>
                      <a:pt x="238" y="236"/>
                      <a:pt x="210" y="252"/>
                      <a:pt x="200" y="252"/>
                    </a:cubicBezTo>
                    <a:cubicBezTo>
                      <a:pt x="198" y="252"/>
                      <a:pt x="195" y="251"/>
                      <a:pt x="195" y="249"/>
                    </a:cubicBezTo>
                    <a:cubicBezTo>
                      <a:pt x="195" y="246"/>
                      <a:pt x="198" y="246"/>
                      <a:pt x="199" y="245"/>
                    </a:cubicBezTo>
                    <a:cubicBezTo>
                      <a:pt x="197" y="242"/>
                      <a:pt x="199" y="242"/>
                      <a:pt x="199" y="240"/>
                    </a:cubicBezTo>
                    <a:cubicBezTo>
                      <a:pt x="199" y="230"/>
                      <a:pt x="205" y="223"/>
                      <a:pt x="218" y="219"/>
                    </a:cubicBezTo>
                    <a:cubicBezTo>
                      <a:pt x="218" y="217"/>
                      <a:pt x="218" y="216"/>
                      <a:pt x="218" y="214"/>
                    </a:cubicBezTo>
                    <a:cubicBezTo>
                      <a:pt x="214" y="214"/>
                      <a:pt x="215" y="214"/>
                      <a:pt x="213" y="214"/>
                    </a:cubicBezTo>
                    <a:cubicBezTo>
                      <a:pt x="203" y="214"/>
                      <a:pt x="173" y="239"/>
                      <a:pt x="173" y="253"/>
                    </a:cubicBezTo>
                    <a:cubicBezTo>
                      <a:pt x="173" y="255"/>
                      <a:pt x="173" y="258"/>
                      <a:pt x="173" y="260"/>
                    </a:cubicBezTo>
                    <a:cubicBezTo>
                      <a:pt x="173" y="270"/>
                      <a:pt x="164" y="273"/>
                      <a:pt x="154" y="277"/>
                    </a:cubicBezTo>
                    <a:cubicBezTo>
                      <a:pt x="148" y="280"/>
                      <a:pt x="146" y="284"/>
                      <a:pt x="143" y="288"/>
                    </a:cubicBezTo>
                    <a:cubicBezTo>
                      <a:pt x="136" y="297"/>
                      <a:pt x="121" y="301"/>
                      <a:pt x="114" y="308"/>
                    </a:cubicBezTo>
                    <a:cubicBezTo>
                      <a:pt x="107" y="315"/>
                      <a:pt x="91" y="320"/>
                      <a:pt x="79" y="322"/>
                    </a:cubicBezTo>
                    <a:cubicBezTo>
                      <a:pt x="63" y="324"/>
                      <a:pt x="54" y="343"/>
                      <a:pt x="35" y="337"/>
                    </a:cubicBezTo>
                    <a:cubicBezTo>
                      <a:pt x="41" y="329"/>
                      <a:pt x="49" y="333"/>
                      <a:pt x="57" y="328"/>
                    </a:cubicBezTo>
                    <a:cubicBezTo>
                      <a:pt x="62" y="325"/>
                      <a:pt x="66" y="316"/>
                      <a:pt x="71" y="314"/>
                    </a:cubicBezTo>
                    <a:cubicBezTo>
                      <a:pt x="78" y="309"/>
                      <a:pt x="87" y="314"/>
                      <a:pt x="92" y="307"/>
                    </a:cubicBezTo>
                    <a:cubicBezTo>
                      <a:pt x="99" y="297"/>
                      <a:pt x="117" y="290"/>
                      <a:pt x="127" y="283"/>
                    </a:cubicBezTo>
                    <a:cubicBezTo>
                      <a:pt x="137" y="276"/>
                      <a:pt x="137" y="263"/>
                      <a:pt x="148" y="256"/>
                    </a:cubicBezTo>
                    <a:cubicBezTo>
                      <a:pt x="141" y="256"/>
                      <a:pt x="141" y="256"/>
                      <a:pt x="141" y="256"/>
                    </a:cubicBezTo>
                    <a:cubicBezTo>
                      <a:pt x="135" y="259"/>
                      <a:pt x="132" y="262"/>
                      <a:pt x="125" y="262"/>
                    </a:cubicBezTo>
                    <a:cubicBezTo>
                      <a:pt x="120" y="262"/>
                      <a:pt x="117" y="260"/>
                      <a:pt x="113" y="258"/>
                    </a:cubicBezTo>
                    <a:cubicBezTo>
                      <a:pt x="112" y="262"/>
                      <a:pt x="110" y="263"/>
                      <a:pt x="110" y="266"/>
                    </a:cubicBezTo>
                    <a:cubicBezTo>
                      <a:pt x="99" y="262"/>
                      <a:pt x="96" y="260"/>
                      <a:pt x="89" y="254"/>
                    </a:cubicBezTo>
                    <a:cubicBezTo>
                      <a:pt x="88" y="257"/>
                      <a:pt x="88" y="259"/>
                      <a:pt x="88" y="261"/>
                    </a:cubicBezTo>
                    <a:cubicBezTo>
                      <a:pt x="84" y="261"/>
                      <a:pt x="85" y="261"/>
                      <a:pt x="83" y="261"/>
                    </a:cubicBezTo>
                    <a:cubicBezTo>
                      <a:pt x="80" y="261"/>
                      <a:pt x="78" y="264"/>
                      <a:pt x="76" y="264"/>
                    </a:cubicBezTo>
                    <a:cubicBezTo>
                      <a:pt x="74" y="264"/>
                      <a:pt x="72" y="257"/>
                      <a:pt x="72" y="253"/>
                    </a:cubicBezTo>
                    <a:cubicBezTo>
                      <a:pt x="72" y="248"/>
                      <a:pt x="72" y="248"/>
                      <a:pt x="72" y="244"/>
                    </a:cubicBezTo>
                    <a:cubicBezTo>
                      <a:pt x="72" y="243"/>
                      <a:pt x="72" y="238"/>
                      <a:pt x="68" y="238"/>
                    </a:cubicBezTo>
                    <a:cubicBezTo>
                      <a:pt x="65" y="238"/>
                      <a:pt x="61" y="245"/>
                      <a:pt x="60" y="245"/>
                    </a:cubicBezTo>
                    <a:cubicBezTo>
                      <a:pt x="54" y="245"/>
                      <a:pt x="33" y="229"/>
                      <a:pt x="30" y="225"/>
                    </a:cubicBezTo>
                    <a:cubicBezTo>
                      <a:pt x="32" y="225"/>
                      <a:pt x="35" y="224"/>
                      <a:pt x="37" y="224"/>
                    </a:cubicBezTo>
                    <a:cubicBezTo>
                      <a:pt x="33" y="214"/>
                      <a:pt x="19" y="212"/>
                      <a:pt x="19" y="205"/>
                    </a:cubicBezTo>
                    <a:cubicBezTo>
                      <a:pt x="19" y="191"/>
                      <a:pt x="43" y="180"/>
                      <a:pt x="52" y="180"/>
                    </a:cubicBezTo>
                    <a:cubicBezTo>
                      <a:pt x="56" y="180"/>
                      <a:pt x="86" y="169"/>
                      <a:pt x="86" y="163"/>
                    </a:cubicBezTo>
                    <a:cubicBezTo>
                      <a:pt x="86" y="160"/>
                      <a:pt x="79" y="153"/>
                      <a:pt x="79" y="152"/>
                    </a:cubicBezTo>
                    <a:cubicBezTo>
                      <a:pt x="83" y="150"/>
                      <a:pt x="82" y="150"/>
                      <a:pt x="85" y="152"/>
                    </a:cubicBezTo>
                    <a:cubicBezTo>
                      <a:pt x="85" y="145"/>
                      <a:pt x="85" y="145"/>
                      <a:pt x="85" y="145"/>
                    </a:cubicBezTo>
                    <a:cubicBezTo>
                      <a:pt x="81" y="145"/>
                      <a:pt x="81" y="145"/>
                      <a:pt x="79" y="145"/>
                    </a:cubicBezTo>
                    <a:cubicBezTo>
                      <a:pt x="72" y="145"/>
                      <a:pt x="69" y="153"/>
                      <a:pt x="60" y="153"/>
                    </a:cubicBezTo>
                    <a:cubicBezTo>
                      <a:pt x="51" y="153"/>
                      <a:pt x="48" y="148"/>
                      <a:pt x="41" y="150"/>
                    </a:cubicBezTo>
                    <a:cubicBezTo>
                      <a:pt x="32" y="150"/>
                      <a:pt x="21" y="150"/>
                      <a:pt x="18" y="150"/>
                    </a:cubicBezTo>
                    <a:cubicBezTo>
                      <a:pt x="17" y="143"/>
                      <a:pt x="12" y="141"/>
                      <a:pt x="12" y="137"/>
                    </a:cubicBezTo>
                    <a:cubicBezTo>
                      <a:pt x="12" y="136"/>
                      <a:pt x="13" y="134"/>
                      <a:pt x="13" y="133"/>
                    </a:cubicBezTo>
                    <a:cubicBezTo>
                      <a:pt x="6" y="133"/>
                      <a:pt x="2" y="130"/>
                      <a:pt x="0" y="126"/>
                    </a:cubicBezTo>
                    <a:cubicBezTo>
                      <a:pt x="11" y="119"/>
                      <a:pt x="29" y="113"/>
                      <a:pt x="40" y="106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48" y="120"/>
                      <a:pt x="55" y="116"/>
                      <a:pt x="64" y="116"/>
                    </a:cubicBezTo>
                    <a:cubicBezTo>
                      <a:pt x="70" y="116"/>
                      <a:pt x="71" y="118"/>
                      <a:pt x="76" y="116"/>
                    </a:cubicBezTo>
                    <a:cubicBezTo>
                      <a:pt x="72" y="102"/>
                      <a:pt x="63" y="101"/>
                      <a:pt x="50" y="95"/>
                    </a:cubicBezTo>
                    <a:cubicBezTo>
                      <a:pt x="46" y="94"/>
                      <a:pt x="41" y="80"/>
                      <a:pt x="37" y="78"/>
                    </a:cubicBezTo>
                    <a:cubicBezTo>
                      <a:pt x="31" y="75"/>
                      <a:pt x="13" y="71"/>
                      <a:pt x="13" y="68"/>
                    </a:cubicBezTo>
                    <a:cubicBezTo>
                      <a:pt x="13" y="68"/>
                      <a:pt x="20" y="57"/>
                      <a:pt x="20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57" y="38"/>
                      <a:pt x="77" y="21"/>
                      <a:pt x="101" y="14"/>
                    </a:cubicBezTo>
                    <a:cubicBezTo>
                      <a:pt x="107" y="12"/>
                      <a:pt x="111" y="15"/>
                      <a:pt x="117" y="13"/>
                    </a:cubicBezTo>
                    <a:cubicBezTo>
                      <a:pt x="124" y="10"/>
                      <a:pt x="128" y="0"/>
                      <a:pt x="136" y="0"/>
                    </a:cubicBezTo>
                    <a:cubicBezTo>
                      <a:pt x="142" y="0"/>
                      <a:pt x="144" y="5"/>
                      <a:pt x="150" y="7"/>
                    </a:cubicBezTo>
                    <a:cubicBezTo>
                      <a:pt x="147" y="10"/>
                      <a:pt x="147" y="11"/>
                      <a:pt x="146" y="13"/>
                    </a:cubicBezTo>
                    <a:cubicBezTo>
                      <a:pt x="150" y="14"/>
                      <a:pt x="154" y="11"/>
                      <a:pt x="157" y="7"/>
                    </a:cubicBezTo>
                    <a:cubicBezTo>
                      <a:pt x="162" y="9"/>
                      <a:pt x="163" y="10"/>
                      <a:pt x="167" y="11"/>
                    </a:cubicBezTo>
                    <a:cubicBezTo>
                      <a:pt x="189" y="11"/>
                      <a:pt x="189" y="11"/>
                      <a:pt x="189" y="11"/>
                    </a:cubicBezTo>
                    <a:cubicBezTo>
                      <a:pt x="194" y="15"/>
                      <a:pt x="196" y="17"/>
                      <a:pt x="202" y="20"/>
                    </a:cubicBezTo>
                    <a:cubicBezTo>
                      <a:pt x="236" y="20"/>
                      <a:pt x="236" y="20"/>
                      <a:pt x="236" y="20"/>
                    </a:cubicBezTo>
                    <a:cubicBezTo>
                      <a:pt x="245" y="29"/>
                      <a:pt x="272" y="31"/>
                      <a:pt x="286" y="31"/>
                    </a:cubicBezTo>
                    <a:cubicBezTo>
                      <a:pt x="294" y="31"/>
                      <a:pt x="299" y="28"/>
                      <a:pt x="307" y="28"/>
                    </a:cubicBezTo>
                    <a:cubicBezTo>
                      <a:pt x="319" y="28"/>
                      <a:pt x="323" y="34"/>
                      <a:pt x="334" y="37"/>
                    </a:cubicBezTo>
                    <a:cubicBezTo>
                      <a:pt x="334" y="36"/>
                      <a:pt x="334" y="36"/>
                      <a:pt x="334" y="36"/>
                    </a:cubicBezTo>
                    <a:lnTo>
                      <a:pt x="334" y="3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" name="Freeform 52"/>
              <p:cNvSpPr>
                <a:spLocks/>
              </p:cNvSpPr>
              <p:nvPr/>
            </p:nvSpPr>
            <p:spPr bwMode="auto">
              <a:xfrm>
                <a:off x="2149475" y="1820863"/>
                <a:ext cx="28575" cy="38100"/>
              </a:xfrm>
              <a:custGeom>
                <a:avLst/>
                <a:gdLst/>
                <a:ahLst/>
                <a:cxnLst>
                  <a:cxn ang="0">
                    <a:pos x="9" y="11"/>
                  </a:cxn>
                  <a:cxn ang="0">
                    <a:pos x="0" y="11"/>
                  </a:cxn>
                  <a:cxn ang="0">
                    <a:pos x="11" y="2"/>
                  </a:cxn>
                  <a:cxn ang="0">
                    <a:pos x="22" y="25"/>
                  </a:cxn>
                  <a:cxn ang="0">
                    <a:pos x="18" y="29"/>
                  </a:cxn>
                  <a:cxn ang="0">
                    <a:pos x="9" y="20"/>
                  </a:cxn>
                  <a:cxn ang="0">
                    <a:pos x="9" y="11"/>
                  </a:cxn>
                </a:cxnLst>
                <a:rect l="0" t="0" r="r" b="b"/>
                <a:pathLst>
                  <a:path w="22" h="29">
                    <a:moveTo>
                      <a:pt x="9" y="11"/>
                    </a:moveTo>
                    <a:cubicBezTo>
                      <a:pt x="2" y="9"/>
                      <a:pt x="5" y="7"/>
                      <a:pt x="0" y="11"/>
                    </a:cubicBezTo>
                    <a:cubicBezTo>
                      <a:pt x="0" y="0"/>
                      <a:pt x="2" y="0"/>
                      <a:pt x="11" y="2"/>
                    </a:cubicBezTo>
                    <a:cubicBezTo>
                      <a:pt x="10" y="14"/>
                      <a:pt x="22" y="15"/>
                      <a:pt x="22" y="25"/>
                    </a:cubicBezTo>
                    <a:cubicBezTo>
                      <a:pt x="22" y="28"/>
                      <a:pt x="20" y="29"/>
                      <a:pt x="18" y="29"/>
                    </a:cubicBezTo>
                    <a:cubicBezTo>
                      <a:pt x="14" y="29"/>
                      <a:pt x="9" y="20"/>
                      <a:pt x="9" y="20"/>
                    </a:cubicBezTo>
                    <a:cubicBezTo>
                      <a:pt x="9" y="16"/>
                      <a:pt x="8" y="13"/>
                      <a:pt x="9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" name="Freeform 53"/>
              <p:cNvSpPr>
                <a:spLocks/>
              </p:cNvSpPr>
              <p:nvPr/>
            </p:nvSpPr>
            <p:spPr bwMode="auto">
              <a:xfrm>
                <a:off x="2105025" y="1776413"/>
                <a:ext cx="30163" cy="46038"/>
              </a:xfrm>
              <a:custGeom>
                <a:avLst/>
                <a:gdLst/>
                <a:ahLst/>
                <a:cxnLst>
                  <a:cxn ang="0">
                    <a:pos x="15" y="18"/>
                  </a:cxn>
                  <a:cxn ang="0">
                    <a:pos x="19" y="18"/>
                  </a:cxn>
                  <a:cxn ang="0">
                    <a:pos x="19" y="35"/>
                  </a:cxn>
                  <a:cxn ang="0">
                    <a:pos x="11" y="17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5" y="0"/>
                  </a:cxn>
                  <a:cxn ang="0">
                    <a:pos x="15" y="18"/>
                  </a:cxn>
                </a:cxnLst>
                <a:rect l="0" t="0" r="r" b="b"/>
                <a:pathLst>
                  <a:path w="23" h="35">
                    <a:moveTo>
                      <a:pt x="15" y="18"/>
                    </a:moveTo>
                    <a:cubicBezTo>
                      <a:pt x="15" y="19"/>
                      <a:pt x="19" y="19"/>
                      <a:pt x="19" y="18"/>
                    </a:cubicBezTo>
                    <a:cubicBezTo>
                      <a:pt x="19" y="24"/>
                      <a:pt x="23" y="30"/>
                      <a:pt x="19" y="35"/>
                    </a:cubicBezTo>
                    <a:cubicBezTo>
                      <a:pt x="13" y="30"/>
                      <a:pt x="11" y="24"/>
                      <a:pt x="11" y="17"/>
                    </a:cubicBezTo>
                    <a:cubicBezTo>
                      <a:pt x="5" y="16"/>
                      <a:pt x="0" y="11"/>
                      <a:pt x="0" y="4"/>
                    </a:cubicBezTo>
                    <a:cubicBezTo>
                      <a:pt x="0" y="1"/>
                      <a:pt x="3" y="0"/>
                      <a:pt x="5" y="0"/>
                    </a:cubicBezTo>
                    <a:cubicBezTo>
                      <a:pt x="13" y="0"/>
                      <a:pt x="9" y="3"/>
                      <a:pt x="15" y="0"/>
                    </a:cubicBezTo>
                    <a:cubicBezTo>
                      <a:pt x="15" y="11"/>
                      <a:pt x="13" y="11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" name="Freeform 54"/>
              <p:cNvSpPr>
                <a:spLocks/>
              </p:cNvSpPr>
              <p:nvPr/>
            </p:nvSpPr>
            <p:spPr bwMode="auto">
              <a:xfrm>
                <a:off x="2389188" y="1335088"/>
                <a:ext cx="307975" cy="161925"/>
              </a:xfrm>
              <a:custGeom>
                <a:avLst/>
                <a:gdLst/>
                <a:ahLst/>
                <a:cxnLst>
                  <a:cxn ang="0">
                    <a:pos x="214" y="96"/>
                  </a:cxn>
                  <a:cxn ang="0">
                    <a:pos x="209" y="100"/>
                  </a:cxn>
                  <a:cxn ang="0">
                    <a:pos x="215" y="103"/>
                  </a:cxn>
                  <a:cxn ang="0">
                    <a:pos x="220" y="110"/>
                  </a:cxn>
                  <a:cxn ang="0">
                    <a:pos x="195" y="118"/>
                  </a:cxn>
                  <a:cxn ang="0">
                    <a:pos x="158" y="104"/>
                  </a:cxn>
                  <a:cxn ang="0">
                    <a:pos x="147" y="112"/>
                  </a:cxn>
                  <a:cxn ang="0">
                    <a:pos x="115" y="121"/>
                  </a:cxn>
                  <a:cxn ang="0">
                    <a:pos x="75" y="121"/>
                  </a:cxn>
                  <a:cxn ang="0">
                    <a:pos x="68" y="110"/>
                  </a:cxn>
                  <a:cxn ang="0">
                    <a:pos x="43" y="108"/>
                  </a:cxn>
                  <a:cxn ang="0">
                    <a:pos x="23" y="92"/>
                  </a:cxn>
                  <a:cxn ang="0">
                    <a:pos x="65" y="82"/>
                  </a:cxn>
                  <a:cxn ang="0">
                    <a:pos x="80" y="81"/>
                  </a:cxn>
                  <a:cxn ang="0">
                    <a:pos x="69" y="77"/>
                  </a:cxn>
                  <a:cxn ang="0">
                    <a:pos x="45" y="77"/>
                  </a:cxn>
                  <a:cxn ang="0">
                    <a:pos x="12" y="69"/>
                  </a:cxn>
                  <a:cxn ang="0">
                    <a:pos x="29" y="60"/>
                  </a:cxn>
                  <a:cxn ang="0">
                    <a:pos x="14" y="59"/>
                  </a:cxn>
                  <a:cxn ang="0">
                    <a:pos x="0" y="51"/>
                  </a:cxn>
                  <a:cxn ang="0">
                    <a:pos x="56" y="13"/>
                  </a:cxn>
                  <a:cxn ang="0">
                    <a:pos x="64" y="29"/>
                  </a:cxn>
                  <a:cxn ang="0">
                    <a:pos x="78" y="21"/>
                  </a:cxn>
                  <a:cxn ang="0">
                    <a:pos x="98" y="34"/>
                  </a:cxn>
                  <a:cxn ang="0">
                    <a:pos x="111" y="31"/>
                  </a:cxn>
                  <a:cxn ang="0">
                    <a:pos x="109" y="23"/>
                  </a:cxn>
                  <a:cxn ang="0">
                    <a:pos x="118" y="23"/>
                  </a:cxn>
                  <a:cxn ang="0">
                    <a:pos x="133" y="35"/>
                  </a:cxn>
                  <a:cxn ang="0">
                    <a:pos x="140" y="51"/>
                  </a:cxn>
                  <a:cxn ang="0">
                    <a:pos x="146" y="48"/>
                  </a:cxn>
                  <a:cxn ang="0">
                    <a:pos x="136" y="17"/>
                  </a:cxn>
                  <a:cxn ang="0">
                    <a:pos x="144" y="12"/>
                  </a:cxn>
                  <a:cxn ang="0">
                    <a:pos x="156" y="12"/>
                  </a:cxn>
                  <a:cxn ang="0">
                    <a:pos x="156" y="7"/>
                  </a:cxn>
                  <a:cxn ang="0">
                    <a:pos x="169" y="0"/>
                  </a:cxn>
                  <a:cxn ang="0">
                    <a:pos x="184" y="10"/>
                  </a:cxn>
                  <a:cxn ang="0">
                    <a:pos x="175" y="24"/>
                  </a:cxn>
                  <a:cxn ang="0">
                    <a:pos x="187" y="62"/>
                  </a:cxn>
                  <a:cxn ang="0">
                    <a:pos x="232" y="92"/>
                  </a:cxn>
                  <a:cxn ang="0">
                    <a:pos x="214" y="96"/>
                  </a:cxn>
                </a:cxnLst>
                <a:rect l="0" t="0" r="r" b="b"/>
                <a:pathLst>
                  <a:path w="232" h="121">
                    <a:moveTo>
                      <a:pt x="214" y="96"/>
                    </a:moveTo>
                    <a:cubicBezTo>
                      <a:pt x="211" y="96"/>
                      <a:pt x="209" y="97"/>
                      <a:pt x="209" y="100"/>
                    </a:cubicBezTo>
                    <a:cubicBezTo>
                      <a:pt x="209" y="103"/>
                      <a:pt x="214" y="103"/>
                      <a:pt x="215" y="103"/>
                    </a:cubicBezTo>
                    <a:cubicBezTo>
                      <a:pt x="216" y="107"/>
                      <a:pt x="218" y="108"/>
                      <a:pt x="220" y="110"/>
                    </a:cubicBezTo>
                    <a:cubicBezTo>
                      <a:pt x="216" y="118"/>
                      <a:pt x="206" y="118"/>
                      <a:pt x="195" y="118"/>
                    </a:cubicBezTo>
                    <a:cubicBezTo>
                      <a:pt x="177" y="118"/>
                      <a:pt x="171" y="104"/>
                      <a:pt x="158" y="104"/>
                    </a:cubicBezTo>
                    <a:cubicBezTo>
                      <a:pt x="150" y="104"/>
                      <a:pt x="154" y="109"/>
                      <a:pt x="147" y="112"/>
                    </a:cubicBezTo>
                    <a:cubicBezTo>
                      <a:pt x="135" y="118"/>
                      <a:pt x="124" y="115"/>
                      <a:pt x="115" y="121"/>
                    </a:cubicBezTo>
                    <a:cubicBezTo>
                      <a:pt x="95" y="121"/>
                      <a:pt x="87" y="121"/>
                      <a:pt x="75" y="121"/>
                    </a:cubicBezTo>
                    <a:cubicBezTo>
                      <a:pt x="68" y="121"/>
                      <a:pt x="73" y="114"/>
                      <a:pt x="68" y="110"/>
                    </a:cubicBezTo>
                    <a:cubicBezTo>
                      <a:pt x="63" y="107"/>
                      <a:pt x="49" y="108"/>
                      <a:pt x="43" y="108"/>
                    </a:cubicBezTo>
                    <a:cubicBezTo>
                      <a:pt x="34" y="108"/>
                      <a:pt x="26" y="98"/>
                      <a:pt x="23" y="92"/>
                    </a:cubicBezTo>
                    <a:cubicBezTo>
                      <a:pt x="33" y="85"/>
                      <a:pt x="47" y="82"/>
                      <a:pt x="65" y="82"/>
                    </a:cubicBezTo>
                    <a:cubicBezTo>
                      <a:pt x="72" y="82"/>
                      <a:pt x="75" y="82"/>
                      <a:pt x="80" y="81"/>
                    </a:cubicBezTo>
                    <a:cubicBezTo>
                      <a:pt x="77" y="80"/>
                      <a:pt x="73" y="77"/>
                      <a:pt x="69" y="77"/>
                    </a:cubicBezTo>
                    <a:cubicBezTo>
                      <a:pt x="60" y="77"/>
                      <a:pt x="50" y="77"/>
                      <a:pt x="45" y="77"/>
                    </a:cubicBezTo>
                    <a:cubicBezTo>
                      <a:pt x="36" y="77"/>
                      <a:pt x="12" y="81"/>
                      <a:pt x="12" y="69"/>
                    </a:cubicBezTo>
                    <a:cubicBezTo>
                      <a:pt x="12" y="59"/>
                      <a:pt x="24" y="63"/>
                      <a:pt x="29" y="60"/>
                    </a:cubicBezTo>
                    <a:cubicBezTo>
                      <a:pt x="22" y="58"/>
                      <a:pt x="19" y="59"/>
                      <a:pt x="14" y="59"/>
                    </a:cubicBezTo>
                    <a:cubicBezTo>
                      <a:pt x="9" y="59"/>
                      <a:pt x="0" y="53"/>
                      <a:pt x="0" y="51"/>
                    </a:cubicBezTo>
                    <a:cubicBezTo>
                      <a:pt x="0" y="29"/>
                      <a:pt x="41" y="13"/>
                      <a:pt x="56" y="13"/>
                    </a:cubicBezTo>
                    <a:cubicBezTo>
                      <a:pt x="63" y="13"/>
                      <a:pt x="62" y="26"/>
                      <a:pt x="64" y="29"/>
                    </a:cubicBezTo>
                    <a:cubicBezTo>
                      <a:pt x="68" y="26"/>
                      <a:pt x="71" y="21"/>
                      <a:pt x="78" y="21"/>
                    </a:cubicBezTo>
                    <a:cubicBezTo>
                      <a:pt x="90" y="21"/>
                      <a:pt x="94" y="26"/>
                      <a:pt x="98" y="34"/>
                    </a:cubicBezTo>
                    <a:cubicBezTo>
                      <a:pt x="102" y="33"/>
                      <a:pt x="106" y="32"/>
                      <a:pt x="111" y="31"/>
                    </a:cubicBezTo>
                    <a:cubicBezTo>
                      <a:pt x="110" y="27"/>
                      <a:pt x="109" y="25"/>
                      <a:pt x="109" y="23"/>
                    </a:cubicBezTo>
                    <a:cubicBezTo>
                      <a:pt x="118" y="23"/>
                      <a:pt x="118" y="23"/>
                      <a:pt x="118" y="23"/>
                    </a:cubicBezTo>
                    <a:cubicBezTo>
                      <a:pt x="124" y="25"/>
                      <a:pt x="131" y="30"/>
                      <a:pt x="133" y="35"/>
                    </a:cubicBezTo>
                    <a:cubicBezTo>
                      <a:pt x="135" y="40"/>
                      <a:pt x="132" y="51"/>
                      <a:pt x="140" y="51"/>
                    </a:cubicBezTo>
                    <a:cubicBezTo>
                      <a:pt x="144" y="51"/>
                      <a:pt x="144" y="50"/>
                      <a:pt x="146" y="48"/>
                    </a:cubicBezTo>
                    <a:cubicBezTo>
                      <a:pt x="142" y="42"/>
                      <a:pt x="136" y="21"/>
                      <a:pt x="136" y="17"/>
                    </a:cubicBezTo>
                    <a:cubicBezTo>
                      <a:pt x="136" y="14"/>
                      <a:pt x="140" y="12"/>
                      <a:pt x="144" y="12"/>
                    </a:cubicBezTo>
                    <a:cubicBezTo>
                      <a:pt x="152" y="12"/>
                      <a:pt x="149" y="15"/>
                      <a:pt x="156" y="12"/>
                    </a:cubicBezTo>
                    <a:cubicBezTo>
                      <a:pt x="156" y="10"/>
                      <a:pt x="156" y="9"/>
                      <a:pt x="156" y="7"/>
                    </a:cubicBezTo>
                    <a:cubicBezTo>
                      <a:pt x="156" y="3"/>
                      <a:pt x="162" y="0"/>
                      <a:pt x="169" y="0"/>
                    </a:cubicBezTo>
                    <a:cubicBezTo>
                      <a:pt x="177" y="0"/>
                      <a:pt x="184" y="3"/>
                      <a:pt x="184" y="10"/>
                    </a:cubicBezTo>
                    <a:cubicBezTo>
                      <a:pt x="184" y="16"/>
                      <a:pt x="175" y="20"/>
                      <a:pt x="175" y="24"/>
                    </a:cubicBezTo>
                    <a:cubicBezTo>
                      <a:pt x="175" y="40"/>
                      <a:pt x="187" y="50"/>
                      <a:pt x="187" y="62"/>
                    </a:cubicBezTo>
                    <a:cubicBezTo>
                      <a:pt x="187" y="76"/>
                      <a:pt x="224" y="85"/>
                      <a:pt x="232" y="92"/>
                    </a:cubicBezTo>
                    <a:cubicBezTo>
                      <a:pt x="224" y="97"/>
                      <a:pt x="222" y="96"/>
                      <a:pt x="214" y="9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" name="Freeform 55"/>
              <p:cNvSpPr>
                <a:spLocks/>
              </p:cNvSpPr>
              <p:nvPr/>
            </p:nvSpPr>
            <p:spPr bwMode="auto">
              <a:xfrm>
                <a:off x="2274888" y="1309688"/>
                <a:ext cx="173038" cy="114300"/>
              </a:xfrm>
              <a:custGeom>
                <a:avLst/>
                <a:gdLst/>
                <a:ahLst/>
                <a:cxnLst>
                  <a:cxn ang="0">
                    <a:pos x="28" y="82"/>
                  </a:cxn>
                  <a:cxn ang="0">
                    <a:pos x="22" y="73"/>
                  </a:cxn>
                  <a:cxn ang="0">
                    <a:pos x="0" y="64"/>
                  </a:cxn>
                  <a:cxn ang="0">
                    <a:pos x="22" y="21"/>
                  </a:cxn>
                  <a:cxn ang="0">
                    <a:pos x="16" y="5"/>
                  </a:cxn>
                  <a:cxn ang="0">
                    <a:pos x="42" y="5"/>
                  </a:cxn>
                  <a:cxn ang="0">
                    <a:pos x="60" y="2"/>
                  </a:cxn>
                  <a:cxn ang="0">
                    <a:pos x="84" y="11"/>
                  </a:cxn>
                  <a:cxn ang="0">
                    <a:pos x="99" y="10"/>
                  </a:cxn>
                  <a:cxn ang="0">
                    <a:pos x="130" y="29"/>
                  </a:cxn>
                  <a:cxn ang="0">
                    <a:pos x="102" y="38"/>
                  </a:cxn>
                  <a:cxn ang="0">
                    <a:pos x="69" y="71"/>
                  </a:cxn>
                  <a:cxn ang="0">
                    <a:pos x="35" y="86"/>
                  </a:cxn>
                  <a:cxn ang="0">
                    <a:pos x="28" y="82"/>
                  </a:cxn>
                </a:cxnLst>
                <a:rect l="0" t="0" r="r" b="b"/>
                <a:pathLst>
                  <a:path w="130" h="86">
                    <a:moveTo>
                      <a:pt x="28" y="82"/>
                    </a:moveTo>
                    <a:cubicBezTo>
                      <a:pt x="26" y="82"/>
                      <a:pt x="23" y="75"/>
                      <a:pt x="22" y="73"/>
                    </a:cubicBezTo>
                    <a:cubicBezTo>
                      <a:pt x="18" y="68"/>
                      <a:pt x="0" y="69"/>
                      <a:pt x="0" y="64"/>
                    </a:cubicBezTo>
                    <a:cubicBezTo>
                      <a:pt x="0" y="49"/>
                      <a:pt x="22" y="37"/>
                      <a:pt x="22" y="21"/>
                    </a:cubicBezTo>
                    <a:cubicBezTo>
                      <a:pt x="22" y="17"/>
                      <a:pt x="16" y="10"/>
                      <a:pt x="16" y="5"/>
                    </a:cubicBezTo>
                    <a:cubicBezTo>
                      <a:pt x="27" y="1"/>
                      <a:pt x="32" y="5"/>
                      <a:pt x="42" y="5"/>
                    </a:cubicBezTo>
                    <a:cubicBezTo>
                      <a:pt x="48" y="5"/>
                      <a:pt x="52" y="0"/>
                      <a:pt x="60" y="2"/>
                    </a:cubicBezTo>
                    <a:cubicBezTo>
                      <a:pt x="70" y="5"/>
                      <a:pt x="74" y="10"/>
                      <a:pt x="84" y="11"/>
                    </a:cubicBezTo>
                    <a:cubicBezTo>
                      <a:pt x="88" y="15"/>
                      <a:pt x="93" y="10"/>
                      <a:pt x="99" y="10"/>
                    </a:cubicBezTo>
                    <a:cubicBezTo>
                      <a:pt x="108" y="10"/>
                      <a:pt x="130" y="19"/>
                      <a:pt x="130" y="29"/>
                    </a:cubicBezTo>
                    <a:cubicBezTo>
                      <a:pt x="130" y="34"/>
                      <a:pt x="106" y="37"/>
                      <a:pt x="102" y="38"/>
                    </a:cubicBezTo>
                    <a:cubicBezTo>
                      <a:pt x="88" y="43"/>
                      <a:pt x="69" y="61"/>
                      <a:pt x="69" y="71"/>
                    </a:cubicBezTo>
                    <a:cubicBezTo>
                      <a:pt x="69" y="75"/>
                      <a:pt x="38" y="86"/>
                      <a:pt x="35" y="86"/>
                    </a:cubicBezTo>
                    <a:cubicBezTo>
                      <a:pt x="32" y="86"/>
                      <a:pt x="30" y="82"/>
                      <a:pt x="28" y="8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" name="Freeform 56"/>
              <p:cNvSpPr>
                <a:spLocks/>
              </p:cNvSpPr>
              <p:nvPr/>
            </p:nvSpPr>
            <p:spPr bwMode="auto">
              <a:xfrm>
                <a:off x="2413000" y="1228725"/>
                <a:ext cx="204788" cy="87313"/>
              </a:xfrm>
              <a:custGeom>
                <a:avLst/>
                <a:gdLst/>
                <a:ahLst/>
                <a:cxnLst>
                  <a:cxn ang="0">
                    <a:pos x="53" y="65"/>
                  </a:cxn>
                  <a:cxn ang="0">
                    <a:pos x="41" y="59"/>
                  </a:cxn>
                  <a:cxn ang="0">
                    <a:pos x="53" y="53"/>
                  </a:cxn>
                  <a:cxn ang="0">
                    <a:pos x="46" y="43"/>
                  </a:cxn>
                  <a:cxn ang="0">
                    <a:pos x="41" y="49"/>
                  </a:cxn>
                  <a:cxn ang="0">
                    <a:pos x="22" y="52"/>
                  </a:cxn>
                  <a:cxn ang="0">
                    <a:pos x="7" y="49"/>
                  </a:cxn>
                  <a:cxn ang="0">
                    <a:pos x="0" y="42"/>
                  </a:cxn>
                  <a:cxn ang="0">
                    <a:pos x="0" y="36"/>
                  </a:cxn>
                  <a:cxn ang="0">
                    <a:pos x="11" y="31"/>
                  </a:cxn>
                  <a:cxn ang="0">
                    <a:pos x="31" y="36"/>
                  </a:cxn>
                  <a:cxn ang="0">
                    <a:pos x="11" y="30"/>
                  </a:cxn>
                  <a:cxn ang="0">
                    <a:pos x="11" y="23"/>
                  </a:cxn>
                  <a:cxn ang="0">
                    <a:pos x="19" y="23"/>
                  </a:cxn>
                  <a:cxn ang="0">
                    <a:pos x="38" y="26"/>
                  </a:cxn>
                  <a:cxn ang="0">
                    <a:pos x="16" y="22"/>
                  </a:cxn>
                  <a:cxn ang="0">
                    <a:pos x="25" y="17"/>
                  </a:cxn>
                  <a:cxn ang="0">
                    <a:pos x="36" y="18"/>
                  </a:cxn>
                  <a:cxn ang="0">
                    <a:pos x="23" y="12"/>
                  </a:cxn>
                  <a:cxn ang="0">
                    <a:pos x="38" y="12"/>
                  </a:cxn>
                  <a:cxn ang="0">
                    <a:pos x="45" y="19"/>
                  </a:cxn>
                  <a:cxn ang="0">
                    <a:pos x="55" y="19"/>
                  </a:cxn>
                  <a:cxn ang="0">
                    <a:pos x="97" y="36"/>
                  </a:cxn>
                  <a:cxn ang="0">
                    <a:pos x="107" y="30"/>
                  </a:cxn>
                  <a:cxn ang="0">
                    <a:pos x="98" y="29"/>
                  </a:cxn>
                  <a:cxn ang="0">
                    <a:pos x="102" y="27"/>
                  </a:cxn>
                  <a:cxn ang="0">
                    <a:pos x="102" y="21"/>
                  </a:cxn>
                  <a:cxn ang="0">
                    <a:pos x="91" y="15"/>
                  </a:cxn>
                  <a:cxn ang="0">
                    <a:pos x="107" y="0"/>
                  </a:cxn>
                  <a:cxn ang="0">
                    <a:pos x="116" y="4"/>
                  </a:cxn>
                  <a:cxn ang="0">
                    <a:pos x="116" y="9"/>
                  </a:cxn>
                  <a:cxn ang="0">
                    <a:pos x="132" y="26"/>
                  </a:cxn>
                  <a:cxn ang="0">
                    <a:pos x="144" y="20"/>
                  </a:cxn>
                  <a:cxn ang="0">
                    <a:pos x="154" y="31"/>
                  </a:cxn>
                  <a:cxn ang="0">
                    <a:pos x="140" y="52"/>
                  </a:cxn>
                  <a:cxn ang="0">
                    <a:pos x="111" y="51"/>
                  </a:cxn>
                  <a:cxn ang="0">
                    <a:pos x="82" y="59"/>
                  </a:cxn>
                  <a:cxn ang="0">
                    <a:pos x="53" y="65"/>
                  </a:cxn>
                </a:cxnLst>
                <a:rect l="0" t="0" r="r" b="b"/>
                <a:pathLst>
                  <a:path w="154" h="65">
                    <a:moveTo>
                      <a:pt x="53" y="65"/>
                    </a:moveTo>
                    <a:cubicBezTo>
                      <a:pt x="48" y="65"/>
                      <a:pt x="41" y="61"/>
                      <a:pt x="41" y="59"/>
                    </a:cubicBezTo>
                    <a:cubicBezTo>
                      <a:pt x="41" y="52"/>
                      <a:pt x="47" y="53"/>
                      <a:pt x="53" y="53"/>
                    </a:cubicBezTo>
                    <a:cubicBezTo>
                      <a:pt x="50" y="50"/>
                      <a:pt x="46" y="48"/>
                      <a:pt x="46" y="43"/>
                    </a:cubicBezTo>
                    <a:cubicBezTo>
                      <a:pt x="43" y="44"/>
                      <a:pt x="41" y="46"/>
                      <a:pt x="41" y="49"/>
                    </a:cubicBezTo>
                    <a:cubicBezTo>
                      <a:pt x="33" y="50"/>
                      <a:pt x="27" y="52"/>
                      <a:pt x="22" y="52"/>
                    </a:cubicBezTo>
                    <a:cubicBezTo>
                      <a:pt x="16" y="52"/>
                      <a:pt x="10" y="49"/>
                      <a:pt x="7" y="49"/>
                    </a:cubicBezTo>
                    <a:cubicBezTo>
                      <a:pt x="3" y="49"/>
                      <a:pt x="0" y="46"/>
                      <a:pt x="0" y="42"/>
                    </a:cubicBezTo>
                    <a:cubicBezTo>
                      <a:pt x="0" y="38"/>
                      <a:pt x="2" y="39"/>
                      <a:pt x="0" y="36"/>
                    </a:cubicBezTo>
                    <a:cubicBezTo>
                      <a:pt x="5" y="35"/>
                      <a:pt x="7" y="31"/>
                      <a:pt x="11" y="31"/>
                    </a:cubicBezTo>
                    <a:cubicBezTo>
                      <a:pt x="20" y="31"/>
                      <a:pt x="24" y="35"/>
                      <a:pt x="31" y="36"/>
                    </a:cubicBezTo>
                    <a:cubicBezTo>
                      <a:pt x="24" y="35"/>
                      <a:pt x="17" y="32"/>
                      <a:pt x="11" y="3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5" y="23"/>
                      <a:pt x="19" y="23"/>
                      <a:pt x="19" y="23"/>
                    </a:cubicBezTo>
                    <a:cubicBezTo>
                      <a:pt x="20" y="23"/>
                      <a:pt x="34" y="26"/>
                      <a:pt x="38" y="26"/>
                    </a:cubicBezTo>
                    <a:cubicBezTo>
                      <a:pt x="30" y="25"/>
                      <a:pt x="23" y="26"/>
                      <a:pt x="16" y="22"/>
                    </a:cubicBezTo>
                    <a:cubicBezTo>
                      <a:pt x="18" y="19"/>
                      <a:pt x="22" y="17"/>
                      <a:pt x="25" y="17"/>
                    </a:cubicBezTo>
                    <a:cubicBezTo>
                      <a:pt x="31" y="17"/>
                      <a:pt x="32" y="19"/>
                      <a:pt x="36" y="18"/>
                    </a:cubicBezTo>
                    <a:cubicBezTo>
                      <a:pt x="31" y="19"/>
                      <a:pt x="23" y="18"/>
                      <a:pt x="23" y="12"/>
                    </a:cubicBezTo>
                    <a:cubicBezTo>
                      <a:pt x="31" y="11"/>
                      <a:pt x="34" y="12"/>
                      <a:pt x="38" y="12"/>
                    </a:cubicBezTo>
                    <a:cubicBezTo>
                      <a:pt x="39" y="12"/>
                      <a:pt x="45" y="14"/>
                      <a:pt x="45" y="19"/>
                    </a:cubicBezTo>
                    <a:cubicBezTo>
                      <a:pt x="50" y="19"/>
                      <a:pt x="54" y="19"/>
                      <a:pt x="55" y="19"/>
                    </a:cubicBezTo>
                    <a:cubicBezTo>
                      <a:pt x="68" y="19"/>
                      <a:pt x="78" y="36"/>
                      <a:pt x="97" y="36"/>
                    </a:cubicBezTo>
                    <a:cubicBezTo>
                      <a:pt x="103" y="36"/>
                      <a:pt x="105" y="34"/>
                      <a:pt x="107" y="30"/>
                    </a:cubicBezTo>
                    <a:cubicBezTo>
                      <a:pt x="102" y="30"/>
                      <a:pt x="100" y="30"/>
                      <a:pt x="98" y="29"/>
                    </a:cubicBezTo>
                    <a:cubicBezTo>
                      <a:pt x="98" y="28"/>
                      <a:pt x="101" y="27"/>
                      <a:pt x="102" y="27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99" y="21"/>
                      <a:pt x="91" y="19"/>
                      <a:pt x="91" y="15"/>
                    </a:cubicBezTo>
                    <a:cubicBezTo>
                      <a:pt x="91" y="7"/>
                      <a:pt x="103" y="4"/>
                      <a:pt x="107" y="0"/>
                    </a:cubicBezTo>
                    <a:cubicBezTo>
                      <a:pt x="110" y="2"/>
                      <a:pt x="113" y="4"/>
                      <a:pt x="116" y="4"/>
                    </a:cubicBezTo>
                    <a:cubicBezTo>
                      <a:pt x="115" y="7"/>
                      <a:pt x="116" y="8"/>
                      <a:pt x="116" y="9"/>
                    </a:cubicBezTo>
                    <a:cubicBezTo>
                      <a:pt x="116" y="16"/>
                      <a:pt x="124" y="26"/>
                      <a:pt x="132" y="26"/>
                    </a:cubicBezTo>
                    <a:cubicBezTo>
                      <a:pt x="136" y="26"/>
                      <a:pt x="139" y="20"/>
                      <a:pt x="144" y="20"/>
                    </a:cubicBezTo>
                    <a:cubicBezTo>
                      <a:pt x="150" y="20"/>
                      <a:pt x="154" y="26"/>
                      <a:pt x="154" y="31"/>
                    </a:cubicBezTo>
                    <a:cubicBezTo>
                      <a:pt x="154" y="37"/>
                      <a:pt x="144" y="51"/>
                      <a:pt x="140" y="52"/>
                    </a:cubicBezTo>
                    <a:cubicBezTo>
                      <a:pt x="137" y="53"/>
                      <a:pt x="111" y="50"/>
                      <a:pt x="111" y="51"/>
                    </a:cubicBezTo>
                    <a:cubicBezTo>
                      <a:pt x="111" y="52"/>
                      <a:pt x="83" y="58"/>
                      <a:pt x="82" y="59"/>
                    </a:cubicBezTo>
                    <a:cubicBezTo>
                      <a:pt x="73" y="62"/>
                      <a:pt x="64" y="65"/>
                      <a:pt x="53" y="6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" name="Freeform 57"/>
              <p:cNvSpPr>
                <a:spLocks/>
              </p:cNvSpPr>
              <p:nvPr/>
            </p:nvSpPr>
            <p:spPr bwMode="auto">
              <a:xfrm>
                <a:off x="2382838" y="1260475"/>
                <a:ext cx="28575" cy="2063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11"/>
                  </a:cxn>
                  <a:cxn ang="0">
                    <a:pos x="21" y="0"/>
                  </a:cxn>
                  <a:cxn ang="0">
                    <a:pos x="8" y="16"/>
                  </a:cxn>
                </a:cxnLst>
                <a:rect l="0" t="0" r="r" b="b"/>
                <a:pathLst>
                  <a:path w="21" h="16">
                    <a:moveTo>
                      <a:pt x="8" y="16"/>
                    </a:moveTo>
                    <a:cubicBezTo>
                      <a:pt x="4" y="16"/>
                      <a:pt x="0" y="14"/>
                      <a:pt x="0" y="11"/>
                    </a:cubicBezTo>
                    <a:cubicBezTo>
                      <a:pt x="0" y="3"/>
                      <a:pt x="16" y="0"/>
                      <a:pt x="21" y="0"/>
                    </a:cubicBezTo>
                    <a:cubicBezTo>
                      <a:pt x="20" y="7"/>
                      <a:pt x="13" y="16"/>
                      <a:pt x="8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" name="Freeform 58"/>
              <p:cNvSpPr>
                <a:spLocks/>
              </p:cNvSpPr>
              <p:nvPr/>
            </p:nvSpPr>
            <p:spPr bwMode="auto">
              <a:xfrm>
                <a:off x="2457450" y="1230313"/>
                <a:ext cx="22225" cy="7938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0" y="0"/>
                  </a:cxn>
                  <a:cxn ang="0">
                    <a:pos x="16" y="0"/>
                  </a:cxn>
                  <a:cxn ang="0">
                    <a:pos x="16" y="6"/>
                  </a:cxn>
                  <a:cxn ang="0">
                    <a:pos x="6" y="6"/>
                  </a:cxn>
                </a:cxnLst>
                <a:rect l="0" t="0" r="r" b="b"/>
                <a:pathLst>
                  <a:path w="16" h="6">
                    <a:moveTo>
                      <a:pt x="6" y="6"/>
                    </a:moveTo>
                    <a:cubicBezTo>
                      <a:pt x="4" y="6"/>
                      <a:pt x="0" y="4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6"/>
                      <a:pt x="6" y="6"/>
                      <a:pt x="6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" name="Freeform 59"/>
              <p:cNvSpPr>
                <a:spLocks/>
              </p:cNvSpPr>
              <p:nvPr/>
            </p:nvSpPr>
            <p:spPr bwMode="auto">
              <a:xfrm>
                <a:off x="2324100" y="1203325"/>
                <a:ext cx="117475" cy="65088"/>
              </a:xfrm>
              <a:custGeom>
                <a:avLst/>
                <a:gdLst/>
                <a:ahLst/>
                <a:cxnLst>
                  <a:cxn ang="0">
                    <a:pos x="88" y="8"/>
                  </a:cxn>
                  <a:cxn ang="0">
                    <a:pos x="82" y="15"/>
                  </a:cxn>
                  <a:cxn ang="0">
                    <a:pos x="86" y="24"/>
                  </a:cxn>
                  <a:cxn ang="0">
                    <a:pos x="67" y="38"/>
                  </a:cxn>
                  <a:cxn ang="0">
                    <a:pos x="56" y="26"/>
                  </a:cxn>
                  <a:cxn ang="0">
                    <a:pos x="41" y="39"/>
                  </a:cxn>
                  <a:cxn ang="0">
                    <a:pos x="32" y="49"/>
                  </a:cxn>
                  <a:cxn ang="0">
                    <a:pos x="24" y="42"/>
                  </a:cxn>
                  <a:cxn ang="0">
                    <a:pos x="12" y="42"/>
                  </a:cxn>
                  <a:cxn ang="0">
                    <a:pos x="4" y="46"/>
                  </a:cxn>
                  <a:cxn ang="0">
                    <a:pos x="0" y="39"/>
                  </a:cxn>
                  <a:cxn ang="0">
                    <a:pos x="10" y="31"/>
                  </a:cxn>
                  <a:cxn ang="0">
                    <a:pos x="31" y="23"/>
                  </a:cxn>
                  <a:cxn ang="0">
                    <a:pos x="54" y="6"/>
                  </a:cxn>
                  <a:cxn ang="0">
                    <a:pos x="62" y="7"/>
                  </a:cxn>
                  <a:cxn ang="0">
                    <a:pos x="88" y="8"/>
                  </a:cxn>
                </a:cxnLst>
                <a:rect l="0" t="0" r="r" b="b"/>
                <a:pathLst>
                  <a:path w="88" h="49">
                    <a:moveTo>
                      <a:pt x="88" y="8"/>
                    </a:moveTo>
                    <a:cubicBezTo>
                      <a:pt x="88" y="11"/>
                      <a:pt x="86" y="14"/>
                      <a:pt x="82" y="15"/>
                    </a:cubicBezTo>
                    <a:cubicBezTo>
                      <a:pt x="83" y="19"/>
                      <a:pt x="86" y="20"/>
                      <a:pt x="86" y="24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0" y="38"/>
                      <a:pt x="60" y="28"/>
                      <a:pt x="56" y="26"/>
                    </a:cubicBezTo>
                    <a:cubicBezTo>
                      <a:pt x="55" y="33"/>
                      <a:pt x="48" y="40"/>
                      <a:pt x="41" y="39"/>
                    </a:cubicBezTo>
                    <a:cubicBezTo>
                      <a:pt x="40" y="44"/>
                      <a:pt x="37" y="49"/>
                      <a:pt x="32" y="49"/>
                    </a:cubicBezTo>
                    <a:cubicBezTo>
                      <a:pt x="28" y="49"/>
                      <a:pt x="25" y="44"/>
                      <a:pt x="24" y="42"/>
                    </a:cubicBezTo>
                    <a:cubicBezTo>
                      <a:pt x="19" y="45"/>
                      <a:pt x="16" y="42"/>
                      <a:pt x="12" y="42"/>
                    </a:cubicBezTo>
                    <a:cubicBezTo>
                      <a:pt x="9" y="42"/>
                      <a:pt x="8" y="45"/>
                      <a:pt x="4" y="46"/>
                    </a:cubicBezTo>
                    <a:cubicBezTo>
                      <a:pt x="4" y="43"/>
                      <a:pt x="0" y="41"/>
                      <a:pt x="0" y="39"/>
                    </a:cubicBezTo>
                    <a:cubicBezTo>
                      <a:pt x="0" y="38"/>
                      <a:pt x="8" y="32"/>
                      <a:pt x="10" y="31"/>
                    </a:cubicBezTo>
                    <a:cubicBezTo>
                      <a:pt x="17" y="28"/>
                      <a:pt x="23" y="27"/>
                      <a:pt x="31" y="23"/>
                    </a:cubicBezTo>
                    <a:cubicBezTo>
                      <a:pt x="39" y="18"/>
                      <a:pt x="41" y="6"/>
                      <a:pt x="54" y="6"/>
                    </a:cubicBezTo>
                    <a:cubicBezTo>
                      <a:pt x="57" y="6"/>
                      <a:pt x="58" y="7"/>
                      <a:pt x="62" y="7"/>
                    </a:cubicBezTo>
                    <a:cubicBezTo>
                      <a:pt x="62" y="7"/>
                      <a:pt x="88" y="0"/>
                      <a:pt x="88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" name="Freeform 60"/>
              <p:cNvSpPr>
                <a:spLocks/>
              </p:cNvSpPr>
              <p:nvPr/>
            </p:nvSpPr>
            <p:spPr bwMode="auto">
              <a:xfrm>
                <a:off x="2481263" y="1162050"/>
                <a:ext cx="66675" cy="20638"/>
              </a:xfrm>
              <a:custGeom>
                <a:avLst/>
                <a:gdLst/>
                <a:ahLst/>
                <a:cxnLst>
                  <a:cxn ang="0">
                    <a:pos x="20" y="15"/>
                  </a:cxn>
                  <a:cxn ang="0">
                    <a:pos x="9" y="12"/>
                  </a:cxn>
                  <a:cxn ang="0">
                    <a:pos x="0" y="15"/>
                  </a:cxn>
                  <a:cxn ang="0">
                    <a:pos x="32" y="0"/>
                  </a:cxn>
                  <a:cxn ang="0">
                    <a:pos x="50" y="11"/>
                  </a:cxn>
                  <a:cxn ang="0">
                    <a:pos x="39" y="15"/>
                  </a:cxn>
                  <a:cxn ang="0">
                    <a:pos x="20" y="15"/>
                  </a:cxn>
                </a:cxnLst>
                <a:rect l="0" t="0" r="r" b="b"/>
                <a:pathLst>
                  <a:path w="50" h="15">
                    <a:moveTo>
                      <a:pt x="20" y="15"/>
                    </a:moveTo>
                    <a:cubicBezTo>
                      <a:pt x="14" y="15"/>
                      <a:pt x="13" y="12"/>
                      <a:pt x="9" y="12"/>
                    </a:cubicBezTo>
                    <a:cubicBezTo>
                      <a:pt x="5" y="12"/>
                      <a:pt x="3" y="15"/>
                      <a:pt x="0" y="15"/>
                    </a:cubicBezTo>
                    <a:cubicBezTo>
                      <a:pt x="0" y="9"/>
                      <a:pt x="26" y="0"/>
                      <a:pt x="32" y="0"/>
                    </a:cubicBezTo>
                    <a:cubicBezTo>
                      <a:pt x="41" y="0"/>
                      <a:pt x="49" y="5"/>
                      <a:pt x="50" y="11"/>
                    </a:cubicBezTo>
                    <a:cubicBezTo>
                      <a:pt x="47" y="12"/>
                      <a:pt x="44" y="15"/>
                      <a:pt x="39" y="15"/>
                    </a:cubicBezTo>
                    <a:cubicBezTo>
                      <a:pt x="27" y="15"/>
                      <a:pt x="29" y="15"/>
                      <a:pt x="20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" name="Freeform 61"/>
              <p:cNvSpPr>
                <a:spLocks/>
              </p:cNvSpPr>
              <p:nvPr/>
            </p:nvSpPr>
            <p:spPr bwMode="auto">
              <a:xfrm>
                <a:off x="2482850" y="1185863"/>
                <a:ext cx="58738" cy="30163"/>
              </a:xfrm>
              <a:custGeom>
                <a:avLst/>
                <a:gdLst/>
                <a:ahLst/>
                <a:cxnLst>
                  <a:cxn ang="0">
                    <a:pos x="38" y="10"/>
                  </a:cxn>
                  <a:cxn ang="0">
                    <a:pos x="14" y="23"/>
                  </a:cxn>
                  <a:cxn ang="0">
                    <a:pos x="0" y="11"/>
                  </a:cxn>
                  <a:cxn ang="0">
                    <a:pos x="36" y="0"/>
                  </a:cxn>
                  <a:cxn ang="0">
                    <a:pos x="44" y="5"/>
                  </a:cxn>
                  <a:cxn ang="0">
                    <a:pos x="25" y="10"/>
                  </a:cxn>
                  <a:cxn ang="0">
                    <a:pos x="38" y="10"/>
                  </a:cxn>
                </a:cxnLst>
                <a:rect l="0" t="0" r="r" b="b"/>
                <a:pathLst>
                  <a:path w="44" h="23">
                    <a:moveTo>
                      <a:pt x="38" y="10"/>
                    </a:moveTo>
                    <a:cubicBezTo>
                      <a:pt x="38" y="19"/>
                      <a:pt x="24" y="23"/>
                      <a:pt x="14" y="23"/>
                    </a:cubicBezTo>
                    <a:cubicBezTo>
                      <a:pt x="8" y="23"/>
                      <a:pt x="0" y="15"/>
                      <a:pt x="0" y="11"/>
                    </a:cubicBezTo>
                    <a:cubicBezTo>
                      <a:pt x="0" y="1"/>
                      <a:pt x="27" y="0"/>
                      <a:pt x="36" y="0"/>
                    </a:cubicBezTo>
                    <a:cubicBezTo>
                      <a:pt x="41" y="0"/>
                      <a:pt x="43" y="3"/>
                      <a:pt x="44" y="5"/>
                    </a:cubicBezTo>
                    <a:cubicBezTo>
                      <a:pt x="39" y="9"/>
                      <a:pt x="32" y="10"/>
                      <a:pt x="25" y="10"/>
                    </a:cubicBezTo>
                    <a:lnTo>
                      <a:pt x="38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" name="Freeform 62"/>
              <p:cNvSpPr>
                <a:spLocks/>
              </p:cNvSpPr>
              <p:nvPr/>
            </p:nvSpPr>
            <p:spPr bwMode="auto">
              <a:xfrm>
                <a:off x="2454275" y="1181100"/>
                <a:ext cx="20638" cy="22225"/>
              </a:xfrm>
              <a:custGeom>
                <a:avLst/>
                <a:gdLst/>
                <a:ahLst/>
                <a:cxnLst>
                  <a:cxn ang="0">
                    <a:pos x="15" y="12"/>
                  </a:cxn>
                  <a:cxn ang="0">
                    <a:pos x="9" y="17"/>
                  </a:cxn>
                  <a:cxn ang="0">
                    <a:pos x="0" y="11"/>
                  </a:cxn>
                  <a:cxn ang="0">
                    <a:pos x="15" y="12"/>
                  </a:cxn>
                </a:cxnLst>
                <a:rect l="0" t="0" r="r" b="b"/>
                <a:pathLst>
                  <a:path w="15" h="17">
                    <a:moveTo>
                      <a:pt x="15" y="12"/>
                    </a:moveTo>
                    <a:cubicBezTo>
                      <a:pt x="13" y="15"/>
                      <a:pt x="12" y="17"/>
                      <a:pt x="9" y="17"/>
                    </a:cubicBezTo>
                    <a:cubicBezTo>
                      <a:pt x="5" y="17"/>
                      <a:pt x="0" y="13"/>
                      <a:pt x="0" y="11"/>
                    </a:cubicBezTo>
                    <a:cubicBezTo>
                      <a:pt x="0" y="0"/>
                      <a:pt x="12" y="11"/>
                      <a:pt x="15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" name="Freeform 63"/>
              <p:cNvSpPr>
                <a:spLocks/>
              </p:cNvSpPr>
              <p:nvPr/>
            </p:nvSpPr>
            <p:spPr bwMode="auto">
              <a:xfrm>
                <a:off x="2671763" y="1335088"/>
                <a:ext cx="100013" cy="80963"/>
              </a:xfrm>
              <a:custGeom>
                <a:avLst/>
                <a:gdLst/>
                <a:ahLst/>
                <a:cxnLst>
                  <a:cxn ang="0">
                    <a:pos x="66" y="23"/>
                  </a:cxn>
                  <a:cxn ang="0">
                    <a:pos x="65" y="30"/>
                  </a:cxn>
                  <a:cxn ang="0">
                    <a:pos x="75" y="32"/>
                  </a:cxn>
                  <a:cxn ang="0">
                    <a:pos x="57" y="55"/>
                  </a:cxn>
                  <a:cxn ang="0">
                    <a:pos x="49" y="61"/>
                  </a:cxn>
                  <a:cxn ang="0">
                    <a:pos x="39" y="54"/>
                  </a:cxn>
                  <a:cxn ang="0">
                    <a:pos x="0" y="30"/>
                  </a:cxn>
                  <a:cxn ang="0">
                    <a:pos x="0" y="23"/>
                  </a:cxn>
                  <a:cxn ang="0">
                    <a:pos x="20" y="28"/>
                  </a:cxn>
                  <a:cxn ang="0">
                    <a:pos x="27" y="28"/>
                  </a:cxn>
                  <a:cxn ang="0">
                    <a:pos x="27" y="16"/>
                  </a:cxn>
                  <a:cxn ang="0">
                    <a:pos x="12" y="11"/>
                  </a:cxn>
                  <a:cxn ang="0">
                    <a:pos x="16" y="7"/>
                  </a:cxn>
                  <a:cxn ang="0">
                    <a:pos x="42" y="2"/>
                  </a:cxn>
                  <a:cxn ang="0">
                    <a:pos x="60" y="2"/>
                  </a:cxn>
                  <a:cxn ang="0">
                    <a:pos x="64" y="6"/>
                  </a:cxn>
                  <a:cxn ang="0">
                    <a:pos x="50" y="22"/>
                  </a:cxn>
                  <a:cxn ang="0">
                    <a:pos x="66" y="23"/>
                  </a:cxn>
                </a:cxnLst>
                <a:rect l="0" t="0" r="r" b="b"/>
                <a:pathLst>
                  <a:path w="75" h="61">
                    <a:moveTo>
                      <a:pt x="66" y="23"/>
                    </a:moveTo>
                    <a:cubicBezTo>
                      <a:pt x="66" y="29"/>
                      <a:pt x="65" y="25"/>
                      <a:pt x="65" y="30"/>
                    </a:cubicBezTo>
                    <a:cubicBezTo>
                      <a:pt x="67" y="30"/>
                      <a:pt x="72" y="31"/>
                      <a:pt x="75" y="32"/>
                    </a:cubicBezTo>
                    <a:cubicBezTo>
                      <a:pt x="73" y="56"/>
                      <a:pt x="72" y="49"/>
                      <a:pt x="57" y="55"/>
                    </a:cubicBezTo>
                    <a:cubicBezTo>
                      <a:pt x="53" y="56"/>
                      <a:pt x="53" y="61"/>
                      <a:pt x="49" y="61"/>
                    </a:cubicBezTo>
                    <a:cubicBezTo>
                      <a:pt x="42" y="61"/>
                      <a:pt x="42" y="56"/>
                      <a:pt x="39" y="54"/>
                    </a:cubicBezTo>
                    <a:cubicBezTo>
                      <a:pt x="27" y="41"/>
                      <a:pt x="13" y="43"/>
                      <a:pt x="0" y="3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6" y="23"/>
                      <a:pt x="12" y="28"/>
                      <a:pt x="20" y="28"/>
                    </a:cubicBezTo>
                    <a:cubicBezTo>
                      <a:pt x="24" y="28"/>
                      <a:pt x="23" y="28"/>
                      <a:pt x="27" y="28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1" y="15"/>
                      <a:pt x="12" y="16"/>
                      <a:pt x="12" y="11"/>
                    </a:cubicBezTo>
                    <a:cubicBezTo>
                      <a:pt x="12" y="9"/>
                      <a:pt x="15" y="8"/>
                      <a:pt x="16" y="7"/>
                    </a:cubicBezTo>
                    <a:cubicBezTo>
                      <a:pt x="23" y="0"/>
                      <a:pt x="32" y="2"/>
                      <a:pt x="42" y="2"/>
                    </a:cubicBezTo>
                    <a:cubicBezTo>
                      <a:pt x="50" y="2"/>
                      <a:pt x="60" y="2"/>
                      <a:pt x="60" y="2"/>
                    </a:cubicBezTo>
                    <a:cubicBezTo>
                      <a:pt x="61" y="2"/>
                      <a:pt x="64" y="4"/>
                      <a:pt x="64" y="6"/>
                    </a:cubicBezTo>
                    <a:cubicBezTo>
                      <a:pt x="64" y="15"/>
                      <a:pt x="53" y="18"/>
                      <a:pt x="50" y="22"/>
                    </a:cubicBezTo>
                    <a:cubicBezTo>
                      <a:pt x="53" y="22"/>
                      <a:pt x="66" y="18"/>
                      <a:pt x="66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" name="Freeform 64"/>
              <p:cNvSpPr>
                <a:spLocks/>
              </p:cNvSpPr>
              <p:nvPr/>
            </p:nvSpPr>
            <p:spPr bwMode="auto">
              <a:xfrm>
                <a:off x="2636838" y="1236663"/>
                <a:ext cx="111125" cy="603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0" y="2"/>
                  </a:cxn>
                  <a:cxn ang="0">
                    <a:pos x="5" y="2"/>
                  </a:cxn>
                  <a:cxn ang="0">
                    <a:pos x="38" y="20"/>
                  </a:cxn>
                  <a:cxn ang="0">
                    <a:pos x="29" y="13"/>
                  </a:cxn>
                  <a:cxn ang="0">
                    <a:pos x="29" y="8"/>
                  </a:cxn>
                  <a:cxn ang="0">
                    <a:pos x="54" y="17"/>
                  </a:cxn>
                  <a:cxn ang="0">
                    <a:pos x="54" y="8"/>
                  </a:cxn>
                  <a:cxn ang="0">
                    <a:pos x="38" y="1"/>
                  </a:cxn>
                  <a:cxn ang="0">
                    <a:pos x="46" y="1"/>
                  </a:cxn>
                  <a:cxn ang="0">
                    <a:pos x="66" y="5"/>
                  </a:cxn>
                  <a:cxn ang="0">
                    <a:pos x="75" y="2"/>
                  </a:cxn>
                  <a:cxn ang="0">
                    <a:pos x="84" y="13"/>
                  </a:cxn>
                  <a:cxn ang="0">
                    <a:pos x="80" y="41"/>
                  </a:cxn>
                  <a:cxn ang="0">
                    <a:pos x="62" y="43"/>
                  </a:cxn>
                  <a:cxn ang="0">
                    <a:pos x="48" y="41"/>
                  </a:cxn>
                  <a:cxn ang="0">
                    <a:pos x="51" y="36"/>
                  </a:cxn>
                  <a:cxn ang="0">
                    <a:pos x="51" y="32"/>
                  </a:cxn>
                  <a:cxn ang="0">
                    <a:pos x="62" y="25"/>
                  </a:cxn>
                  <a:cxn ang="0">
                    <a:pos x="57" y="24"/>
                  </a:cxn>
                  <a:cxn ang="0">
                    <a:pos x="25" y="28"/>
                  </a:cxn>
                  <a:cxn ang="0">
                    <a:pos x="20" y="23"/>
                  </a:cxn>
                  <a:cxn ang="0">
                    <a:pos x="13" y="23"/>
                  </a:cxn>
                  <a:cxn ang="0">
                    <a:pos x="12" y="19"/>
                  </a:cxn>
                  <a:cxn ang="0">
                    <a:pos x="1" y="14"/>
                  </a:cxn>
                  <a:cxn ang="0">
                    <a:pos x="1" y="6"/>
                  </a:cxn>
                  <a:cxn ang="0">
                    <a:pos x="4" y="11"/>
                  </a:cxn>
                </a:cxnLst>
                <a:rect l="0" t="0" r="r" b="b"/>
                <a:pathLst>
                  <a:path w="84" h="45">
                    <a:moveTo>
                      <a:pt x="4" y="11"/>
                    </a:moveTo>
                    <a:cubicBezTo>
                      <a:pt x="2" y="9"/>
                      <a:pt x="0" y="6"/>
                      <a:pt x="0" y="2"/>
                    </a:cubicBezTo>
                    <a:cubicBezTo>
                      <a:pt x="1" y="2"/>
                      <a:pt x="3" y="2"/>
                      <a:pt x="5" y="2"/>
                    </a:cubicBezTo>
                    <a:cubicBezTo>
                      <a:pt x="18" y="2"/>
                      <a:pt x="24" y="24"/>
                      <a:pt x="38" y="20"/>
                    </a:cubicBezTo>
                    <a:cubicBezTo>
                      <a:pt x="35" y="18"/>
                      <a:pt x="31" y="15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9" y="8"/>
                      <a:pt x="43" y="17"/>
                      <a:pt x="54" y="17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6" y="8"/>
                      <a:pt x="40" y="8"/>
                      <a:pt x="38" y="1"/>
                    </a:cubicBezTo>
                    <a:cubicBezTo>
                      <a:pt x="41" y="0"/>
                      <a:pt x="43" y="1"/>
                      <a:pt x="46" y="1"/>
                    </a:cubicBezTo>
                    <a:cubicBezTo>
                      <a:pt x="53" y="1"/>
                      <a:pt x="58" y="5"/>
                      <a:pt x="66" y="5"/>
                    </a:cubicBezTo>
                    <a:cubicBezTo>
                      <a:pt x="69" y="5"/>
                      <a:pt x="71" y="2"/>
                      <a:pt x="75" y="2"/>
                    </a:cubicBezTo>
                    <a:cubicBezTo>
                      <a:pt x="83" y="2"/>
                      <a:pt x="84" y="6"/>
                      <a:pt x="84" y="13"/>
                    </a:cubicBezTo>
                    <a:cubicBezTo>
                      <a:pt x="84" y="23"/>
                      <a:pt x="78" y="28"/>
                      <a:pt x="80" y="41"/>
                    </a:cubicBezTo>
                    <a:cubicBezTo>
                      <a:pt x="73" y="43"/>
                      <a:pt x="64" y="43"/>
                      <a:pt x="62" y="43"/>
                    </a:cubicBezTo>
                    <a:cubicBezTo>
                      <a:pt x="60" y="43"/>
                      <a:pt x="48" y="45"/>
                      <a:pt x="48" y="41"/>
                    </a:cubicBezTo>
                    <a:cubicBezTo>
                      <a:pt x="48" y="39"/>
                      <a:pt x="50" y="37"/>
                      <a:pt x="51" y="36"/>
                    </a:cubicBezTo>
                    <a:cubicBezTo>
                      <a:pt x="51" y="35"/>
                      <a:pt x="51" y="33"/>
                      <a:pt x="51" y="32"/>
                    </a:cubicBezTo>
                    <a:cubicBezTo>
                      <a:pt x="51" y="28"/>
                      <a:pt x="60" y="28"/>
                      <a:pt x="62" y="25"/>
                    </a:cubicBezTo>
                    <a:cubicBezTo>
                      <a:pt x="61" y="24"/>
                      <a:pt x="59" y="24"/>
                      <a:pt x="57" y="24"/>
                    </a:cubicBezTo>
                    <a:cubicBezTo>
                      <a:pt x="49" y="24"/>
                      <a:pt x="34" y="28"/>
                      <a:pt x="25" y="28"/>
                    </a:cubicBezTo>
                    <a:cubicBezTo>
                      <a:pt x="22" y="28"/>
                      <a:pt x="20" y="26"/>
                      <a:pt x="20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7" y="20"/>
                      <a:pt x="4" y="17"/>
                      <a:pt x="1" y="14"/>
                    </a:cubicBezTo>
                    <a:cubicBezTo>
                      <a:pt x="1" y="6"/>
                      <a:pt x="1" y="6"/>
                      <a:pt x="1" y="6"/>
                    </a:cubicBezTo>
                    <a:lnTo>
                      <a:pt x="4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" name="Freeform 65"/>
              <p:cNvSpPr>
                <a:spLocks/>
              </p:cNvSpPr>
              <p:nvPr/>
            </p:nvSpPr>
            <p:spPr bwMode="auto">
              <a:xfrm>
                <a:off x="2720975" y="1462088"/>
                <a:ext cx="65088" cy="38100"/>
              </a:xfrm>
              <a:custGeom>
                <a:avLst/>
                <a:gdLst/>
                <a:ahLst/>
                <a:cxnLst>
                  <a:cxn ang="0">
                    <a:pos x="38" y="29"/>
                  </a:cxn>
                  <a:cxn ang="0">
                    <a:pos x="0" y="16"/>
                  </a:cxn>
                  <a:cxn ang="0">
                    <a:pos x="9" y="14"/>
                  </a:cxn>
                  <a:cxn ang="0">
                    <a:pos x="22" y="0"/>
                  </a:cxn>
                  <a:cxn ang="0">
                    <a:pos x="49" y="22"/>
                  </a:cxn>
                  <a:cxn ang="0">
                    <a:pos x="38" y="29"/>
                  </a:cxn>
                </a:cxnLst>
                <a:rect l="0" t="0" r="r" b="b"/>
                <a:pathLst>
                  <a:path w="49" h="29">
                    <a:moveTo>
                      <a:pt x="38" y="29"/>
                    </a:moveTo>
                    <a:cubicBezTo>
                      <a:pt x="32" y="29"/>
                      <a:pt x="0" y="17"/>
                      <a:pt x="0" y="16"/>
                    </a:cubicBezTo>
                    <a:cubicBezTo>
                      <a:pt x="0" y="12"/>
                      <a:pt x="8" y="14"/>
                      <a:pt x="9" y="14"/>
                    </a:cubicBezTo>
                    <a:cubicBezTo>
                      <a:pt x="15" y="12"/>
                      <a:pt x="13" y="0"/>
                      <a:pt x="22" y="0"/>
                    </a:cubicBezTo>
                    <a:cubicBezTo>
                      <a:pt x="28" y="0"/>
                      <a:pt x="46" y="16"/>
                      <a:pt x="49" y="22"/>
                    </a:cubicBezTo>
                    <a:cubicBezTo>
                      <a:pt x="45" y="25"/>
                      <a:pt x="43" y="29"/>
                      <a:pt x="38" y="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" name="Freeform 66"/>
              <p:cNvSpPr>
                <a:spLocks/>
              </p:cNvSpPr>
              <p:nvPr/>
            </p:nvSpPr>
            <p:spPr bwMode="auto">
              <a:xfrm>
                <a:off x="2784475" y="1323975"/>
                <a:ext cx="85725" cy="69850"/>
              </a:xfrm>
              <a:custGeom>
                <a:avLst/>
                <a:gdLst/>
                <a:ahLst/>
                <a:cxnLst>
                  <a:cxn ang="0">
                    <a:pos x="65" y="11"/>
                  </a:cxn>
                  <a:cxn ang="0">
                    <a:pos x="57" y="18"/>
                  </a:cxn>
                  <a:cxn ang="0">
                    <a:pos x="32" y="35"/>
                  </a:cxn>
                  <a:cxn ang="0">
                    <a:pos x="20" y="38"/>
                  </a:cxn>
                  <a:cxn ang="0">
                    <a:pos x="25" y="38"/>
                  </a:cxn>
                  <a:cxn ang="0">
                    <a:pos x="15" y="53"/>
                  </a:cxn>
                  <a:cxn ang="0">
                    <a:pos x="6" y="53"/>
                  </a:cxn>
                  <a:cxn ang="0">
                    <a:pos x="7" y="40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10" y="11"/>
                  </a:cxn>
                  <a:cxn ang="0">
                    <a:pos x="10" y="7"/>
                  </a:cxn>
                  <a:cxn ang="0">
                    <a:pos x="22" y="0"/>
                  </a:cxn>
                  <a:cxn ang="0">
                    <a:pos x="65" y="5"/>
                  </a:cxn>
                  <a:cxn ang="0">
                    <a:pos x="65" y="11"/>
                  </a:cxn>
                </a:cxnLst>
                <a:rect l="0" t="0" r="r" b="b"/>
                <a:pathLst>
                  <a:path w="65" h="53">
                    <a:moveTo>
                      <a:pt x="65" y="11"/>
                    </a:moveTo>
                    <a:cubicBezTo>
                      <a:pt x="65" y="12"/>
                      <a:pt x="57" y="18"/>
                      <a:pt x="57" y="18"/>
                    </a:cubicBezTo>
                    <a:cubicBezTo>
                      <a:pt x="51" y="26"/>
                      <a:pt x="45" y="35"/>
                      <a:pt x="32" y="35"/>
                    </a:cubicBezTo>
                    <a:cubicBezTo>
                      <a:pt x="22" y="35"/>
                      <a:pt x="22" y="30"/>
                      <a:pt x="20" y="38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4" y="46"/>
                      <a:pt x="21" y="48"/>
                      <a:pt x="15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6" y="47"/>
                      <a:pt x="6" y="42"/>
                      <a:pt x="7" y="40"/>
                    </a:cubicBezTo>
                    <a:cubicBezTo>
                      <a:pt x="0" y="33"/>
                      <a:pt x="3" y="27"/>
                      <a:pt x="0" y="1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8" y="11"/>
                      <a:pt x="10" y="11"/>
                    </a:cubicBezTo>
                    <a:cubicBezTo>
                      <a:pt x="9" y="11"/>
                      <a:pt x="10" y="8"/>
                      <a:pt x="10" y="7"/>
                    </a:cubicBezTo>
                    <a:cubicBezTo>
                      <a:pt x="10" y="6"/>
                      <a:pt x="13" y="0"/>
                      <a:pt x="22" y="0"/>
                    </a:cubicBezTo>
                    <a:cubicBezTo>
                      <a:pt x="37" y="0"/>
                      <a:pt x="49" y="5"/>
                      <a:pt x="65" y="5"/>
                    </a:cubicBezTo>
                    <a:cubicBezTo>
                      <a:pt x="65" y="8"/>
                      <a:pt x="65" y="9"/>
                      <a:pt x="65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" name="Freeform 67"/>
              <p:cNvSpPr>
                <a:spLocks/>
              </p:cNvSpPr>
              <p:nvPr/>
            </p:nvSpPr>
            <p:spPr bwMode="auto">
              <a:xfrm>
                <a:off x="2608263" y="1198563"/>
                <a:ext cx="28575" cy="23813"/>
              </a:xfrm>
              <a:custGeom>
                <a:avLst/>
                <a:gdLst/>
                <a:ahLst/>
                <a:cxnLst>
                  <a:cxn ang="0">
                    <a:pos x="21" y="12"/>
                  </a:cxn>
                  <a:cxn ang="0">
                    <a:pos x="15" y="18"/>
                  </a:cxn>
                  <a:cxn ang="0">
                    <a:pos x="0" y="0"/>
                  </a:cxn>
                  <a:cxn ang="0">
                    <a:pos x="21" y="12"/>
                  </a:cxn>
                </a:cxnLst>
                <a:rect l="0" t="0" r="r" b="b"/>
                <a:pathLst>
                  <a:path w="21" h="18">
                    <a:moveTo>
                      <a:pt x="21" y="12"/>
                    </a:moveTo>
                    <a:cubicBezTo>
                      <a:pt x="21" y="16"/>
                      <a:pt x="18" y="18"/>
                      <a:pt x="15" y="18"/>
                    </a:cubicBezTo>
                    <a:cubicBezTo>
                      <a:pt x="10" y="18"/>
                      <a:pt x="0" y="6"/>
                      <a:pt x="0" y="0"/>
                    </a:cubicBezTo>
                    <a:cubicBezTo>
                      <a:pt x="11" y="0"/>
                      <a:pt x="12" y="9"/>
                      <a:pt x="21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" name="Freeform 68"/>
              <p:cNvSpPr>
                <a:spLocks/>
              </p:cNvSpPr>
              <p:nvPr/>
            </p:nvSpPr>
            <p:spPr bwMode="auto">
              <a:xfrm>
                <a:off x="2625725" y="1277938"/>
                <a:ext cx="19050" cy="158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5" y="6"/>
                  </a:cxn>
                  <a:cxn ang="0">
                    <a:pos x="9" y="12"/>
                  </a:cxn>
                  <a:cxn ang="0">
                    <a:pos x="0" y="12"/>
                  </a:cxn>
                  <a:cxn ang="0">
                    <a:pos x="12" y="0"/>
                  </a:cxn>
                </a:cxnLst>
                <a:rect l="0" t="0" r="r" b="b"/>
                <a:pathLst>
                  <a:path w="15" h="12">
                    <a:moveTo>
                      <a:pt x="12" y="0"/>
                    </a:moveTo>
                    <a:cubicBezTo>
                      <a:pt x="13" y="2"/>
                      <a:pt x="15" y="3"/>
                      <a:pt x="15" y="6"/>
                    </a:cubicBezTo>
                    <a:cubicBezTo>
                      <a:pt x="15" y="12"/>
                      <a:pt x="11" y="12"/>
                      <a:pt x="9" y="12"/>
                    </a:cubicBezTo>
                    <a:cubicBezTo>
                      <a:pt x="4" y="12"/>
                      <a:pt x="3" y="11"/>
                      <a:pt x="0" y="12"/>
                    </a:cubicBezTo>
                    <a:cubicBezTo>
                      <a:pt x="2" y="4"/>
                      <a:pt x="6" y="2"/>
                      <a:pt x="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" name="Freeform 69"/>
              <p:cNvSpPr>
                <a:spLocks/>
              </p:cNvSpPr>
              <p:nvPr/>
            </p:nvSpPr>
            <p:spPr bwMode="auto">
              <a:xfrm>
                <a:off x="2614613" y="1139825"/>
                <a:ext cx="109538" cy="57150"/>
              </a:xfrm>
              <a:custGeom>
                <a:avLst/>
                <a:gdLst/>
                <a:ahLst/>
                <a:cxnLst>
                  <a:cxn ang="0">
                    <a:pos x="54" y="32"/>
                  </a:cxn>
                  <a:cxn ang="0">
                    <a:pos x="33" y="30"/>
                  </a:cxn>
                  <a:cxn ang="0">
                    <a:pos x="19" y="29"/>
                  </a:cxn>
                  <a:cxn ang="0">
                    <a:pos x="7" y="25"/>
                  </a:cxn>
                  <a:cxn ang="0">
                    <a:pos x="20" y="20"/>
                  </a:cxn>
                  <a:cxn ang="0">
                    <a:pos x="20" y="15"/>
                  </a:cxn>
                  <a:cxn ang="0">
                    <a:pos x="5" y="15"/>
                  </a:cxn>
                  <a:cxn ang="0">
                    <a:pos x="8" y="10"/>
                  </a:cxn>
                  <a:cxn ang="0">
                    <a:pos x="0" y="3"/>
                  </a:cxn>
                  <a:cxn ang="0">
                    <a:pos x="14" y="0"/>
                  </a:cxn>
                  <a:cxn ang="0">
                    <a:pos x="31" y="8"/>
                  </a:cxn>
                  <a:cxn ang="0">
                    <a:pos x="40" y="4"/>
                  </a:cxn>
                  <a:cxn ang="0">
                    <a:pos x="53" y="15"/>
                  </a:cxn>
                  <a:cxn ang="0">
                    <a:pos x="60" y="11"/>
                  </a:cxn>
                  <a:cxn ang="0">
                    <a:pos x="73" y="21"/>
                  </a:cxn>
                  <a:cxn ang="0">
                    <a:pos x="70" y="26"/>
                  </a:cxn>
                  <a:cxn ang="0">
                    <a:pos x="82" y="37"/>
                  </a:cxn>
                  <a:cxn ang="0">
                    <a:pos x="74" y="43"/>
                  </a:cxn>
                  <a:cxn ang="0">
                    <a:pos x="54" y="32"/>
                  </a:cxn>
                </a:cxnLst>
                <a:rect l="0" t="0" r="r" b="b"/>
                <a:pathLst>
                  <a:path w="82" h="43">
                    <a:moveTo>
                      <a:pt x="54" y="32"/>
                    </a:moveTo>
                    <a:cubicBezTo>
                      <a:pt x="46" y="32"/>
                      <a:pt x="41" y="29"/>
                      <a:pt x="33" y="30"/>
                    </a:cubicBezTo>
                    <a:cubicBezTo>
                      <a:pt x="31" y="26"/>
                      <a:pt x="25" y="29"/>
                      <a:pt x="19" y="29"/>
                    </a:cubicBezTo>
                    <a:cubicBezTo>
                      <a:pt x="13" y="29"/>
                      <a:pt x="11" y="29"/>
                      <a:pt x="7" y="25"/>
                    </a:cubicBezTo>
                    <a:cubicBezTo>
                      <a:pt x="11" y="21"/>
                      <a:pt x="15" y="22"/>
                      <a:pt x="20" y="20"/>
                    </a:cubicBezTo>
                    <a:cubicBezTo>
                      <a:pt x="19" y="18"/>
                      <a:pt x="19" y="16"/>
                      <a:pt x="20" y="15"/>
                    </a:cubicBezTo>
                    <a:cubicBezTo>
                      <a:pt x="10" y="15"/>
                      <a:pt x="8" y="17"/>
                      <a:pt x="5" y="15"/>
                    </a:cubicBezTo>
                    <a:cubicBezTo>
                      <a:pt x="6" y="14"/>
                      <a:pt x="7" y="12"/>
                      <a:pt x="8" y="10"/>
                    </a:cubicBezTo>
                    <a:cubicBezTo>
                      <a:pt x="2" y="10"/>
                      <a:pt x="0" y="9"/>
                      <a:pt x="0" y="3"/>
                    </a:cubicBezTo>
                    <a:cubicBezTo>
                      <a:pt x="6" y="3"/>
                      <a:pt x="9" y="0"/>
                      <a:pt x="14" y="0"/>
                    </a:cubicBezTo>
                    <a:cubicBezTo>
                      <a:pt x="24" y="0"/>
                      <a:pt x="26" y="8"/>
                      <a:pt x="31" y="8"/>
                    </a:cubicBezTo>
                    <a:cubicBezTo>
                      <a:pt x="35" y="8"/>
                      <a:pt x="36" y="4"/>
                      <a:pt x="40" y="4"/>
                    </a:cubicBezTo>
                    <a:cubicBezTo>
                      <a:pt x="49" y="4"/>
                      <a:pt x="48" y="15"/>
                      <a:pt x="53" y="15"/>
                    </a:cubicBezTo>
                    <a:cubicBezTo>
                      <a:pt x="56" y="15"/>
                      <a:pt x="57" y="11"/>
                      <a:pt x="60" y="11"/>
                    </a:cubicBezTo>
                    <a:cubicBezTo>
                      <a:pt x="66" y="11"/>
                      <a:pt x="71" y="19"/>
                      <a:pt x="73" y="21"/>
                    </a:cubicBezTo>
                    <a:cubicBezTo>
                      <a:pt x="72" y="22"/>
                      <a:pt x="70" y="24"/>
                      <a:pt x="70" y="26"/>
                    </a:cubicBezTo>
                    <a:cubicBezTo>
                      <a:pt x="73" y="29"/>
                      <a:pt x="82" y="33"/>
                      <a:pt x="82" y="37"/>
                    </a:cubicBezTo>
                    <a:cubicBezTo>
                      <a:pt x="82" y="42"/>
                      <a:pt x="77" y="43"/>
                      <a:pt x="74" y="43"/>
                    </a:cubicBezTo>
                    <a:cubicBezTo>
                      <a:pt x="63" y="43"/>
                      <a:pt x="64" y="32"/>
                      <a:pt x="54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" name="Freeform 70"/>
              <p:cNvSpPr>
                <a:spLocks/>
              </p:cNvSpPr>
              <p:nvPr/>
            </p:nvSpPr>
            <p:spPr bwMode="auto">
              <a:xfrm>
                <a:off x="2657475" y="1189038"/>
                <a:ext cx="30163" cy="9525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12" y="0"/>
                  </a:cxn>
                  <a:cxn ang="0">
                    <a:pos x="23" y="4"/>
                  </a:cxn>
                  <a:cxn ang="0">
                    <a:pos x="8" y="7"/>
                  </a:cxn>
                </a:cxnLst>
                <a:rect l="0" t="0" r="r" b="b"/>
                <a:pathLst>
                  <a:path w="23" h="7">
                    <a:moveTo>
                      <a:pt x="8" y="7"/>
                    </a:moveTo>
                    <a:cubicBezTo>
                      <a:pt x="0" y="7"/>
                      <a:pt x="11" y="0"/>
                      <a:pt x="12" y="0"/>
                    </a:cubicBezTo>
                    <a:cubicBezTo>
                      <a:pt x="17" y="0"/>
                      <a:pt x="19" y="3"/>
                      <a:pt x="23" y="4"/>
                    </a:cubicBezTo>
                    <a:cubicBezTo>
                      <a:pt x="20" y="7"/>
                      <a:pt x="15" y="7"/>
                      <a:pt x="8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" name="Freeform 71"/>
              <p:cNvSpPr>
                <a:spLocks/>
              </p:cNvSpPr>
              <p:nvPr/>
            </p:nvSpPr>
            <p:spPr bwMode="auto">
              <a:xfrm>
                <a:off x="2765425" y="1223963"/>
                <a:ext cx="287338" cy="90488"/>
              </a:xfrm>
              <a:custGeom>
                <a:avLst/>
                <a:gdLst/>
                <a:ahLst/>
                <a:cxnLst>
                  <a:cxn ang="0">
                    <a:pos x="215" y="45"/>
                  </a:cxn>
                  <a:cxn ang="0">
                    <a:pos x="210" y="51"/>
                  </a:cxn>
                  <a:cxn ang="0">
                    <a:pos x="216" y="52"/>
                  </a:cxn>
                  <a:cxn ang="0">
                    <a:pos x="179" y="67"/>
                  </a:cxn>
                  <a:cxn ang="0">
                    <a:pos x="170" y="60"/>
                  </a:cxn>
                  <a:cxn ang="0">
                    <a:pos x="159" y="66"/>
                  </a:cxn>
                  <a:cxn ang="0">
                    <a:pos x="124" y="66"/>
                  </a:cxn>
                  <a:cxn ang="0">
                    <a:pos x="102" y="60"/>
                  </a:cxn>
                  <a:cxn ang="0">
                    <a:pos x="97" y="60"/>
                  </a:cxn>
                  <a:cxn ang="0">
                    <a:pos x="84" y="67"/>
                  </a:cxn>
                  <a:cxn ang="0">
                    <a:pos x="53" y="47"/>
                  </a:cxn>
                  <a:cxn ang="0">
                    <a:pos x="58" y="40"/>
                  </a:cxn>
                  <a:cxn ang="0">
                    <a:pos x="40" y="18"/>
                  </a:cxn>
                  <a:cxn ang="0">
                    <a:pos x="32" y="22"/>
                  </a:cxn>
                  <a:cxn ang="0">
                    <a:pos x="0" y="7"/>
                  </a:cxn>
                  <a:cxn ang="0">
                    <a:pos x="13" y="0"/>
                  </a:cxn>
                  <a:cxn ang="0">
                    <a:pos x="51" y="15"/>
                  </a:cxn>
                  <a:cxn ang="0">
                    <a:pos x="60" y="12"/>
                  </a:cxn>
                  <a:cxn ang="0">
                    <a:pos x="68" y="12"/>
                  </a:cxn>
                  <a:cxn ang="0">
                    <a:pos x="89" y="25"/>
                  </a:cxn>
                  <a:cxn ang="0">
                    <a:pos x="71" y="25"/>
                  </a:cxn>
                  <a:cxn ang="0">
                    <a:pos x="91" y="35"/>
                  </a:cxn>
                  <a:cxn ang="0">
                    <a:pos x="88" y="38"/>
                  </a:cxn>
                  <a:cxn ang="0">
                    <a:pos x="95" y="40"/>
                  </a:cxn>
                  <a:cxn ang="0">
                    <a:pos x="125" y="45"/>
                  </a:cxn>
                  <a:cxn ang="0">
                    <a:pos x="181" y="34"/>
                  </a:cxn>
                  <a:cxn ang="0">
                    <a:pos x="216" y="46"/>
                  </a:cxn>
                  <a:cxn ang="0">
                    <a:pos x="211" y="47"/>
                  </a:cxn>
                  <a:cxn ang="0">
                    <a:pos x="215" y="45"/>
                  </a:cxn>
                </a:cxnLst>
                <a:rect l="0" t="0" r="r" b="b"/>
                <a:pathLst>
                  <a:path w="216" h="68">
                    <a:moveTo>
                      <a:pt x="215" y="45"/>
                    </a:moveTo>
                    <a:cubicBezTo>
                      <a:pt x="213" y="46"/>
                      <a:pt x="211" y="48"/>
                      <a:pt x="210" y="51"/>
                    </a:cubicBezTo>
                    <a:cubicBezTo>
                      <a:pt x="213" y="52"/>
                      <a:pt x="216" y="52"/>
                      <a:pt x="216" y="52"/>
                    </a:cubicBezTo>
                    <a:cubicBezTo>
                      <a:pt x="215" y="67"/>
                      <a:pt x="195" y="67"/>
                      <a:pt x="179" y="67"/>
                    </a:cubicBezTo>
                    <a:cubicBezTo>
                      <a:pt x="174" y="67"/>
                      <a:pt x="171" y="64"/>
                      <a:pt x="170" y="60"/>
                    </a:cubicBezTo>
                    <a:cubicBezTo>
                      <a:pt x="164" y="61"/>
                      <a:pt x="163" y="64"/>
                      <a:pt x="159" y="66"/>
                    </a:cubicBezTo>
                    <a:cubicBezTo>
                      <a:pt x="124" y="66"/>
                      <a:pt x="124" y="66"/>
                      <a:pt x="124" y="66"/>
                    </a:cubicBezTo>
                    <a:cubicBezTo>
                      <a:pt x="115" y="68"/>
                      <a:pt x="101" y="67"/>
                      <a:pt x="102" y="60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5" y="62"/>
                      <a:pt x="88" y="67"/>
                      <a:pt x="84" y="67"/>
                    </a:cubicBezTo>
                    <a:cubicBezTo>
                      <a:pt x="75" y="67"/>
                      <a:pt x="53" y="56"/>
                      <a:pt x="53" y="47"/>
                    </a:cubicBezTo>
                    <a:cubicBezTo>
                      <a:pt x="53" y="44"/>
                      <a:pt x="56" y="41"/>
                      <a:pt x="58" y="40"/>
                    </a:cubicBezTo>
                    <a:cubicBezTo>
                      <a:pt x="50" y="32"/>
                      <a:pt x="48" y="25"/>
                      <a:pt x="40" y="18"/>
                    </a:cubicBezTo>
                    <a:cubicBezTo>
                      <a:pt x="38" y="20"/>
                      <a:pt x="35" y="22"/>
                      <a:pt x="32" y="22"/>
                    </a:cubicBezTo>
                    <a:cubicBezTo>
                      <a:pt x="27" y="22"/>
                      <a:pt x="0" y="11"/>
                      <a:pt x="0" y="7"/>
                    </a:cubicBezTo>
                    <a:cubicBezTo>
                      <a:pt x="0" y="0"/>
                      <a:pt x="8" y="0"/>
                      <a:pt x="13" y="0"/>
                    </a:cubicBezTo>
                    <a:cubicBezTo>
                      <a:pt x="33" y="0"/>
                      <a:pt x="36" y="15"/>
                      <a:pt x="51" y="15"/>
                    </a:cubicBezTo>
                    <a:cubicBezTo>
                      <a:pt x="56" y="15"/>
                      <a:pt x="58" y="15"/>
                      <a:pt x="60" y="12"/>
                    </a:cubicBezTo>
                    <a:cubicBezTo>
                      <a:pt x="63" y="12"/>
                      <a:pt x="68" y="12"/>
                      <a:pt x="68" y="12"/>
                    </a:cubicBezTo>
                    <a:cubicBezTo>
                      <a:pt x="65" y="22"/>
                      <a:pt x="85" y="19"/>
                      <a:pt x="89" y="25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4" y="37"/>
                      <a:pt x="85" y="30"/>
                      <a:pt x="91" y="35"/>
                    </a:cubicBezTo>
                    <a:cubicBezTo>
                      <a:pt x="90" y="36"/>
                      <a:pt x="88" y="36"/>
                      <a:pt x="88" y="38"/>
                    </a:cubicBezTo>
                    <a:cubicBezTo>
                      <a:pt x="88" y="44"/>
                      <a:pt x="93" y="41"/>
                      <a:pt x="95" y="40"/>
                    </a:cubicBezTo>
                    <a:cubicBezTo>
                      <a:pt x="106" y="42"/>
                      <a:pt x="114" y="45"/>
                      <a:pt x="125" y="45"/>
                    </a:cubicBezTo>
                    <a:cubicBezTo>
                      <a:pt x="150" y="45"/>
                      <a:pt x="158" y="34"/>
                      <a:pt x="181" y="34"/>
                    </a:cubicBezTo>
                    <a:cubicBezTo>
                      <a:pt x="198" y="34"/>
                      <a:pt x="210" y="35"/>
                      <a:pt x="216" y="46"/>
                    </a:cubicBezTo>
                    <a:cubicBezTo>
                      <a:pt x="215" y="47"/>
                      <a:pt x="213" y="47"/>
                      <a:pt x="211" y="47"/>
                    </a:cubicBezTo>
                    <a:lnTo>
                      <a:pt x="215" y="4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" name="Freeform 72"/>
              <p:cNvSpPr>
                <a:spLocks/>
              </p:cNvSpPr>
              <p:nvPr/>
            </p:nvSpPr>
            <p:spPr bwMode="auto">
              <a:xfrm>
                <a:off x="2768600" y="1271588"/>
                <a:ext cx="49213" cy="38100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19" y="0"/>
                  </a:cxn>
                  <a:cxn ang="0">
                    <a:pos x="37" y="15"/>
                  </a:cxn>
                  <a:cxn ang="0">
                    <a:pos x="29" y="29"/>
                  </a:cxn>
                  <a:cxn ang="0">
                    <a:pos x="0" y="17"/>
                  </a:cxn>
                  <a:cxn ang="0">
                    <a:pos x="6" y="10"/>
                  </a:cxn>
                </a:cxnLst>
                <a:rect l="0" t="0" r="r" b="b"/>
                <a:pathLst>
                  <a:path w="37" h="29">
                    <a:moveTo>
                      <a:pt x="6" y="10"/>
                    </a:moveTo>
                    <a:cubicBezTo>
                      <a:pt x="10" y="10"/>
                      <a:pt x="9" y="0"/>
                      <a:pt x="19" y="0"/>
                    </a:cubicBezTo>
                    <a:cubicBezTo>
                      <a:pt x="27" y="0"/>
                      <a:pt x="37" y="9"/>
                      <a:pt x="37" y="15"/>
                    </a:cubicBezTo>
                    <a:cubicBezTo>
                      <a:pt x="37" y="22"/>
                      <a:pt x="35" y="29"/>
                      <a:pt x="29" y="29"/>
                    </a:cubicBezTo>
                    <a:cubicBezTo>
                      <a:pt x="25" y="29"/>
                      <a:pt x="0" y="17"/>
                      <a:pt x="0" y="17"/>
                    </a:cubicBezTo>
                    <a:cubicBezTo>
                      <a:pt x="0" y="13"/>
                      <a:pt x="5" y="10"/>
                      <a:pt x="6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" name="Freeform 73"/>
              <p:cNvSpPr>
                <a:spLocks/>
              </p:cNvSpPr>
              <p:nvPr/>
            </p:nvSpPr>
            <p:spPr bwMode="auto">
              <a:xfrm>
                <a:off x="2774950" y="1198563"/>
                <a:ext cx="46038" cy="12700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35" y="0"/>
                  </a:cxn>
                  <a:cxn ang="0">
                    <a:pos x="35" y="6"/>
                  </a:cxn>
                  <a:cxn ang="0">
                    <a:pos x="28" y="10"/>
                  </a:cxn>
                  <a:cxn ang="0">
                    <a:pos x="0" y="5"/>
                  </a:cxn>
                  <a:cxn ang="0">
                    <a:pos x="29" y="0"/>
                  </a:cxn>
                </a:cxnLst>
                <a:rect l="0" t="0" r="r" b="b"/>
                <a:pathLst>
                  <a:path w="35" h="10">
                    <a:moveTo>
                      <a:pt x="29" y="0"/>
                    </a:moveTo>
                    <a:cubicBezTo>
                      <a:pt x="34" y="0"/>
                      <a:pt x="30" y="1"/>
                      <a:pt x="35" y="0"/>
                    </a:cubicBezTo>
                    <a:cubicBezTo>
                      <a:pt x="35" y="3"/>
                      <a:pt x="35" y="5"/>
                      <a:pt x="35" y="6"/>
                    </a:cubicBezTo>
                    <a:cubicBezTo>
                      <a:pt x="35" y="8"/>
                      <a:pt x="32" y="10"/>
                      <a:pt x="28" y="10"/>
                    </a:cubicBezTo>
                    <a:cubicBezTo>
                      <a:pt x="26" y="10"/>
                      <a:pt x="0" y="5"/>
                      <a:pt x="0" y="5"/>
                    </a:cubicBezTo>
                    <a:cubicBezTo>
                      <a:pt x="5" y="1"/>
                      <a:pt x="21" y="0"/>
                      <a:pt x="2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" name="Freeform 74"/>
              <p:cNvSpPr>
                <a:spLocks/>
              </p:cNvSpPr>
              <p:nvPr/>
            </p:nvSpPr>
            <p:spPr bwMode="auto">
              <a:xfrm>
                <a:off x="2740025" y="1154113"/>
                <a:ext cx="53975" cy="44450"/>
              </a:xfrm>
              <a:custGeom>
                <a:avLst/>
                <a:gdLst/>
                <a:ahLst/>
                <a:cxnLst>
                  <a:cxn ang="0">
                    <a:pos x="10" y="28"/>
                  </a:cxn>
                  <a:cxn ang="0">
                    <a:pos x="14" y="23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25" y="7"/>
                  </a:cxn>
                  <a:cxn ang="0">
                    <a:pos x="41" y="17"/>
                  </a:cxn>
                  <a:cxn ang="0">
                    <a:pos x="41" y="28"/>
                  </a:cxn>
                  <a:cxn ang="0">
                    <a:pos x="10" y="28"/>
                  </a:cxn>
                </a:cxnLst>
                <a:rect l="0" t="0" r="r" b="b"/>
                <a:pathLst>
                  <a:path w="41" h="33">
                    <a:moveTo>
                      <a:pt x="10" y="28"/>
                    </a:moveTo>
                    <a:cubicBezTo>
                      <a:pt x="10" y="26"/>
                      <a:pt x="13" y="24"/>
                      <a:pt x="14" y="23"/>
                    </a:cubicBezTo>
                    <a:cubicBezTo>
                      <a:pt x="9" y="18"/>
                      <a:pt x="0" y="15"/>
                      <a:pt x="0" y="7"/>
                    </a:cubicBezTo>
                    <a:cubicBezTo>
                      <a:pt x="0" y="2"/>
                      <a:pt x="6" y="0"/>
                      <a:pt x="10" y="0"/>
                    </a:cubicBezTo>
                    <a:cubicBezTo>
                      <a:pt x="11" y="4"/>
                      <a:pt x="21" y="7"/>
                      <a:pt x="25" y="7"/>
                    </a:cubicBezTo>
                    <a:cubicBezTo>
                      <a:pt x="25" y="17"/>
                      <a:pt x="41" y="7"/>
                      <a:pt x="41" y="17"/>
                    </a:cubicBezTo>
                    <a:cubicBezTo>
                      <a:pt x="41" y="20"/>
                      <a:pt x="39" y="23"/>
                      <a:pt x="41" y="28"/>
                    </a:cubicBezTo>
                    <a:cubicBezTo>
                      <a:pt x="25" y="31"/>
                      <a:pt x="10" y="33"/>
                      <a:pt x="10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" name="Freeform 75"/>
              <p:cNvSpPr>
                <a:spLocks/>
              </p:cNvSpPr>
              <p:nvPr/>
            </p:nvSpPr>
            <p:spPr bwMode="auto">
              <a:xfrm>
                <a:off x="2719388" y="1114425"/>
                <a:ext cx="20638" cy="127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9"/>
                  </a:cxn>
                  <a:cxn ang="0">
                    <a:pos x="8" y="9"/>
                  </a:cxn>
                  <a:cxn ang="0">
                    <a:pos x="0" y="0"/>
                  </a:cxn>
                  <a:cxn ang="0">
                    <a:pos x="16" y="0"/>
                  </a:cxn>
                </a:cxnLst>
                <a:rect l="0" t="0" r="r" b="b"/>
                <a:pathLst>
                  <a:path w="16" h="9">
                    <a:moveTo>
                      <a:pt x="16" y="0"/>
                    </a:moveTo>
                    <a:cubicBezTo>
                      <a:pt x="16" y="9"/>
                      <a:pt x="16" y="9"/>
                      <a:pt x="16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6" y="7"/>
                      <a:pt x="0" y="6"/>
                      <a:pt x="0" y="0"/>
                    </a:cubicBezTo>
                    <a:cubicBezTo>
                      <a:pt x="6" y="0"/>
                      <a:pt x="13" y="0"/>
                      <a:pt x="1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" name="Freeform 76"/>
              <p:cNvSpPr>
                <a:spLocks/>
              </p:cNvSpPr>
              <p:nvPr/>
            </p:nvSpPr>
            <p:spPr bwMode="auto">
              <a:xfrm>
                <a:off x="2776538" y="1062038"/>
                <a:ext cx="184150" cy="123825"/>
              </a:xfrm>
              <a:custGeom>
                <a:avLst/>
                <a:gdLst/>
                <a:ahLst/>
                <a:cxnLst>
                  <a:cxn ang="0">
                    <a:pos x="92" y="37"/>
                  </a:cxn>
                  <a:cxn ang="0">
                    <a:pos x="97" y="37"/>
                  </a:cxn>
                  <a:cxn ang="0">
                    <a:pos x="97" y="32"/>
                  </a:cxn>
                  <a:cxn ang="0">
                    <a:pos x="95" y="28"/>
                  </a:cxn>
                  <a:cxn ang="0">
                    <a:pos x="100" y="28"/>
                  </a:cxn>
                  <a:cxn ang="0">
                    <a:pos x="105" y="36"/>
                  </a:cxn>
                  <a:cxn ang="0">
                    <a:pos x="111" y="43"/>
                  </a:cxn>
                  <a:cxn ang="0">
                    <a:pos x="108" y="49"/>
                  </a:cxn>
                  <a:cxn ang="0">
                    <a:pos x="115" y="49"/>
                  </a:cxn>
                  <a:cxn ang="0">
                    <a:pos x="137" y="55"/>
                  </a:cxn>
                  <a:cxn ang="0">
                    <a:pos x="136" y="61"/>
                  </a:cxn>
                  <a:cxn ang="0">
                    <a:pos x="126" y="64"/>
                  </a:cxn>
                  <a:cxn ang="0">
                    <a:pos x="105" y="78"/>
                  </a:cxn>
                  <a:cxn ang="0">
                    <a:pos x="98" y="69"/>
                  </a:cxn>
                  <a:cxn ang="0">
                    <a:pos x="93" y="76"/>
                  </a:cxn>
                  <a:cxn ang="0">
                    <a:pos x="99" y="84"/>
                  </a:cxn>
                  <a:cxn ang="0">
                    <a:pos x="91" y="84"/>
                  </a:cxn>
                  <a:cxn ang="0">
                    <a:pos x="91" y="90"/>
                  </a:cxn>
                  <a:cxn ang="0">
                    <a:pos x="75" y="82"/>
                  </a:cxn>
                  <a:cxn ang="0">
                    <a:pos x="64" y="92"/>
                  </a:cxn>
                  <a:cxn ang="0">
                    <a:pos x="47" y="84"/>
                  </a:cxn>
                  <a:cxn ang="0">
                    <a:pos x="53" y="81"/>
                  </a:cxn>
                  <a:cxn ang="0">
                    <a:pos x="33" y="70"/>
                  </a:cxn>
                  <a:cxn ang="0">
                    <a:pos x="66" y="61"/>
                  </a:cxn>
                  <a:cxn ang="0">
                    <a:pos x="48" y="58"/>
                  </a:cxn>
                  <a:cxn ang="0">
                    <a:pos x="35" y="61"/>
                  </a:cxn>
                  <a:cxn ang="0">
                    <a:pos x="29" y="56"/>
                  </a:cxn>
                  <a:cxn ang="0">
                    <a:pos x="19" y="59"/>
                  </a:cxn>
                  <a:cxn ang="0">
                    <a:pos x="16" y="55"/>
                  </a:cxn>
                  <a:cxn ang="0">
                    <a:pos x="26" y="49"/>
                  </a:cxn>
                  <a:cxn ang="0">
                    <a:pos x="0" y="35"/>
                  </a:cxn>
                  <a:cxn ang="0">
                    <a:pos x="7" y="35"/>
                  </a:cxn>
                  <a:cxn ang="0">
                    <a:pos x="20" y="39"/>
                  </a:cxn>
                  <a:cxn ang="0">
                    <a:pos x="24" y="36"/>
                  </a:cxn>
                  <a:cxn ang="0">
                    <a:pos x="5" y="26"/>
                  </a:cxn>
                  <a:cxn ang="0">
                    <a:pos x="15" y="22"/>
                  </a:cxn>
                  <a:cxn ang="0">
                    <a:pos x="27" y="25"/>
                  </a:cxn>
                  <a:cxn ang="0">
                    <a:pos x="32" y="20"/>
                  </a:cxn>
                  <a:cxn ang="0">
                    <a:pos x="19" y="20"/>
                  </a:cxn>
                  <a:cxn ang="0">
                    <a:pos x="14" y="13"/>
                  </a:cxn>
                  <a:cxn ang="0">
                    <a:pos x="30" y="9"/>
                  </a:cxn>
                  <a:cxn ang="0">
                    <a:pos x="38" y="9"/>
                  </a:cxn>
                  <a:cxn ang="0">
                    <a:pos x="25" y="0"/>
                  </a:cxn>
                  <a:cxn ang="0">
                    <a:pos x="53" y="5"/>
                  </a:cxn>
                  <a:cxn ang="0">
                    <a:pos x="67" y="24"/>
                  </a:cxn>
                  <a:cxn ang="0">
                    <a:pos x="84" y="25"/>
                  </a:cxn>
                  <a:cxn ang="0">
                    <a:pos x="92" y="37"/>
                  </a:cxn>
                </a:cxnLst>
                <a:rect l="0" t="0" r="r" b="b"/>
                <a:pathLst>
                  <a:path w="138" h="92">
                    <a:moveTo>
                      <a:pt x="92" y="37"/>
                    </a:moveTo>
                    <a:cubicBezTo>
                      <a:pt x="97" y="37"/>
                      <a:pt x="97" y="37"/>
                      <a:pt x="97" y="37"/>
                    </a:cubicBezTo>
                    <a:cubicBezTo>
                      <a:pt x="97" y="32"/>
                      <a:pt x="97" y="32"/>
                      <a:pt x="97" y="32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7" y="28"/>
                      <a:pt x="98" y="28"/>
                      <a:pt x="100" y="28"/>
                    </a:cubicBezTo>
                    <a:cubicBezTo>
                      <a:pt x="106" y="28"/>
                      <a:pt x="105" y="31"/>
                      <a:pt x="105" y="36"/>
                    </a:cubicBezTo>
                    <a:cubicBezTo>
                      <a:pt x="105" y="39"/>
                      <a:pt x="111" y="39"/>
                      <a:pt x="111" y="43"/>
                    </a:cubicBezTo>
                    <a:cubicBezTo>
                      <a:pt x="111" y="46"/>
                      <a:pt x="108" y="46"/>
                      <a:pt x="108" y="49"/>
                    </a:cubicBezTo>
                    <a:cubicBezTo>
                      <a:pt x="108" y="53"/>
                      <a:pt x="114" y="49"/>
                      <a:pt x="115" y="49"/>
                    </a:cubicBezTo>
                    <a:cubicBezTo>
                      <a:pt x="120" y="49"/>
                      <a:pt x="131" y="54"/>
                      <a:pt x="137" y="55"/>
                    </a:cubicBezTo>
                    <a:cubicBezTo>
                      <a:pt x="137" y="58"/>
                      <a:pt x="138" y="60"/>
                      <a:pt x="136" y="61"/>
                    </a:cubicBezTo>
                    <a:cubicBezTo>
                      <a:pt x="135" y="64"/>
                      <a:pt x="130" y="63"/>
                      <a:pt x="126" y="64"/>
                    </a:cubicBezTo>
                    <a:cubicBezTo>
                      <a:pt x="117" y="65"/>
                      <a:pt x="111" y="78"/>
                      <a:pt x="105" y="78"/>
                    </a:cubicBezTo>
                    <a:cubicBezTo>
                      <a:pt x="100" y="78"/>
                      <a:pt x="100" y="74"/>
                      <a:pt x="98" y="69"/>
                    </a:cubicBezTo>
                    <a:cubicBezTo>
                      <a:pt x="96" y="71"/>
                      <a:pt x="95" y="73"/>
                      <a:pt x="93" y="76"/>
                    </a:cubicBezTo>
                    <a:cubicBezTo>
                      <a:pt x="96" y="80"/>
                      <a:pt x="97" y="81"/>
                      <a:pt x="99" y="84"/>
                    </a:cubicBezTo>
                    <a:cubicBezTo>
                      <a:pt x="91" y="84"/>
                      <a:pt x="91" y="84"/>
                      <a:pt x="91" y="84"/>
                    </a:cubicBezTo>
                    <a:cubicBezTo>
                      <a:pt x="91" y="90"/>
                      <a:pt x="91" y="90"/>
                      <a:pt x="91" y="90"/>
                    </a:cubicBezTo>
                    <a:cubicBezTo>
                      <a:pt x="87" y="91"/>
                      <a:pt x="79" y="85"/>
                      <a:pt x="75" y="82"/>
                    </a:cubicBezTo>
                    <a:cubicBezTo>
                      <a:pt x="75" y="90"/>
                      <a:pt x="71" y="92"/>
                      <a:pt x="64" y="92"/>
                    </a:cubicBezTo>
                    <a:cubicBezTo>
                      <a:pt x="57" y="92"/>
                      <a:pt x="48" y="91"/>
                      <a:pt x="47" y="84"/>
                    </a:cubicBezTo>
                    <a:cubicBezTo>
                      <a:pt x="50" y="84"/>
                      <a:pt x="51" y="83"/>
                      <a:pt x="53" y="81"/>
                    </a:cubicBezTo>
                    <a:cubicBezTo>
                      <a:pt x="45" y="81"/>
                      <a:pt x="33" y="77"/>
                      <a:pt x="33" y="70"/>
                    </a:cubicBezTo>
                    <a:cubicBezTo>
                      <a:pt x="33" y="62"/>
                      <a:pt x="60" y="63"/>
                      <a:pt x="66" y="61"/>
                    </a:cubicBezTo>
                    <a:cubicBezTo>
                      <a:pt x="60" y="60"/>
                      <a:pt x="55" y="58"/>
                      <a:pt x="48" y="58"/>
                    </a:cubicBezTo>
                    <a:cubicBezTo>
                      <a:pt x="41" y="58"/>
                      <a:pt x="40" y="61"/>
                      <a:pt x="35" y="61"/>
                    </a:cubicBezTo>
                    <a:cubicBezTo>
                      <a:pt x="30" y="61"/>
                      <a:pt x="30" y="58"/>
                      <a:pt x="29" y="56"/>
                    </a:cubicBezTo>
                    <a:cubicBezTo>
                      <a:pt x="24" y="58"/>
                      <a:pt x="23" y="59"/>
                      <a:pt x="19" y="59"/>
                    </a:cubicBezTo>
                    <a:cubicBezTo>
                      <a:pt x="16" y="59"/>
                      <a:pt x="16" y="58"/>
                      <a:pt x="16" y="55"/>
                    </a:cubicBezTo>
                    <a:cubicBezTo>
                      <a:pt x="20" y="53"/>
                      <a:pt x="23" y="53"/>
                      <a:pt x="26" y="49"/>
                    </a:cubicBezTo>
                    <a:cubicBezTo>
                      <a:pt x="11" y="49"/>
                      <a:pt x="2" y="48"/>
                      <a:pt x="0" y="3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9" y="37"/>
                      <a:pt x="16" y="39"/>
                      <a:pt x="20" y="39"/>
                    </a:cubicBezTo>
                    <a:cubicBezTo>
                      <a:pt x="22" y="39"/>
                      <a:pt x="24" y="36"/>
                      <a:pt x="24" y="36"/>
                    </a:cubicBezTo>
                    <a:cubicBezTo>
                      <a:pt x="19" y="34"/>
                      <a:pt x="5" y="31"/>
                      <a:pt x="5" y="26"/>
                    </a:cubicBezTo>
                    <a:cubicBezTo>
                      <a:pt x="5" y="21"/>
                      <a:pt x="11" y="22"/>
                      <a:pt x="15" y="22"/>
                    </a:cubicBezTo>
                    <a:cubicBezTo>
                      <a:pt x="21" y="22"/>
                      <a:pt x="23" y="25"/>
                      <a:pt x="27" y="25"/>
                    </a:cubicBezTo>
                    <a:cubicBezTo>
                      <a:pt x="30" y="25"/>
                      <a:pt x="30" y="22"/>
                      <a:pt x="32" y="20"/>
                    </a:cubicBezTo>
                    <a:cubicBezTo>
                      <a:pt x="27" y="18"/>
                      <a:pt x="22" y="20"/>
                      <a:pt x="19" y="20"/>
                    </a:cubicBezTo>
                    <a:cubicBezTo>
                      <a:pt x="18" y="20"/>
                      <a:pt x="14" y="14"/>
                      <a:pt x="14" y="13"/>
                    </a:cubicBezTo>
                    <a:cubicBezTo>
                      <a:pt x="19" y="10"/>
                      <a:pt x="23" y="8"/>
                      <a:pt x="30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3" y="7"/>
                      <a:pt x="25" y="6"/>
                      <a:pt x="25" y="0"/>
                    </a:cubicBezTo>
                    <a:cubicBezTo>
                      <a:pt x="36" y="1"/>
                      <a:pt x="45" y="2"/>
                      <a:pt x="53" y="5"/>
                    </a:cubicBezTo>
                    <a:cubicBezTo>
                      <a:pt x="61" y="9"/>
                      <a:pt x="60" y="21"/>
                      <a:pt x="67" y="24"/>
                    </a:cubicBezTo>
                    <a:cubicBezTo>
                      <a:pt x="73" y="27"/>
                      <a:pt x="78" y="22"/>
                      <a:pt x="84" y="25"/>
                    </a:cubicBezTo>
                    <a:cubicBezTo>
                      <a:pt x="91" y="28"/>
                      <a:pt x="88" y="33"/>
                      <a:pt x="92" y="3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" name="Freeform 77"/>
              <p:cNvSpPr>
                <a:spLocks/>
              </p:cNvSpPr>
              <p:nvPr/>
            </p:nvSpPr>
            <p:spPr bwMode="auto">
              <a:xfrm>
                <a:off x="2925763" y="1574800"/>
                <a:ext cx="117475" cy="74613"/>
              </a:xfrm>
              <a:custGeom>
                <a:avLst/>
                <a:gdLst/>
                <a:ahLst/>
                <a:cxnLst>
                  <a:cxn ang="0">
                    <a:pos x="6" y="39"/>
                  </a:cxn>
                  <a:cxn ang="0">
                    <a:pos x="11" y="33"/>
                  </a:cxn>
                  <a:cxn ang="0">
                    <a:pos x="11" y="27"/>
                  </a:cxn>
                  <a:cxn ang="0">
                    <a:pos x="25" y="0"/>
                  </a:cxn>
                  <a:cxn ang="0">
                    <a:pos x="32" y="13"/>
                  </a:cxn>
                  <a:cxn ang="0">
                    <a:pos x="36" y="9"/>
                  </a:cxn>
                  <a:cxn ang="0">
                    <a:pos x="67" y="27"/>
                  </a:cxn>
                  <a:cxn ang="0">
                    <a:pos x="70" y="35"/>
                  </a:cxn>
                  <a:cxn ang="0">
                    <a:pos x="89" y="43"/>
                  </a:cxn>
                  <a:cxn ang="0">
                    <a:pos x="75" y="48"/>
                  </a:cxn>
                  <a:cxn ang="0">
                    <a:pos x="63" y="48"/>
                  </a:cxn>
                  <a:cxn ang="0">
                    <a:pos x="46" y="37"/>
                  </a:cxn>
                  <a:cxn ang="0">
                    <a:pos x="25" y="53"/>
                  </a:cxn>
                  <a:cxn ang="0">
                    <a:pos x="22" y="57"/>
                  </a:cxn>
                  <a:cxn ang="0">
                    <a:pos x="19" y="48"/>
                  </a:cxn>
                  <a:cxn ang="0">
                    <a:pos x="0" y="48"/>
                  </a:cxn>
                  <a:cxn ang="0">
                    <a:pos x="6" y="39"/>
                  </a:cxn>
                </a:cxnLst>
                <a:rect l="0" t="0" r="r" b="b"/>
                <a:pathLst>
                  <a:path w="89" h="57">
                    <a:moveTo>
                      <a:pt x="6" y="39"/>
                    </a:moveTo>
                    <a:cubicBezTo>
                      <a:pt x="9" y="37"/>
                      <a:pt x="11" y="36"/>
                      <a:pt x="11" y="33"/>
                    </a:cubicBezTo>
                    <a:cubicBezTo>
                      <a:pt x="11" y="29"/>
                      <a:pt x="11" y="31"/>
                      <a:pt x="11" y="27"/>
                    </a:cubicBezTo>
                    <a:cubicBezTo>
                      <a:pt x="11" y="19"/>
                      <a:pt x="13" y="2"/>
                      <a:pt x="25" y="0"/>
                    </a:cubicBezTo>
                    <a:cubicBezTo>
                      <a:pt x="28" y="7"/>
                      <a:pt x="30" y="8"/>
                      <a:pt x="32" y="13"/>
                    </a:cubicBezTo>
                    <a:cubicBezTo>
                      <a:pt x="33" y="11"/>
                      <a:pt x="35" y="10"/>
                      <a:pt x="36" y="9"/>
                    </a:cubicBezTo>
                    <a:cubicBezTo>
                      <a:pt x="45" y="21"/>
                      <a:pt x="59" y="16"/>
                      <a:pt x="67" y="27"/>
                    </a:cubicBezTo>
                    <a:cubicBezTo>
                      <a:pt x="69" y="30"/>
                      <a:pt x="68" y="33"/>
                      <a:pt x="70" y="35"/>
                    </a:cubicBezTo>
                    <a:cubicBezTo>
                      <a:pt x="77" y="40"/>
                      <a:pt x="85" y="38"/>
                      <a:pt x="89" y="43"/>
                    </a:cubicBezTo>
                    <a:cubicBezTo>
                      <a:pt x="84" y="46"/>
                      <a:pt x="80" y="48"/>
                      <a:pt x="75" y="48"/>
                    </a:cubicBezTo>
                    <a:cubicBezTo>
                      <a:pt x="69" y="48"/>
                      <a:pt x="67" y="48"/>
                      <a:pt x="63" y="48"/>
                    </a:cubicBezTo>
                    <a:cubicBezTo>
                      <a:pt x="63" y="48"/>
                      <a:pt x="49" y="38"/>
                      <a:pt x="46" y="37"/>
                    </a:cubicBezTo>
                    <a:cubicBezTo>
                      <a:pt x="46" y="47"/>
                      <a:pt x="31" y="56"/>
                      <a:pt x="25" y="53"/>
                    </a:cubicBezTo>
                    <a:cubicBezTo>
                      <a:pt x="24" y="55"/>
                      <a:pt x="24" y="57"/>
                      <a:pt x="22" y="57"/>
                    </a:cubicBezTo>
                    <a:cubicBezTo>
                      <a:pt x="16" y="57"/>
                      <a:pt x="18" y="52"/>
                      <a:pt x="19" y="48"/>
                    </a:cubicBezTo>
                    <a:cubicBezTo>
                      <a:pt x="12" y="46"/>
                      <a:pt x="3" y="48"/>
                      <a:pt x="0" y="48"/>
                    </a:cubicBezTo>
                    <a:cubicBezTo>
                      <a:pt x="0" y="40"/>
                      <a:pt x="5" y="41"/>
                      <a:pt x="6" y="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" name="Freeform 78"/>
              <p:cNvSpPr>
                <a:spLocks/>
              </p:cNvSpPr>
              <p:nvPr/>
            </p:nvSpPr>
            <p:spPr bwMode="auto">
              <a:xfrm>
                <a:off x="3094038" y="1500188"/>
                <a:ext cx="36513" cy="36513"/>
              </a:xfrm>
              <a:custGeom>
                <a:avLst/>
                <a:gdLst/>
                <a:ahLst/>
                <a:cxnLst>
                  <a:cxn ang="0">
                    <a:pos x="27" y="18"/>
                  </a:cxn>
                  <a:cxn ang="0">
                    <a:pos x="11" y="28"/>
                  </a:cxn>
                  <a:cxn ang="0">
                    <a:pos x="0" y="18"/>
                  </a:cxn>
                  <a:cxn ang="0">
                    <a:pos x="27" y="18"/>
                  </a:cxn>
                </a:cxnLst>
                <a:rect l="0" t="0" r="r" b="b"/>
                <a:pathLst>
                  <a:path w="27" h="28">
                    <a:moveTo>
                      <a:pt x="27" y="18"/>
                    </a:moveTo>
                    <a:cubicBezTo>
                      <a:pt x="27" y="24"/>
                      <a:pt x="16" y="28"/>
                      <a:pt x="11" y="28"/>
                    </a:cubicBezTo>
                    <a:cubicBezTo>
                      <a:pt x="4" y="28"/>
                      <a:pt x="0" y="23"/>
                      <a:pt x="0" y="18"/>
                    </a:cubicBezTo>
                    <a:cubicBezTo>
                      <a:pt x="0" y="0"/>
                      <a:pt x="27" y="3"/>
                      <a:pt x="27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" name="Freeform 79"/>
              <p:cNvSpPr>
                <a:spLocks/>
              </p:cNvSpPr>
              <p:nvPr/>
            </p:nvSpPr>
            <p:spPr bwMode="auto">
              <a:xfrm>
                <a:off x="2984500" y="1652588"/>
                <a:ext cx="30163" cy="23813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22" y="3"/>
                  </a:cxn>
                  <a:cxn ang="0">
                    <a:pos x="0" y="18"/>
                  </a:cxn>
                  <a:cxn ang="0">
                    <a:pos x="0" y="12"/>
                  </a:cxn>
                  <a:cxn ang="0">
                    <a:pos x="10" y="1"/>
                  </a:cxn>
                </a:cxnLst>
                <a:rect l="0" t="0" r="r" b="b"/>
                <a:pathLst>
                  <a:path w="22" h="18">
                    <a:moveTo>
                      <a:pt x="10" y="1"/>
                    </a:moveTo>
                    <a:cubicBezTo>
                      <a:pt x="19" y="0"/>
                      <a:pt x="17" y="0"/>
                      <a:pt x="22" y="3"/>
                    </a:cubicBezTo>
                    <a:cubicBezTo>
                      <a:pt x="18" y="8"/>
                      <a:pt x="7" y="17"/>
                      <a:pt x="0" y="1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" y="7"/>
                      <a:pt x="9" y="4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" name="Freeform 80"/>
              <p:cNvSpPr>
                <a:spLocks/>
              </p:cNvSpPr>
              <p:nvPr/>
            </p:nvSpPr>
            <p:spPr bwMode="auto">
              <a:xfrm>
                <a:off x="3032125" y="1336675"/>
                <a:ext cx="79375" cy="33338"/>
              </a:xfrm>
              <a:custGeom>
                <a:avLst/>
                <a:gdLst/>
                <a:ahLst/>
                <a:cxnLst>
                  <a:cxn ang="0">
                    <a:pos x="22" y="25"/>
                  </a:cxn>
                  <a:cxn ang="0">
                    <a:pos x="9" y="16"/>
                  </a:cxn>
                  <a:cxn ang="0">
                    <a:pos x="0" y="6"/>
                  </a:cxn>
                  <a:cxn ang="0">
                    <a:pos x="8" y="0"/>
                  </a:cxn>
                  <a:cxn ang="0">
                    <a:pos x="30" y="3"/>
                  </a:cxn>
                  <a:cxn ang="0">
                    <a:pos x="60" y="17"/>
                  </a:cxn>
                  <a:cxn ang="0">
                    <a:pos x="52" y="24"/>
                  </a:cxn>
                  <a:cxn ang="0">
                    <a:pos x="39" y="21"/>
                  </a:cxn>
                  <a:cxn ang="0">
                    <a:pos x="22" y="25"/>
                  </a:cxn>
                </a:cxnLst>
                <a:rect l="0" t="0" r="r" b="b"/>
                <a:pathLst>
                  <a:path w="60" h="25">
                    <a:moveTo>
                      <a:pt x="22" y="25"/>
                    </a:moveTo>
                    <a:cubicBezTo>
                      <a:pt x="14" y="25"/>
                      <a:pt x="6" y="23"/>
                      <a:pt x="9" y="16"/>
                    </a:cubicBezTo>
                    <a:cubicBezTo>
                      <a:pt x="5" y="13"/>
                      <a:pt x="0" y="11"/>
                      <a:pt x="0" y="6"/>
                    </a:cubicBezTo>
                    <a:cubicBezTo>
                      <a:pt x="0" y="2"/>
                      <a:pt x="4" y="0"/>
                      <a:pt x="8" y="0"/>
                    </a:cubicBezTo>
                    <a:cubicBezTo>
                      <a:pt x="18" y="0"/>
                      <a:pt x="21" y="3"/>
                      <a:pt x="30" y="3"/>
                    </a:cubicBezTo>
                    <a:cubicBezTo>
                      <a:pt x="42" y="3"/>
                      <a:pt x="52" y="13"/>
                      <a:pt x="60" y="17"/>
                    </a:cubicBezTo>
                    <a:cubicBezTo>
                      <a:pt x="59" y="21"/>
                      <a:pt x="56" y="24"/>
                      <a:pt x="52" y="24"/>
                    </a:cubicBezTo>
                    <a:cubicBezTo>
                      <a:pt x="46" y="24"/>
                      <a:pt x="44" y="21"/>
                      <a:pt x="39" y="21"/>
                    </a:cubicBezTo>
                    <a:cubicBezTo>
                      <a:pt x="34" y="21"/>
                      <a:pt x="30" y="25"/>
                      <a:pt x="22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Freeform 81"/>
              <p:cNvSpPr>
                <a:spLocks/>
              </p:cNvSpPr>
              <p:nvPr/>
            </p:nvSpPr>
            <p:spPr bwMode="auto">
              <a:xfrm>
                <a:off x="3040063" y="1666875"/>
                <a:ext cx="17463" cy="20638"/>
              </a:xfrm>
              <a:custGeom>
                <a:avLst/>
                <a:gdLst/>
                <a:ahLst/>
                <a:cxnLst>
                  <a:cxn ang="0">
                    <a:pos x="14" y="6"/>
                  </a:cxn>
                  <a:cxn ang="0">
                    <a:pos x="6" y="15"/>
                  </a:cxn>
                  <a:cxn ang="0">
                    <a:pos x="0" y="9"/>
                  </a:cxn>
                  <a:cxn ang="0">
                    <a:pos x="14" y="6"/>
                  </a:cxn>
                </a:cxnLst>
                <a:rect l="0" t="0" r="r" b="b"/>
                <a:pathLst>
                  <a:path w="14" h="15">
                    <a:moveTo>
                      <a:pt x="14" y="6"/>
                    </a:moveTo>
                    <a:cubicBezTo>
                      <a:pt x="12" y="9"/>
                      <a:pt x="11" y="15"/>
                      <a:pt x="6" y="15"/>
                    </a:cubicBezTo>
                    <a:cubicBezTo>
                      <a:pt x="5" y="15"/>
                      <a:pt x="0" y="9"/>
                      <a:pt x="0" y="9"/>
                    </a:cubicBezTo>
                    <a:cubicBezTo>
                      <a:pt x="0" y="1"/>
                      <a:pt x="10" y="0"/>
                      <a:pt x="14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Freeform 82"/>
              <p:cNvSpPr>
                <a:spLocks/>
              </p:cNvSpPr>
              <p:nvPr/>
            </p:nvSpPr>
            <p:spPr bwMode="auto">
              <a:xfrm>
                <a:off x="3136900" y="1509713"/>
                <a:ext cx="19050" cy="11113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4" y="7"/>
                  </a:cxn>
                  <a:cxn ang="0">
                    <a:pos x="5" y="8"/>
                  </a:cxn>
                </a:cxnLst>
                <a:rect l="0" t="0" r="r" b="b"/>
                <a:pathLst>
                  <a:path w="14" h="8">
                    <a:moveTo>
                      <a:pt x="5" y="8"/>
                    </a:moveTo>
                    <a:cubicBezTo>
                      <a:pt x="2" y="8"/>
                      <a:pt x="0" y="7"/>
                      <a:pt x="0" y="4"/>
                    </a:cubicBezTo>
                    <a:cubicBezTo>
                      <a:pt x="0" y="3"/>
                      <a:pt x="4" y="0"/>
                      <a:pt x="5" y="0"/>
                    </a:cubicBezTo>
                    <a:cubicBezTo>
                      <a:pt x="9" y="0"/>
                      <a:pt x="13" y="5"/>
                      <a:pt x="14" y="7"/>
                    </a:cubicBezTo>
                    <a:cubicBezTo>
                      <a:pt x="8" y="8"/>
                      <a:pt x="10" y="8"/>
                      <a:pt x="5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Freeform 83"/>
              <p:cNvSpPr>
                <a:spLocks/>
              </p:cNvSpPr>
              <p:nvPr/>
            </p:nvSpPr>
            <p:spPr bwMode="auto">
              <a:xfrm>
                <a:off x="3052763" y="1476375"/>
                <a:ext cx="20638" cy="12700"/>
              </a:xfrm>
              <a:custGeom>
                <a:avLst/>
                <a:gdLst/>
                <a:ahLst/>
                <a:cxnLst>
                  <a:cxn ang="0">
                    <a:pos x="5" y="10"/>
                  </a:cxn>
                  <a:cxn ang="0">
                    <a:pos x="15" y="0"/>
                  </a:cxn>
                  <a:cxn ang="0">
                    <a:pos x="5" y="10"/>
                  </a:cxn>
                </a:cxnLst>
                <a:rect l="0" t="0" r="r" b="b"/>
                <a:pathLst>
                  <a:path w="15" h="10">
                    <a:moveTo>
                      <a:pt x="5" y="10"/>
                    </a:moveTo>
                    <a:cubicBezTo>
                      <a:pt x="0" y="10"/>
                      <a:pt x="10" y="0"/>
                      <a:pt x="15" y="0"/>
                    </a:cubicBezTo>
                    <a:cubicBezTo>
                      <a:pt x="14" y="6"/>
                      <a:pt x="10" y="10"/>
                      <a:pt x="5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" name="Freeform 84"/>
              <p:cNvSpPr>
                <a:spLocks/>
              </p:cNvSpPr>
              <p:nvPr/>
            </p:nvSpPr>
            <p:spPr bwMode="auto">
              <a:xfrm>
                <a:off x="2876550" y="1335088"/>
                <a:ext cx="482600" cy="347663"/>
              </a:xfrm>
              <a:custGeom>
                <a:avLst/>
                <a:gdLst/>
                <a:ahLst/>
                <a:cxnLst>
                  <a:cxn ang="0">
                    <a:pos x="333" y="196"/>
                  </a:cxn>
                  <a:cxn ang="0">
                    <a:pos x="281" y="171"/>
                  </a:cxn>
                  <a:cxn ang="0">
                    <a:pos x="289" y="177"/>
                  </a:cxn>
                  <a:cxn ang="0">
                    <a:pos x="283" y="184"/>
                  </a:cxn>
                  <a:cxn ang="0">
                    <a:pos x="298" y="201"/>
                  </a:cxn>
                  <a:cxn ang="0">
                    <a:pos x="318" y="206"/>
                  </a:cxn>
                  <a:cxn ang="0">
                    <a:pos x="326" y="225"/>
                  </a:cxn>
                  <a:cxn ang="0">
                    <a:pos x="278" y="225"/>
                  </a:cxn>
                  <a:cxn ang="0">
                    <a:pos x="304" y="256"/>
                  </a:cxn>
                  <a:cxn ang="0">
                    <a:pos x="295" y="256"/>
                  </a:cxn>
                  <a:cxn ang="0">
                    <a:pos x="233" y="226"/>
                  </a:cxn>
                  <a:cxn ang="0">
                    <a:pos x="190" y="210"/>
                  </a:cxn>
                  <a:cxn ang="0">
                    <a:pos x="169" y="214"/>
                  </a:cxn>
                  <a:cxn ang="0">
                    <a:pos x="168" y="189"/>
                  </a:cxn>
                  <a:cxn ang="0">
                    <a:pos x="207" y="183"/>
                  </a:cxn>
                  <a:cxn ang="0">
                    <a:pos x="210" y="167"/>
                  </a:cxn>
                  <a:cxn ang="0">
                    <a:pos x="186" y="115"/>
                  </a:cxn>
                  <a:cxn ang="0">
                    <a:pos x="168" y="115"/>
                  </a:cxn>
                  <a:cxn ang="0">
                    <a:pos x="146" y="85"/>
                  </a:cxn>
                  <a:cxn ang="0">
                    <a:pos x="122" y="91"/>
                  </a:cxn>
                  <a:cxn ang="0">
                    <a:pos x="41" y="82"/>
                  </a:cxn>
                  <a:cxn ang="0">
                    <a:pos x="11" y="69"/>
                  </a:cxn>
                  <a:cxn ang="0">
                    <a:pos x="30" y="65"/>
                  </a:cxn>
                  <a:cxn ang="0">
                    <a:pos x="0" y="48"/>
                  </a:cxn>
                  <a:cxn ang="0">
                    <a:pos x="11" y="16"/>
                  </a:cxn>
                  <a:cxn ang="0">
                    <a:pos x="61" y="4"/>
                  </a:cxn>
                  <a:cxn ang="0">
                    <a:pos x="46" y="32"/>
                  </a:cxn>
                  <a:cxn ang="0">
                    <a:pos x="50" y="47"/>
                  </a:cxn>
                  <a:cxn ang="0">
                    <a:pos x="55" y="26"/>
                  </a:cxn>
                  <a:cxn ang="0">
                    <a:pos x="120" y="29"/>
                  </a:cxn>
                  <a:cxn ang="0">
                    <a:pos x="128" y="34"/>
                  </a:cxn>
                  <a:cxn ang="0">
                    <a:pos x="156" y="27"/>
                  </a:cxn>
                  <a:cxn ang="0">
                    <a:pos x="217" y="56"/>
                  </a:cxn>
                  <a:cxn ang="0">
                    <a:pos x="242" y="65"/>
                  </a:cxn>
                  <a:cxn ang="0">
                    <a:pos x="273" y="85"/>
                  </a:cxn>
                  <a:cxn ang="0">
                    <a:pos x="293" y="95"/>
                  </a:cxn>
                  <a:cxn ang="0">
                    <a:pos x="291" y="102"/>
                  </a:cxn>
                  <a:cxn ang="0">
                    <a:pos x="283" y="116"/>
                  </a:cxn>
                  <a:cxn ang="0">
                    <a:pos x="317" y="135"/>
                  </a:cxn>
                  <a:cxn ang="0">
                    <a:pos x="342" y="153"/>
                  </a:cxn>
                  <a:cxn ang="0">
                    <a:pos x="362" y="165"/>
                  </a:cxn>
                  <a:cxn ang="0">
                    <a:pos x="349" y="178"/>
                  </a:cxn>
                </a:cxnLst>
                <a:rect l="0" t="0" r="r" b="b"/>
                <a:pathLst>
                  <a:path w="362" h="261">
                    <a:moveTo>
                      <a:pt x="339" y="184"/>
                    </a:moveTo>
                    <a:cubicBezTo>
                      <a:pt x="339" y="189"/>
                      <a:pt x="338" y="196"/>
                      <a:pt x="333" y="196"/>
                    </a:cubicBezTo>
                    <a:cubicBezTo>
                      <a:pt x="311" y="196"/>
                      <a:pt x="311" y="166"/>
                      <a:pt x="289" y="166"/>
                    </a:cubicBezTo>
                    <a:cubicBezTo>
                      <a:pt x="287" y="166"/>
                      <a:pt x="281" y="171"/>
                      <a:pt x="281" y="171"/>
                    </a:cubicBezTo>
                    <a:cubicBezTo>
                      <a:pt x="284" y="173"/>
                      <a:pt x="285" y="173"/>
                      <a:pt x="289" y="172"/>
                    </a:cubicBezTo>
                    <a:cubicBezTo>
                      <a:pt x="289" y="177"/>
                      <a:pt x="289" y="177"/>
                      <a:pt x="289" y="177"/>
                    </a:cubicBezTo>
                    <a:cubicBezTo>
                      <a:pt x="287" y="178"/>
                      <a:pt x="284" y="178"/>
                      <a:pt x="283" y="177"/>
                    </a:cubicBezTo>
                    <a:cubicBezTo>
                      <a:pt x="283" y="184"/>
                      <a:pt x="283" y="184"/>
                      <a:pt x="283" y="184"/>
                    </a:cubicBezTo>
                    <a:cubicBezTo>
                      <a:pt x="288" y="184"/>
                      <a:pt x="288" y="184"/>
                      <a:pt x="288" y="184"/>
                    </a:cubicBezTo>
                    <a:cubicBezTo>
                      <a:pt x="289" y="189"/>
                      <a:pt x="295" y="199"/>
                      <a:pt x="298" y="201"/>
                    </a:cubicBezTo>
                    <a:cubicBezTo>
                      <a:pt x="307" y="204"/>
                      <a:pt x="310" y="198"/>
                      <a:pt x="311" y="206"/>
                    </a:cubicBezTo>
                    <a:cubicBezTo>
                      <a:pt x="315" y="206"/>
                      <a:pt x="315" y="206"/>
                      <a:pt x="318" y="206"/>
                    </a:cubicBezTo>
                    <a:cubicBezTo>
                      <a:pt x="318" y="213"/>
                      <a:pt x="318" y="213"/>
                      <a:pt x="318" y="215"/>
                    </a:cubicBezTo>
                    <a:cubicBezTo>
                      <a:pt x="318" y="218"/>
                      <a:pt x="326" y="220"/>
                      <a:pt x="326" y="225"/>
                    </a:cubicBezTo>
                    <a:cubicBezTo>
                      <a:pt x="326" y="229"/>
                      <a:pt x="321" y="238"/>
                      <a:pt x="319" y="242"/>
                    </a:cubicBezTo>
                    <a:cubicBezTo>
                      <a:pt x="311" y="242"/>
                      <a:pt x="283" y="231"/>
                      <a:pt x="278" y="225"/>
                    </a:cubicBezTo>
                    <a:cubicBezTo>
                      <a:pt x="272" y="225"/>
                      <a:pt x="272" y="225"/>
                      <a:pt x="272" y="225"/>
                    </a:cubicBezTo>
                    <a:cubicBezTo>
                      <a:pt x="279" y="234"/>
                      <a:pt x="304" y="243"/>
                      <a:pt x="304" y="256"/>
                    </a:cubicBezTo>
                    <a:cubicBezTo>
                      <a:pt x="304" y="259"/>
                      <a:pt x="301" y="261"/>
                      <a:pt x="299" y="261"/>
                    </a:cubicBezTo>
                    <a:cubicBezTo>
                      <a:pt x="297" y="261"/>
                      <a:pt x="296" y="256"/>
                      <a:pt x="295" y="256"/>
                    </a:cubicBezTo>
                    <a:cubicBezTo>
                      <a:pt x="282" y="249"/>
                      <a:pt x="274" y="252"/>
                      <a:pt x="263" y="245"/>
                    </a:cubicBezTo>
                    <a:cubicBezTo>
                      <a:pt x="252" y="239"/>
                      <a:pt x="226" y="240"/>
                      <a:pt x="233" y="226"/>
                    </a:cubicBezTo>
                    <a:cubicBezTo>
                      <a:pt x="219" y="219"/>
                      <a:pt x="212" y="211"/>
                      <a:pt x="199" y="204"/>
                    </a:cubicBezTo>
                    <a:cubicBezTo>
                      <a:pt x="197" y="207"/>
                      <a:pt x="194" y="210"/>
                      <a:pt x="190" y="210"/>
                    </a:cubicBezTo>
                    <a:cubicBezTo>
                      <a:pt x="186" y="210"/>
                      <a:pt x="187" y="207"/>
                      <a:pt x="183" y="207"/>
                    </a:cubicBezTo>
                    <a:cubicBezTo>
                      <a:pt x="177" y="207"/>
                      <a:pt x="175" y="214"/>
                      <a:pt x="169" y="214"/>
                    </a:cubicBezTo>
                    <a:cubicBezTo>
                      <a:pt x="165" y="214"/>
                      <a:pt x="150" y="208"/>
                      <a:pt x="150" y="201"/>
                    </a:cubicBezTo>
                    <a:cubicBezTo>
                      <a:pt x="150" y="197"/>
                      <a:pt x="162" y="189"/>
                      <a:pt x="168" y="189"/>
                    </a:cubicBezTo>
                    <a:cubicBezTo>
                      <a:pt x="176" y="189"/>
                      <a:pt x="183" y="189"/>
                      <a:pt x="187" y="189"/>
                    </a:cubicBezTo>
                    <a:cubicBezTo>
                      <a:pt x="191" y="189"/>
                      <a:pt x="202" y="187"/>
                      <a:pt x="207" y="183"/>
                    </a:cubicBezTo>
                    <a:cubicBezTo>
                      <a:pt x="205" y="182"/>
                      <a:pt x="199" y="178"/>
                      <a:pt x="199" y="174"/>
                    </a:cubicBezTo>
                    <a:cubicBezTo>
                      <a:pt x="199" y="167"/>
                      <a:pt x="207" y="171"/>
                      <a:pt x="210" y="167"/>
                    </a:cubicBezTo>
                    <a:cubicBezTo>
                      <a:pt x="214" y="163"/>
                      <a:pt x="223" y="154"/>
                      <a:pt x="223" y="148"/>
                    </a:cubicBezTo>
                    <a:cubicBezTo>
                      <a:pt x="223" y="136"/>
                      <a:pt x="195" y="115"/>
                      <a:pt x="186" y="115"/>
                    </a:cubicBezTo>
                    <a:cubicBezTo>
                      <a:pt x="180" y="115"/>
                      <a:pt x="177" y="120"/>
                      <a:pt x="172" y="120"/>
                    </a:cubicBezTo>
                    <a:cubicBezTo>
                      <a:pt x="170" y="120"/>
                      <a:pt x="168" y="115"/>
                      <a:pt x="168" y="115"/>
                    </a:cubicBezTo>
                    <a:cubicBezTo>
                      <a:pt x="168" y="110"/>
                      <a:pt x="176" y="109"/>
                      <a:pt x="179" y="109"/>
                    </a:cubicBezTo>
                    <a:cubicBezTo>
                      <a:pt x="175" y="105"/>
                      <a:pt x="151" y="85"/>
                      <a:pt x="146" y="85"/>
                    </a:cubicBezTo>
                    <a:cubicBezTo>
                      <a:pt x="140" y="85"/>
                      <a:pt x="133" y="101"/>
                      <a:pt x="125" y="101"/>
                    </a:cubicBezTo>
                    <a:cubicBezTo>
                      <a:pt x="120" y="101"/>
                      <a:pt x="121" y="94"/>
                      <a:pt x="122" y="91"/>
                    </a:cubicBezTo>
                    <a:cubicBezTo>
                      <a:pt x="108" y="90"/>
                      <a:pt x="75" y="91"/>
                      <a:pt x="55" y="91"/>
                    </a:cubicBezTo>
                    <a:cubicBezTo>
                      <a:pt x="51" y="91"/>
                      <a:pt x="44" y="86"/>
                      <a:pt x="41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18" y="76"/>
                      <a:pt x="11" y="75"/>
                      <a:pt x="11" y="69"/>
                    </a:cubicBezTo>
                    <a:cubicBezTo>
                      <a:pt x="16" y="67"/>
                      <a:pt x="23" y="70"/>
                      <a:pt x="30" y="70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6" y="62"/>
                      <a:pt x="6" y="60"/>
                      <a:pt x="6" y="60"/>
                    </a:cubicBezTo>
                    <a:cubicBezTo>
                      <a:pt x="6" y="60"/>
                      <a:pt x="0" y="52"/>
                      <a:pt x="0" y="48"/>
                    </a:cubicBezTo>
                    <a:cubicBezTo>
                      <a:pt x="0" y="36"/>
                      <a:pt x="2" y="33"/>
                      <a:pt x="8" y="29"/>
                    </a:cubicBezTo>
                    <a:cubicBezTo>
                      <a:pt x="12" y="26"/>
                      <a:pt x="10" y="18"/>
                      <a:pt x="11" y="16"/>
                    </a:cubicBezTo>
                    <a:cubicBezTo>
                      <a:pt x="20" y="7"/>
                      <a:pt x="32" y="0"/>
                      <a:pt x="47" y="0"/>
                    </a:cubicBezTo>
                    <a:cubicBezTo>
                      <a:pt x="47" y="0"/>
                      <a:pt x="61" y="4"/>
                      <a:pt x="61" y="4"/>
                    </a:cubicBezTo>
                    <a:cubicBezTo>
                      <a:pt x="57" y="14"/>
                      <a:pt x="42" y="14"/>
                      <a:pt x="42" y="27"/>
                    </a:cubicBezTo>
                    <a:cubicBezTo>
                      <a:pt x="42" y="30"/>
                      <a:pt x="44" y="32"/>
                      <a:pt x="46" y="32"/>
                    </a:cubicBezTo>
                    <a:cubicBezTo>
                      <a:pt x="45" y="35"/>
                      <a:pt x="46" y="40"/>
                      <a:pt x="46" y="40"/>
                    </a:cubicBezTo>
                    <a:cubicBezTo>
                      <a:pt x="46" y="43"/>
                      <a:pt x="45" y="47"/>
                      <a:pt x="50" y="47"/>
                    </a:cubicBezTo>
                    <a:cubicBezTo>
                      <a:pt x="53" y="47"/>
                      <a:pt x="59" y="42"/>
                      <a:pt x="59" y="38"/>
                    </a:cubicBezTo>
                    <a:cubicBezTo>
                      <a:pt x="59" y="34"/>
                      <a:pt x="55" y="31"/>
                      <a:pt x="55" y="26"/>
                    </a:cubicBezTo>
                    <a:cubicBezTo>
                      <a:pt x="55" y="10"/>
                      <a:pt x="84" y="4"/>
                      <a:pt x="102" y="4"/>
                    </a:cubicBezTo>
                    <a:cubicBezTo>
                      <a:pt x="113" y="4"/>
                      <a:pt x="120" y="20"/>
                      <a:pt x="120" y="29"/>
                    </a:cubicBezTo>
                    <a:cubicBezTo>
                      <a:pt x="120" y="31"/>
                      <a:pt x="117" y="38"/>
                      <a:pt x="120" y="38"/>
                    </a:cubicBezTo>
                    <a:cubicBezTo>
                      <a:pt x="122" y="38"/>
                      <a:pt x="124" y="34"/>
                      <a:pt x="128" y="34"/>
                    </a:cubicBezTo>
                    <a:cubicBezTo>
                      <a:pt x="133" y="34"/>
                      <a:pt x="135" y="38"/>
                      <a:pt x="138" y="38"/>
                    </a:cubicBezTo>
                    <a:cubicBezTo>
                      <a:pt x="146" y="38"/>
                      <a:pt x="148" y="27"/>
                      <a:pt x="156" y="27"/>
                    </a:cubicBezTo>
                    <a:cubicBezTo>
                      <a:pt x="165" y="27"/>
                      <a:pt x="183" y="30"/>
                      <a:pt x="189" y="34"/>
                    </a:cubicBezTo>
                    <a:cubicBezTo>
                      <a:pt x="199" y="41"/>
                      <a:pt x="202" y="56"/>
                      <a:pt x="217" y="56"/>
                    </a:cubicBezTo>
                    <a:cubicBezTo>
                      <a:pt x="223" y="56"/>
                      <a:pt x="224" y="56"/>
                      <a:pt x="228" y="56"/>
                    </a:cubicBezTo>
                    <a:cubicBezTo>
                      <a:pt x="232" y="56"/>
                      <a:pt x="243" y="57"/>
                      <a:pt x="242" y="65"/>
                    </a:cubicBezTo>
                    <a:cubicBezTo>
                      <a:pt x="254" y="69"/>
                      <a:pt x="261" y="76"/>
                      <a:pt x="273" y="77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6" y="85"/>
                      <a:pt x="281" y="85"/>
                      <a:pt x="281" y="85"/>
                    </a:cubicBezTo>
                    <a:cubicBezTo>
                      <a:pt x="287" y="85"/>
                      <a:pt x="290" y="89"/>
                      <a:pt x="293" y="95"/>
                    </a:cubicBezTo>
                    <a:cubicBezTo>
                      <a:pt x="287" y="96"/>
                      <a:pt x="281" y="96"/>
                      <a:pt x="277" y="101"/>
                    </a:cubicBezTo>
                    <a:cubicBezTo>
                      <a:pt x="285" y="102"/>
                      <a:pt x="287" y="102"/>
                      <a:pt x="291" y="102"/>
                    </a:cubicBezTo>
                    <a:cubicBezTo>
                      <a:pt x="293" y="102"/>
                      <a:pt x="296" y="103"/>
                      <a:pt x="297" y="106"/>
                    </a:cubicBezTo>
                    <a:cubicBezTo>
                      <a:pt x="290" y="110"/>
                      <a:pt x="287" y="110"/>
                      <a:pt x="283" y="116"/>
                    </a:cubicBezTo>
                    <a:cubicBezTo>
                      <a:pt x="287" y="118"/>
                      <a:pt x="289" y="120"/>
                      <a:pt x="295" y="120"/>
                    </a:cubicBezTo>
                    <a:cubicBezTo>
                      <a:pt x="296" y="130"/>
                      <a:pt x="308" y="134"/>
                      <a:pt x="317" y="135"/>
                    </a:cubicBezTo>
                    <a:cubicBezTo>
                      <a:pt x="318" y="143"/>
                      <a:pt x="320" y="151"/>
                      <a:pt x="327" y="151"/>
                    </a:cubicBezTo>
                    <a:cubicBezTo>
                      <a:pt x="337" y="151"/>
                      <a:pt x="339" y="145"/>
                      <a:pt x="342" y="153"/>
                    </a:cubicBezTo>
                    <a:cubicBezTo>
                      <a:pt x="344" y="155"/>
                      <a:pt x="348" y="155"/>
                      <a:pt x="350" y="155"/>
                    </a:cubicBezTo>
                    <a:cubicBezTo>
                      <a:pt x="359" y="155"/>
                      <a:pt x="362" y="158"/>
                      <a:pt x="362" y="165"/>
                    </a:cubicBezTo>
                    <a:cubicBezTo>
                      <a:pt x="362" y="171"/>
                      <a:pt x="355" y="173"/>
                      <a:pt x="349" y="173"/>
                    </a:cubicBezTo>
                    <a:cubicBezTo>
                      <a:pt x="349" y="178"/>
                      <a:pt x="349" y="176"/>
                      <a:pt x="349" y="178"/>
                    </a:cubicBezTo>
                    <a:cubicBezTo>
                      <a:pt x="349" y="180"/>
                      <a:pt x="348" y="184"/>
                      <a:pt x="339" y="1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" name="Freeform 85"/>
              <p:cNvSpPr>
                <a:spLocks/>
              </p:cNvSpPr>
              <p:nvPr/>
            </p:nvSpPr>
            <p:spPr bwMode="auto">
              <a:xfrm>
                <a:off x="3073400" y="163512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0" y="6"/>
                  </a:cxn>
                  <a:cxn ang="0">
                    <a:pos x="10" y="6"/>
                  </a:cxn>
                </a:cxnLst>
                <a:rect l="0" t="0" r="r" b="b"/>
                <a:pathLst>
                  <a:path w="10" h="9">
                    <a:moveTo>
                      <a:pt x="10" y="6"/>
                    </a:moveTo>
                    <a:cubicBezTo>
                      <a:pt x="6" y="9"/>
                      <a:pt x="5" y="9"/>
                      <a:pt x="0" y="6"/>
                    </a:cubicBezTo>
                    <a:cubicBezTo>
                      <a:pt x="5" y="0"/>
                      <a:pt x="5" y="3"/>
                      <a:pt x="10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" name="Freeform 86"/>
              <p:cNvSpPr>
                <a:spLocks/>
              </p:cNvSpPr>
              <p:nvPr/>
            </p:nvSpPr>
            <p:spPr bwMode="auto">
              <a:xfrm>
                <a:off x="2974975" y="1568450"/>
                <a:ext cx="12700" cy="12700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9" y="9"/>
                  </a:cxn>
                  <a:cxn ang="0">
                    <a:pos x="1" y="2"/>
                  </a:cxn>
                </a:cxnLst>
                <a:rect l="0" t="0" r="r" b="b"/>
                <a:pathLst>
                  <a:path w="9" h="9">
                    <a:moveTo>
                      <a:pt x="1" y="2"/>
                    </a:moveTo>
                    <a:cubicBezTo>
                      <a:pt x="6" y="0"/>
                      <a:pt x="6" y="5"/>
                      <a:pt x="9" y="9"/>
                    </a:cubicBezTo>
                    <a:cubicBezTo>
                      <a:pt x="4" y="9"/>
                      <a:pt x="0" y="5"/>
                      <a:pt x="1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" name="Freeform 87"/>
              <p:cNvSpPr>
                <a:spLocks/>
              </p:cNvSpPr>
              <p:nvPr/>
            </p:nvSpPr>
            <p:spPr bwMode="auto">
              <a:xfrm>
                <a:off x="2847975" y="985838"/>
                <a:ext cx="514350" cy="269875"/>
              </a:xfrm>
              <a:custGeom>
                <a:avLst/>
                <a:gdLst/>
                <a:ahLst/>
                <a:cxnLst>
                  <a:cxn ang="0">
                    <a:pos x="307" y="16"/>
                  </a:cxn>
                  <a:cxn ang="0">
                    <a:pos x="350" y="9"/>
                  </a:cxn>
                  <a:cxn ang="0">
                    <a:pos x="386" y="28"/>
                  </a:cxn>
                  <a:cxn ang="0">
                    <a:pos x="313" y="51"/>
                  </a:cxn>
                  <a:cxn ang="0">
                    <a:pos x="295" y="74"/>
                  </a:cxn>
                  <a:cxn ang="0">
                    <a:pos x="231" y="108"/>
                  </a:cxn>
                  <a:cxn ang="0">
                    <a:pos x="216" y="118"/>
                  </a:cxn>
                  <a:cxn ang="0">
                    <a:pos x="216" y="137"/>
                  </a:cxn>
                  <a:cxn ang="0">
                    <a:pos x="174" y="157"/>
                  </a:cxn>
                  <a:cxn ang="0">
                    <a:pos x="158" y="184"/>
                  </a:cxn>
                  <a:cxn ang="0">
                    <a:pos x="176" y="188"/>
                  </a:cxn>
                  <a:cxn ang="0">
                    <a:pos x="126" y="197"/>
                  </a:cxn>
                  <a:cxn ang="0">
                    <a:pos x="80" y="201"/>
                  </a:cxn>
                  <a:cxn ang="0">
                    <a:pos x="33" y="197"/>
                  </a:cxn>
                  <a:cxn ang="0">
                    <a:pos x="60" y="176"/>
                  </a:cxn>
                  <a:cxn ang="0">
                    <a:pos x="57" y="158"/>
                  </a:cxn>
                  <a:cxn ang="0">
                    <a:pos x="92" y="170"/>
                  </a:cxn>
                  <a:cxn ang="0">
                    <a:pos x="66" y="148"/>
                  </a:cxn>
                  <a:cxn ang="0">
                    <a:pos x="55" y="151"/>
                  </a:cxn>
                  <a:cxn ang="0">
                    <a:pos x="68" y="131"/>
                  </a:cxn>
                  <a:cxn ang="0">
                    <a:pos x="62" y="97"/>
                  </a:cxn>
                  <a:cxn ang="0">
                    <a:pos x="67" y="89"/>
                  </a:cxn>
                  <a:cxn ang="0">
                    <a:pos x="97" y="90"/>
                  </a:cxn>
                  <a:cxn ang="0">
                    <a:pos x="108" y="91"/>
                  </a:cxn>
                  <a:cxn ang="0">
                    <a:pos x="133" y="86"/>
                  </a:cxn>
                  <a:cxn ang="0">
                    <a:pos x="147" y="74"/>
                  </a:cxn>
                  <a:cxn ang="0">
                    <a:pos x="99" y="81"/>
                  </a:cxn>
                  <a:cxn ang="0">
                    <a:pos x="72" y="76"/>
                  </a:cxn>
                  <a:cxn ang="0">
                    <a:pos x="57" y="81"/>
                  </a:cxn>
                  <a:cxn ang="0">
                    <a:pos x="44" y="67"/>
                  </a:cxn>
                  <a:cxn ang="0">
                    <a:pos x="51" y="53"/>
                  </a:cxn>
                  <a:cxn ang="0">
                    <a:pos x="25" y="60"/>
                  </a:cxn>
                  <a:cxn ang="0">
                    <a:pos x="29" y="49"/>
                  </a:cxn>
                  <a:cxn ang="0">
                    <a:pos x="9" y="52"/>
                  </a:cxn>
                  <a:cxn ang="0">
                    <a:pos x="44" y="36"/>
                  </a:cxn>
                  <a:cxn ang="0">
                    <a:pos x="57" y="32"/>
                  </a:cxn>
                  <a:cxn ang="0">
                    <a:pos x="104" y="32"/>
                  </a:cxn>
                  <a:cxn ang="0">
                    <a:pos x="135" y="11"/>
                  </a:cxn>
                  <a:cxn ang="0">
                    <a:pos x="196" y="6"/>
                  </a:cxn>
                  <a:cxn ang="0">
                    <a:pos x="218" y="8"/>
                  </a:cxn>
                  <a:cxn ang="0">
                    <a:pos x="245" y="3"/>
                  </a:cxn>
                  <a:cxn ang="0">
                    <a:pos x="315" y="11"/>
                  </a:cxn>
                </a:cxnLst>
                <a:rect l="0" t="0" r="r" b="b"/>
                <a:pathLst>
                  <a:path w="386" h="203">
                    <a:moveTo>
                      <a:pt x="315" y="11"/>
                    </a:moveTo>
                    <a:cubicBezTo>
                      <a:pt x="312" y="14"/>
                      <a:pt x="310" y="15"/>
                      <a:pt x="307" y="16"/>
                    </a:cubicBezTo>
                    <a:cubicBezTo>
                      <a:pt x="342" y="6"/>
                      <a:pt x="342" y="6"/>
                      <a:pt x="342" y="6"/>
                    </a:cubicBezTo>
                    <a:cubicBezTo>
                      <a:pt x="345" y="7"/>
                      <a:pt x="347" y="8"/>
                      <a:pt x="350" y="9"/>
                    </a:cubicBezTo>
                    <a:cubicBezTo>
                      <a:pt x="355" y="11"/>
                      <a:pt x="355" y="14"/>
                      <a:pt x="358" y="17"/>
                    </a:cubicBezTo>
                    <a:cubicBezTo>
                      <a:pt x="363" y="22"/>
                      <a:pt x="386" y="20"/>
                      <a:pt x="386" y="28"/>
                    </a:cubicBezTo>
                    <a:cubicBezTo>
                      <a:pt x="386" y="33"/>
                      <a:pt x="378" y="32"/>
                      <a:pt x="375" y="34"/>
                    </a:cubicBezTo>
                    <a:cubicBezTo>
                      <a:pt x="358" y="48"/>
                      <a:pt x="336" y="40"/>
                      <a:pt x="313" y="51"/>
                    </a:cubicBezTo>
                    <a:cubicBezTo>
                      <a:pt x="317" y="56"/>
                      <a:pt x="335" y="52"/>
                      <a:pt x="346" y="52"/>
                    </a:cubicBezTo>
                    <a:cubicBezTo>
                      <a:pt x="336" y="63"/>
                      <a:pt x="311" y="69"/>
                      <a:pt x="295" y="74"/>
                    </a:cubicBezTo>
                    <a:cubicBezTo>
                      <a:pt x="277" y="80"/>
                      <a:pt x="267" y="97"/>
                      <a:pt x="254" y="107"/>
                    </a:cubicBezTo>
                    <a:cubicBezTo>
                      <a:pt x="248" y="112"/>
                      <a:pt x="238" y="106"/>
                      <a:pt x="231" y="108"/>
                    </a:cubicBezTo>
                    <a:cubicBezTo>
                      <a:pt x="221" y="112"/>
                      <a:pt x="210" y="112"/>
                      <a:pt x="203" y="118"/>
                    </a:cubicBezTo>
                    <a:cubicBezTo>
                      <a:pt x="216" y="118"/>
                      <a:pt x="216" y="118"/>
                      <a:pt x="216" y="118"/>
                    </a:cubicBezTo>
                    <a:cubicBezTo>
                      <a:pt x="217" y="128"/>
                      <a:pt x="211" y="127"/>
                      <a:pt x="203" y="126"/>
                    </a:cubicBezTo>
                    <a:cubicBezTo>
                      <a:pt x="208" y="129"/>
                      <a:pt x="213" y="131"/>
                      <a:pt x="216" y="137"/>
                    </a:cubicBezTo>
                    <a:cubicBezTo>
                      <a:pt x="206" y="141"/>
                      <a:pt x="203" y="152"/>
                      <a:pt x="196" y="157"/>
                    </a:cubicBezTo>
                    <a:cubicBezTo>
                      <a:pt x="177" y="157"/>
                      <a:pt x="177" y="157"/>
                      <a:pt x="174" y="157"/>
                    </a:cubicBezTo>
                    <a:cubicBezTo>
                      <a:pt x="175" y="160"/>
                      <a:pt x="177" y="161"/>
                      <a:pt x="177" y="164"/>
                    </a:cubicBezTo>
                    <a:cubicBezTo>
                      <a:pt x="177" y="178"/>
                      <a:pt x="158" y="169"/>
                      <a:pt x="158" y="184"/>
                    </a:cubicBezTo>
                    <a:cubicBezTo>
                      <a:pt x="165" y="184"/>
                      <a:pt x="166" y="184"/>
                      <a:pt x="169" y="184"/>
                    </a:cubicBezTo>
                    <a:cubicBezTo>
                      <a:pt x="171" y="184"/>
                      <a:pt x="176" y="184"/>
                      <a:pt x="176" y="188"/>
                    </a:cubicBezTo>
                    <a:cubicBezTo>
                      <a:pt x="176" y="195"/>
                      <a:pt x="151" y="203"/>
                      <a:pt x="141" y="203"/>
                    </a:cubicBezTo>
                    <a:cubicBezTo>
                      <a:pt x="131" y="203"/>
                      <a:pt x="135" y="197"/>
                      <a:pt x="126" y="197"/>
                    </a:cubicBezTo>
                    <a:cubicBezTo>
                      <a:pt x="113" y="197"/>
                      <a:pt x="104" y="197"/>
                      <a:pt x="93" y="197"/>
                    </a:cubicBezTo>
                    <a:cubicBezTo>
                      <a:pt x="89" y="197"/>
                      <a:pt x="86" y="201"/>
                      <a:pt x="80" y="201"/>
                    </a:cubicBezTo>
                    <a:cubicBezTo>
                      <a:pt x="65" y="201"/>
                      <a:pt x="53" y="197"/>
                      <a:pt x="38" y="192"/>
                    </a:cubicBezTo>
                    <a:cubicBezTo>
                      <a:pt x="37" y="194"/>
                      <a:pt x="35" y="197"/>
                      <a:pt x="33" y="197"/>
                    </a:cubicBezTo>
                    <a:cubicBezTo>
                      <a:pt x="29" y="197"/>
                      <a:pt x="28" y="194"/>
                      <a:pt x="28" y="193"/>
                    </a:cubicBezTo>
                    <a:cubicBezTo>
                      <a:pt x="28" y="176"/>
                      <a:pt x="51" y="182"/>
                      <a:pt x="60" y="176"/>
                    </a:cubicBezTo>
                    <a:cubicBezTo>
                      <a:pt x="55" y="172"/>
                      <a:pt x="46" y="170"/>
                      <a:pt x="46" y="162"/>
                    </a:cubicBezTo>
                    <a:cubicBezTo>
                      <a:pt x="46" y="156"/>
                      <a:pt x="52" y="158"/>
                      <a:pt x="57" y="158"/>
                    </a:cubicBezTo>
                    <a:cubicBezTo>
                      <a:pt x="71" y="158"/>
                      <a:pt x="76" y="165"/>
                      <a:pt x="84" y="170"/>
                    </a:cubicBezTo>
                    <a:cubicBezTo>
                      <a:pt x="92" y="170"/>
                      <a:pt x="92" y="170"/>
                      <a:pt x="92" y="170"/>
                    </a:cubicBezTo>
                    <a:cubicBezTo>
                      <a:pt x="86" y="164"/>
                      <a:pt x="72" y="159"/>
                      <a:pt x="72" y="148"/>
                    </a:cubicBezTo>
                    <a:cubicBezTo>
                      <a:pt x="66" y="148"/>
                      <a:pt x="66" y="148"/>
                      <a:pt x="66" y="148"/>
                    </a:cubicBezTo>
                    <a:cubicBezTo>
                      <a:pt x="63" y="149"/>
                      <a:pt x="63" y="149"/>
                      <a:pt x="61" y="151"/>
                    </a:cubicBezTo>
                    <a:cubicBezTo>
                      <a:pt x="55" y="151"/>
                      <a:pt x="55" y="151"/>
                      <a:pt x="55" y="151"/>
                    </a:cubicBezTo>
                    <a:cubicBezTo>
                      <a:pt x="55" y="146"/>
                      <a:pt x="55" y="146"/>
                      <a:pt x="55" y="146"/>
                    </a:cubicBezTo>
                    <a:cubicBezTo>
                      <a:pt x="58" y="138"/>
                      <a:pt x="61" y="134"/>
                      <a:pt x="68" y="131"/>
                    </a:cubicBezTo>
                    <a:cubicBezTo>
                      <a:pt x="79" y="128"/>
                      <a:pt x="92" y="132"/>
                      <a:pt x="92" y="119"/>
                    </a:cubicBezTo>
                    <a:cubicBezTo>
                      <a:pt x="92" y="105"/>
                      <a:pt x="62" y="105"/>
                      <a:pt x="62" y="97"/>
                    </a:cubicBezTo>
                    <a:cubicBezTo>
                      <a:pt x="62" y="93"/>
                      <a:pt x="69" y="94"/>
                      <a:pt x="73" y="94"/>
                    </a:cubicBezTo>
                    <a:cubicBezTo>
                      <a:pt x="68" y="94"/>
                      <a:pt x="67" y="92"/>
                      <a:pt x="67" y="89"/>
                    </a:cubicBezTo>
                    <a:cubicBezTo>
                      <a:pt x="69" y="88"/>
                      <a:pt x="71" y="89"/>
                      <a:pt x="73" y="89"/>
                    </a:cubicBezTo>
                    <a:cubicBezTo>
                      <a:pt x="78" y="89"/>
                      <a:pt x="88" y="87"/>
                      <a:pt x="97" y="90"/>
                    </a:cubicBezTo>
                    <a:cubicBezTo>
                      <a:pt x="108" y="93"/>
                      <a:pt x="112" y="106"/>
                      <a:pt x="124" y="104"/>
                    </a:cubicBezTo>
                    <a:cubicBezTo>
                      <a:pt x="122" y="102"/>
                      <a:pt x="108" y="93"/>
                      <a:pt x="108" y="91"/>
                    </a:cubicBezTo>
                    <a:cubicBezTo>
                      <a:pt x="108" y="89"/>
                      <a:pt x="110" y="88"/>
                      <a:pt x="111" y="86"/>
                    </a:cubicBezTo>
                    <a:cubicBezTo>
                      <a:pt x="133" y="86"/>
                      <a:pt x="133" y="86"/>
                      <a:pt x="133" y="86"/>
                    </a:cubicBezTo>
                    <a:cubicBezTo>
                      <a:pt x="141" y="83"/>
                      <a:pt x="149" y="81"/>
                      <a:pt x="154" y="74"/>
                    </a:cubicBezTo>
                    <a:cubicBezTo>
                      <a:pt x="147" y="74"/>
                      <a:pt x="147" y="74"/>
                      <a:pt x="147" y="74"/>
                    </a:cubicBezTo>
                    <a:cubicBezTo>
                      <a:pt x="138" y="81"/>
                      <a:pt x="128" y="84"/>
                      <a:pt x="114" y="84"/>
                    </a:cubicBezTo>
                    <a:cubicBezTo>
                      <a:pt x="106" y="84"/>
                      <a:pt x="103" y="81"/>
                      <a:pt x="99" y="81"/>
                    </a:cubicBezTo>
                    <a:cubicBezTo>
                      <a:pt x="95" y="81"/>
                      <a:pt x="93" y="85"/>
                      <a:pt x="90" y="85"/>
                    </a:cubicBezTo>
                    <a:cubicBezTo>
                      <a:pt x="81" y="85"/>
                      <a:pt x="70" y="82"/>
                      <a:pt x="72" y="76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3" y="78"/>
                      <a:pt x="61" y="81"/>
                      <a:pt x="57" y="81"/>
                    </a:cubicBezTo>
                    <a:cubicBezTo>
                      <a:pt x="48" y="81"/>
                      <a:pt x="36" y="75"/>
                      <a:pt x="33" y="71"/>
                    </a:cubicBezTo>
                    <a:cubicBezTo>
                      <a:pt x="36" y="69"/>
                      <a:pt x="39" y="67"/>
                      <a:pt x="44" y="67"/>
                    </a:cubicBezTo>
                    <a:cubicBezTo>
                      <a:pt x="36" y="67"/>
                      <a:pt x="27" y="66"/>
                      <a:pt x="24" y="67"/>
                    </a:cubicBezTo>
                    <a:cubicBezTo>
                      <a:pt x="29" y="55"/>
                      <a:pt x="40" y="56"/>
                      <a:pt x="51" y="53"/>
                    </a:cubicBezTo>
                    <a:cubicBezTo>
                      <a:pt x="47" y="52"/>
                      <a:pt x="46" y="52"/>
                      <a:pt x="42" y="52"/>
                    </a:cubicBezTo>
                    <a:cubicBezTo>
                      <a:pt x="33" y="52"/>
                      <a:pt x="33" y="60"/>
                      <a:pt x="25" y="60"/>
                    </a:cubicBezTo>
                    <a:cubicBezTo>
                      <a:pt x="22" y="60"/>
                      <a:pt x="18" y="57"/>
                      <a:pt x="17" y="56"/>
                    </a:cubicBezTo>
                    <a:cubicBezTo>
                      <a:pt x="21" y="52"/>
                      <a:pt x="24" y="51"/>
                      <a:pt x="29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3" y="50"/>
                      <a:pt x="11" y="51"/>
                      <a:pt x="9" y="52"/>
                    </a:cubicBezTo>
                    <a:cubicBezTo>
                      <a:pt x="7" y="52"/>
                      <a:pt x="2" y="52"/>
                      <a:pt x="0" y="52"/>
                    </a:cubicBezTo>
                    <a:cubicBezTo>
                      <a:pt x="2" y="41"/>
                      <a:pt x="31" y="36"/>
                      <a:pt x="44" y="36"/>
                    </a:cubicBezTo>
                    <a:cubicBezTo>
                      <a:pt x="49" y="36"/>
                      <a:pt x="52" y="36"/>
                      <a:pt x="53" y="36"/>
                    </a:cubicBezTo>
                    <a:cubicBezTo>
                      <a:pt x="55" y="36"/>
                      <a:pt x="57" y="34"/>
                      <a:pt x="57" y="32"/>
                    </a:cubicBezTo>
                    <a:cubicBezTo>
                      <a:pt x="71" y="32"/>
                      <a:pt x="65" y="22"/>
                      <a:pt x="74" y="22"/>
                    </a:cubicBezTo>
                    <a:cubicBezTo>
                      <a:pt x="83" y="22"/>
                      <a:pt x="100" y="31"/>
                      <a:pt x="104" y="32"/>
                    </a:cubicBezTo>
                    <a:cubicBezTo>
                      <a:pt x="108" y="22"/>
                      <a:pt x="113" y="12"/>
                      <a:pt x="126" y="12"/>
                    </a:cubicBezTo>
                    <a:cubicBezTo>
                      <a:pt x="134" y="12"/>
                      <a:pt x="129" y="16"/>
                      <a:pt x="135" y="11"/>
                    </a:cubicBezTo>
                    <a:cubicBezTo>
                      <a:pt x="137" y="7"/>
                      <a:pt x="141" y="6"/>
                      <a:pt x="145" y="6"/>
                    </a:cubicBezTo>
                    <a:cubicBezTo>
                      <a:pt x="168" y="6"/>
                      <a:pt x="173" y="6"/>
                      <a:pt x="196" y="6"/>
                    </a:cubicBezTo>
                    <a:cubicBezTo>
                      <a:pt x="197" y="4"/>
                      <a:pt x="199" y="3"/>
                      <a:pt x="201" y="3"/>
                    </a:cubicBezTo>
                    <a:cubicBezTo>
                      <a:pt x="209" y="3"/>
                      <a:pt x="211" y="8"/>
                      <a:pt x="218" y="8"/>
                    </a:cubicBezTo>
                    <a:cubicBezTo>
                      <a:pt x="224" y="8"/>
                      <a:pt x="226" y="0"/>
                      <a:pt x="232" y="0"/>
                    </a:cubicBezTo>
                    <a:cubicBezTo>
                      <a:pt x="239" y="0"/>
                      <a:pt x="241" y="3"/>
                      <a:pt x="245" y="3"/>
                    </a:cubicBezTo>
                    <a:cubicBezTo>
                      <a:pt x="250" y="3"/>
                      <a:pt x="253" y="3"/>
                      <a:pt x="258" y="3"/>
                    </a:cubicBezTo>
                    <a:cubicBezTo>
                      <a:pt x="268" y="3"/>
                      <a:pt x="306" y="2"/>
                      <a:pt x="315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Freeform 88"/>
              <p:cNvSpPr>
                <a:spLocks/>
              </p:cNvSpPr>
              <p:nvPr/>
            </p:nvSpPr>
            <p:spPr bwMode="auto">
              <a:xfrm>
                <a:off x="3170238" y="960438"/>
                <a:ext cx="1006475" cy="765175"/>
              </a:xfrm>
              <a:custGeom>
                <a:avLst/>
                <a:gdLst/>
                <a:ahLst/>
                <a:cxnLst>
                  <a:cxn ang="0">
                    <a:pos x="280" y="372"/>
                  </a:cxn>
                  <a:cxn ang="0">
                    <a:pos x="267" y="360"/>
                  </a:cxn>
                  <a:cxn ang="0">
                    <a:pos x="228" y="336"/>
                  </a:cxn>
                  <a:cxn ang="0">
                    <a:pos x="215" y="302"/>
                  </a:cxn>
                  <a:cxn ang="0">
                    <a:pos x="109" y="219"/>
                  </a:cxn>
                  <a:cxn ang="0">
                    <a:pos x="73" y="223"/>
                  </a:cxn>
                  <a:cxn ang="0">
                    <a:pos x="43" y="217"/>
                  </a:cxn>
                  <a:cxn ang="0">
                    <a:pos x="19" y="202"/>
                  </a:cxn>
                  <a:cxn ang="0">
                    <a:pos x="51" y="190"/>
                  </a:cxn>
                  <a:cxn ang="0">
                    <a:pos x="64" y="180"/>
                  </a:cxn>
                  <a:cxn ang="0">
                    <a:pos x="0" y="166"/>
                  </a:cxn>
                  <a:cxn ang="0">
                    <a:pos x="84" y="141"/>
                  </a:cxn>
                  <a:cxn ang="0">
                    <a:pos x="72" y="102"/>
                  </a:cxn>
                  <a:cxn ang="0">
                    <a:pos x="144" y="59"/>
                  </a:cxn>
                  <a:cxn ang="0">
                    <a:pos x="237" y="56"/>
                  </a:cxn>
                  <a:cxn ang="0">
                    <a:pos x="260" y="53"/>
                  </a:cxn>
                  <a:cxn ang="0">
                    <a:pos x="274" y="38"/>
                  </a:cxn>
                  <a:cxn ang="0">
                    <a:pos x="309" y="36"/>
                  </a:cxn>
                  <a:cxn ang="0">
                    <a:pos x="355" y="15"/>
                  </a:cxn>
                  <a:cxn ang="0">
                    <a:pos x="391" y="13"/>
                  </a:cxn>
                  <a:cxn ang="0">
                    <a:pos x="534" y="0"/>
                  </a:cxn>
                  <a:cxn ang="0">
                    <a:pos x="594" y="48"/>
                  </a:cxn>
                  <a:cxn ang="0">
                    <a:pos x="570" y="75"/>
                  </a:cxn>
                  <a:cxn ang="0">
                    <a:pos x="603" y="102"/>
                  </a:cxn>
                  <a:cxn ang="0">
                    <a:pos x="684" y="66"/>
                  </a:cxn>
                  <a:cxn ang="0">
                    <a:pos x="730" y="51"/>
                  </a:cxn>
                  <a:cxn ang="0">
                    <a:pos x="702" y="94"/>
                  </a:cxn>
                  <a:cxn ang="0">
                    <a:pos x="691" y="114"/>
                  </a:cxn>
                  <a:cxn ang="0">
                    <a:pos x="654" y="150"/>
                  </a:cxn>
                  <a:cxn ang="0">
                    <a:pos x="677" y="178"/>
                  </a:cxn>
                  <a:cxn ang="0">
                    <a:pos x="657" y="202"/>
                  </a:cxn>
                  <a:cxn ang="0">
                    <a:pos x="669" y="236"/>
                  </a:cxn>
                  <a:cxn ang="0">
                    <a:pos x="673" y="260"/>
                  </a:cxn>
                  <a:cxn ang="0">
                    <a:pos x="633" y="295"/>
                  </a:cxn>
                  <a:cxn ang="0">
                    <a:pos x="637" y="305"/>
                  </a:cxn>
                  <a:cxn ang="0">
                    <a:pos x="601" y="297"/>
                  </a:cxn>
                  <a:cxn ang="0">
                    <a:pos x="633" y="358"/>
                  </a:cxn>
                  <a:cxn ang="0">
                    <a:pos x="596" y="347"/>
                  </a:cxn>
                  <a:cxn ang="0">
                    <a:pos x="616" y="375"/>
                  </a:cxn>
                  <a:cxn ang="0">
                    <a:pos x="518" y="408"/>
                  </a:cxn>
                  <a:cxn ang="0">
                    <a:pos x="483" y="445"/>
                  </a:cxn>
                  <a:cxn ang="0">
                    <a:pos x="443" y="449"/>
                  </a:cxn>
                  <a:cxn ang="0">
                    <a:pos x="402" y="485"/>
                  </a:cxn>
                  <a:cxn ang="0">
                    <a:pos x="384" y="523"/>
                  </a:cxn>
                  <a:cxn ang="0">
                    <a:pos x="362" y="571"/>
                  </a:cxn>
                  <a:cxn ang="0">
                    <a:pos x="313" y="560"/>
                  </a:cxn>
                  <a:cxn ang="0">
                    <a:pos x="270" y="499"/>
                  </a:cxn>
                  <a:cxn ang="0">
                    <a:pos x="256" y="475"/>
                  </a:cxn>
                  <a:cxn ang="0">
                    <a:pos x="237" y="438"/>
                  </a:cxn>
                  <a:cxn ang="0">
                    <a:pos x="255" y="403"/>
                  </a:cxn>
                </a:cxnLst>
                <a:rect l="0" t="0" r="r" b="b"/>
                <a:pathLst>
                  <a:path w="756" h="575">
                    <a:moveTo>
                      <a:pt x="255" y="403"/>
                    </a:moveTo>
                    <a:cubicBezTo>
                      <a:pt x="261" y="400"/>
                      <a:pt x="261" y="400"/>
                      <a:pt x="267" y="402"/>
                    </a:cubicBezTo>
                    <a:cubicBezTo>
                      <a:pt x="270" y="389"/>
                      <a:pt x="276" y="385"/>
                      <a:pt x="280" y="372"/>
                    </a:cubicBezTo>
                    <a:cubicBezTo>
                      <a:pt x="266" y="368"/>
                      <a:pt x="234" y="366"/>
                      <a:pt x="233" y="353"/>
                    </a:cubicBezTo>
                    <a:cubicBezTo>
                      <a:pt x="237" y="352"/>
                      <a:pt x="236" y="353"/>
                      <a:pt x="240" y="353"/>
                    </a:cubicBezTo>
                    <a:cubicBezTo>
                      <a:pt x="250" y="353"/>
                      <a:pt x="256" y="360"/>
                      <a:pt x="267" y="360"/>
                    </a:cubicBezTo>
                    <a:cubicBezTo>
                      <a:pt x="271" y="360"/>
                      <a:pt x="271" y="356"/>
                      <a:pt x="271" y="353"/>
                    </a:cubicBezTo>
                    <a:cubicBezTo>
                      <a:pt x="258" y="349"/>
                      <a:pt x="254" y="328"/>
                      <a:pt x="239" y="328"/>
                    </a:cubicBezTo>
                    <a:cubicBezTo>
                      <a:pt x="235" y="328"/>
                      <a:pt x="234" y="336"/>
                      <a:pt x="228" y="336"/>
                    </a:cubicBezTo>
                    <a:cubicBezTo>
                      <a:pt x="220" y="336"/>
                      <a:pt x="216" y="335"/>
                      <a:pt x="216" y="328"/>
                    </a:cubicBezTo>
                    <a:cubicBezTo>
                      <a:pt x="216" y="318"/>
                      <a:pt x="226" y="319"/>
                      <a:pt x="226" y="309"/>
                    </a:cubicBezTo>
                    <a:cubicBezTo>
                      <a:pt x="226" y="303"/>
                      <a:pt x="219" y="302"/>
                      <a:pt x="215" y="302"/>
                    </a:cubicBezTo>
                    <a:cubicBezTo>
                      <a:pt x="215" y="295"/>
                      <a:pt x="215" y="295"/>
                      <a:pt x="215" y="295"/>
                    </a:cubicBezTo>
                    <a:cubicBezTo>
                      <a:pt x="203" y="257"/>
                      <a:pt x="172" y="219"/>
                      <a:pt x="122" y="219"/>
                    </a:cubicBezTo>
                    <a:cubicBezTo>
                      <a:pt x="115" y="219"/>
                      <a:pt x="113" y="219"/>
                      <a:pt x="109" y="219"/>
                    </a:cubicBezTo>
                    <a:cubicBezTo>
                      <a:pt x="103" y="219"/>
                      <a:pt x="101" y="224"/>
                      <a:pt x="95" y="224"/>
                    </a:cubicBezTo>
                    <a:cubicBezTo>
                      <a:pt x="91" y="224"/>
                      <a:pt x="87" y="221"/>
                      <a:pt x="82" y="221"/>
                    </a:cubicBezTo>
                    <a:cubicBezTo>
                      <a:pt x="77" y="221"/>
                      <a:pt x="75" y="222"/>
                      <a:pt x="73" y="223"/>
                    </a:cubicBezTo>
                    <a:cubicBezTo>
                      <a:pt x="74" y="224"/>
                      <a:pt x="76" y="226"/>
                      <a:pt x="77" y="226"/>
                    </a:cubicBezTo>
                    <a:cubicBezTo>
                      <a:pt x="75" y="229"/>
                      <a:pt x="75" y="228"/>
                      <a:pt x="72" y="228"/>
                    </a:cubicBezTo>
                    <a:cubicBezTo>
                      <a:pt x="62" y="228"/>
                      <a:pt x="48" y="224"/>
                      <a:pt x="43" y="217"/>
                    </a:cubicBezTo>
                    <a:cubicBezTo>
                      <a:pt x="47" y="214"/>
                      <a:pt x="50" y="214"/>
                      <a:pt x="52" y="210"/>
                    </a:cubicBezTo>
                    <a:cubicBezTo>
                      <a:pt x="45" y="207"/>
                      <a:pt x="39" y="202"/>
                      <a:pt x="34" y="202"/>
                    </a:cubicBezTo>
                    <a:cubicBezTo>
                      <a:pt x="24" y="202"/>
                      <a:pt x="27" y="206"/>
                      <a:pt x="19" y="202"/>
                    </a:cubicBezTo>
                    <a:cubicBezTo>
                      <a:pt x="19" y="196"/>
                      <a:pt x="28" y="194"/>
                      <a:pt x="32" y="194"/>
                    </a:cubicBezTo>
                    <a:cubicBezTo>
                      <a:pt x="37" y="194"/>
                      <a:pt x="40" y="194"/>
                      <a:pt x="43" y="194"/>
                    </a:cubicBezTo>
                    <a:cubicBezTo>
                      <a:pt x="47" y="194"/>
                      <a:pt x="49" y="193"/>
                      <a:pt x="51" y="190"/>
                    </a:cubicBezTo>
                    <a:cubicBezTo>
                      <a:pt x="76" y="190"/>
                      <a:pt x="76" y="190"/>
                      <a:pt x="76" y="190"/>
                    </a:cubicBezTo>
                    <a:cubicBezTo>
                      <a:pt x="80" y="187"/>
                      <a:pt x="80" y="185"/>
                      <a:pt x="82" y="180"/>
                    </a:cubicBezTo>
                    <a:cubicBezTo>
                      <a:pt x="64" y="180"/>
                      <a:pt x="64" y="180"/>
                      <a:pt x="64" y="180"/>
                    </a:cubicBezTo>
                    <a:cubicBezTo>
                      <a:pt x="63" y="183"/>
                      <a:pt x="62" y="185"/>
                      <a:pt x="60" y="185"/>
                    </a:cubicBezTo>
                    <a:cubicBezTo>
                      <a:pt x="53" y="185"/>
                      <a:pt x="50" y="185"/>
                      <a:pt x="44" y="185"/>
                    </a:cubicBezTo>
                    <a:cubicBezTo>
                      <a:pt x="42" y="185"/>
                      <a:pt x="0" y="173"/>
                      <a:pt x="0" y="166"/>
                    </a:cubicBezTo>
                    <a:cubicBezTo>
                      <a:pt x="0" y="152"/>
                      <a:pt x="16" y="157"/>
                      <a:pt x="25" y="154"/>
                    </a:cubicBezTo>
                    <a:cubicBezTo>
                      <a:pt x="33" y="151"/>
                      <a:pt x="38" y="146"/>
                      <a:pt x="46" y="144"/>
                    </a:cubicBezTo>
                    <a:cubicBezTo>
                      <a:pt x="58" y="140"/>
                      <a:pt x="74" y="146"/>
                      <a:pt x="84" y="141"/>
                    </a:cubicBezTo>
                    <a:cubicBezTo>
                      <a:pt x="91" y="136"/>
                      <a:pt x="96" y="128"/>
                      <a:pt x="96" y="117"/>
                    </a:cubicBezTo>
                    <a:cubicBezTo>
                      <a:pt x="88" y="116"/>
                      <a:pt x="63" y="117"/>
                      <a:pt x="63" y="109"/>
                    </a:cubicBezTo>
                    <a:cubicBezTo>
                      <a:pt x="63" y="105"/>
                      <a:pt x="69" y="102"/>
                      <a:pt x="72" y="102"/>
                    </a:cubicBezTo>
                    <a:cubicBezTo>
                      <a:pt x="87" y="97"/>
                      <a:pt x="106" y="86"/>
                      <a:pt x="115" y="78"/>
                    </a:cubicBezTo>
                    <a:cubicBezTo>
                      <a:pt x="119" y="80"/>
                      <a:pt x="122" y="81"/>
                      <a:pt x="127" y="81"/>
                    </a:cubicBezTo>
                    <a:cubicBezTo>
                      <a:pt x="142" y="81"/>
                      <a:pt x="130" y="61"/>
                      <a:pt x="144" y="59"/>
                    </a:cubicBezTo>
                    <a:cubicBezTo>
                      <a:pt x="162" y="57"/>
                      <a:pt x="169" y="52"/>
                      <a:pt x="185" y="52"/>
                    </a:cubicBezTo>
                    <a:cubicBezTo>
                      <a:pt x="198" y="49"/>
                      <a:pt x="206" y="42"/>
                      <a:pt x="218" y="42"/>
                    </a:cubicBezTo>
                    <a:cubicBezTo>
                      <a:pt x="226" y="42"/>
                      <a:pt x="229" y="56"/>
                      <a:pt x="237" y="56"/>
                    </a:cubicBezTo>
                    <a:cubicBezTo>
                      <a:pt x="237" y="52"/>
                      <a:pt x="235" y="50"/>
                      <a:pt x="235" y="47"/>
                    </a:cubicBezTo>
                    <a:cubicBezTo>
                      <a:pt x="239" y="42"/>
                      <a:pt x="239" y="42"/>
                      <a:pt x="239" y="42"/>
                    </a:cubicBezTo>
                    <a:cubicBezTo>
                      <a:pt x="244" y="51"/>
                      <a:pt x="252" y="50"/>
                      <a:pt x="260" y="53"/>
                    </a:cubicBezTo>
                    <a:cubicBezTo>
                      <a:pt x="262" y="53"/>
                      <a:pt x="267" y="53"/>
                      <a:pt x="267" y="53"/>
                    </a:cubicBezTo>
                    <a:cubicBezTo>
                      <a:pt x="266" y="50"/>
                      <a:pt x="263" y="47"/>
                      <a:pt x="263" y="44"/>
                    </a:cubicBezTo>
                    <a:cubicBezTo>
                      <a:pt x="263" y="38"/>
                      <a:pt x="270" y="38"/>
                      <a:pt x="274" y="38"/>
                    </a:cubicBezTo>
                    <a:cubicBezTo>
                      <a:pt x="293" y="38"/>
                      <a:pt x="303" y="48"/>
                      <a:pt x="314" y="53"/>
                    </a:cubicBezTo>
                    <a:cubicBezTo>
                      <a:pt x="334" y="53"/>
                      <a:pt x="334" y="53"/>
                      <a:pt x="334" y="53"/>
                    </a:cubicBezTo>
                    <a:cubicBezTo>
                      <a:pt x="327" y="50"/>
                      <a:pt x="309" y="44"/>
                      <a:pt x="309" y="36"/>
                    </a:cubicBezTo>
                    <a:cubicBezTo>
                      <a:pt x="309" y="29"/>
                      <a:pt x="322" y="31"/>
                      <a:pt x="326" y="30"/>
                    </a:cubicBezTo>
                    <a:cubicBezTo>
                      <a:pt x="323" y="27"/>
                      <a:pt x="320" y="27"/>
                      <a:pt x="318" y="24"/>
                    </a:cubicBezTo>
                    <a:cubicBezTo>
                      <a:pt x="330" y="18"/>
                      <a:pt x="341" y="15"/>
                      <a:pt x="355" y="15"/>
                    </a:cubicBezTo>
                    <a:cubicBezTo>
                      <a:pt x="366" y="15"/>
                      <a:pt x="373" y="15"/>
                      <a:pt x="382" y="18"/>
                    </a:cubicBezTo>
                    <a:cubicBezTo>
                      <a:pt x="391" y="18"/>
                      <a:pt x="391" y="18"/>
                      <a:pt x="391" y="18"/>
                    </a:cubicBezTo>
                    <a:cubicBezTo>
                      <a:pt x="391" y="13"/>
                      <a:pt x="391" y="13"/>
                      <a:pt x="391" y="13"/>
                    </a:cubicBezTo>
                    <a:cubicBezTo>
                      <a:pt x="398" y="12"/>
                      <a:pt x="402" y="13"/>
                      <a:pt x="409" y="13"/>
                    </a:cubicBezTo>
                    <a:cubicBezTo>
                      <a:pt x="430" y="13"/>
                      <a:pt x="447" y="0"/>
                      <a:pt x="470" y="0"/>
                    </a:cubicBezTo>
                    <a:cubicBezTo>
                      <a:pt x="495" y="0"/>
                      <a:pt x="512" y="0"/>
                      <a:pt x="534" y="0"/>
                    </a:cubicBezTo>
                    <a:cubicBezTo>
                      <a:pt x="560" y="0"/>
                      <a:pt x="579" y="17"/>
                      <a:pt x="600" y="26"/>
                    </a:cubicBezTo>
                    <a:cubicBezTo>
                      <a:pt x="612" y="31"/>
                      <a:pt x="627" y="28"/>
                      <a:pt x="638" y="30"/>
                    </a:cubicBezTo>
                    <a:cubicBezTo>
                      <a:pt x="636" y="46"/>
                      <a:pt x="606" y="44"/>
                      <a:pt x="594" y="48"/>
                    </a:cubicBezTo>
                    <a:cubicBezTo>
                      <a:pt x="497" y="53"/>
                      <a:pt x="497" y="53"/>
                      <a:pt x="497" y="53"/>
                    </a:cubicBezTo>
                    <a:cubicBezTo>
                      <a:pt x="505" y="59"/>
                      <a:pt x="579" y="50"/>
                      <a:pt x="587" y="53"/>
                    </a:cubicBezTo>
                    <a:cubicBezTo>
                      <a:pt x="586" y="57"/>
                      <a:pt x="567" y="75"/>
                      <a:pt x="570" y="75"/>
                    </a:cubicBezTo>
                    <a:cubicBezTo>
                      <a:pt x="581" y="75"/>
                      <a:pt x="607" y="50"/>
                      <a:pt x="622" y="50"/>
                    </a:cubicBezTo>
                    <a:cubicBezTo>
                      <a:pt x="630" y="50"/>
                      <a:pt x="633" y="57"/>
                      <a:pt x="633" y="64"/>
                    </a:cubicBezTo>
                    <a:cubicBezTo>
                      <a:pt x="633" y="67"/>
                      <a:pt x="605" y="97"/>
                      <a:pt x="603" y="102"/>
                    </a:cubicBezTo>
                    <a:cubicBezTo>
                      <a:pt x="615" y="99"/>
                      <a:pt x="637" y="70"/>
                      <a:pt x="644" y="64"/>
                    </a:cubicBezTo>
                    <a:cubicBezTo>
                      <a:pt x="655" y="64"/>
                      <a:pt x="674" y="64"/>
                      <a:pt x="674" y="64"/>
                    </a:cubicBezTo>
                    <a:cubicBezTo>
                      <a:pt x="674" y="64"/>
                      <a:pt x="682" y="66"/>
                      <a:pt x="684" y="66"/>
                    </a:cubicBezTo>
                    <a:cubicBezTo>
                      <a:pt x="692" y="63"/>
                      <a:pt x="693" y="60"/>
                      <a:pt x="700" y="57"/>
                    </a:cubicBezTo>
                    <a:cubicBezTo>
                      <a:pt x="721" y="57"/>
                      <a:pt x="721" y="57"/>
                      <a:pt x="721" y="57"/>
                    </a:cubicBezTo>
                    <a:cubicBezTo>
                      <a:pt x="723" y="52"/>
                      <a:pt x="726" y="51"/>
                      <a:pt x="730" y="51"/>
                    </a:cubicBezTo>
                    <a:cubicBezTo>
                      <a:pt x="736" y="51"/>
                      <a:pt x="756" y="61"/>
                      <a:pt x="756" y="67"/>
                    </a:cubicBezTo>
                    <a:cubicBezTo>
                      <a:pt x="756" y="72"/>
                      <a:pt x="748" y="76"/>
                      <a:pt x="745" y="77"/>
                    </a:cubicBezTo>
                    <a:cubicBezTo>
                      <a:pt x="731" y="82"/>
                      <a:pt x="722" y="94"/>
                      <a:pt x="702" y="94"/>
                    </a:cubicBezTo>
                    <a:cubicBezTo>
                      <a:pt x="707" y="97"/>
                      <a:pt x="708" y="97"/>
                      <a:pt x="711" y="94"/>
                    </a:cubicBezTo>
                    <a:cubicBezTo>
                      <a:pt x="711" y="107"/>
                      <a:pt x="699" y="107"/>
                      <a:pt x="691" y="109"/>
                    </a:cubicBezTo>
                    <a:cubicBezTo>
                      <a:pt x="694" y="115"/>
                      <a:pt x="691" y="110"/>
                      <a:pt x="691" y="114"/>
                    </a:cubicBezTo>
                    <a:cubicBezTo>
                      <a:pt x="691" y="121"/>
                      <a:pt x="680" y="123"/>
                      <a:pt x="671" y="125"/>
                    </a:cubicBezTo>
                    <a:cubicBezTo>
                      <a:pt x="672" y="130"/>
                      <a:pt x="671" y="130"/>
                      <a:pt x="671" y="132"/>
                    </a:cubicBezTo>
                    <a:cubicBezTo>
                      <a:pt x="671" y="141"/>
                      <a:pt x="662" y="144"/>
                      <a:pt x="654" y="150"/>
                    </a:cubicBezTo>
                    <a:cubicBezTo>
                      <a:pt x="648" y="154"/>
                      <a:pt x="649" y="165"/>
                      <a:pt x="646" y="169"/>
                    </a:cubicBezTo>
                    <a:cubicBezTo>
                      <a:pt x="651" y="172"/>
                      <a:pt x="655" y="169"/>
                      <a:pt x="659" y="169"/>
                    </a:cubicBezTo>
                    <a:cubicBezTo>
                      <a:pt x="667" y="169"/>
                      <a:pt x="673" y="174"/>
                      <a:pt x="677" y="178"/>
                    </a:cubicBezTo>
                    <a:cubicBezTo>
                      <a:pt x="675" y="179"/>
                      <a:pt x="672" y="180"/>
                      <a:pt x="669" y="180"/>
                    </a:cubicBezTo>
                    <a:cubicBezTo>
                      <a:pt x="671" y="187"/>
                      <a:pt x="688" y="185"/>
                      <a:pt x="688" y="196"/>
                    </a:cubicBezTo>
                    <a:cubicBezTo>
                      <a:pt x="688" y="206"/>
                      <a:pt x="665" y="202"/>
                      <a:pt x="657" y="202"/>
                    </a:cubicBezTo>
                    <a:cubicBezTo>
                      <a:pt x="652" y="202"/>
                      <a:pt x="648" y="206"/>
                      <a:pt x="648" y="209"/>
                    </a:cubicBezTo>
                    <a:cubicBezTo>
                      <a:pt x="648" y="217"/>
                      <a:pt x="656" y="217"/>
                      <a:pt x="663" y="217"/>
                    </a:cubicBezTo>
                    <a:cubicBezTo>
                      <a:pt x="663" y="226"/>
                      <a:pt x="669" y="229"/>
                      <a:pt x="669" y="236"/>
                    </a:cubicBezTo>
                    <a:cubicBezTo>
                      <a:pt x="669" y="239"/>
                      <a:pt x="667" y="243"/>
                      <a:pt x="669" y="245"/>
                    </a:cubicBezTo>
                    <a:cubicBezTo>
                      <a:pt x="662" y="245"/>
                      <a:pt x="655" y="245"/>
                      <a:pt x="655" y="251"/>
                    </a:cubicBezTo>
                    <a:cubicBezTo>
                      <a:pt x="655" y="258"/>
                      <a:pt x="667" y="258"/>
                      <a:pt x="673" y="260"/>
                    </a:cubicBezTo>
                    <a:cubicBezTo>
                      <a:pt x="670" y="267"/>
                      <a:pt x="661" y="271"/>
                      <a:pt x="653" y="272"/>
                    </a:cubicBezTo>
                    <a:cubicBezTo>
                      <a:pt x="653" y="275"/>
                      <a:pt x="655" y="277"/>
                      <a:pt x="657" y="278"/>
                    </a:cubicBezTo>
                    <a:cubicBezTo>
                      <a:pt x="654" y="292"/>
                      <a:pt x="637" y="286"/>
                      <a:pt x="633" y="295"/>
                    </a:cubicBezTo>
                    <a:cubicBezTo>
                      <a:pt x="628" y="292"/>
                      <a:pt x="623" y="290"/>
                      <a:pt x="620" y="285"/>
                    </a:cubicBezTo>
                    <a:cubicBezTo>
                      <a:pt x="613" y="285"/>
                      <a:pt x="613" y="285"/>
                      <a:pt x="613" y="285"/>
                    </a:cubicBezTo>
                    <a:cubicBezTo>
                      <a:pt x="618" y="297"/>
                      <a:pt x="637" y="293"/>
                      <a:pt x="637" y="305"/>
                    </a:cubicBezTo>
                    <a:cubicBezTo>
                      <a:pt x="637" y="310"/>
                      <a:pt x="636" y="317"/>
                      <a:pt x="631" y="317"/>
                    </a:cubicBezTo>
                    <a:cubicBezTo>
                      <a:pt x="623" y="317"/>
                      <a:pt x="609" y="306"/>
                      <a:pt x="607" y="297"/>
                    </a:cubicBezTo>
                    <a:cubicBezTo>
                      <a:pt x="603" y="298"/>
                      <a:pt x="602" y="297"/>
                      <a:pt x="601" y="297"/>
                    </a:cubicBezTo>
                    <a:cubicBezTo>
                      <a:pt x="601" y="304"/>
                      <a:pt x="601" y="304"/>
                      <a:pt x="601" y="304"/>
                    </a:cubicBezTo>
                    <a:cubicBezTo>
                      <a:pt x="617" y="320"/>
                      <a:pt x="645" y="327"/>
                      <a:pt x="645" y="352"/>
                    </a:cubicBezTo>
                    <a:cubicBezTo>
                      <a:pt x="645" y="357"/>
                      <a:pt x="638" y="358"/>
                      <a:pt x="633" y="358"/>
                    </a:cubicBezTo>
                    <a:cubicBezTo>
                      <a:pt x="612" y="358"/>
                      <a:pt x="617" y="336"/>
                      <a:pt x="599" y="336"/>
                    </a:cubicBezTo>
                    <a:cubicBezTo>
                      <a:pt x="596" y="336"/>
                      <a:pt x="594" y="337"/>
                      <a:pt x="592" y="336"/>
                    </a:cubicBezTo>
                    <a:cubicBezTo>
                      <a:pt x="592" y="342"/>
                      <a:pt x="596" y="343"/>
                      <a:pt x="596" y="347"/>
                    </a:cubicBezTo>
                    <a:cubicBezTo>
                      <a:pt x="596" y="351"/>
                      <a:pt x="589" y="352"/>
                      <a:pt x="587" y="352"/>
                    </a:cubicBezTo>
                    <a:cubicBezTo>
                      <a:pt x="587" y="366"/>
                      <a:pt x="626" y="364"/>
                      <a:pt x="635" y="367"/>
                    </a:cubicBezTo>
                    <a:cubicBezTo>
                      <a:pt x="629" y="372"/>
                      <a:pt x="624" y="373"/>
                      <a:pt x="616" y="375"/>
                    </a:cubicBezTo>
                    <a:cubicBezTo>
                      <a:pt x="602" y="380"/>
                      <a:pt x="597" y="393"/>
                      <a:pt x="584" y="397"/>
                    </a:cubicBezTo>
                    <a:cubicBezTo>
                      <a:pt x="569" y="402"/>
                      <a:pt x="556" y="400"/>
                      <a:pt x="539" y="408"/>
                    </a:cubicBezTo>
                    <a:cubicBezTo>
                      <a:pt x="518" y="408"/>
                      <a:pt x="518" y="408"/>
                      <a:pt x="518" y="408"/>
                    </a:cubicBezTo>
                    <a:cubicBezTo>
                      <a:pt x="514" y="410"/>
                      <a:pt x="510" y="412"/>
                      <a:pt x="510" y="415"/>
                    </a:cubicBezTo>
                    <a:cubicBezTo>
                      <a:pt x="498" y="423"/>
                      <a:pt x="498" y="423"/>
                      <a:pt x="498" y="423"/>
                    </a:cubicBezTo>
                    <a:cubicBezTo>
                      <a:pt x="490" y="430"/>
                      <a:pt x="490" y="438"/>
                      <a:pt x="483" y="445"/>
                    </a:cubicBezTo>
                    <a:cubicBezTo>
                      <a:pt x="474" y="454"/>
                      <a:pt x="459" y="452"/>
                      <a:pt x="450" y="458"/>
                    </a:cubicBezTo>
                    <a:cubicBezTo>
                      <a:pt x="443" y="458"/>
                      <a:pt x="443" y="458"/>
                      <a:pt x="443" y="458"/>
                    </a:cubicBezTo>
                    <a:cubicBezTo>
                      <a:pt x="443" y="449"/>
                      <a:pt x="443" y="449"/>
                      <a:pt x="443" y="449"/>
                    </a:cubicBezTo>
                    <a:cubicBezTo>
                      <a:pt x="437" y="452"/>
                      <a:pt x="438" y="457"/>
                      <a:pt x="435" y="460"/>
                    </a:cubicBezTo>
                    <a:cubicBezTo>
                      <a:pt x="425" y="470"/>
                      <a:pt x="401" y="466"/>
                      <a:pt x="401" y="480"/>
                    </a:cubicBezTo>
                    <a:cubicBezTo>
                      <a:pt x="401" y="482"/>
                      <a:pt x="402" y="483"/>
                      <a:pt x="402" y="485"/>
                    </a:cubicBezTo>
                    <a:cubicBezTo>
                      <a:pt x="401" y="486"/>
                      <a:pt x="399" y="488"/>
                      <a:pt x="399" y="490"/>
                    </a:cubicBezTo>
                    <a:cubicBezTo>
                      <a:pt x="399" y="493"/>
                      <a:pt x="405" y="495"/>
                      <a:pt x="405" y="500"/>
                    </a:cubicBezTo>
                    <a:cubicBezTo>
                      <a:pt x="405" y="515"/>
                      <a:pt x="384" y="510"/>
                      <a:pt x="384" y="523"/>
                    </a:cubicBezTo>
                    <a:cubicBezTo>
                      <a:pt x="384" y="531"/>
                      <a:pt x="383" y="543"/>
                      <a:pt x="384" y="547"/>
                    </a:cubicBezTo>
                    <a:cubicBezTo>
                      <a:pt x="374" y="552"/>
                      <a:pt x="379" y="575"/>
                      <a:pt x="367" y="575"/>
                    </a:cubicBezTo>
                    <a:cubicBezTo>
                      <a:pt x="364" y="575"/>
                      <a:pt x="363" y="573"/>
                      <a:pt x="362" y="571"/>
                    </a:cubicBezTo>
                    <a:cubicBezTo>
                      <a:pt x="356" y="571"/>
                      <a:pt x="356" y="574"/>
                      <a:pt x="353" y="574"/>
                    </a:cubicBezTo>
                    <a:cubicBezTo>
                      <a:pt x="342" y="574"/>
                      <a:pt x="343" y="554"/>
                      <a:pt x="332" y="554"/>
                    </a:cubicBezTo>
                    <a:cubicBezTo>
                      <a:pt x="326" y="554"/>
                      <a:pt x="319" y="559"/>
                      <a:pt x="313" y="560"/>
                    </a:cubicBezTo>
                    <a:cubicBezTo>
                      <a:pt x="310" y="550"/>
                      <a:pt x="306" y="553"/>
                      <a:pt x="299" y="547"/>
                    </a:cubicBezTo>
                    <a:cubicBezTo>
                      <a:pt x="296" y="546"/>
                      <a:pt x="297" y="539"/>
                      <a:pt x="296" y="539"/>
                    </a:cubicBezTo>
                    <a:cubicBezTo>
                      <a:pt x="287" y="531"/>
                      <a:pt x="270" y="512"/>
                      <a:pt x="270" y="499"/>
                    </a:cubicBezTo>
                    <a:cubicBezTo>
                      <a:pt x="270" y="493"/>
                      <a:pt x="274" y="494"/>
                      <a:pt x="277" y="490"/>
                    </a:cubicBezTo>
                    <a:cubicBezTo>
                      <a:pt x="270" y="482"/>
                      <a:pt x="268" y="493"/>
                      <a:pt x="260" y="489"/>
                    </a:cubicBezTo>
                    <a:cubicBezTo>
                      <a:pt x="259" y="487"/>
                      <a:pt x="257" y="479"/>
                      <a:pt x="256" y="475"/>
                    </a:cubicBezTo>
                    <a:cubicBezTo>
                      <a:pt x="253" y="466"/>
                      <a:pt x="241" y="461"/>
                      <a:pt x="241" y="449"/>
                    </a:cubicBezTo>
                    <a:cubicBezTo>
                      <a:pt x="241" y="445"/>
                      <a:pt x="244" y="443"/>
                      <a:pt x="246" y="438"/>
                    </a:cubicBezTo>
                    <a:cubicBezTo>
                      <a:pt x="243" y="437"/>
                      <a:pt x="240" y="436"/>
                      <a:pt x="237" y="438"/>
                    </a:cubicBezTo>
                    <a:cubicBezTo>
                      <a:pt x="237" y="428"/>
                      <a:pt x="237" y="428"/>
                      <a:pt x="237" y="428"/>
                    </a:cubicBezTo>
                    <a:cubicBezTo>
                      <a:pt x="243" y="420"/>
                      <a:pt x="246" y="411"/>
                      <a:pt x="255" y="404"/>
                    </a:cubicBezTo>
                    <a:lnTo>
                      <a:pt x="255" y="4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Freeform 89"/>
              <p:cNvSpPr>
                <a:spLocks/>
              </p:cNvSpPr>
              <p:nvPr/>
            </p:nvSpPr>
            <p:spPr bwMode="auto">
              <a:xfrm>
                <a:off x="3470275" y="1443038"/>
                <a:ext cx="47625" cy="31750"/>
              </a:xfrm>
              <a:custGeom>
                <a:avLst/>
                <a:gdLst/>
                <a:ahLst/>
                <a:cxnLst>
                  <a:cxn ang="0">
                    <a:pos x="9" y="24"/>
                  </a:cxn>
                  <a:cxn ang="0">
                    <a:pos x="0" y="9"/>
                  </a:cxn>
                  <a:cxn ang="0">
                    <a:pos x="10" y="0"/>
                  </a:cxn>
                  <a:cxn ang="0">
                    <a:pos x="36" y="16"/>
                  </a:cxn>
                  <a:cxn ang="0">
                    <a:pos x="19" y="24"/>
                  </a:cxn>
                  <a:cxn ang="0">
                    <a:pos x="9" y="24"/>
                  </a:cxn>
                </a:cxnLst>
                <a:rect l="0" t="0" r="r" b="b"/>
                <a:pathLst>
                  <a:path w="36" h="24">
                    <a:moveTo>
                      <a:pt x="9" y="24"/>
                    </a:moveTo>
                    <a:cubicBezTo>
                      <a:pt x="5" y="24"/>
                      <a:pt x="0" y="14"/>
                      <a:pt x="0" y="9"/>
                    </a:cubicBezTo>
                    <a:cubicBezTo>
                      <a:pt x="0" y="2"/>
                      <a:pt x="6" y="0"/>
                      <a:pt x="10" y="0"/>
                    </a:cubicBezTo>
                    <a:cubicBezTo>
                      <a:pt x="21" y="0"/>
                      <a:pt x="25" y="12"/>
                      <a:pt x="36" y="16"/>
                    </a:cubicBezTo>
                    <a:cubicBezTo>
                      <a:pt x="35" y="23"/>
                      <a:pt x="26" y="24"/>
                      <a:pt x="19" y="24"/>
                    </a:cubicBezTo>
                    <a:lnTo>
                      <a:pt x="9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Freeform 90"/>
              <p:cNvSpPr>
                <a:spLocks/>
              </p:cNvSpPr>
              <p:nvPr/>
            </p:nvSpPr>
            <p:spPr bwMode="auto">
              <a:xfrm>
                <a:off x="4070350" y="1277938"/>
                <a:ext cx="26988" cy="15875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0" y="5"/>
                  </a:cxn>
                  <a:cxn ang="0">
                    <a:pos x="4" y="0"/>
                  </a:cxn>
                  <a:cxn ang="0">
                    <a:pos x="12" y="0"/>
                  </a:cxn>
                  <a:cxn ang="0">
                    <a:pos x="12" y="5"/>
                  </a:cxn>
                  <a:cxn ang="0">
                    <a:pos x="20" y="5"/>
                  </a:cxn>
                  <a:cxn ang="0">
                    <a:pos x="6" y="12"/>
                  </a:cxn>
                </a:cxnLst>
                <a:rect l="0" t="0" r="r" b="b"/>
                <a:pathLst>
                  <a:path w="20" h="12">
                    <a:moveTo>
                      <a:pt x="6" y="12"/>
                    </a:moveTo>
                    <a:cubicBezTo>
                      <a:pt x="2" y="12"/>
                      <a:pt x="0" y="8"/>
                      <a:pt x="0" y="5"/>
                    </a:cubicBezTo>
                    <a:cubicBezTo>
                      <a:pt x="0" y="3"/>
                      <a:pt x="3" y="1"/>
                      <a:pt x="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4"/>
                      <a:pt x="1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7" y="7"/>
                      <a:pt x="10" y="12"/>
                      <a:pt x="6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" name="Freeform 91"/>
              <p:cNvSpPr>
                <a:spLocks/>
              </p:cNvSpPr>
              <p:nvPr/>
            </p:nvSpPr>
            <p:spPr bwMode="auto">
              <a:xfrm>
                <a:off x="3397250" y="1928813"/>
                <a:ext cx="109538" cy="106363"/>
              </a:xfrm>
              <a:custGeom>
                <a:avLst/>
                <a:gdLst/>
                <a:ahLst/>
                <a:cxnLst>
                  <a:cxn ang="0">
                    <a:pos x="4" y="67"/>
                  </a:cxn>
                  <a:cxn ang="0">
                    <a:pos x="0" y="62"/>
                  </a:cxn>
                  <a:cxn ang="0">
                    <a:pos x="8" y="54"/>
                  </a:cxn>
                  <a:cxn ang="0">
                    <a:pos x="8" y="51"/>
                  </a:cxn>
                  <a:cxn ang="0">
                    <a:pos x="4" y="49"/>
                  </a:cxn>
                  <a:cxn ang="0">
                    <a:pos x="28" y="13"/>
                  </a:cxn>
                  <a:cxn ang="0">
                    <a:pos x="41" y="0"/>
                  </a:cxn>
                  <a:cxn ang="0">
                    <a:pos x="44" y="4"/>
                  </a:cxn>
                  <a:cxn ang="0">
                    <a:pos x="32" y="27"/>
                  </a:cxn>
                  <a:cxn ang="0">
                    <a:pos x="32" y="31"/>
                  </a:cxn>
                  <a:cxn ang="0">
                    <a:pos x="39" y="27"/>
                  </a:cxn>
                  <a:cxn ang="0">
                    <a:pos x="46" y="29"/>
                  </a:cxn>
                  <a:cxn ang="0">
                    <a:pos x="44" y="32"/>
                  </a:cxn>
                  <a:cxn ang="0">
                    <a:pos x="44" y="36"/>
                  </a:cxn>
                  <a:cxn ang="0">
                    <a:pos x="52" y="36"/>
                  </a:cxn>
                  <a:cxn ang="0">
                    <a:pos x="52" y="38"/>
                  </a:cxn>
                  <a:cxn ang="0">
                    <a:pos x="57" y="36"/>
                  </a:cxn>
                  <a:cxn ang="0">
                    <a:pos x="70" y="36"/>
                  </a:cxn>
                  <a:cxn ang="0">
                    <a:pos x="69" y="51"/>
                  </a:cxn>
                  <a:cxn ang="0">
                    <a:pos x="74" y="49"/>
                  </a:cxn>
                  <a:cxn ang="0">
                    <a:pos x="70" y="56"/>
                  </a:cxn>
                  <a:cxn ang="0">
                    <a:pos x="73" y="63"/>
                  </a:cxn>
                  <a:cxn ang="0">
                    <a:pos x="79" y="60"/>
                  </a:cxn>
                  <a:cxn ang="0">
                    <a:pos x="82" y="70"/>
                  </a:cxn>
                  <a:cxn ang="0">
                    <a:pos x="75" y="80"/>
                  </a:cxn>
                  <a:cxn ang="0">
                    <a:pos x="71" y="75"/>
                  </a:cxn>
                  <a:cxn ang="0">
                    <a:pos x="67" y="74"/>
                  </a:cxn>
                  <a:cxn ang="0">
                    <a:pos x="63" y="62"/>
                  </a:cxn>
                  <a:cxn ang="0">
                    <a:pos x="50" y="74"/>
                  </a:cxn>
                  <a:cxn ang="0">
                    <a:pos x="47" y="74"/>
                  </a:cxn>
                  <a:cxn ang="0">
                    <a:pos x="52" y="67"/>
                  </a:cxn>
                  <a:cxn ang="0">
                    <a:pos x="40" y="65"/>
                  </a:cxn>
                  <a:cxn ang="0">
                    <a:pos x="31" y="67"/>
                  </a:cxn>
                  <a:cxn ang="0">
                    <a:pos x="18" y="64"/>
                  </a:cxn>
                  <a:cxn ang="0">
                    <a:pos x="4" y="67"/>
                  </a:cxn>
                </a:cxnLst>
                <a:rect l="0" t="0" r="r" b="b"/>
                <a:pathLst>
                  <a:path w="82" h="80">
                    <a:moveTo>
                      <a:pt x="4" y="67"/>
                    </a:moveTo>
                    <a:cubicBezTo>
                      <a:pt x="2" y="67"/>
                      <a:pt x="0" y="64"/>
                      <a:pt x="0" y="62"/>
                    </a:cubicBezTo>
                    <a:cubicBezTo>
                      <a:pt x="0" y="61"/>
                      <a:pt x="8" y="55"/>
                      <a:pt x="8" y="54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6" y="51"/>
                      <a:pt x="5" y="51"/>
                      <a:pt x="4" y="49"/>
                    </a:cubicBezTo>
                    <a:cubicBezTo>
                      <a:pt x="17" y="43"/>
                      <a:pt x="21" y="23"/>
                      <a:pt x="28" y="13"/>
                    </a:cubicBezTo>
                    <a:cubicBezTo>
                      <a:pt x="32" y="7"/>
                      <a:pt x="34" y="0"/>
                      <a:pt x="41" y="0"/>
                    </a:cubicBezTo>
                    <a:cubicBezTo>
                      <a:pt x="43" y="0"/>
                      <a:pt x="44" y="3"/>
                      <a:pt x="44" y="4"/>
                    </a:cubicBezTo>
                    <a:cubicBezTo>
                      <a:pt x="44" y="14"/>
                      <a:pt x="35" y="19"/>
                      <a:pt x="32" y="27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6" y="30"/>
                      <a:pt x="36" y="27"/>
                      <a:pt x="39" y="27"/>
                    </a:cubicBezTo>
                    <a:cubicBezTo>
                      <a:pt x="42" y="27"/>
                      <a:pt x="44" y="28"/>
                      <a:pt x="46" y="29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6"/>
                      <a:pt x="44" y="36"/>
                      <a:pt x="44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8"/>
                      <a:pt x="52" y="38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62" y="37"/>
                      <a:pt x="68" y="37"/>
                      <a:pt x="70" y="36"/>
                    </a:cubicBezTo>
                    <a:cubicBezTo>
                      <a:pt x="70" y="40"/>
                      <a:pt x="69" y="44"/>
                      <a:pt x="69" y="51"/>
                    </a:cubicBezTo>
                    <a:cubicBezTo>
                      <a:pt x="70" y="50"/>
                      <a:pt x="73" y="49"/>
                      <a:pt x="74" y="49"/>
                    </a:cubicBezTo>
                    <a:cubicBezTo>
                      <a:pt x="74" y="53"/>
                      <a:pt x="70" y="54"/>
                      <a:pt x="70" y="56"/>
                    </a:cubicBezTo>
                    <a:cubicBezTo>
                      <a:pt x="70" y="58"/>
                      <a:pt x="73" y="60"/>
                      <a:pt x="73" y="63"/>
                    </a:cubicBezTo>
                    <a:cubicBezTo>
                      <a:pt x="77" y="63"/>
                      <a:pt x="76" y="62"/>
                      <a:pt x="79" y="60"/>
                    </a:cubicBezTo>
                    <a:cubicBezTo>
                      <a:pt x="79" y="66"/>
                      <a:pt x="82" y="65"/>
                      <a:pt x="82" y="70"/>
                    </a:cubicBezTo>
                    <a:cubicBezTo>
                      <a:pt x="82" y="75"/>
                      <a:pt x="79" y="80"/>
                      <a:pt x="75" y="80"/>
                    </a:cubicBezTo>
                    <a:cubicBezTo>
                      <a:pt x="72" y="80"/>
                      <a:pt x="71" y="77"/>
                      <a:pt x="71" y="75"/>
                    </a:cubicBezTo>
                    <a:cubicBezTo>
                      <a:pt x="69" y="75"/>
                      <a:pt x="69" y="74"/>
                      <a:pt x="67" y="74"/>
                    </a:cubicBezTo>
                    <a:cubicBezTo>
                      <a:pt x="64" y="74"/>
                      <a:pt x="66" y="66"/>
                      <a:pt x="63" y="62"/>
                    </a:cubicBezTo>
                    <a:cubicBezTo>
                      <a:pt x="59" y="67"/>
                      <a:pt x="55" y="74"/>
                      <a:pt x="50" y="74"/>
                    </a:cubicBezTo>
                    <a:cubicBezTo>
                      <a:pt x="49" y="74"/>
                      <a:pt x="47" y="75"/>
                      <a:pt x="47" y="74"/>
                    </a:cubicBezTo>
                    <a:cubicBezTo>
                      <a:pt x="47" y="70"/>
                      <a:pt x="51" y="70"/>
                      <a:pt x="52" y="67"/>
                    </a:cubicBezTo>
                    <a:cubicBezTo>
                      <a:pt x="48" y="67"/>
                      <a:pt x="42" y="70"/>
                      <a:pt x="40" y="65"/>
                    </a:cubicBezTo>
                    <a:cubicBezTo>
                      <a:pt x="37" y="66"/>
                      <a:pt x="34" y="67"/>
                      <a:pt x="31" y="67"/>
                    </a:cubicBezTo>
                    <a:cubicBezTo>
                      <a:pt x="25" y="67"/>
                      <a:pt x="23" y="64"/>
                      <a:pt x="18" y="64"/>
                    </a:cubicBezTo>
                    <a:cubicBezTo>
                      <a:pt x="11" y="64"/>
                      <a:pt x="9" y="67"/>
                      <a:pt x="4" y="6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" name="Freeform 92"/>
              <p:cNvSpPr>
                <a:spLocks/>
              </p:cNvSpPr>
              <p:nvPr/>
            </p:nvSpPr>
            <p:spPr bwMode="auto">
              <a:xfrm>
                <a:off x="2427288" y="2314575"/>
                <a:ext cx="671513" cy="450850"/>
              </a:xfrm>
              <a:custGeom>
                <a:avLst/>
                <a:gdLst/>
                <a:ahLst/>
                <a:cxnLst>
                  <a:cxn ang="0">
                    <a:pos x="250" y="98"/>
                  </a:cxn>
                  <a:cxn ang="0">
                    <a:pos x="246" y="141"/>
                  </a:cxn>
                  <a:cxn ang="0">
                    <a:pos x="251" y="160"/>
                  </a:cxn>
                  <a:cxn ang="0">
                    <a:pos x="281" y="192"/>
                  </a:cxn>
                  <a:cxn ang="0">
                    <a:pos x="312" y="191"/>
                  </a:cxn>
                  <a:cxn ang="0">
                    <a:pos x="327" y="187"/>
                  </a:cxn>
                  <a:cxn ang="0">
                    <a:pos x="363" y="152"/>
                  </a:cxn>
                  <a:cxn ang="0">
                    <a:pos x="382" y="154"/>
                  </a:cxn>
                  <a:cxn ang="0">
                    <a:pos x="374" y="180"/>
                  </a:cxn>
                  <a:cxn ang="0">
                    <a:pos x="369" y="192"/>
                  </a:cxn>
                  <a:cxn ang="0">
                    <a:pos x="365" y="213"/>
                  </a:cxn>
                  <a:cxn ang="0">
                    <a:pos x="357" y="224"/>
                  </a:cxn>
                  <a:cxn ang="0">
                    <a:pos x="405" y="226"/>
                  </a:cxn>
                  <a:cxn ang="0">
                    <a:pos x="426" y="242"/>
                  </a:cxn>
                  <a:cxn ang="0">
                    <a:pos x="423" y="289"/>
                  </a:cxn>
                  <a:cxn ang="0">
                    <a:pos x="451" y="316"/>
                  </a:cxn>
                  <a:cxn ang="0">
                    <a:pos x="504" y="322"/>
                  </a:cxn>
                  <a:cxn ang="0">
                    <a:pos x="488" y="329"/>
                  </a:cxn>
                  <a:cxn ang="0">
                    <a:pos x="480" y="316"/>
                  </a:cxn>
                  <a:cxn ang="0">
                    <a:pos x="468" y="332"/>
                  </a:cxn>
                  <a:cxn ang="0">
                    <a:pos x="446" y="326"/>
                  </a:cxn>
                  <a:cxn ang="0">
                    <a:pos x="431" y="323"/>
                  </a:cxn>
                  <a:cxn ang="0">
                    <a:pos x="406" y="302"/>
                  </a:cxn>
                  <a:cxn ang="0">
                    <a:pos x="402" y="306"/>
                  </a:cxn>
                  <a:cxn ang="0">
                    <a:pos x="391" y="281"/>
                  </a:cxn>
                  <a:cxn ang="0">
                    <a:pos x="372" y="260"/>
                  </a:cxn>
                  <a:cxn ang="0">
                    <a:pos x="345" y="255"/>
                  </a:cxn>
                  <a:cxn ang="0">
                    <a:pos x="294" y="226"/>
                  </a:cxn>
                  <a:cxn ang="0">
                    <a:pos x="282" y="222"/>
                  </a:cxn>
                  <a:cxn ang="0">
                    <a:pos x="256" y="227"/>
                  </a:cxn>
                  <a:cxn ang="0">
                    <a:pos x="221" y="214"/>
                  </a:cxn>
                  <a:cxn ang="0">
                    <a:pos x="195" y="203"/>
                  </a:cxn>
                  <a:cxn ang="0">
                    <a:pos x="175" y="195"/>
                  </a:cxn>
                  <a:cxn ang="0">
                    <a:pos x="148" y="172"/>
                  </a:cxn>
                  <a:cxn ang="0">
                    <a:pos x="148" y="150"/>
                  </a:cxn>
                  <a:cxn ang="0">
                    <a:pos x="102" y="101"/>
                  </a:cxn>
                  <a:cxn ang="0">
                    <a:pos x="82" y="68"/>
                  </a:cxn>
                  <a:cxn ang="0">
                    <a:pos x="62" y="53"/>
                  </a:cxn>
                  <a:cxn ang="0">
                    <a:pos x="49" y="22"/>
                  </a:cxn>
                  <a:cxn ang="0">
                    <a:pos x="28" y="19"/>
                  </a:cxn>
                  <a:cxn ang="0">
                    <a:pos x="49" y="53"/>
                  </a:cxn>
                  <a:cxn ang="0">
                    <a:pos x="73" y="95"/>
                  </a:cxn>
                  <a:cxn ang="0">
                    <a:pos x="96" y="130"/>
                  </a:cxn>
                  <a:cxn ang="0">
                    <a:pos x="86" y="127"/>
                  </a:cxn>
                  <a:cxn ang="0">
                    <a:pos x="65" y="109"/>
                  </a:cxn>
                  <a:cxn ang="0">
                    <a:pos x="52" y="84"/>
                  </a:cxn>
                  <a:cxn ang="0">
                    <a:pos x="40" y="69"/>
                  </a:cxn>
                  <a:cxn ang="0">
                    <a:pos x="11" y="24"/>
                  </a:cxn>
                  <a:cxn ang="0">
                    <a:pos x="0" y="0"/>
                  </a:cxn>
                  <a:cxn ang="0">
                    <a:pos x="76" y="16"/>
                  </a:cxn>
                  <a:cxn ang="0">
                    <a:pos x="113" y="10"/>
                  </a:cxn>
                  <a:cxn ang="0">
                    <a:pos x="152" y="29"/>
                  </a:cxn>
                  <a:cxn ang="0">
                    <a:pos x="188" y="38"/>
                  </a:cxn>
                  <a:cxn ang="0">
                    <a:pos x="249" y="90"/>
                  </a:cxn>
                  <a:cxn ang="0">
                    <a:pos x="247" y="86"/>
                  </a:cxn>
                </a:cxnLst>
                <a:rect l="0" t="0" r="r" b="b"/>
                <a:pathLst>
                  <a:path w="504" h="338">
                    <a:moveTo>
                      <a:pt x="248" y="91"/>
                    </a:moveTo>
                    <a:cubicBezTo>
                      <a:pt x="249" y="94"/>
                      <a:pt x="250" y="96"/>
                      <a:pt x="250" y="98"/>
                    </a:cubicBezTo>
                    <a:cubicBezTo>
                      <a:pt x="250" y="106"/>
                      <a:pt x="247" y="109"/>
                      <a:pt x="246" y="116"/>
                    </a:cubicBezTo>
                    <a:cubicBezTo>
                      <a:pt x="246" y="141"/>
                      <a:pt x="246" y="141"/>
                      <a:pt x="246" y="141"/>
                    </a:cubicBezTo>
                    <a:cubicBezTo>
                      <a:pt x="245" y="144"/>
                      <a:pt x="248" y="148"/>
                      <a:pt x="249" y="150"/>
                    </a:cubicBezTo>
                    <a:cubicBezTo>
                      <a:pt x="251" y="154"/>
                      <a:pt x="249" y="156"/>
                      <a:pt x="251" y="160"/>
                    </a:cubicBezTo>
                    <a:cubicBezTo>
                      <a:pt x="252" y="164"/>
                      <a:pt x="258" y="170"/>
                      <a:pt x="261" y="173"/>
                    </a:cubicBezTo>
                    <a:cubicBezTo>
                      <a:pt x="269" y="181"/>
                      <a:pt x="269" y="188"/>
                      <a:pt x="281" y="192"/>
                    </a:cubicBezTo>
                    <a:cubicBezTo>
                      <a:pt x="285" y="193"/>
                      <a:pt x="285" y="197"/>
                      <a:pt x="288" y="197"/>
                    </a:cubicBezTo>
                    <a:cubicBezTo>
                      <a:pt x="297" y="197"/>
                      <a:pt x="304" y="191"/>
                      <a:pt x="312" y="191"/>
                    </a:cubicBezTo>
                    <a:cubicBezTo>
                      <a:pt x="317" y="191"/>
                      <a:pt x="319" y="194"/>
                      <a:pt x="321" y="194"/>
                    </a:cubicBezTo>
                    <a:cubicBezTo>
                      <a:pt x="324" y="194"/>
                      <a:pt x="327" y="188"/>
                      <a:pt x="327" y="187"/>
                    </a:cubicBezTo>
                    <a:cubicBezTo>
                      <a:pt x="329" y="181"/>
                      <a:pt x="336" y="176"/>
                      <a:pt x="336" y="169"/>
                    </a:cubicBezTo>
                    <a:cubicBezTo>
                      <a:pt x="336" y="156"/>
                      <a:pt x="351" y="152"/>
                      <a:pt x="363" y="152"/>
                    </a:cubicBezTo>
                    <a:cubicBezTo>
                      <a:pt x="367" y="152"/>
                      <a:pt x="370" y="152"/>
                      <a:pt x="372" y="153"/>
                    </a:cubicBezTo>
                    <a:cubicBezTo>
                      <a:pt x="373" y="154"/>
                      <a:pt x="379" y="154"/>
                      <a:pt x="382" y="154"/>
                    </a:cubicBezTo>
                    <a:cubicBezTo>
                      <a:pt x="382" y="155"/>
                      <a:pt x="382" y="157"/>
                      <a:pt x="382" y="158"/>
                    </a:cubicBezTo>
                    <a:cubicBezTo>
                      <a:pt x="382" y="164"/>
                      <a:pt x="374" y="172"/>
                      <a:pt x="374" y="180"/>
                    </a:cubicBezTo>
                    <a:cubicBezTo>
                      <a:pt x="374" y="188"/>
                      <a:pt x="372" y="191"/>
                      <a:pt x="369" y="195"/>
                    </a:cubicBezTo>
                    <a:cubicBezTo>
                      <a:pt x="369" y="194"/>
                      <a:pt x="369" y="193"/>
                      <a:pt x="369" y="192"/>
                    </a:cubicBezTo>
                    <a:cubicBezTo>
                      <a:pt x="368" y="192"/>
                      <a:pt x="367" y="192"/>
                      <a:pt x="365" y="192"/>
                    </a:cubicBezTo>
                    <a:cubicBezTo>
                      <a:pt x="365" y="197"/>
                      <a:pt x="365" y="207"/>
                      <a:pt x="365" y="213"/>
                    </a:cubicBezTo>
                    <a:cubicBezTo>
                      <a:pt x="365" y="217"/>
                      <a:pt x="360" y="219"/>
                      <a:pt x="357" y="222"/>
                    </a:cubicBezTo>
                    <a:cubicBezTo>
                      <a:pt x="357" y="223"/>
                      <a:pt x="357" y="223"/>
                      <a:pt x="357" y="224"/>
                    </a:cubicBezTo>
                    <a:cubicBezTo>
                      <a:pt x="357" y="227"/>
                      <a:pt x="360" y="229"/>
                      <a:pt x="363" y="229"/>
                    </a:cubicBezTo>
                    <a:cubicBezTo>
                      <a:pt x="377" y="229"/>
                      <a:pt x="389" y="226"/>
                      <a:pt x="405" y="226"/>
                    </a:cubicBezTo>
                    <a:cubicBezTo>
                      <a:pt x="415" y="226"/>
                      <a:pt x="418" y="234"/>
                      <a:pt x="426" y="236"/>
                    </a:cubicBezTo>
                    <a:cubicBezTo>
                      <a:pt x="426" y="238"/>
                      <a:pt x="426" y="240"/>
                      <a:pt x="426" y="242"/>
                    </a:cubicBezTo>
                    <a:cubicBezTo>
                      <a:pt x="426" y="246"/>
                      <a:pt x="425" y="257"/>
                      <a:pt x="423" y="262"/>
                    </a:cubicBezTo>
                    <a:cubicBezTo>
                      <a:pt x="423" y="272"/>
                      <a:pt x="423" y="281"/>
                      <a:pt x="423" y="289"/>
                    </a:cubicBezTo>
                    <a:cubicBezTo>
                      <a:pt x="423" y="298"/>
                      <a:pt x="432" y="302"/>
                      <a:pt x="439" y="306"/>
                    </a:cubicBezTo>
                    <a:cubicBezTo>
                      <a:pt x="444" y="308"/>
                      <a:pt x="444" y="316"/>
                      <a:pt x="451" y="316"/>
                    </a:cubicBezTo>
                    <a:cubicBezTo>
                      <a:pt x="463" y="316"/>
                      <a:pt x="469" y="307"/>
                      <a:pt x="479" y="307"/>
                    </a:cubicBezTo>
                    <a:cubicBezTo>
                      <a:pt x="491" y="307"/>
                      <a:pt x="497" y="316"/>
                      <a:pt x="504" y="322"/>
                    </a:cubicBezTo>
                    <a:cubicBezTo>
                      <a:pt x="503" y="323"/>
                      <a:pt x="494" y="333"/>
                      <a:pt x="493" y="332"/>
                    </a:cubicBezTo>
                    <a:cubicBezTo>
                      <a:pt x="492" y="331"/>
                      <a:pt x="488" y="330"/>
                      <a:pt x="488" y="329"/>
                    </a:cubicBezTo>
                    <a:cubicBezTo>
                      <a:pt x="488" y="327"/>
                      <a:pt x="490" y="326"/>
                      <a:pt x="491" y="324"/>
                    </a:cubicBezTo>
                    <a:cubicBezTo>
                      <a:pt x="486" y="322"/>
                      <a:pt x="484" y="316"/>
                      <a:pt x="480" y="316"/>
                    </a:cubicBezTo>
                    <a:cubicBezTo>
                      <a:pt x="476" y="316"/>
                      <a:pt x="464" y="325"/>
                      <a:pt x="464" y="328"/>
                    </a:cubicBezTo>
                    <a:cubicBezTo>
                      <a:pt x="464" y="330"/>
                      <a:pt x="467" y="331"/>
                      <a:pt x="468" y="332"/>
                    </a:cubicBezTo>
                    <a:cubicBezTo>
                      <a:pt x="467" y="336"/>
                      <a:pt x="465" y="338"/>
                      <a:pt x="461" y="338"/>
                    </a:cubicBezTo>
                    <a:cubicBezTo>
                      <a:pt x="454" y="338"/>
                      <a:pt x="450" y="330"/>
                      <a:pt x="446" y="326"/>
                    </a:cubicBezTo>
                    <a:cubicBezTo>
                      <a:pt x="443" y="323"/>
                      <a:pt x="436" y="326"/>
                      <a:pt x="433" y="326"/>
                    </a:cubicBezTo>
                    <a:cubicBezTo>
                      <a:pt x="432" y="326"/>
                      <a:pt x="431" y="324"/>
                      <a:pt x="431" y="323"/>
                    </a:cubicBezTo>
                    <a:cubicBezTo>
                      <a:pt x="424" y="322"/>
                      <a:pt x="424" y="318"/>
                      <a:pt x="423" y="314"/>
                    </a:cubicBezTo>
                    <a:cubicBezTo>
                      <a:pt x="421" y="311"/>
                      <a:pt x="406" y="302"/>
                      <a:pt x="406" y="302"/>
                    </a:cubicBezTo>
                    <a:cubicBezTo>
                      <a:pt x="405" y="304"/>
                      <a:pt x="405" y="305"/>
                      <a:pt x="406" y="306"/>
                    </a:cubicBezTo>
                    <a:cubicBezTo>
                      <a:pt x="402" y="306"/>
                      <a:pt x="402" y="306"/>
                      <a:pt x="402" y="306"/>
                    </a:cubicBezTo>
                    <a:cubicBezTo>
                      <a:pt x="395" y="302"/>
                      <a:pt x="399" y="296"/>
                      <a:pt x="397" y="289"/>
                    </a:cubicBezTo>
                    <a:cubicBezTo>
                      <a:pt x="396" y="285"/>
                      <a:pt x="394" y="284"/>
                      <a:pt x="391" y="281"/>
                    </a:cubicBezTo>
                    <a:cubicBezTo>
                      <a:pt x="384" y="274"/>
                      <a:pt x="377" y="270"/>
                      <a:pt x="374" y="260"/>
                    </a:cubicBezTo>
                    <a:cubicBezTo>
                      <a:pt x="373" y="260"/>
                      <a:pt x="372" y="260"/>
                      <a:pt x="372" y="260"/>
                    </a:cubicBezTo>
                    <a:cubicBezTo>
                      <a:pt x="368" y="260"/>
                      <a:pt x="366" y="262"/>
                      <a:pt x="363" y="262"/>
                    </a:cubicBezTo>
                    <a:cubicBezTo>
                      <a:pt x="355" y="262"/>
                      <a:pt x="350" y="257"/>
                      <a:pt x="345" y="255"/>
                    </a:cubicBezTo>
                    <a:cubicBezTo>
                      <a:pt x="336" y="251"/>
                      <a:pt x="330" y="253"/>
                      <a:pt x="321" y="248"/>
                    </a:cubicBezTo>
                    <a:cubicBezTo>
                      <a:pt x="308" y="242"/>
                      <a:pt x="306" y="232"/>
                      <a:pt x="294" y="226"/>
                    </a:cubicBezTo>
                    <a:cubicBezTo>
                      <a:pt x="291" y="226"/>
                      <a:pt x="291" y="226"/>
                      <a:pt x="291" y="226"/>
                    </a:cubicBezTo>
                    <a:cubicBezTo>
                      <a:pt x="288" y="224"/>
                      <a:pt x="285" y="222"/>
                      <a:pt x="282" y="222"/>
                    </a:cubicBezTo>
                    <a:cubicBezTo>
                      <a:pt x="274" y="222"/>
                      <a:pt x="272" y="231"/>
                      <a:pt x="265" y="231"/>
                    </a:cubicBezTo>
                    <a:cubicBezTo>
                      <a:pt x="261" y="231"/>
                      <a:pt x="258" y="228"/>
                      <a:pt x="256" y="227"/>
                    </a:cubicBezTo>
                    <a:cubicBezTo>
                      <a:pt x="252" y="225"/>
                      <a:pt x="249" y="226"/>
                      <a:pt x="246" y="226"/>
                    </a:cubicBezTo>
                    <a:cubicBezTo>
                      <a:pt x="241" y="226"/>
                      <a:pt x="226" y="216"/>
                      <a:pt x="221" y="214"/>
                    </a:cubicBezTo>
                    <a:cubicBezTo>
                      <a:pt x="216" y="211"/>
                      <a:pt x="213" y="214"/>
                      <a:pt x="208" y="213"/>
                    </a:cubicBezTo>
                    <a:cubicBezTo>
                      <a:pt x="202" y="211"/>
                      <a:pt x="201" y="206"/>
                      <a:pt x="195" y="203"/>
                    </a:cubicBezTo>
                    <a:cubicBezTo>
                      <a:pt x="189" y="200"/>
                      <a:pt x="186" y="201"/>
                      <a:pt x="180" y="198"/>
                    </a:cubicBezTo>
                    <a:cubicBezTo>
                      <a:pt x="177" y="197"/>
                      <a:pt x="177" y="196"/>
                      <a:pt x="175" y="195"/>
                    </a:cubicBezTo>
                    <a:cubicBezTo>
                      <a:pt x="170" y="190"/>
                      <a:pt x="156" y="187"/>
                      <a:pt x="155" y="181"/>
                    </a:cubicBezTo>
                    <a:cubicBezTo>
                      <a:pt x="151" y="181"/>
                      <a:pt x="148" y="176"/>
                      <a:pt x="148" y="172"/>
                    </a:cubicBezTo>
                    <a:cubicBezTo>
                      <a:pt x="148" y="167"/>
                      <a:pt x="153" y="165"/>
                      <a:pt x="153" y="160"/>
                    </a:cubicBezTo>
                    <a:cubicBezTo>
                      <a:pt x="153" y="154"/>
                      <a:pt x="149" y="153"/>
                      <a:pt x="148" y="150"/>
                    </a:cubicBezTo>
                    <a:cubicBezTo>
                      <a:pt x="143" y="134"/>
                      <a:pt x="128" y="121"/>
                      <a:pt x="118" y="111"/>
                    </a:cubicBezTo>
                    <a:cubicBezTo>
                      <a:pt x="114" y="107"/>
                      <a:pt x="107" y="105"/>
                      <a:pt x="102" y="101"/>
                    </a:cubicBezTo>
                    <a:cubicBezTo>
                      <a:pt x="99" y="97"/>
                      <a:pt x="102" y="93"/>
                      <a:pt x="100" y="88"/>
                    </a:cubicBezTo>
                    <a:cubicBezTo>
                      <a:pt x="96" y="80"/>
                      <a:pt x="82" y="79"/>
                      <a:pt x="82" y="68"/>
                    </a:cubicBezTo>
                    <a:cubicBezTo>
                      <a:pt x="78" y="68"/>
                      <a:pt x="79" y="67"/>
                      <a:pt x="77" y="68"/>
                    </a:cubicBezTo>
                    <a:cubicBezTo>
                      <a:pt x="72" y="63"/>
                      <a:pt x="67" y="58"/>
                      <a:pt x="62" y="53"/>
                    </a:cubicBezTo>
                    <a:cubicBezTo>
                      <a:pt x="58" y="49"/>
                      <a:pt x="60" y="42"/>
                      <a:pt x="56" y="38"/>
                    </a:cubicBezTo>
                    <a:cubicBezTo>
                      <a:pt x="52" y="34"/>
                      <a:pt x="53" y="24"/>
                      <a:pt x="49" y="22"/>
                    </a:cubicBezTo>
                    <a:cubicBezTo>
                      <a:pt x="42" y="19"/>
                      <a:pt x="35" y="19"/>
                      <a:pt x="29" y="13"/>
                    </a:cubicBezTo>
                    <a:cubicBezTo>
                      <a:pt x="27" y="15"/>
                      <a:pt x="28" y="18"/>
                      <a:pt x="28" y="19"/>
                    </a:cubicBezTo>
                    <a:cubicBezTo>
                      <a:pt x="28" y="28"/>
                      <a:pt x="32" y="34"/>
                      <a:pt x="36" y="41"/>
                    </a:cubicBezTo>
                    <a:cubicBezTo>
                      <a:pt x="39" y="48"/>
                      <a:pt x="45" y="48"/>
                      <a:pt x="49" y="53"/>
                    </a:cubicBezTo>
                    <a:cubicBezTo>
                      <a:pt x="55" y="59"/>
                      <a:pt x="56" y="63"/>
                      <a:pt x="58" y="71"/>
                    </a:cubicBezTo>
                    <a:cubicBezTo>
                      <a:pt x="61" y="81"/>
                      <a:pt x="70" y="86"/>
                      <a:pt x="73" y="95"/>
                    </a:cubicBezTo>
                    <a:cubicBezTo>
                      <a:pt x="77" y="106"/>
                      <a:pt x="80" y="117"/>
                      <a:pt x="87" y="122"/>
                    </a:cubicBezTo>
                    <a:cubicBezTo>
                      <a:pt x="91" y="119"/>
                      <a:pt x="96" y="126"/>
                      <a:pt x="96" y="130"/>
                    </a:cubicBezTo>
                    <a:cubicBezTo>
                      <a:pt x="96" y="132"/>
                      <a:pt x="95" y="136"/>
                      <a:pt x="93" y="136"/>
                    </a:cubicBezTo>
                    <a:cubicBezTo>
                      <a:pt x="92" y="136"/>
                      <a:pt x="86" y="129"/>
                      <a:pt x="86" y="127"/>
                    </a:cubicBezTo>
                    <a:cubicBezTo>
                      <a:pt x="78" y="127"/>
                      <a:pt x="74" y="117"/>
                      <a:pt x="69" y="113"/>
                    </a:cubicBezTo>
                    <a:cubicBezTo>
                      <a:pt x="66" y="112"/>
                      <a:pt x="66" y="112"/>
                      <a:pt x="65" y="109"/>
                    </a:cubicBezTo>
                    <a:cubicBezTo>
                      <a:pt x="65" y="98"/>
                      <a:pt x="65" y="98"/>
                      <a:pt x="65" y="98"/>
                    </a:cubicBezTo>
                    <a:cubicBezTo>
                      <a:pt x="60" y="93"/>
                      <a:pt x="56" y="88"/>
                      <a:pt x="52" y="84"/>
                    </a:cubicBezTo>
                    <a:cubicBezTo>
                      <a:pt x="46" y="78"/>
                      <a:pt x="36" y="79"/>
                      <a:pt x="31" y="72"/>
                    </a:cubicBezTo>
                    <a:cubicBezTo>
                      <a:pt x="34" y="72"/>
                      <a:pt x="44" y="74"/>
                      <a:pt x="40" y="69"/>
                    </a:cubicBezTo>
                    <a:cubicBezTo>
                      <a:pt x="34" y="59"/>
                      <a:pt x="26" y="50"/>
                      <a:pt x="19" y="45"/>
                    </a:cubicBezTo>
                    <a:cubicBezTo>
                      <a:pt x="14" y="41"/>
                      <a:pt x="14" y="29"/>
                      <a:pt x="11" y="24"/>
                    </a:cubicBezTo>
                    <a:cubicBezTo>
                      <a:pt x="7" y="16"/>
                      <a:pt x="3" y="1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113" y="16"/>
                      <a:pt x="113" y="16"/>
                      <a:pt x="113" y="16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121" y="10"/>
                      <a:pt x="121" y="10"/>
                      <a:pt x="121" y="10"/>
                    </a:cubicBezTo>
                    <a:cubicBezTo>
                      <a:pt x="136" y="14"/>
                      <a:pt x="145" y="16"/>
                      <a:pt x="152" y="29"/>
                    </a:cubicBezTo>
                    <a:cubicBezTo>
                      <a:pt x="156" y="35"/>
                      <a:pt x="163" y="50"/>
                      <a:pt x="172" y="50"/>
                    </a:cubicBezTo>
                    <a:cubicBezTo>
                      <a:pt x="181" y="50"/>
                      <a:pt x="178" y="38"/>
                      <a:pt x="188" y="38"/>
                    </a:cubicBezTo>
                    <a:cubicBezTo>
                      <a:pt x="214" y="38"/>
                      <a:pt x="213" y="70"/>
                      <a:pt x="227" y="84"/>
                    </a:cubicBezTo>
                    <a:cubicBezTo>
                      <a:pt x="231" y="87"/>
                      <a:pt x="242" y="90"/>
                      <a:pt x="249" y="90"/>
                    </a:cubicBezTo>
                    <a:cubicBezTo>
                      <a:pt x="249" y="89"/>
                      <a:pt x="247" y="87"/>
                      <a:pt x="247" y="86"/>
                    </a:cubicBezTo>
                    <a:cubicBezTo>
                      <a:pt x="247" y="86"/>
                      <a:pt x="247" y="86"/>
                      <a:pt x="247" y="86"/>
                    </a:cubicBezTo>
                    <a:lnTo>
                      <a:pt x="248" y="9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" name="Freeform 93"/>
              <p:cNvSpPr>
                <a:spLocks/>
              </p:cNvSpPr>
              <p:nvPr/>
            </p:nvSpPr>
            <p:spPr bwMode="auto">
              <a:xfrm>
                <a:off x="3016250" y="1895475"/>
                <a:ext cx="20638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" y="7"/>
                  </a:cxn>
                  <a:cxn ang="0">
                    <a:pos x="12" y="7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15" h="8">
                    <a:moveTo>
                      <a:pt x="0" y="0"/>
                    </a:moveTo>
                    <a:cubicBezTo>
                      <a:pt x="7" y="0"/>
                      <a:pt x="15" y="1"/>
                      <a:pt x="15" y="7"/>
                    </a:cubicBezTo>
                    <a:cubicBezTo>
                      <a:pt x="15" y="8"/>
                      <a:pt x="13" y="7"/>
                      <a:pt x="12" y="7"/>
                    </a:cubicBezTo>
                    <a:cubicBezTo>
                      <a:pt x="8" y="7"/>
                      <a:pt x="2" y="5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" name="Freeform 94"/>
              <p:cNvSpPr>
                <a:spLocks/>
              </p:cNvSpPr>
              <p:nvPr/>
            </p:nvSpPr>
            <p:spPr bwMode="auto">
              <a:xfrm>
                <a:off x="2239963" y="1951038"/>
                <a:ext cx="79375" cy="5080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6" y="0"/>
                  </a:cxn>
                  <a:cxn ang="0">
                    <a:pos x="18" y="6"/>
                  </a:cxn>
                  <a:cxn ang="0">
                    <a:pos x="59" y="34"/>
                  </a:cxn>
                  <a:cxn ang="0">
                    <a:pos x="59" y="38"/>
                  </a:cxn>
                  <a:cxn ang="0">
                    <a:pos x="55" y="38"/>
                  </a:cxn>
                  <a:cxn ang="0">
                    <a:pos x="22" y="22"/>
                  </a:cxn>
                  <a:cxn ang="0">
                    <a:pos x="27" y="17"/>
                  </a:cxn>
                  <a:cxn ang="0">
                    <a:pos x="4" y="8"/>
                  </a:cxn>
                  <a:cxn ang="0">
                    <a:pos x="8" y="4"/>
                  </a:cxn>
                  <a:cxn ang="0">
                    <a:pos x="2" y="2"/>
                  </a:cxn>
                  <a:cxn ang="0">
                    <a:pos x="0" y="2"/>
                  </a:cxn>
                </a:cxnLst>
                <a:rect l="0" t="0" r="r" b="b"/>
                <a:pathLst>
                  <a:path w="59" h="38">
                    <a:moveTo>
                      <a:pt x="0" y="2"/>
                    </a:moveTo>
                    <a:cubicBezTo>
                      <a:pt x="2" y="1"/>
                      <a:pt x="4" y="0"/>
                      <a:pt x="6" y="0"/>
                    </a:cubicBezTo>
                    <a:cubicBezTo>
                      <a:pt x="11" y="0"/>
                      <a:pt x="15" y="5"/>
                      <a:pt x="18" y="6"/>
                    </a:cubicBezTo>
                    <a:cubicBezTo>
                      <a:pt x="37" y="12"/>
                      <a:pt x="48" y="23"/>
                      <a:pt x="59" y="34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8" y="38"/>
                      <a:pt x="56" y="38"/>
                      <a:pt x="55" y="38"/>
                    </a:cubicBezTo>
                    <a:cubicBezTo>
                      <a:pt x="45" y="38"/>
                      <a:pt x="29" y="26"/>
                      <a:pt x="22" y="22"/>
                    </a:cubicBezTo>
                    <a:cubicBezTo>
                      <a:pt x="23" y="19"/>
                      <a:pt x="25" y="19"/>
                      <a:pt x="27" y="17"/>
                    </a:cubicBezTo>
                    <a:cubicBezTo>
                      <a:pt x="18" y="17"/>
                      <a:pt x="6" y="13"/>
                      <a:pt x="4" y="8"/>
                    </a:cubicBezTo>
                    <a:cubicBezTo>
                      <a:pt x="6" y="7"/>
                      <a:pt x="8" y="5"/>
                      <a:pt x="8" y="4"/>
                    </a:cubicBezTo>
                    <a:cubicBezTo>
                      <a:pt x="6" y="3"/>
                      <a:pt x="2" y="2"/>
                      <a:pt x="2" y="2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" name="Freeform 95"/>
              <p:cNvSpPr>
                <a:spLocks/>
              </p:cNvSpPr>
              <p:nvPr/>
            </p:nvSpPr>
            <p:spPr bwMode="auto">
              <a:xfrm>
                <a:off x="2162175" y="1876425"/>
                <a:ext cx="28575" cy="39688"/>
              </a:xfrm>
              <a:custGeom>
                <a:avLst/>
                <a:gdLst/>
                <a:ahLst/>
                <a:cxnLst>
                  <a:cxn ang="0">
                    <a:pos x="5" y="12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10" y="3"/>
                  </a:cxn>
                  <a:cxn ang="0">
                    <a:pos x="7" y="8"/>
                  </a:cxn>
                  <a:cxn ang="0">
                    <a:pos x="13" y="3"/>
                  </a:cxn>
                  <a:cxn ang="0">
                    <a:pos x="13" y="12"/>
                  </a:cxn>
                  <a:cxn ang="0">
                    <a:pos x="15" y="18"/>
                  </a:cxn>
                  <a:cxn ang="0">
                    <a:pos x="13" y="22"/>
                  </a:cxn>
                  <a:cxn ang="0">
                    <a:pos x="17" y="30"/>
                  </a:cxn>
                  <a:cxn ang="0">
                    <a:pos x="10" y="22"/>
                  </a:cxn>
                  <a:cxn ang="0">
                    <a:pos x="12" y="17"/>
                  </a:cxn>
                  <a:cxn ang="0">
                    <a:pos x="5" y="12"/>
                  </a:cxn>
                </a:cxnLst>
                <a:rect l="0" t="0" r="r" b="b"/>
                <a:pathLst>
                  <a:path w="21" h="30">
                    <a:moveTo>
                      <a:pt x="5" y="12"/>
                    </a:moveTo>
                    <a:cubicBezTo>
                      <a:pt x="3" y="12"/>
                      <a:pt x="2" y="6"/>
                      <a:pt x="0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6" y="3"/>
                      <a:pt x="10" y="3"/>
                    </a:cubicBezTo>
                    <a:cubicBezTo>
                      <a:pt x="10" y="4"/>
                      <a:pt x="5" y="8"/>
                      <a:pt x="7" y="8"/>
                    </a:cubicBezTo>
                    <a:cubicBezTo>
                      <a:pt x="10" y="8"/>
                      <a:pt x="12" y="5"/>
                      <a:pt x="13" y="3"/>
                    </a:cubicBezTo>
                    <a:cubicBezTo>
                      <a:pt x="14" y="5"/>
                      <a:pt x="13" y="8"/>
                      <a:pt x="13" y="12"/>
                    </a:cubicBezTo>
                    <a:cubicBezTo>
                      <a:pt x="13" y="15"/>
                      <a:pt x="15" y="15"/>
                      <a:pt x="15" y="18"/>
                    </a:cubicBezTo>
                    <a:cubicBezTo>
                      <a:pt x="15" y="19"/>
                      <a:pt x="13" y="20"/>
                      <a:pt x="13" y="22"/>
                    </a:cubicBezTo>
                    <a:cubicBezTo>
                      <a:pt x="13" y="24"/>
                      <a:pt x="21" y="30"/>
                      <a:pt x="17" y="30"/>
                    </a:cubicBezTo>
                    <a:cubicBezTo>
                      <a:pt x="13" y="30"/>
                      <a:pt x="10" y="26"/>
                      <a:pt x="10" y="22"/>
                    </a:cubicBezTo>
                    <a:cubicBezTo>
                      <a:pt x="10" y="19"/>
                      <a:pt x="12" y="18"/>
                      <a:pt x="12" y="17"/>
                    </a:cubicBezTo>
                    <a:cubicBezTo>
                      <a:pt x="9" y="16"/>
                      <a:pt x="8" y="12"/>
                      <a:pt x="5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" name="Freeform 96"/>
              <p:cNvSpPr>
                <a:spLocks/>
              </p:cNvSpPr>
              <p:nvPr/>
            </p:nvSpPr>
            <p:spPr bwMode="auto">
              <a:xfrm>
                <a:off x="1803400" y="1787525"/>
                <a:ext cx="34925" cy="23813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7" y="0"/>
                  </a:cxn>
                  <a:cxn ang="0">
                    <a:pos x="27" y="6"/>
                  </a:cxn>
                  <a:cxn ang="0">
                    <a:pos x="10" y="18"/>
                  </a:cxn>
                  <a:cxn ang="0">
                    <a:pos x="0" y="12"/>
                  </a:cxn>
                  <a:cxn ang="0">
                    <a:pos x="0" y="7"/>
                  </a:cxn>
                  <a:cxn ang="0">
                    <a:pos x="21" y="0"/>
                  </a:cxn>
                </a:cxnLst>
                <a:rect l="0" t="0" r="r" b="b"/>
                <a:pathLst>
                  <a:path w="27" h="18">
                    <a:moveTo>
                      <a:pt x="21" y="0"/>
                    </a:moveTo>
                    <a:cubicBezTo>
                      <a:pt x="25" y="0"/>
                      <a:pt x="25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19" y="10"/>
                      <a:pt x="16" y="13"/>
                      <a:pt x="10" y="18"/>
                    </a:cubicBezTo>
                    <a:cubicBezTo>
                      <a:pt x="6" y="15"/>
                      <a:pt x="3" y="15"/>
                      <a:pt x="0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8" y="5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" name="Freeform 97"/>
              <p:cNvSpPr>
                <a:spLocks/>
              </p:cNvSpPr>
              <p:nvPr/>
            </p:nvSpPr>
            <p:spPr bwMode="auto">
              <a:xfrm>
                <a:off x="3311525" y="1963738"/>
                <a:ext cx="42863" cy="22225"/>
              </a:xfrm>
              <a:custGeom>
                <a:avLst/>
                <a:gdLst/>
                <a:ahLst/>
                <a:cxnLst>
                  <a:cxn ang="0">
                    <a:pos x="26" y="17"/>
                  </a:cxn>
                  <a:cxn ang="0">
                    <a:pos x="32" y="14"/>
                  </a:cxn>
                  <a:cxn ang="0">
                    <a:pos x="0" y="3"/>
                  </a:cxn>
                  <a:cxn ang="0">
                    <a:pos x="26" y="17"/>
                  </a:cxn>
                </a:cxnLst>
                <a:rect l="0" t="0" r="r" b="b"/>
                <a:pathLst>
                  <a:path w="32" h="17">
                    <a:moveTo>
                      <a:pt x="26" y="17"/>
                    </a:moveTo>
                    <a:cubicBezTo>
                      <a:pt x="29" y="17"/>
                      <a:pt x="30" y="16"/>
                      <a:pt x="32" y="14"/>
                    </a:cubicBezTo>
                    <a:cubicBezTo>
                      <a:pt x="22" y="9"/>
                      <a:pt x="14" y="0"/>
                      <a:pt x="0" y="3"/>
                    </a:cubicBezTo>
                    <a:cubicBezTo>
                      <a:pt x="6" y="7"/>
                      <a:pt x="18" y="17"/>
                      <a:pt x="26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3" name="Freeform 98"/>
              <p:cNvSpPr>
                <a:spLocks/>
              </p:cNvSpPr>
              <p:nvPr/>
            </p:nvSpPr>
            <p:spPr bwMode="auto">
              <a:xfrm>
                <a:off x="3314700" y="2030413"/>
                <a:ext cx="31750" cy="206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1" y="7"/>
                  </a:cxn>
                  <a:cxn ang="0">
                    <a:pos x="24" y="7"/>
                  </a:cxn>
                  <a:cxn ang="0">
                    <a:pos x="24" y="10"/>
                  </a:cxn>
                  <a:cxn ang="0">
                    <a:pos x="19" y="15"/>
                  </a:cxn>
                  <a:cxn ang="0">
                    <a:pos x="0" y="3"/>
                  </a:cxn>
                  <a:cxn ang="0">
                    <a:pos x="1" y="0"/>
                  </a:cxn>
                </a:cxnLst>
                <a:rect l="0" t="0" r="r" b="b"/>
                <a:pathLst>
                  <a:path w="24" h="15">
                    <a:moveTo>
                      <a:pt x="1" y="0"/>
                    </a:moveTo>
                    <a:cubicBezTo>
                      <a:pt x="4" y="4"/>
                      <a:pt x="7" y="6"/>
                      <a:pt x="11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8"/>
                      <a:pt x="24" y="9"/>
                      <a:pt x="24" y="10"/>
                    </a:cubicBezTo>
                    <a:cubicBezTo>
                      <a:pt x="24" y="12"/>
                      <a:pt x="20" y="15"/>
                      <a:pt x="19" y="15"/>
                    </a:cubicBezTo>
                    <a:cubicBezTo>
                      <a:pt x="16" y="15"/>
                      <a:pt x="0" y="6"/>
                      <a:pt x="0" y="3"/>
                    </a:cubicBezTo>
                    <a:cubicBezTo>
                      <a:pt x="0" y="2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Freeform 99"/>
              <p:cNvSpPr>
                <a:spLocks/>
              </p:cNvSpPr>
              <p:nvPr/>
            </p:nvSpPr>
            <p:spPr bwMode="auto">
              <a:xfrm>
                <a:off x="3362325" y="2030413"/>
                <a:ext cx="22225" cy="26988"/>
              </a:xfrm>
              <a:custGeom>
                <a:avLst/>
                <a:gdLst/>
                <a:ahLst/>
                <a:cxnLst>
                  <a:cxn ang="0">
                    <a:pos x="17" y="12"/>
                  </a:cxn>
                  <a:cxn ang="0">
                    <a:pos x="17" y="15"/>
                  </a:cxn>
                  <a:cxn ang="0">
                    <a:pos x="7" y="20"/>
                  </a:cxn>
                  <a:cxn ang="0">
                    <a:pos x="0" y="15"/>
                  </a:cxn>
                  <a:cxn ang="0">
                    <a:pos x="10" y="0"/>
                  </a:cxn>
                  <a:cxn ang="0">
                    <a:pos x="14" y="5"/>
                  </a:cxn>
                  <a:cxn ang="0">
                    <a:pos x="17" y="12"/>
                  </a:cxn>
                </a:cxnLst>
                <a:rect l="0" t="0" r="r" b="b"/>
                <a:pathLst>
                  <a:path w="17" h="20">
                    <a:moveTo>
                      <a:pt x="17" y="12"/>
                    </a:moveTo>
                    <a:cubicBezTo>
                      <a:pt x="17" y="12"/>
                      <a:pt x="17" y="14"/>
                      <a:pt x="17" y="15"/>
                    </a:cubicBezTo>
                    <a:cubicBezTo>
                      <a:pt x="17" y="18"/>
                      <a:pt x="12" y="20"/>
                      <a:pt x="7" y="20"/>
                    </a:cubicBezTo>
                    <a:cubicBezTo>
                      <a:pt x="3" y="20"/>
                      <a:pt x="0" y="18"/>
                      <a:pt x="0" y="15"/>
                    </a:cubicBezTo>
                    <a:cubicBezTo>
                      <a:pt x="0" y="13"/>
                      <a:pt x="6" y="2"/>
                      <a:pt x="10" y="0"/>
                    </a:cubicBezTo>
                    <a:cubicBezTo>
                      <a:pt x="11" y="2"/>
                      <a:pt x="14" y="3"/>
                      <a:pt x="14" y="5"/>
                    </a:cubicBezTo>
                    <a:cubicBezTo>
                      <a:pt x="14" y="9"/>
                      <a:pt x="7" y="12"/>
                      <a:pt x="17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Freeform 100"/>
              <p:cNvSpPr>
                <a:spLocks/>
              </p:cNvSpPr>
              <p:nvPr/>
            </p:nvSpPr>
            <p:spPr bwMode="auto">
              <a:xfrm>
                <a:off x="1593850" y="1724025"/>
                <a:ext cx="26988" cy="12700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13" y="1"/>
                  </a:cxn>
                  <a:cxn ang="0">
                    <a:pos x="20" y="9"/>
                  </a:cxn>
                  <a:cxn ang="0">
                    <a:pos x="5" y="9"/>
                  </a:cxn>
                  <a:cxn ang="0">
                    <a:pos x="0" y="4"/>
                  </a:cxn>
                  <a:cxn ang="0">
                    <a:pos x="6" y="4"/>
                  </a:cxn>
                </a:cxnLst>
                <a:rect l="0" t="0" r="r" b="b"/>
                <a:pathLst>
                  <a:path w="20" h="9">
                    <a:moveTo>
                      <a:pt x="6" y="4"/>
                    </a:moveTo>
                    <a:cubicBezTo>
                      <a:pt x="8" y="0"/>
                      <a:pt x="10" y="1"/>
                      <a:pt x="13" y="1"/>
                    </a:cubicBezTo>
                    <a:cubicBezTo>
                      <a:pt x="18" y="1"/>
                      <a:pt x="19" y="4"/>
                      <a:pt x="20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3" y="7"/>
                      <a:pt x="1" y="6"/>
                      <a:pt x="0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0" name="Group 345"/>
            <p:cNvGrpSpPr/>
            <p:nvPr/>
          </p:nvGrpSpPr>
          <p:grpSpPr>
            <a:xfrm>
              <a:off x="4318837" y="1433081"/>
              <a:ext cx="491567" cy="826469"/>
              <a:chOff x="4219575" y="1089025"/>
              <a:chExt cx="687388" cy="1155701"/>
            </a:xfrm>
            <a:solidFill>
              <a:schemeClr val="accent3"/>
            </a:solidFill>
          </p:grpSpPr>
          <p:sp>
            <p:nvSpPr>
              <p:cNvPr id="98" name="Freeform 36"/>
              <p:cNvSpPr>
                <a:spLocks/>
              </p:cNvSpPr>
              <p:nvPr/>
            </p:nvSpPr>
            <p:spPr bwMode="auto">
              <a:xfrm>
                <a:off x="4568825" y="1816100"/>
                <a:ext cx="26988" cy="39688"/>
              </a:xfrm>
              <a:custGeom>
                <a:avLst/>
                <a:gdLst/>
                <a:ahLst/>
                <a:cxnLst>
                  <a:cxn ang="0">
                    <a:pos x="3" y="27"/>
                  </a:cxn>
                  <a:cxn ang="0">
                    <a:pos x="9" y="21"/>
                  </a:cxn>
                  <a:cxn ang="0">
                    <a:pos x="0" y="14"/>
                  </a:cxn>
                  <a:cxn ang="0">
                    <a:pos x="9" y="0"/>
                  </a:cxn>
                  <a:cxn ang="0">
                    <a:pos x="20" y="12"/>
                  </a:cxn>
                  <a:cxn ang="0">
                    <a:pos x="6" y="30"/>
                  </a:cxn>
                  <a:cxn ang="0">
                    <a:pos x="0" y="27"/>
                  </a:cxn>
                  <a:cxn ang="0">
                    <a:pos x="2" y="25"/>
                  </a:cxn>
                  <a:cxn ang="0">
                    <a:pos x="3" y="27"/>
                  </a:cxn>
                </a:cxnLst>
                <a:rect l="0" t="0" r="r" b="b"/>
                <a:pathLst>
                  <a:path w="20" h="30">
                    <a:moveTo>
                      <a:pt x="3" y="27"/>
                    </a:moveTo>
                    <a:cubicBezTo>
                      <a:pt x="6" y="26"/>
                      <a:pt x="9" y="23"/>
                      <a:pt x="9" y="21"/>
                    </a:cubicBezTo>
                    <a:cubicBezTo>
                      <a:pt x="5" y="20"/>
                      <a:pt x="0" y="16"/>
                      <a:pt x="0" y="14"/>
                    </a:cubicBezTo>
                    <a:cubicBezTo>
                      <a:pt x="0" y="12"/>
                      <a:pt x="5" y="0"/>
                      <a:pt x="9" y="0"/>
                    </a:cubicBezTo>
                    <a:cubicBezTo>
                      <a:pt x="17" y="0"/>
                      <a:pt x="18" y="4"/>
                      <a:pt x="20" y="12"/>
                    </a:cubicBezTo>
                    <a:cubicBezTo>
                      <a:pt x="12" y="14"/>
                      <a:pt x="16" y="30"/>
                      <a:pt x="6" y="30"/>
                    </a:cubicBezTo>
                    <a:cubicBezTo>
                      <a:pt x="3" y="30"/>
                      <a:pt x="1" y="27"/>
                      <a:pt x="0" y="27"/>
                    </a:cubicBezTo>
                    <a:cubicBezTo>
                      <a:pt x="1" y="26"/>
                      <a:pt x="2" y="25"/>
                      <a:pt x="2" y="25"/>
                    </a:cubicBezTo>
                    <a:lnTo>
                      <a:pt x="3" y="2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99" name="Group 343"/>
              <p:cNvGrpSpPr/>
              <p:nvPr/>
            </p:nvGrpSpPr>
            <p:grpSpPr>
              <a:xfrm>
                <a:off x="4219575" y="1089025"/>
                <a:ext cx="687388" cy="1155701"/>
                <a:chOff x="4219575" y="1089025"/>
                <a:chExt cx="687388" cy="1155701"/>
              </a:xfrm>
              <a:grpFill/>
            </p:grpSpPr>
            <p:sp>
              <p:nvSpPr>
                <p:cNvPr id="100" name="Freeform 24"/>
                <p:cNvSpPr>
                  <a:spLocks/>
                </p:cNvSpPr>
                <p:nvPr/>
              </p:nvSpPr>
              <p:spPr bwMode="auto">
                <a:xfrm>
                  <a:off x="4230688" y="1782763"/>
                  <a:ext cx="646113" cy="461963"/>
                </a:xfrm>
                <a:custGeom>
                  <a:avLst/>
                  <a:gdLst/>
                  <a:ahLst/>
                  <a:cxnLst>
                    <a:cxn ang="0">
                      <a:pos x="473" y="233"/>
                    </a:cxn>
                    <a:cxn ang="0">
                      <a:pos x="470" y="273"/>
                    </a:cxn>
                    <a:cxn ang="0">
                      <a:pos x="427" y="274"/>
                    </a:cxn>
                    <a:cxn ang="0">
                      <a:pos x="401" y="283"/>
                    </a:cxn>
                    <a:cxn ang="0">
                      <a:pos x="403" y="303"/>
                    </a:cxn>
                    <a:cxn ang="0">
                      <a:pos x="413" y="322"/>
                    </a:cxn>
                    <a:cxn ang="0">
                      <a:pos x="401" y="319"/>
                    </a:cxn>
                    <a:cxn ang="0">
                      <a:pos x="397" y="336"/>
                    </a:cxn>
                    <a:cxn ang="0">
                      <a:pos x="382" y="315"/>
                    </a:cxn>
                    <a:cxn ang="0">
                      <a:pos x="358" y="278"/>
                    </a:cxn>
                    <a:cxn ang="0">
                      <a:pos x="329" y="238"/>
                    </a:cxn>
                    <a:cxn ang="0">
                      <a:pos x="289" y="213"/>
                    </a:cxn>
                    <a:cxn ang="0">
                      <a:pos x="270" y="212"/>
                    </a:cxn>
                    <a:cxn ang="0">
                      <a:pos x="289" y="244"/>
                    </a:cxn>
                    <a:cxn ang="0">
                      <a:pos x="315" y="264"/>
                    </a:cxn>
                    <a:cxn ang="0">
                      <a:pos x="330" y="283"/>
                    </a:cxn>
                    <a:cxn ang="0">
                      <a:pos x="323" y="305"/>
                    </a:cxn>
                    <a:cxn ang="0">
                      <a:pos x="316" y="303"/>
                    </a:cxn>
                    <a:cxn ang="0">
                      <a:pos x="291" y="273"/>
                    </a:cxn>
                    <a:cxn ang="0">
                      <a:pos x="229" y="223"/>
                    </a:cxn>
                    <a:cxn ang="0">
                      <a:pos x="168" y="237"/>
                    </a:cxn>
                    <a:cxn ang="0">
                      <a:pos x="135" y="272"/>
                    </a:cxn>
                    <a:cxn ang="0">
                      <a:pos x="101" y="326"/>
                    </a:cxn>
                    <a:cxn ang="0">
                      <a:pos x="72" y="338"/>
                    </a:cxn>
                    <a:cxn ang="0">
                      <a:pos x="10" y="334"/>
                    </a:cxn>
                    <a:cxn ang="0">
                      <a:pos x="0" y="306"/>
                    </a:cxn>
                    <a:cxn ang="0">
                      <a:pos x="4" y="246"/>
                    </a:cxn>
                    <a:cxn ang="0">
                      <a:pos x="48" y="235"/>
                    </a:cxn>
                    <a:cxn ang="0">
                      <a:pos x="89" y="240"/>
                    </a:cxn>
                    <a:cxn ang="0">
                      <a:pos x="105" y="206"/>
                    </a:cxn>
                    <a:cxn ang="0">
                      <a:pos x="103" y="193"/>
                    </a:cxn>
                    <a:cxn ang="0">
                      <a:pos x="60" y="163"/>
                    </a:cxn>
                    <a:cxn ang="0">
                      <a:pos x="88" y="157"/>
                    </a:cxn>
                    <a:cxn ang="0">
                      <a:pos x="96" y="143"/>
                    </a:cxn>
                    <a:cxn ang="0">
                      <a:pos x="114" y="145"/>
                    </a:cxn>
                    <a:cxn ang="0">
                      <a:pos x="147" y="118"/>
                    </a:cxn>
                    <a:cxn ang="0">
                      <a:pos x="176" y="89"/>
                    </a:cxn>
                    <a:cxn ang="0">
                      <a:pos x="208" y="73"/>
                    </a:cxn>
                    <a:cxn ang="0">
                      <a:pos x="225" y="54"/>
                    </a:cxn>
                    <a:cxn ang="0">
                      <a:pos x="245" y="5"/>
                    </a:cxn>
                    <a:cxn ang="0">
                      <a:pos x="251" y="25"/>
                    </a:cxn>
                    <a:cxn ang="0">
                      <a:pos x="240" y="54"/>
                    </a:cxn>
                    <a:cxn ang="0">
                      <a:pos x="254" y="66"/>
                    </a:cxn>
                    <a:cxn ang="0">
                      <a:pos x="289" y="68"/>
                    </a:cxn>
                    <a:cxn ang="0">
                      <a:pos x="333" y="50"/>
                    </a:cxn>
                    <a:cxn ang="0">
                      <a:pos x="378" y="55"/>
                    </a:cxn>
                    <a:cxn ang="0">
                      <a:pos x="408" y="95"/>
                    </a:cxn>
                    <a:cxn ang="0">
                      <a:pos x="399" y="153"/>
                    </a:cxn>
                    <a:cxn ang="0">
                      <a:pos x="470" y="180"/>
                    </a:cxn>
                    <a:cxn ang="0">
                      <a:pos x="474" y="204"/>
                    </a:cxn>
                    <a:cxn ang="0">
                      <a:pos x="476" y="216"/>
                    </a:cxn>
                  </a:cxnLst>
                  <a:rect l="0" t="0" r="r" b="b"/>
                  <a:pathLst>
                    <a:path w="485" h="347">
                      <a:moveTo>
                        <a:pt x="476" y="216"/>
                      </a:moveTo>
                      <a:cubicBezTo>
                        <a:pt x="474" y="223"/>
                        <a:pt x="475" y="219"/>
                        <a:pt x="473" y="222"/>
                      </a:cubicBezTo>
                      <a:cubicBezTo>
                        <a:pt x="473" y="233"/>
                        <a:pt x="473" y="233"/>
                        <a:pt x="473" y="233"/>
                      </a:cubicBezTo>
                      <a:cubicBezTo>
                        <a:pt x="469" y="238"/>
                        <a:pt x="461" y="246"/>
                        <a:pt x="461" y="253"/>
                      </a:cubicBezTo>
                      <a:cubicBezTo>
                        <a:pt x="461" y="261"/>
                        <a:pt x="473" y="268"/>
                        <a:pt x="476" y="272"/>
                      </a:cubicBezTo>
                      <a:cubicBezTo>
                        <a:pt x="474" y="273"/>
                        <a:pt x="472" y="273"/>
                        <a:pt x="470" y="273"/>
                      </a:cubicBezTo>
                      <a:cubicBezTo>
                        <a:pt x="466" y="275"/>
                        <a:pt x="463" y="273"/>
                        <a:pt x="459" y="275"/>
                      </a:cubicBezTo>
                      <a:cubicBezTo>
                        <a:pt x="453" y="277"/>
                        <a:pt x="452" y="283"/>
                        <a:pt x="446" y="283"/>
                      </a:cubicBezTo>
                      <a:cubicBezTo>
                        <a:pt x="439" y="283"/>
                        <a:pt x="435" y="274"/>
                        <a:pt x="427" y="274"/>
                      </a:cubicBezTo>
                      <a:cubicBezTo>
                        <a:pt x="420" y="274"/>
                        <a:pt x="419" y="278"/>
                        <a:pt x="413" y="280"/>
                      </a:cubicBezTo>
                      <a:cubicBezTo>
                        <a:pt x="414" y="284"/>
                        <a:pt x="414" y="286"/>
                        <a:pt x="413" y="290"/>
                      </a:cubicBezTo>
                      <a:cubicBezTo>
                        <a:pt x="406" y="290"/>
                        <a:pt x="405" y="283"/>
                        <a:pt x="401" y="283"/>
                      </a:cubicBezTo>
                      <a:cubicBezTo>
                        <a:pt x="399" y="283"/>
                        <a:pt x="397" y="286"/>
                        <a:pt x="397" y="288"/>
                      </a:cubicBezTo>
                      <a:cubicBezTo>
                        <a:pt x="405" y="298"/>
                        <a:pt x="405" y="298"/>
                        <a:pt x="405" y="298"/>
                      </a:cubicBezTo>
                      <a:cubicBezTo>
                        <a:pt x="405" y="300"/>
                        <a:pt x="403" y="302"/>
                        <a:pt x="403" y="303"/>
                      </a:cubicBezTo>
                      <a:cubicBezTo>
                        <a:pt x="403" y="304"/>
                        <a:pt x="415" y="315"/>
                        <a:pt x="419" y="315"/>
                      </a:cubicBezTo>
                      <a:cubicBezTo>
                        <a:pt x="419" y="317"/>
                        <a:pt x="420" y="318"/>
                        <a:pt x="420" y="319"/>
                      </a:cubicBezTo>
                      <a:cubicBezTo>
                        <a:pt x="418" y="321"/>
                        <a:pt x="414" y="319"/>
                        <a:pt x="413" y="322"/>
                      </a:cubicBezTo>
                      <a:cubicBezTo>
                        <a:pt x="412" y="322"/>
                        <a:pt x="412" y="322"/>
                        <a:pt x="412" y="322"/>
                      </a:cubicBezTo>
                      <a:cubicBezTo>
                        <a:pt x="407" y="321"/>
                        <a:pt x="403" y="317"/>
                        <a:pt x="401" y="315"/>
                      </a:cubicBezTo>
                      <a:cubicBezTo>
                        <a:pt x="401" y="319"/>
                        <a:pt x="401" y="319"/>
                        <a:pt x="401" y="319"/>
                      </a:cubicBezTo>
                      <a:cubicBezTo>
                        <a:pt x="402" y="321"/>
                        <a:pt x="403" y="323"/>
                        <a:pt x="403" y="326"/>
                      </a:cubicBezTo>
                      <a:cubicBezTo>
                        <a:pt x="403" y="329"/>
                        <a:pt x="399" y="334"/>
                        <a:pt x="403" y="336"/>
                      </a:cubicBezTo>
                      <a:cubicBezTo>
                        <a:pt x="401" y="336"/>
                        <a:pt x="397" y="336"/>
                        <a:pt x="397" y="336"/>
                      </a:cubicBezTo>
                      <a:cubicBezTo>
                        <a:pt x="390" y="336"/>
                        <a:pt x="384" y="329"/>
                        <a:pt x="384" y="322"/>
                      </a:cubicBezTo>
                      <a:cubicBezTo>
                        <a:pt x="384" y="319"/>
                        <a:pt x="388" y="317"/>
                        <a:pt x="390" y="315"/>
                      </a:cubicBezTo>
                      <a:cubicBezTo>
                        <a:pt x="387" y="315"/>
                        <a:pt x="385" y="315"/>
                        <a:pt x="382" y="315"/>
                      </a:cubicBezTo>
                      <a:cubicBezTo>
                        <a:pt x="380" y="315"/>
                        <a:pt x="379" y="311"/>
                        <a:pt x="379" y="310"/>
                      </a:cubicBezTo>
                      <a:cubicBezTo>
                        <a:pt x="378" y="304"/>
                        <a:pt x="374" y="300"/>
                        <a:pt x="370" y="296"/>
                      </a:cubicBezTo>
                      <a:cubicBezTo>
                        <a:pt x="365" y="291"/>
                        <a:pt x="358" y="287"/>
                        <a:pt x="358" y="278"/>
                      </a:cubicBezTo>
                      <a:cubicBezTo>
                        <a:pt x="358" y="272"/>
                        <a:pt x="358" y="270"/>
                        <a:pt x="358" y="266"/>
                      </a:cubicBezTo>
                      <a:cubicBezTo>
                        <a:pt x="358" y="260"/>
                        <a:pt x="348" y="251"/>
                        <a:pt x="342" y="248"/>
                      </a:cubicBezTo>
                      <a:cubicBezTo>
                        <a:pt x="336" y="245"/>
                        <a:pt x="329" y="244"/>
                        <a:pt x="329" y="238"/>
                      </a:cubicBezTo>
                      <a:cubicBezTo>
                        <a:pt x="326" y="238"/>
                        <a:pt x="325" y="238"/>
                        <a:pt x="323" y="238"/>
                      </a:cubicBezTo>
                      <a:cubicBezTo>
                        <a:pt x="313" y="238"/>
                        <a:pt x="302" y="223"/>
                        <a:pt x="302" y="213"/>
                      </a:cubicBezTo>
                      <a:cubicBezTo>
                        <a:pt x="297" y="213"/>
                        <a:pt x="293" y="213"/>
                        <a:pt x="289" y="213"/>
                      </a:cubicBezTo>
                      <a:cubicBezTo>
                        <a:pt x="283" y="213"/>
                        <a:pt x="285" y="204"/>
                        <a:pt x="283" y="201"/>
                      </a:cubicBezTo>
                      <a:cubicBezTo>
                        <a:pt x="278" y="204"/>
                        <a:pt x="268" y="204"/>
                        <a:pt x="268" y="209"/>
                      </a:cubicBezTo>
                      <a:cubicBezTo>
                        <a:pt x="268" y="210"/>
                        <a:pt x="270" y="212"/>
                        <a:pt x="270" y="212"/>
                      </a:cubicBezTo>
                      <a:cubicBezTo>
                        <a:pt x="270" y="214"/>
                        <a:pt x="269" y="217"/>
                        <a:pt x="269" y="220"/>
                      </a:cubicBezTo>
                      <a:cubicBezTo>
                        <a:pt x="269" y="226"/>
                        <a:pt x="273" y="229"/>
                        <a:pt x="278" y="231"/>
                      </a:cubicBezTo>
                      <a:cubicBezTo>
                        <a:pt x="285" y="233"/>
                        <a:pt x="288" y="240"/>
                        <a:pt x="289" y="244"/>
                      </a:cubicBezTo>
                      <a:cubicBezTo>
                        <a:pt x="291" y="250"/>
                        <a:pt x="294" y="257"/>
                        <a:pt x="298" y="259"/>
                      </a:cubicBezTo>
                      <a:cubicBezTo>
                        <a:pt x="304" y="262"/>
                        <a:pt x="309" y="260"/>
                        <a:pt x="315" y="260"/>
                      </a:cubicBezTo>
                      <a:cubicBezTo>
                        <a:pt x="315" y="261"/>
                        <a:pt x="315" y="263"/>
                        <a:pt x="315" y="264"/>
                      </a:cubicBezTo>
                      <a:cubicBezTo>
                        <a:pt x="313" y="269"/>
                        <a:pt x="323" y="271"/>
                        <a:pt x="326" y="272"/>
                      </a:cubicBezTo>
                      <a:cubicBezTo>
                        <a:pt x="335" y="277"/>
                        <a:pt x="345" y="280"/>
                        <a:pt x="344" y="290"/>
                      </a:cubicBezTo>
                      <a:cubicBezTo>
                        <a:pt x="340" y="289"/>
                        <a:pt x="337" y="283"/>
                        <a:pt x="330" y="283"/>
                      </a:cubicBezTo>
                      <a:cubicBezTo>
                        <a:pt x="325" y="283"/>
                        <a:pt x="320" y="286"/>
                        <a:pt x="320" y="290"/>
                      </a:cubicBezTo>
                      <a:cubicBezTo>
                        <a:pt x="320" y="296"/>
                        <a:pt x="328" y="297"/>
                        <a:pt x="328" y="303"/>
                      </a:cubicBezTo>
                      <a:cubicBezTo>
                        <a:pt x="328" y="305"/>
                        <a:pt x="323" y="305"/>
                        <a:pt x="323" y="305"/>
                      </a:cubicBezTo>
                      <a:cubicBezTo>
                        <a:pt x="319" y="309"/>
                        <a:pt x="319" y="318"/>
                        <a:pt x="313" y="318"/>
                      </a:cubicBezTo>
                      <a:cubicBezTo>
                        <a:pt x="310" y="318"/>
                        <a:pt x="308" y="317"/>
                        <a:pt x="308" y="315"/>
                      </a:cubicBezTo>
                      <a:cubicBezTo>
                        <a:pt x="314" y="315"/>
                        <a:pt x="316" y="309"/>
                        <a:pt x="316" y="303"/>
                      </a:cubicBezTo>
                      <a:cubicBezTo>
                        <a:pt x="316" y="297"/>
                        <a:pt x="312" y="295"/>
                        <a:pt x="311" y="291"/>
                      </a:cubicBezTo>
                      <a:cubicBezTo>
                        <a:pt x="310" y="291"/>
                        <a:pt x="300" y="281"/>
                        <a:pt x="299" y="278"/>
                      </a:cubicBezTo>
                      <a:cubicBezTo>
                        <a:pt x="297" y="278"/>
                        <a:pt x="291" y="276"/>
                        <a:pt x="291" y="273"/>
                      </a:cubicBezTo>
                      <a:cubicBezTo>
                        <a:pt x="277" y="270"/>
                        <a:pt x="274" y="266"/>
                        <a:pt x="266" y="259"/>
                      </a:cubicBezTo>
                      <a:cubicBezTo>
                        <a:pt x="263" y="256"/>
                        <a:pt x="257" y="254"/>
                        <a:pt x="256" y="251"/>
                      </a:cubicBezTo>
                      <a:cubicBezTo>
                        <a:pt x="248" y="241"/>
                        <a:pt x="245" y="223"/>
                        <a:pt x="229" y="223"/>
                      </a:cubicBezTo>
                      <a:cubicBezTo>
                        <a:pt x="221" y="223"/>
                        <a:pt x="220" y="228"/>
                        <a:pt x="216" y="230"/>
                      </a:cubicBezTo>
                      <a:cubicBezTo>
                        <a:pt x="208" y="234"/>
                        <a:pt x="202" y="242"/>
                        <a:pt x="192" y="242"/>
                      </a:cubicBezTo>
                      <a:cubicBezTo>
                        <a:pt x="183" y="242"/>
                        <a:pt x="177" y="237"/>
                        <a:pt x="168" y="237"/>
                      </a:cubicBezTo>
                      <a:cubicBezTo>
                        <a:pt x="161" y="237"/>
                        <a:pt x="154" y="242"/>
                        <a:pt x="154" y="248"/>
                      </a:cubicBezTo>
                      <a:cubicBezTo>
                        <a:pt x="157" y="258"/>
                        <a:pt x="157" y="258"/>
                        <a:pt x="157" y="258"/>
                      </a:cubicBezTo>
                      <a:cubicBezTo>
                        <a:pt x="154" y="267"/>
                        <a:pt x="144" y="270"/>
                        <a:pt x="135" y="272"/>
                      </a:cubicBezTo>
                      <a:cubicBezTo>
                        <a:pt x="127" y="274"/>
                        <a:pt x="114" y="292"/>
                        <a:pt x="114" y="302"/>
                      </a:cubicBezTo>
                      <a:cubicBezTo>
                        <a:pt x="114" y="305"/>
                        <a:pt x="117" y="306"/>
                        <a:pt x="119" y="307"/>
                      </a:cubicBezTo>
                      <a:cubicBezTo>
                        <a:pt x="113" y="316"/>
                        <a:pt x="110" y="321"/>
                        <a:pt x="101" y="326"/>
                      </a:cubicBezTo>
                      <a:cubicBezTo>
                        <a:pt x="96" y="328"/>
                        <a:pt x="95" y="340"/>
                        <a:pt x="86" y="337"/>
                      </a:cubicBezTo>
                      <a:cubicBezTo>
                        <a:pt x="86" y="337"/>
                        <a:pt x="86" y="337"/>
                        <a:pt x="86" y="337"/>
                      </a:cubicBezTo>
                      <a:cubicBezTo>
                        <a:pt x="82" y="336"/>
                        <a:pt x="75" y="338"/>
                        <a:pt x="72" y="338"/>
                      </a:cubicBezTo>
                      <a:cubicBezTo>
                        <a:pt x="62" y="338"/>
                        <a:pt x="56" y="347"/>
                        <a:pt x="46" y="347"/>
                      </a:cubicBezTo>
                      <a:cubicBezTo>
                        <a:pt x="40" y="347"/>
                        <a:pt x="39" y="331"/>
                        <a:pt x="29" y="331"/>
                      </a:cubicBezTo>
                      <a:cubicBezTo>
                        <a:pt x="22" y="331"/>
                        <a:pt x="17" y="334"/>
                        <a:pt x="10" y="334"/>
                      </a:cubicBezTo>
                      <a:cubicBezTo>
                        <a:pt x="8" y="334"/>
                        <a:pt x="7" y="332"/>
                        <a:pt x="7" y="330"/>
                      </a:cubicBezTo>
                      <a:cubicBezTo>
                        <a:pt x="7" y="321"/>
                        <a:pt x="7" y="318"/>
                        <a:pt x="7" y="313"/>
                      </a:cubicBezTo>
                      <a:cubicBezTo>
                        <a:pt x="3" y="313"/>
                        <a:pt x="0" y="310"/>
                        <a:pt x="0" y="306"/>
                      </a:cubicBezTo>
                      <a:cubicBezTo>
                        <a:pt x="0" y="301"/>
                        <a:pt x="4" y="299"/>
                        <a:pt x="4" y="296"/>
                      </a:cubicBezTo>
                      <a:cubicBezTo>
                        <a:pt x="4" y="285"/>
                        <a:pt x="8" y="274"/>
                        <a:pt x="8" y="262"/>
                      </a:cubicBezTo>
                      <a:cubicBezTo>
                        <a:pt x="8" y="256"/>
                        <a:pt x="4" y="250"/>
                        <a:pt x="4" y="246"/>
                      </a:cubicBezTo>
                      <a:cubicBezTo>
                        <a:pt x="4" y="243"/>
                        <a:pt x="19" y="234"/>
                        <a:pt x="21" y="234"/>
                      </a:cubicBezTo>
                      <a:cubicBezTo>
                        <a:pt x="23" y="234"/>
                        <a:pt x="25" y="236"/>
                        <a:pt x="28" y="235"/>
                      </a:cubicBezTo>
                      <a:cubicBezTo>
                        <a:pt x="48" y="235"/>
                        <a:pt x="48" y="235"/>
                        <a:pt x="48" y="235"/>
                      </a:cubicBezTo>
                      <a:cubicBezTo>
                        <a:pt x="49" y="237"/>
                        <a:pt x="53" y="238"/>
                        <a:pt x="55" y="238"/>
                      </a:cubicBezTo>
                      <a:cubicBezTo>
                        <a:pt x="76" y="238"/>
                        <a:pt x="76" y="238"/>
                        <a:pt x="76" y="238"/>
                      </a:cubicBezTo>
                      <a:cubicBezTo>
                        <a:pt x="82" y="237"/>
                        <a:pt x="84" y="240"/>
                        <a:pt x="89" y="240"/>
                      </a:cubicBezTo>
                      <a:cubicBezTo>
                        <a:pt x="92" y="240"/>
                        <a:pt x="98" y="238"/>
                        <a:pt x="100" y="238"/>
                      </a:cubicBezTo>
                      <a:cubicBezTo>
                        <a:pt x="100" y="229"/>
                        <a:pt x="105" y="226"/>
                        <a:pt x="105" y="218"/>
                      </a:cubicBezTo>
                      <a:cubicBezTo>
                        <a:pt x="105" y="216"/>
                        <a:pt x="105" y="208"/>
                        <a:pt x="105" y="206"/>
                      </a:cubicBezTo>
                      <a:cubicBezTo>
                        <a:pt x="104" y="206"/>
                        <a:pt x="104" y="206"/>
                        <a:pt x="104" y="206"/>
                      </a:cubicBezTo>
                      <a:cubicBezTo>
                        <a:pt x="105" y="205"/>
                        <a:pt x="106" y="201"/>
                        <a:pt x="106" y="200"/>
                      </a:cubicBezTo>
                      <a:cubicBezTo>
                        <a:pt x="106" y="196"/>
                        <a:pt x="103" y="197"/>
                        <a:pt x="103" y="193"/>
                      </a:cubicBezTo>
                      <a:cubicBezTo>
                        <a:pt x="94" y="193"/>
                        <a:pt x="92" y="185"/>
                        <a:pt x="92" y="178"/>
                      </a:cubicBezTo>
                      <a:cubicBezTo>
                        <a:pt x="89" y="178"/>
                        <a:pt x="89" y="175"/>
                        <a:pt x="87" y="175"/>
                      </a:cubicBezTo>
                      <a:cubicBezTo>
                        <a:pt x="79" y="173"/>
                        <a:pt x="60" y="169"/>
                        <a:pt x="60" y="163"/>
                      </a:cubicBezTo>
                      <a:cubicBezTo>
                        <a:pt x="60" y="163"/>
                        <a:pt x="60" y="161"/>
                        <a:pt x="60" y="161"/>
                      </a:cubicBezTo>
                      <a:cubicBezTo>
                        <a:pt x="60" y="157"/>
                        <a:pt x="72" y="154"/>
                        <a:pt x="76" y="153"/>
                      </a:cubicBezTo>
                      <a:cubicBezTo>
                        <a:pt x="78" y="156"/>
                        <a:pt x="85" y="157"/>
                        <a:pt x="88" y="157"/>
                      </a:cubicBezTo>
                      <a:cubicBezTo>
                        <a:pt x="92" y="157"/>
                        <a:pt x="97" y="156"/>
                        <a:pt x="98" y="155"/>
                      </a:cubicBezTo>
                      <a:cubicBezTo>
                        <a:pt x="98" y="152"/>
                        <a:pt x="98" y="152"/>
                        <a:pt x="98" y="152"/>
                      </a:cubicBezTo>
                      <a:cubicBezTo>
                        <a:pt x="95" y="151"/>
                        <a:pt x="97" y="145"/>
                        <a:pt x="96" y="143"/>
                      </a:cubicBezTo>
                      <a:cubicBezTo>
                        <a:pt x="96" y="140"/>
                        <a:pt x="96" y="140"/>
                        <a:pt x="96" y="140"/>
                      </a:cubicBezTo>
                      <a:cubicBezTo>
                        <a:pt x="101" y="140"/>
                        <a:pt x="101" y="140"/>
                        <a:pt x="101" y="140"/>
                      </a:cubicBezTo>
                      <a:cubicBezTo>
                        <a:pt x="104" y="143"/>
                        <a:pt x="109" y="145"/>
                        <a:pt x="114" y="145"/>
                      </a:cubicBezTo>
                      <a:cubicBezTo>
                        <a:pt x="117" y="145"/>
                        <a:pt x="120" y="142"/>
                        <a:pt x="121" y="139"/>
                      </a:cubicBezTo>
                      <a:cubicBezTo>
                        <a:pt x="135" y="139"/>
                        <a:pt x="138" y="129"/>
                        <a:pt x="141" y="119"/>
                      </a:cubicBezTo>
                      <a:cubicBezTo>
                        <a:pt x="143" y="119"/>
                        <a:pt x="145" y="118"/>
                        <a:pt x="147" y="118"/>
                      </a:cubicBezTo>
                      <a:cubicBezTo>
                        <a:pt x="150" y="117"/>
                        <a:pt x="167" y="110"/>
                        <a:pt x="169" y="108"/>
                      </a:cubicBezTo>
                      <a:cubicBezTo>
                        <a:pt x="173" y="104"/>
                        <a:pt x="171" y="99"/>
                        <a:pt x="171" y="94"/>
                      </a:cubicBezTo>
                      <a:cubicBezTo>
                        <a:pt x="171" y="92"/>
                        <a:pt x="175" y="89"/>
                        <a:pt x="176" y="89"/>
                      </a:cubicBezTo>
                      <a:cubicBezTo>
                        <a:pt x="182" y="83"/>
                        <a:pt x="188" y="76"/>
                        <a:pt x="198" y="76"/>
                      </a:cubicBezTo>
                      <a:cubicBezTo>
                        <a:pt x="204" y="76"/>
                        <a:pt x="201" y="77"/>
                        <a:pt x="204" y="76"/>
                      </a:cubicBezTo>
                      <a:cubicBezTo>
                        <a:pt x="206" y="77"/>
                        <a:pt x="207" y="74"/>
                        <a:pt x="208" y="73"/>
                      </a:cubicBezTo>
                      <a:cubicBezTo>
                        <a:pt x="211" y="70"/>
                        <a:pt x="215" y="72"/>
                        <a:pt x="219" y="72"/>
                      </a:cubicBezTo>
                      <a:cubicBezTo>
                        <a:pt x="221" y="72"/>
                        <a:pt x="229" y="68"/>
                        <a:pt x="229" y="65"/>
                      </a:cubicBezTo>
                      <a:cubicBezTo>
                        <a:pt x="229" y="63"/>
                        <a:pt x="225" y="54"/>
                        <a:pt x="225" y="54"/>
                      </a:cubicBezTo>
                      <a:cubicBezTo>
                        <a:pt x="224" y="42"/>
                        <a:pt x="217" y="38"/>
                        <a:pt x="217" y="28"/>
                      </a:cubicBezTo>
                      <a:cubicBezTo>
                        <a:pt x="217" y="9"/>
                        <a:pt x="234" y="8"/>
                        <a:pt x="245" y="0"/>
                      </a:cubicBezTo>
                      <a:cubicBezTo>
                        <a:pt x="245" y="5"/>
                        <a:pt x="245" y="5"/>
                        <a:pt x="245" y="5"/>
                      </a:cubicBezTo>
                      <a:cubicBezTo>
                        <a:pt x="243" y="10"/>
                        <a:pt x="242" y="12"/>
                        <a:pt x="242" y="17"/>
                      </a:cubicBezTo>
                      <a:cubicBezTo>
                        <a:pt x="242" y="21"/>
                        <a:pt x="247" y="22"/>
                        <a:pt x="251" y="22"/>
                      </a:cubicBezTo>
                      <a:cubicBezTo>
                        <a:pt x="251" y="23"/>
                        <a:pt x="251" y="24"/>
                        <a:pt x="251" y="25"/>
                      </a:cubicBezTo>
                      <a:cubicBezTo>
                        <a:pt x="251" y="27"/>
                        <a:pt x="247" y="28"/>
                        <a:pt x="245" y="29"/>
                      </a:cubicBezTo>
                      <a:cubicBezTo>
                        <a:pt x="241" y="34"/>
                        <a:pt x="236" y="38"/>
                        <a:pt x="236" y="46"/>
                      </a:cubicBezTo>
                      <a:cubicBezTo>
                        <a:pt x="236" y="50"/>
                        <a:pt x="238" y="53"/>
                        <a:pt x="240" y="54"/>
                      </a:cubicBezTo>
                      <a:cubicBezTo>
                        <a:pt x="240" y="56"/>
                        <a:pt x="241" y="57"/>
                        <a:pt x="240" y="59"/>
                      </a:cubicBezTo>
                      <a:cubicBezTo>
                        <a:pt x="245" y="59"/>
                        <a:pt x="247" y="60"/>
                        <a:pt x="251" y="60"/>
                      </a:cubicBezTo>
                      <a:cubicBezTo>
                        <a:pt x="252" y="63"/>
                        <a:pt x="253" y="66"/>
                        <a:pt x="254" y="66"/>
                      </a:cubicBezTo>
                      <a:cubicBezTo>
                        <a:pt x="266" y="66"/>
                        <a:pt x="274" y="56"/>
                        <a:pt x="285" y="57"/>
                      </a:cubicBezTo>
                      <a:cubicBezTo>
                        <a:pt x="284" y="59"/>
                        <a:pt x="282" y="60"/>
                        <a:pt x="282" y="62"/>
                      </a:cubicBezTo>
                      <a:cubicBezTo>
                        <a:pt x="282" y="63"/>
                        <a:pt x="289" y="68"/>
                        <a:pt x="289" y="68"/>
                      </a:cubicBezTo>
                      <a:cubicBezTo>
                        <a:pt x="294" y="68"/>
                        <a:pt x="295" y="65"/>
                        <a:pt x="297" y="64"/>
                      </a:cubicBezTo>
                      <a:cubicBezTo>
                        <a:pt x="304" y="60"/>
                        <a:pt x="310" y="62"/>
                        <a:pt x="317" y="59"/>
                      </a:cubicBezTo>
                      <a:cubicBezTo>
                        <a:pt x="321" y="57"/>
                        <a:pt x="328" y="50"/>
                        <a:pt x="333" y="50"/>
                      </a:cubicBezTo>
                      <a:cubicBezTo>
                        <a:pt x="339" y="50"/>
                        <a:pt x="345" y="51"/>
                        <a:pt x="348" y="52"/>
                      </a:cubicBezTo>
                      <a:cubicBezTo>
                        <a:pt x="347" y="54"/>
                        <a:pt x="346" y="56"/>
                        <a:pt x="346" y="57"/>
                      </a:cubicBezTo>
                      <a:cubicBezTo>
                        <a:pt x="358" y="57"/>
                        <a:pt x="370" y="55"/>
                        <a:pt x="378" y="55"/>
                      </a:cubicBezTo>
                      <a:cubicBezTo>
                        <a:pt x="386" y="55"/>
                        <a:pt x="392" y="54"/>
                        <a:pt x="401" y="54"/>
                      </a:cubicBezTo>
                      <a:cubicBezTo>
                        <a:pt x="410" y="54"/>
                        <a:pt x="414" y="70"/>
                        <a:pt x="414" y="80"/>
                      </a:cubicBezTo>
                      <a:cubicBezTo>
                        <a:pt x="414" y="86"/>
                        <a:pt x="408" y="89"/>
                        <a:pt x="408" y="95"/>
                      </a:cubicBezTo>
                      <a:cubicBezTo>
                        <a:pt x="408" y="104"/>
                        <a:pt x="416" y="110"/>
                        <a:pt x="416" y="118"/>
                      </a:cubicBezTo>
                      <a:cubicBezTo>
                        <a:pt x="416" y="123"/>
                        <a:pt x="408" y="125"/>
                        <a:pt x="406" y="128"/>
                      </a:cubicBezTo>
                      <a:cubicBezTo>
                        <a:pt x="401" y="136"/>
                        <a:pt x="399" y="143"/>
                        <a:pt x="399" y="153"/>
                      </a:cubicBezTo>
                      <a:cubicBezTo>
                        <a:pt x="399" y="166"/>
                        <a:pt x="408" y="163"/>
                        <a:pt x="418" y="163"/>
                      </a:cubicBezTo>
                      <a:cubicBezTo>
                        <a:pt x="432" y="163"/>
                        <a:pt x="439" y="157"/>
                        <a:pt x="450" y="157"/>
                      </a:cubicBezTo>
                      <a:cubicBezTo>
                        <a:pt x="461" y="157"/>
                        <a:pt x="459" y="180"/>
                        <a:pt x="470" y="180"/>
                      </a:cubicBezTo>
                      <a:cubicBezTo>
                        <a:pt x="470" y="198"/>
                        <a:pt x="470" y="198"/>
                        <a:pt x="470" y="198"/>
                      </a:cubicBezTo>
                      <a:cubicBezTo>
                        <a:pt x="470" y="200"/>
                        <a:pt x="471" y="201"/>
                        <a:pt x="472" y="201"/>
                      </a:cubicBezTo>
                      <a:cubicBezTo>
                        <a:pt x="474" y="204"/>
                        <a:pt x="474" y="204"/>
                        <a:pt x="474" y="204"/>
                      </a:cubicBezTo>
                      <a:cubicBezTo>
                        <a:pt x="476" y="204"/>
                        <a:pt x="482" y="202"/>
                        <a:pt x="485" y="201"/>
                      </a:cubicBezTo>
                      <a:cubicBezTo>
                        <a:pt x="485" y="204"/>
                        <a:pt x="485" y="206"/>
                        <a:pt x="485" y="208"/>
                      </a:cubicBezTo>
                      <a:cubicBezTo>
                        <a:pt x="481" y="209"/>
                        <a:pt x="476" y="211"/>
                        <a:pt x="476" y="21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Freeform 25"/>
                <p:cNvSpPr>
                  <a:spLocks/>
                </p:cNvSpPr>
                <p:nvPr/>
              </p:nvSpPr>
              <p:spPr bwMode="auto">
                <a:xfrm>
                  <a:off x="4470400" y="1416050"/>
                  <a:ext cx="436563" cy="423863"/>
                </a:xfrm>
                <a:custGeom>
                  <a:avLst/>
                  <a:gdLst/>
                  <a:ahLst/>
                  <a:cxnLst>
                    <a:cxn ang="0">
                      <a:pos x="66" y="236"/>
                    </a:cxn>
                    <a:cxn ang="0">
                      <a:pos x="4" y="254"/>
                    </a:cxn>
                    <a:cxn ang="0">
                      <a:pos x="12" y="241"/>
                    </a:cxn>
                    <a:cxn ang="0">
                      <a:pos x="8" y="231"/>
                    </a:cxn>
                    <a:cxn ang="0">
                      <a:pos x="10" y="190"/>
                    </a:cxn>
                    <a:cxn ang="0">
                      <a:pos x="55" y="163"/>
                    </a:cxn>
                    <a:cxn ang="0">
                      <a:pos x="85" y="129"/>
                    </a:cxn>
                    <a:cxn ang="0">
                      <a:pos x="97" y="102"/>
                    </a:cxn>
                    <a:cxn ang="0">
                      <a:pos x="142" y="55"/>
                    </a:cxn>
                    <a:cxn ang="0">
                      <a:pos x="124" y="57"/>
                    </a:cxn>
                    <a:cxn ang="0">
                      <a:pos x="124" y="49"/>
                    </a:cxn>
                    <a:cxn ang="0">
                      <a:pos x="132" y="44"/>
                    </a:cxn>
                    <a:cxn ang="0">
                      <a:pos x="148" y="57"/>
                    </a:cxn>
                    <a:cxn ang="0">
                      <a:pos x="149" y="45"/>
                    </a:cxn>
                    <a:cxn ang="0">
                      <a:pos x="168" y="37"/>
                    </a:cxn>
                    <a:cxn ang="0">
                      <a:pos x="183" y="28"/>
                    </a:cxn>
                    <a:cxn ang="0">
                      <a:pos x="199" y="21"/>
                    </a:cxn>
                    <a:cxn ang="0">
                      <a:pos x="221" y="17"/>
                    </a:cxn>
                    <a:cxn ang="0">
                      <a:pos x="223" y="5"/>
                    </a:cxn>
                    <a:cxn ang="0">
                      <a:pos x="256" y="6"/>
                    </a:cxn>
                    <a:cxn ang="0">
                      <a:pos x="266" y="7"/>
                    </a:cxn>
                    <a:cxn ang="0">
                      <a:pos x="285" y="2"/>
                    </a:cxn>
                    <a:cxn ang="0">
                      <a:pos x="296" y="6"/>
                    </a:cxn>
                    <a:cxn ang="0">
                      <a:pos x="293" y="24"/>
                    </a:cxn>
                    <a:cxn ang="0">
                      <a:pos x="315" y="32"/>
                    </a:cxn>
                    <a:cxn ang="0">
                      <a:pos x="309" y="72"/>
                    </a:cxn>
                    <a:cxn ang="0">
                      <a:pos x="310" y="113"/>
                    </a:cxn>
                    <a:cxn ang="0">
                      <a:pos x="318" y="148"/>
                    </a:cxn>
                    <a:cxn ang="0">
                      <a:pos x="327" y="172"/>
                    </a:cxn>
                    <a:cxn ang="0">
                      <a:pos x="255" y="224"/>
                    </a:cxn>
                    <a:cxn ang="0">
                      <a:pos x="218" y="225"/>
                    </a:cxn>
                    <a:cxn ang="0">
                      <a:pos x="206" y="200"/>
                    </a:cxn>
                    <a:cxn ang="0">
                      <a:pos x="197" y="174"/>
                    </a:cxn>
                    <a:cxn ang="0">
                      <a:pos x="254" y="130"/>
                    </a:cxn>
                    <a:cxn ang="0">
                      <a:pos x="202" y="135"/>
                    </a:cxn>
                    <a:cxn ang="0">
                      <a:pos x="172" y="169"/>
                    </a:cxn>
                    <a:cxn ang="0">
                      <a:pos x="146" y="201"/>
                    </a:cxn>
                    <a:cxn ang="0">
                      <a:pos x="150" y="218"/>
                    </a:cxn>
                    <a:cxn ang="0">
                      <a:pos x="152" y="253"/>
                    </a:cxn>
                    <a:cxn ang="0">
                      <a:pos x="146" y="283"/>
                    </a:cxn>
                    <a:cxn ang="0">
                      <a:pos x="121" y="304"/>
                    </a:cxn>
                    <a:cxn ang="0">
                      <a:pos x="90" y="297"/>
                    </a:cxn>
                    <a:cxn ang="0">
                      <a:pos x="82" y="269"/>
                    </a:cxn>
                    <a:cxn ang="0">
                      <a:pos x="76" y="245"/>
                    </a:cxn>
                  </a:cxnLst>
                  <a:rect l="0" t="0" r="r" b="b"/>
                  <a:pathLst>
                    <a:path w="327" h="318">
                      <a:moveTo>
                        <a:pt x="76" y="247"/>
                      </a:moveTo>
                      <a:cubicBezTo>
                        <a:pt x="70" y="245"/>
                        <a:pt x="69" y="241"/>
                        <a:pt x="66" y="236"/>
                      </a:cubicBezTo>
                      <a:cubicBezTo>
                        <a:pt x="57" y="249"/>
                        <a:pt x="43" y="266"/>
                        <a:pt x="24" y="266"/>
                      </a:cubicBezTo>
                      <a:cubicBezTo>
                        <a:pt x="22" y="266"/>
                        <a:pt x="4" y="256"/>
                        <a:pt x="4" y="254"/>
                      </a:cubicBezTo>
                      <a:cubicBezTo>
                        <a:pt x="4" y="250"/>
                        <a:pt x="10" y="248"/>
                        <a:pt x="12" y="247"/>
                      </a:cubicBezTo>
                      <a:cubicBezTo>
                        <a:pt x="12" y="241"/>
                        <a:pt x="12" y="241"/>
                        <a:pt x="12" y="241"/>
                      </a:cubicBezTo>
                      <a:cubicBezTo>
                        <a:pt x="6" y="241"/>
                        <a:pt x="6" y="241"/>
                        <a:pt x="0" y="243"/>
                      </a:cubicBezTo>
                      <a:cubicBezTo>
                        <a:pt x="0" y="240"/>
                        <a:pt x="5" y="234"/>
                        <a:pt x="8" y="231"/>
                      </a:cubicBezTo>
                      <a:cubicBezTo>
                        <a:pt x="1" y="223"/>
                        <a:pt x="0" y="212"/>
                        <a:pt x="0" y="200"/>
                      </a:cubicBezTo>
                      <a:cubicBezTo>
                        <a:pt x="0" y="193"/>
                        <a:pt x="7" y="194"/>
                        <a:pt x="10" y="190"/>
                      </a:cubicBezTo>
                      <a:cubicBezTo>
                        <a:pt x="15" y="182"/>
                        <a:pt x="20" y="177"/>
                        <a:pt x="30" y="174"/>
                      </a:cubicBezTo>
                      <a:cubicBezTo>
                        <a:pt x="38" y="172"/>
                        <a:pt x="39" y="162"/>
                        <a:pt x="55" y="163"/>
                      </a:cubicBezTo>
                      <a:cubicBezTo>
                        <a:pt x="50" y="162"/>
                        <a:pt x="49" y="161"/>
                        <a:pt x="45" y="160"/>
                      </a:cubicBezTo>
                      <a:cubicBezTo>
                        <a:pt x="64" y="155"/>
                        <a:pt x="71" y="140"/>
                        <a:pt x="85" y="129"/>
                      </a:cubicBezTo>
                      <a:cubicBezTo>
                        <a:pt x="90" y="126"/>
                        <a:pt x="89" y="112"/>
                        <a:pt x="93" y="112"/>
                      </a:cubicBezTo>
                      <a:cubicBezTo>
                        <a:pt x="93" y="112"/>
                        <a:pt x="97" y="102"/>
                        <a:pt x="97" y="102"/>
                      </a:cubicBezTo>
                      <a:cubicBezTo>
                        <a:pt x="102" y="93"/>
                        <a:pt x="109" y="87"/>
                        <a:pt x="118" y="83"/>
                      </a:cubicBezTo>
                      <a:cubicBezTo>
                        <a:pt x="127" y="80"/>
                        <a:pt x="139" y="65"/>
                        <a:pt x="142" y="55"/>
                      </a:cubicBezTo>
                      <a:cubicBezTo>
                        <a:pt x="131" y="58"/>
                        <a:pt x="126" y="63"/>
                        <a:pt x="116" y="63"/>
                      </a:cubicBezTo>
                      <a:cubicBezTo>
                        <a:pt x="118" y="60"/>
                        <a:pt x="123" y="58"/>
                        <a:pt x="124" y="57"/>
                      </a:cubicBezTo>
                      <a:cubicBezTo>
                        <a:pt x="122" y="57"/>
                        <a:pt x="118" y="56"/>
                        <a:pt x="118" y="56"/>
                      </a:cubicBezTo>
                      <a:cubicBezTo>
                        <a:pt x="119" y="51"/>
                        <a:pt x="121" y="49"/>
                        <a:pt x="124" y="49"/>
                      </a:cubicBezTo>
                      <a:cubicBezTo>
                        <a:pt x="126" y="49"/>
                        <a:pt x="127" y="50"/>
                        <a:pt x="128" y="50"/>
                      </a:cubicBezTo>
                      <a:cubicBezTo>
                        <a:pt x="129" y="47"/>
                        <a:pt x="131" y="46"/>
                        <a:pt x="132" y="44"/>
                      </a:cubicBezTo>
                      <a:cubicBezTo>
                        <a:pt x="134" y="47"/>
                        <a:pt x="135" y="49"/>
                        <a:pt x="133" y="52"/>
                      </a:cubicBezTo>
                      <a:cubicBezTo>
                        <a:pt x="140" y="52"/>
                        <a:pt x="142" y="57"/>
                        <a:pt x="148" y="57"/>
                      </a:cubicBezTo>
                      <a:cubicBezTo>
                        <a:pt x="150" y="57"/>
                        <a:pt x="155" y="46"/>
                        <a:pt x="156" y="46"/>
                      </a:cubicBezTo>
                      <a:cubicBezTo>
                        <a:pt x="153" y="45"/>
                        <a:pt x="153" y="44"/>
                        <a:pt x="149" y="45"/>
                      </a:cubicBezTo>
                      <a:cubicBezTo>
                        <a:pt x="151" y="41"/>
                        <a:pt x="154" y="38"/>
                        <a:pt x="159" y="38"/>
                      </a:cubicBezTo>
                      <a:cubicBezTo>
                        <a:pt x="162" y="38"/>
                        <a:pt x="165" y="39"/>
                        <a:pt x="168" y="37"/>
                      </a:cubicBezTo>
                      <a:cubicBezTo>
                        <a:pt x="165" y="35"/>
                        <a:pt x="166" y="35"/>
                        <a:pt x="164" y="33"/>
                      </a:cubicBezTo>
                      <a:cubicBezTo>
                        <a:pt x="169" y="29"/>
                        <a:pt x="176" y="29"/>
                        <a:pt x="183" y="28"/>
                      </a:cubicBezTo>
                      <a:cubicBezTo>
                        <a:pt x="183" y="33"/>
                        <a:pt x="183" y="33"/>
                        <a:pt x="183" y="33"/>
                      </a:cubicBezTo>
                      <a:cubicBezTo>
                        <a:pt x="189" y="32"/>
                        <a:pt x="190" y="22"/>
                        <a:pt x="199" y="21"/>
                      </a:cubicBezTo>
                      <a:cubicBezTo>
                        <a:pt x="199" y="29"/>
                        <a:pt x="199" y="29"/>
                        <a:pt x="199" y="29"/>
                      </a:cubicBezTo>
                      <a:cubicBezTo>
                        <a:pt x="205" y="18"/>
                        <a:pt x="213" y="21"/>
                        <a:pt x="221" y="17"/>
                      </a:cubicBezTo>
                      <a:cubicBezTo>
                        <a:pt x="217" y="15"/>
                        <a:pt x="214" y="14"/>
                        <a:pt x="214" y="11"/>
                      </a:cubicBezTo>
                      <a:cubicBezTo>
                        <a:pt x="214" y="9"/>
                        <a:pt x="222" y="7"/>
                        <a:pt x="223" y="5"/>
                      </a:cubicBezTo>
                      <a:cubicBezTo>
                        <a:pt x="226" y="8"/>
                        <a:pt x="228" y="11"/>
                        <a:pt x="232" y="11"/>
                      </a:cubicBezTo>
                      <a:cubicBezTo>
                        <a:pt x="239" y="11"/>
                        <a:pt x="256" y="0"/>
                        <a:pt x="256" y="6"/>
                      </a:cubicBezTo>
                      <a:cubicBezTo>
                        <a:pt x="256" y="12"/>
                        <a:pt x="248" y="14"/>
                        <a:pt x="247" y="20"/>
                      </a:cubicBezTo>
                      <a:cubicBezTo>
                        <a:pt x="255" y="21"/>
                        <a:pt x="258" y="11"/>
                        <a:pt x="266" y="7"/>
                      </a:cubicBezTo>
                      <a:cubicBezTo>
                        <a:pt x="267" y="10"/>
                        <a:pt x="267" y="12"/>
                        <a:pt x="268" y="15"/>
                      </a:cubicBezTo>
                      <a:cubicBezTo>
                        <a:pt x="274" y="9"/>
                        <a:pt x="277" y="7"/>
                        <a:pt x="285" y="2"/>
                      </a:cubicBezTo>
                      <a:cubicBezTo>
                        <a:pt x="285" y="8"/>
                        <a:pt x="284" y="12"/>
                        <a:pt x="289" y="13"/>
                      </a:cubicBezTo>
                      <a:cubicBezTo>
                        <a:pt x="290" y="9"/>
                        <a:pt x="292" y="6"/>
                        <a:pt x="296" y="6"/>
                      </a:cubicBezTo>
                      <a:cubicBezTo>
                        <a:pt x="298" y="6"/>
                        <a:pt x="307" y="11"/>
                        <a:pt x="311" y="13"/>
                      </a:cubicBezTo>
                      <a:cubicBezTo>
                        <a:pt x="307" y="24"/>
                        <a:pt x="303" y="20"/>
                        <a:pt x="293" y="24"/>
                      </a:cubicBezTo>
                      <a:cubicBezTo>
                        <a:pt x="298" y="27"/>
                        <a:pt x="301" y="28"/>
                        <a:pt x="301" y="30"/>
                      </a:cubicBezTo>
                      <a:cubicBezTo>
                        <a:pt x="305" y="31"/>
                        <a:pt x="314" y="32"/>
                        <a:pt x="315" y="32"/>
                      </a:cubicBezTo>
                      <a:cubicBezTo>
                        <a:pt x="309" y="36"/>
                        <a:pt x="293" y="44"/>
                        <a:pt x="293" y="55"/>
                      </a:cubicBezTo>
                      <a:cubicBezTo>
                        <a:pt x="293" y="63"/>
                        <a:pt x="309" y="62"/>
                        <a:pt x="309" y="72"/>
                      </a:cubicBezTo>
                      <a:cubicBezTo>
                        <a:pt x="309" y="80"/>
                        <a:pt x="301" y="83"/>
                        <a:pt x="301" y="91"/>
                      </a:cubicBezTo>
                      <a:cubicBezTo>
                        <a:pt x="301" y="99"/>
                        <a:pt x="310" y="104"/>
                        <a:pt x="310" y="113"/>
                      </a:cubicBezTo>
                      <a:cubicBezTo>
                        <a:pt x="310" y="118"/>
                        <a:pt x="305" y="121"/>
                        <a:pt x="305" y="126"/>
                      </a:cubicBezTo>
                      <a:cubicBezTo>
                        <a:pt x="305" y="136"/>
                        <a:pt x="318" y="138"/>
                        <a:pt x="318" y="148"/>
                      </a:cubicBezTo>
                      <a:cubicBezTo>
                        <a:pt x="318" y="151"/>
                        <a:pt x="314" y="153"/>
                        <a:pt x="313" y="154"/>
                      </a:cubicBezTo>
                      <a:cubicBezTo>
                        <a:pt x="317" y="161"/>
                        <a:pt x="327" y="163"/>
                        <a:pt x="327" y="172"/>
                      </a:cubicBezTo>
                      <a:cubicBezTo>
                        <a:pt x="327" y="187"/>
                        <a:pt x="297" y="203"/>
                        <a:pt x="288" y="215"/>
                      </a:cubicBezTo>
                      <a:cubicBezTo>
                        <a:pt x="283" y="224"/>
                        <a:pt x="263" y="226"/>
                        <a:pt x="255" y="224"/>
                      </a:cubicBezTo>
                      <a:cubicBezTo>
                        <a:pt x="246" y="227"/>
                        <a:pt x="236" y="231"/>
                        <a:pt x="228" y="231"/>
                      </a:cubicBezTo>
                      <a:cubicBezTo>
                        <a:pt x="222" y="231"/>
                        <a:pt x="218" y="230"/>
                        <a:pt x="218" y="225"/>
                      </a:cubicBezTo>
                      <a:cubicBezTo>
                        <a:pt x="209" y="225"/>
                        <a:pt x="199" y="219"/>
                        <a:pt x="199" y="210"/>
                      </a:cubicBezTo>
                      <a:cubicBezTo>
                        <a:pt x="199" y="205"/>
                        <a:pt x="204" y="202"/>
                        <a:pt x="206" y="200"/>
                      </a:cubicBezTo>
                      <a:cubicBezTo>
                        <a:pt x="201" y="198"/>
                        <a:pt x="197" y="188"/>
                        <a:pt x="197" y="183"/>
                      </a:cubicBezTo>
                      <a:cubicBezTo>
                        <a:pt x="197" y="180"/>
                        <a:pt x="198" y="178"/>
                        <a:pt x="197" y="174"/>
                      </a:cubicBezTo>
                      <a:cubicBezTo>
                        <a:pt x="216" y="174"/>
                        <a:pt x="225" y="150"/>
                        <a:pt x="237" y="144"/>
                      </a:cubicBezTo>
                      <a:cubicBezTo>
                        <a:pt x="243" y="140"/>
                        <a:pt x="254" y="138"/>
                        <a:pt x="254" y="130"/>
                      </a:cubicBezTo>
                      <a:cubicBezTo>
                        <a:pt x="254" y="119"/>
                        <a:pt x="239" y="117"/>
                        <a:pt x="228" y="117"/>
                      </a:cubicBezTo>
                      <a:cubicBezTo>
                        <a:pt x="213" y="117"/>
                        <a:pt x="202" y="122"/>
                        <a:pt x="202" y="135"/>
                      </a:cubicBezTo>
                      <a:cubicBezTo>
                        <a:pt x="202" y="140"/>
                        <a:pt x="203" y="142"/>
                        <a:pt x="202" y="145"/>
                      </a:cubicBezTo>
                      <a:cubicBezTo>
                        <a:pt x="202" y="155"/>
                        <a:pt x="181" y="164"/>
                        <a:pt x="172" y="169"/>
                      </a:cubicBezTo>
                      <a:cubicBezTo>
                        <a:pt x="165" y="174"/>
                        <a:pt x="157" y="175"/>
                        <a:pt x="152" y="183"/>
                      </a:cubicBezTo>
                      <a:cubicBezTo>
                        <a:pt x="149" y="189"/>
                        <a:pt x="153" y="198"/>
                        <a:pt x="146" y="201"/>
                      </a:cubicBezTo>
                      <a:cubicBezTo>
                        <a:pt x="146" y="210"/>
                        <a:pt x="146" y="210"/>
                        <a:pt x="146" y="210"/>
                      </a:cubicBezTo>
                      <a:cubicBezTo>
                        <a:pt x="149" y="212"/>
                        <a:pt x="150" y="215"/>
                        <a:pt x="150" y="218"/>
                      </a:cubicBezTo>
                      <a:cubicBezTo>
                        <a:pt x="158" y="219"/>
                        <a:pt x="170" y="227"/>
                        <a:pt x="170" y="235"/>
                      </a:cubicBezTo>
                      <a:cubicBezTo>
                        <a:pt x="170" y="242"/>
                        <a:pt x="157" y="253"/>
                        <a:pt x="152" y="253"/>
                      </a:cubicBezTo>
                      <a:cubicBezTo>
                        <a:pt x="143" y="253"/>
                        <a:pt x="140" y="266"/>
                        <a:pt x="140" y="275"/>
                      </a:cubicBezTo>
                      <a:cubicBezTo>
                        <a:pt x="140" y="280"/>
                        <a:pt x="144" y="282"/>
                        <a:pt x="146" y="283"/>
                      </a:cubicBezTo>
                      <a:cubicBezTo>
                        <a:pt x="145" y="294"/>
                        <a:pt x="135" y="295"/>
                        <a:pt x="133" y="304"/>
                      </a:cubicBezTo>
                      <a:cubicBezTo>
                        <a:pt x="127" y="304"/>
                        <a:pt x="125" y="304"/>
                        <a:pt x="121" y="304"/>
                      </a:cubicBezTo>
                      <a:cubicBezTo>
                        <a:pt x="114" y="304"/>
                        <a:pt x="111" y="318"/>
                        <a:pt x="100" y="318"/>
                      </a:cubicBezTo>
                      <a:cubicBezTo>
                        <a:pt x="97" y="318"/>
                        <a:pt x="90" y="299"/>
                        <a:pt x="90" y="297"/>
                      </a:cubicBezTo>
                      <a:cubicBezTo>
                        <a:pt x="90" y="296"/>
                        <a:pt x="91" y="294"/>
                        <a:pt x="91" y="293"/>
                      </a:cubicBezTo>
                      <a:cubicBezTo>
                        <a:pt x="84" y="285"/>
                        <a:pt x="85" y="279"/>
                        <a:pt x="82" y="269"/>
                      </a:cubicBezTo>
                      <a:cubicBezTo>
                        <a:pt x="79" y="263"/>
                        <a:pt x="73" y="261"/>
                        <a:pt x="73" y="253"/>
                      </a:cubicBezTo>
                      <a:cubicBezTo>
                        <a:pt x="73" y="250"/>
                        <a:pt x="75" y="246"/>
                        <a:pt x="76" y="245"/>
                      </a:cubicBezTo>
                      <a:lnTo>
                        <a:pt x="76" y="24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2" name="Freeform 26"/>
                <p:cNvSpPr>
                  <a:spLocks/>
                </p:cNvSpPr>
                <p:nvPr/>
              </p:nvSpPr>
              <p:spPr bwMode="auto">
                <a:xfrm>
                  <a:off x="4559300" y="1109663"/>
                  <a:ext cx="234950" cy="128588"/>
                </a:xfrm>
                <a:custGeom>
                  <a:avLst/>
                  <a:gdLst/>
                  <a:ahLst/>
                  <a:cxnLst>
                    <a:cxn ang="0">
                      <a:pos x="148" y="79"/>
                    </a:cxn>
                    <a:cxn ang="0">
                      <a:pos x="148" y="71"/>
                    </a:cxn>
                    <a:cxn ang="0">
                      <a:pos x="128" y="71"/>
                    </a:cxn>
                    <a:cxn ang="0">
                      <a:pos x="135" y="58"/>
                    </a:cxn>
                    <a:cxn ang="0">
                      <a:pos x="126" y="46"/>
                    </a:cxn>
                    <a:cxn ang="0">
                      <a:pos x="132" y="45"/>
                    </a:cxn>
                    <a:cxn ang="0">
                      <a:pos x="121" y="38"/>
                    </a:cxn>
                    <a:cxn ang="0">
                      <a:pos x="97" y="69"/>
                    </a:cxn>
                    <a:cxn ang="0">
                      <a:pos x="90" y="73"/>
                    </a:cxn>
                    <a:cxn ang="0">
                      <a:pos x="78" y="97"/>
                    </a:cxn>
                    <a:cxn ang="0">
                      <a:pos x="43" y="69"/>
                    </a:cxn>
                    <a:cxn ang="0">
                      <a:pos x="60" y="70"/>
                    </a:cxn>
                    <a:cxn ang="0">
                      <a:pos x="74" y="66"/>
                    </a:cxn>
                    <a:cxn ang="0">
                      <a:pos x="54" y="64"/>
                    </a:cxn>
                    <a:cxn ang="0">
                      <a:pos x="38" y="58"/>
                    </a:cxn>
                    <a:cxn ang="0">
                      <a:pos x="50" y="54"/>
                    </a:cxn>
                    <a:cxn ang="0">
                      <a:pos x="72" y="43"/>
                    </a:cxn>
                    <a:cxn ang="0">
                      <a:pos x="61" y="43"/>
                    </a:cxn>
                    <a:cxn ang="0">
                      <a:pos x="54" y="39"/>
                    </a:cxn>
                    <a:cxn ang="0">
                      <a:pos x="51" y="39"/>
                    </a:cxn>
                    <a:cxn ang="0">
                      <a:pos x="38" y="51"/>
                    </a:cxn>
                    <a:cxn ang="0">
                      <a:pos x="23" y="44"/>
                    </a:cxn>
                    <a:cxn ang="0">
                      <a:pos x="27" y="43"/>
                    </a:cxn>
                    <a:cxn ang="0">
                      <a:pos x="15" y="28"/>
                    </a:cxn>
                    <a:cxn ang="0">
                      <a:pos x="11" y="26"/>
                    </a:cxn>
                    <a:cxn ang="0">
                      <a:pos x="0" y="16"/>
                    </a:cxn>
                    <a:cxn ang="0">
                      <a:pos x="16" y="5"/>
                    </a:cxn>
                    <a:cxn ang="0">
                      <a:pos x="38" y="7"/>
                    </a:cxn>
                    <a:cxn ang="0">
                      <a:pos x="32" y="13"/>
                    </a:cxn>
                    <a:cxn ang="0">
                      <a:pos x="44" y="20"/>
                    </a:cxn>
                    <a:cxn ang="0">
                      <a:pos x="41" y="14"/>
                    </a:cxn>
                    <a:cxn ang="0">
                      <a:pos x="49" y="7"/>
                    </a:cxn>
                    <a:cxn ang="0">
                      <a:pos x="68" y="26"/>
                    </a:cxn>
                    <a:cxn ang="0">
                      <a:pos x="63" y="7"/>
                    </a:cxn>
                    <a:cxn ang="0">
                      <a:pos x="72" y="0"/>
                    </a:cxn>
                    <a:cxn ang="0">
                      <a:pos x="90" y="9"/>
                    </a:cxn>
                    <a:cxn ang="0">
                      <a:pos x="88" y="18"/>
                    </a:cxn>
                    <a:cxn ang="0">
                      <a:pos x="96" y="12"/>
                    </a:cxn>
                    <a:cxn ang="0">
                      <a:pos x="102" y="23"/>
                    </a:cxn>
                    <a:cxn ang="0">
                      <a:pos x="106" y="23"/>
                    </a:cxn>
                    <a:cxn ang="0">
                      <a:pos x="141" y="41"/>
                    </a:cxn>
                    <a:cxn ang="0">
                      <a:pos x="137" y="42"/>
                    </a:cxn>
                    <a:cxn ang="0">
                      <a:pos x="145" y="42"/>
                    </a:cxn>
                    <a:cxn ang="0">
                      <a:pos x="145" y="49"/>
                    </a:cxn>
                    <a:cxn ang="0">
                      <a:pos x="159" y="49"/>
                    </a:cxn>
                    <a:cxn ang="0">
                      <a:pos x="176" y="64"/>
                    </a:cxn>
                    <a:cxn ang="0">
                      <a:pos x="148" y="79"/>
                    </a:cxn>
                  </a:cxnLst>
                  <a:rect l="0" t="0" r="r" b="b"/>
                  <a:pathLst>
                    <a:path w="176" h="97">
                      <a:moveTo>
                        <a:pt x="148" y="79"/>
                      </a:moveTo>
                      <a:cubicBezTo>
                        <a:pt x="147" y="76"/>
                        <a:pt x="147" y="74"/>
                        <a:pt x="148" y="71"/>
                      </a:cubicBezTo>
                      <a:cubicBezTo>
                        <a:pt x="143" y="71"/>
                        <a:pt x="134" y="71"/>
                        <a:pt x="128" y="71"/>
                      </a:cubicBezTo>
                      <a:cubicBezTo>
                        <a:pt x="129" y="63"/>
                        <a:pt x="134" y="65"/>
                        <a:pt x="135" y="58"/>
                      </a:cubicBezTo>
                      <a:cubicBezTo>
                        <a:pt x="132" y="57"/>
                        <a:pt x="128" y="49"/>
                        <a:pt x="126" y="46"/>
                      </a:cubicBezTo>
                      <a:cubicBezTo>
                        <a:pt x="128" y="45"/>
                        <a:pt x="130" y="45"/>
                        <a:pt x="132" y="45"/>
                      </a:cubicBezTo>
                      <a:cubicBezTo>
                        <a:pt x="125" y="44"/>
                        <a:pt x="121" y="38"/>
                        <a:pt x="121" y="38"/>
                      </a:cubicBezTo>
                      <a:cubicBezTo>
                        <a:pt x="106" y="38"/>
                        <a:pt x="102" y="58"/>
                        <a:pt x="97" y="69"/>
                      </a:cubicBezTo>
                      <a:cubicBezTo>
                        <a:pt x="96" y="72"/>
                        <a:pt x="93" y="71"/>
                        <a:pt x="90" y="73"/>
                      </a:cubicBezTo>
                      <a:cubicBezTo>
                        <a:pt x="83" y="79"/>
                        <a:pt x="84" y="91"/>
                        <a:pt x="78" y="97"/>
                      </a:cubicBezTo>
                      <a:cubicBezTo>
                        <a:pt x="67" y="90"/>
                        <a:pt x="43" y="84"/>
                        <a:pt x="43" y="69"/>
                      </a:cubicBezTo>
                      <a:cubicBezTo>
                        <a:pt x="49" y="68"/>
                        <a:pt x="60" y="70"/>
                        <a:pt x="60" y="70"/>
                      </a:cubicBezTo>
                      <a:cubicBezTo>
                        <a:pt x="64" y="66"/>
                        <a:pt x="69" y="67"/>
                        <a:pt x="74" y="66"/>
                      </a:cubicBezTo>
                      <a:cubicBezTo>
                        <a:pt x="72" y="64"/>
                        <a:pt x="57" y="64"/>
                        <a:pt x="54" y="64"/>
                      </a:cubicBezTo>
                      <a:cubicBezTo>
                        <a:pt x="49" y="64"/>
                        <a:pt x="38" y="69"/>
                        <a:pt x="38" y="58"/>
                      </a:cubicBezTo>
                      <a:cubicBezTo>
                        <a:pt x="38" y="54"/>
                        <a:pt x="48" y="54"/>
                        <a:pt x="50" y="54"/>
                      </a:cubicBezTo>
                      <a:cubicBezTo>
                        <a:pt x="56" y="52"/>
                        <a:pt x="68" y="47"/>
                        <a:pt x="72" y="43"/>
                      </a:cubicBezTo>
                      <a:cubicBezTo>
                        <a:pt x="66" y="43"/>
                        <a:pt x="63" y="43"/>
                        <a:pt x="61" y="43"/>
                      </a:cubicBezTo>
                      <a:cubicBezTo>
                        <a:pt x="60" y="43"/>
                        <a:pt x="56" y="40"/>
                        <a:pt x="54" y="39"/>
                      </a:cubicBezTo>
                      <a:cubicBezTo>
                        <a:pt x="53" y="39"/>
                        <a:pt x="52" y="39"/>
                        <a:pt x="51" y="39"/>
                      </a:cubicBezTo>
                      <a:cubicBezTo>
                        <a:pt x="47" y="41"/>
                        <a:pt x="47" y="51"/>
                        <a:pt x="38" y="51"/>
                      </a:cubicBezTo>
                      <a:cubicBezTo>
                        <a:pt x="31" y="51"/>
                        <a:pt x="26" y="48"/>
                        <a:pt x="23" y="44"/>
                      </a:cubicBezTo>
                      <a:cubicBezTo>
                        <a:pt x="25" y="43"/>
                        <a:pt x="26" y="43"/>
                        <a:pt x="27" y="43"/>
                      </a:cubicBezTo>
                      <a:cubicBezTo>
                        <a:pt x="19" y="39"/>
                        <a:pt x="13" y="35"/>
                        <a:pt x="15" y="28"/>
                      </a:cubicBezTo>
                      <a:cubicBezTo>
                        <a:pt x="13" y="28"/>
                        <a:pt x="12" y="26"/>
                        <a:pt x="11" y="26"/>
                      </a:cubicBezTo>
                      <a:cubicBezTo>
                        <a:pt x="8" y="26"/>
                        <a:pt x="3" y="19"/>
                        <a:pt x="0" y="16"/>
                      </a:cubicBezTo>
                      <a:cubicBezTo>
                        <a:pt x="2" y="14"/>
                        <a:pt x="11" y="5"/>
                        <a:pt x="16" y="5"/>
                      </a:cubicBezTo>
                      <a:cubicBezTo>
                        <a:pt x="23" y="5"/>
                        <a:pt x="27" y="5"/>
                        <a:pt x="38" y="7"/>
                      </a:cubicBezTo>
                      <a:cubicBezTo>
                        <a:pt x="35" y="10"/>
                        <a:pt x="34" y="11"/>
                        <a:pt x="32" y="13"/>
                      </a:cubicBezTo>
                      <a:cubicBezTo>
                        <a:pt x="37" y="17"/>
                        <a:pt x="41" y="17"/>
                        <a:pt x="44" y="20"/>
                      </a:cubicBezTo>
                      <a:cubicBezTo>
                        <a:pt x="42" y="19"/>
                        <a:pt x="41" y="17"/>
                        <a:pt x="41" y="14"/>
                      </a:cubicBezTo>
                      <a:cubicBezTo>
                        <a:pt x="41" y="10"/>
                        <a:pt x="45" y="7"/>
                        <a:pt x="49" y="7"/>
                      </a:cubicBezTo>
                      <a:cubicBezTo>
                        <a:pt x="60" y="7"/>
                        <a:pt x="57" y="22"/>
                        <a:pt x="68" y="26"/>
                      </a:cubicBezTo>
                      <a:cubicBezTo>
                        <a:pt x="66" y="19"/>
                        <a:pt x="63" y="15"/>
                        <a:pt x="63" y="7"/>
                      </a:cubicBezTo>
                      <a:cubicBezTo>
                        <a:pt x="63" y="0"/>
                        <a:pt x="66" y="0"/>
                        <a:pt x="72" y="0"/>
                      </a:cubicBezTo>
                      <a:cubicBezTo>
                        <a:pt x="78" y="0"/>
                        <a:pt x="90" y="4"/>
                        <a:pt x="90" y="9"/>
                      </a:cubicBezTo>
                      <a:cubicBezTo>
                        <a:pt x="90" y="12"/>
                        <a:pt x="88" y="15"/>
                        <a:pt x="88" y="18"/>
                      </a:cubicBezTo>
                      <a:cubicBezTo>
                        <a:pt x="92" y="16"/>
                        <a:pt x="93" y="12"/>
                        <a:pt x="96" y="12"/>
                      </a:cubicBezTo>
                      <a:cubicBezTo>
                        <a:pt x="103" y="12"/>
                        <a:pt x="102" y="19"/>
                        <a:pt x="102" y="23"/>
                      </a:cubicBezTo>
                      <a:cubicBezTo>
                        <a:pt x="103" y="23"/>
                        <a:pt x="105" y="23"/>
                        <a:pt x="106" y="23"/>
                      </a:cubicBezTo>
                      <a:cubicBezTo>
                        <a:pt x="113" y="23"/>
                        <a:pt x="137" y="36"/>
                        <a:pt x="141" y="41"/>
                      </a:cubicBezTo>
                      <a:cubicBezTo>
                        <a:pt x="140" y="42"/>
                        <a:pt x="138" y="42"/>
                        <a:pt x="137" y="42"/>
                      </a:cubicBezTo>
                      <a:cubicBezTo>
                        <a:pt x="140" y="43"/>
                        <a:pt x="142" y="42"/>
                        <a:pt x="145" y="42"/>
                      </a:cubicBezTo>
                      <a:cubicBezTo>
                        <a:pt x="146" y="44"/>
                        <a:pt x="146" y="47"/>
                        <a:pt x="145" y="49"/>
                      </a:cubicBezTo>
                      <a:cubicBezTo>
                        <a:pt x="151" y="49"/>
                        <a:pt x="154" y="49"/>
                        <a:pt x="159" y="49"/>
                      </a:cubicBezTo>
                      <a:cubicBezTo>
                        <a:pt x="159" y="62"/>
                        <a:pt x="172" y="59"/>
                        <a:pt x="176" y="64"/>
                      </a:cubicBezTo>
                      <a:cubicBezTo>
                        <a:pt x="164" y="68"/>
                        <a:pt x="159" y="76"/>
                        <a:pt x="148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3" name="Freeform 27"/>
                <p:cNvSpPr>
                  <a:spLocks/>
                </p:cNvSpPr>
                <p:nvPr/>
              </p:nvSpPr>
              <p:spPr bwMode="auto">
                <a:xfrm>
                  <a:off x="4683125" y="1089025"/>
                  <a:ext cx="150813" cy="55563"/>
                </a:xfrm>
                <a:custGeom>
                  <a:avLst/>
                  <a:gdLst/>
                  <a:ahLst/>
                  <a:cxnLst>
                    <a:cxn ang="0">
                      <a:pos x="114" y="19"/>
                    </a:cxn>
                    <a:cxn ang="0">
                      <a:pos x="69" y="41"/>
                    </a:cxn>
                    <a:cxn ang="0">
                      <a:pos x="54" y="34"/>
                    </a:cxn>
                    <a:cxn ang="0">
                      <a:pos x="28" y="34"/>
                    </a:cxn>
                    <a:cxn ang="0">
                      <a:pos x="23" y="26"/>
                    </a:cxn>
                    <a:cxn ang="0">
                      <a:pos x="32" y="26"/>
                    </a:cxn>
                    <a:cxn ang="0">
                      <a:pos x="43" y="24"/>
                    </a:cxn>
                    <a:cxn ang="0">
                      <a:pos x="22" y="23"/>
                    </a:cxn>
                    <a:cxn ang="0">
                      <a:pos x="6" y="18"/>
                    </a:cxn>
                    <a:cxn ang="0">
                      <a:pos x="0" y="7"/>
                    </a:cxn>
                    <a:cxn ang="0">
                      <a:pos x="6" y="7"/>
                    </a:cxn>
                    <a:cxn ang="0">
                      <a:pos x="15" y="8"/>
                    </a:cxn>
                    <a:cxn ang="0">
                      <a:pos x="15" y="6"/>
                    </a:cxn>
                    <a:cxn ang="0">
                      <a:pos x="23" y="6"/>
                    </a:cxn>
                    <a:cxn ang="0">
                      <a:pos x="21" y="2"/>
                    </a:cxn>
                    <a:cxn ang="0">
                      <a:pos x="33" y="2"/>
                    </a:cxn>
                    <a:cxn ang="0">
                      <a:pos x="51" y="11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67" y="12"/>
                    </a:cxn>
                    <a:cxn ang="0">
                      <a:pos x="80" y="7"/>
                    </a:cxn>
                    <a:cxn ang="0">
                      <a:pos x="95" y="7"/>
                    </a:cxn>
                    <a:cxn ang="0">
                      <a:pos x="114" y="19"/>
                    </a:cxn>
                  </a:cxnLst>
                  <a:rect l="0" t="0" r="r" b="b"/>
                  <a:pathLst>
                    <a:path w="114" h="41">
                      <a:moveTo>
                        <a:pt x="114" y="19"/>
                      </a:moveTo>
                      <a:cubicBezTo>
                        <a:pt x="104" y="26"/>
                        <a:pt x="82" y="41"/>
                        <a:pt x="69" y="41"/>
                      </a:cubicBezTo>
                      <a:cubicBezTo>
                        <a:pt x="61" y="41"/>
                        <a:pt x="57" y="39"/>
                        <a:pt x="54" y="34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25" y="32"/>
                        <a:pt x="23" y="30"/>
                        <a:pt x="23" y="26"/>
                      </a:cubicBezTo>
                      <a:cubicBezTo>
                        <a:pt x="26" y="26"/>
                        <a:pt x="31" y="26"/>
                        <a:pt x="32" y="26"/>
                      </a:cubicBezTo>
                      <a:cubicBezTo>
                        <a:pt x="36" y="25"/>
                        <a:pt x="40" y="25"/>
                        <a:pt x="43" y="24"/>
                      </a:cubicBezTo>
                      <a:cubicBezTo>
                        <a:pt x="41" y="24"/>
                        <a:pt x="23" y="23"/>
                        <a:pt x="22" y="23"/>
                      </a:cubicBezTo>
                      <a:cubicBezTo>
                        <a:pt x="14" y="23"/>
                        <a:pt x="6" y="28"/>
                        <a:pt x="6" y="18"/>
                      </a:cubicBezTo>
                      <a:cubicBezTo>
                        <a:pt x="3" y="15"/>
                        <a:pt x="0" y="12"/>
                        <a:pt x="0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9" y="9"/>
                        <a:pt x="13" y="10"/>
                        <a:pt x="15" y="8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6" y="4"/>
                        <a:pt x="48" y="11"/>
                        <a:pt x="51" y="11"/>
                      </a:cubicBezTo>
                      <a:cubicBezTo>
                        <a:pt x="56" y="11"/>
                        <a:pt x="59" y="2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6"/>
                        <a:pt x="66" y="8"/>
                        <a:pt x="67" y="12"/>
                      </a:cubicBezTo>
                      <a:cubicBezTo>
                        <a:pt x="71" y="12"/>
                        <a:pt x="73" y="7"/>
                        <a:pt x="80" y="7"/>
                      </a:cubicBezTo>
                      <a:cubicBezTo>
                        <a:pt x="91" y="7"/>
                        <a:pt x="88" y="7"/>
                        <a:pt x="95" y="7"/>
                      </a:cubicBezTo>
                      <a:cubicBezTo>
                        <a:pt x="103" y="7"/>
                        <a:pt x="112" y="14"/>
                        <a:pt x="114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4" name="Freeform 28"/>
                <p:cNvSpPr>
                  <a:spLocks/>
                </p:cNvSpPr>
                <p:nvPr/>
              </p:nvSpPr>
              <p:spPr bwMode="auto">
                <a:xfrm>
                  <a:off x="4219575" y="1841500"/>
                  <a:ext cx="73025" cy="87313"/>
                </a:xfrm>
                <a:custGeom>
                  <a:avLst/>
                  <a:gdLst/>
                  <a:ahLst/>
                  <a:cxnLst>
                    <a:cxn ang="0">
                      <a:pos x="9" y="19"/>
                    </a:cxn>
                    <a:cxn ang="0">
                      <a:pos x="22" y="14"/>
                    </a:cxn>
                    <a:cxn ang="0">
                      <a:pos x="19" y="8"/>
                    </a:cxn>
                    <a:cxn ang="0">
                      <a:pos x="32" y="0"/>
                    </a:cxn>
                    <a:cxn ang="0">
                      <a:pos x="40" y="0"/>
                    </a:cxn>
                    <a:cxn ang="0">
                      <a:pos x="55" y="18"/>
                    </a:cxn>
                    <a:cxn ang="0">
                      <a:pos x="47" y="24"/>
                    </a:cxn>
                    <a:cxn ang="0">
                      <a:pos x="47" y="39"/>
                    </a:cxn>
                    <a:cxn ang="0">
                      <a:pos x="47" y="52"/>
                    </a:cxn>
                    <a:cxn ang="0">
                      <a:pos x="35" y="54"/>
                    </a:cxn>
                    <a:cxn ang="0">
                      <a:pos x="19" y="64"/>
                    </a:cxn>
                    <a:cxn ang="0">
                      <a:pos x="11" y="65"/>
                    </a:cxn>
                    <a:cxn ang="0">
                      <a:pos x="0" y="55"/>
                    </a:cxn>
                    <a:cxn ang="0">
                      <a:pos x="13" y="33"/>
                    </a:cxn>
                    <a:cxn ang="0">
                      <a:pos x="4" y="23"/>
                    </a:cxn>
                    <a:cxn ang="0">
                      <a:pos x="9" y="19"/>
                    </a:cxn>
                  </a:cxnLst>
                  <a:rect l="0" t="0" r="r" b="b"/>
                  <a:pathLst>
                    <a:path w="55" h="65">
                      <a:moveTo>
                        <a:pt x="9" y="19"/>
                      </a:moveTo>
                      <a:cubicBezTo>
                        <a:pt x="12" y="19"/>
                        <a:pt x="19" y="16"/>
                        <a:pt x="22" y="14"/>
                      </a:cubicBezTo>
                      <a:cubicBezTo>
                        <a:pt x="20" y="11"/>
                        <a:pt x="19" y="10"/>
                        <a:pt x="19" y="8"/>
                      </a:cubicBezTo>
                      <a:cubicBezTo>
                        <a:pt x="19" y="5"/>
                        <a:pt x="28" y="0"/>
                        <a:pt x="32" y="0"/>
                      </a:cubicBezTo>
                      <a:cubicBezTo>
                        <a:pt x="35" y="0"/>
                        <a:pt x="37" y="0"/>
                        <a:pt x="40" y="0"/>
                      </a:cubicBezTo>
                      <a:cubicBezTo>
                        <a:pt x="50" y="0"/>
                        <a:pt x="55" y="10"/>
                        <a:pt x="55" y="18"/>
                      </a:cubicBezTo>
                      <a:cubicBezTo>
                        <a:pt x="55" y="21"/>
                        <a:pt x="47" y="21"/>
                        <a:pt x="47" y="24"/>
                      </a:cubicBezTo>
                      <a:cubicBezTo>
                        <a:pt x="47" y="27"/>
                        <a:pt x="47" y="39"/>
                        <a:pt x="47" y="39"/>
                      </a:cubicBezTo>
                      <a:cubicBezTo>
                        <a:pt x="47" y="43"/>
                        <a:pt x="50" y="48"/>
                        <a:pt x="47" y="52"/>
                      </a:cubicBezTo>
                      <a:cubicBezTo>
                        <a:pt x="44" y="54"/>
                        <a:pt x="40" y="54"/>
                        <a:pt x="35" y="54"/>
                      </a:cubicBezTo>
                      <a:cubicBezTo>
                        <a:pt x="28" y="54"/>
                        <a:pt x="23" y="61"/>
                        <a:pt x="19" y="64"/>
                      </a:cubicBezTo>
                      <a:cubicBezTo>
                        <a:pt x="17" y="65"/>
                        <a:pt x="13" y="65"/>
                        <a:pt x="11" y="65"/>
                      </a:cubicBezTo>
                      <a:cubicBezTo>
                        <a:pt x="6" y="65"/>
                        <a:pt x="0" y="60"/>
                        <a:pt x="0" y="55"/>
                      </a:cubicBezTo>
                      <a:cubicBezTo>
                        <a:pt x="0" y="44"/>
                        <a:pt x="11" y="43"/>
                        <a:pt x="13" y="33"/>
                      </a:cubicBezTo>
                      <a:cubicBezTo>
                        <a:pt x="8" y="30"/>
                        <a:pt x="4" y="28"/>
                        <a:pt x="4" y="23"/>
                      </a:cubicBezTo>
                      <a:cubicBezTo>
                        <a:pt x="4" y="18"/>
                        <a:pt x="8" y="19"/>
                        <a:pt x="9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5" name="Freeform 29"/>
                <p:cNvSpPr>
                  <a:spLocks/>
                </p:cNvSpPr>
                <p:nvPr/>
              </p:nvSpPr>
              <p:spPr bwMode="auto">
                <a:xfrm>
                  <a:off x="4276725" y="1758950"/>
                  <a:ext cx="139700" cy="203200"/>
                </a:xfrm>
                <a:custGeom>
                  <a:avLst/>
                  <a:gdLst/>
                  <a:ahLst/>
                  <a:cxnLst>
                    <a:cxn ang="0">
                      <a:pos x="96" y="102"/>
                    </a:cxn>
                    <a:cxn ang="0">
                      <a:pos x="91" y="128"/>
                    </a:cxn>
                    <a:cxn ang="0">
                      <a:pos x="100" y="133"/>
                    </a:cxn>
                    <a:cxn ang="0">
                      <a:pos x="70" y="139"/>
                    </a:cxn>
                    <a:cxn ang="0">
                      <a:pos x="39" y="141"/>
                    </a:cxn>
                    <a:cxn ang="0">
                      <a:pos x="26" y="148"/>
                    </a:cxn>
                    <a:cxn ang="0">
                      <a:pos x="16" y="152"/>
                    </a:cxn>
                    <a:cxn ang="0">
                      <a:pos x="32" y="133"/>
                    </a:cxn>
                    <a:cxn ang="0">
                      <a:pos x="46" y="124"/>
                    </a:cxn>
                    <a:cxn ang="0">
                      <a:pos x="26" y="123"/>
                    </a:cxn>
                    <a:cxn ang="0">
                      <a:pos x="19" y="123"/>
                    </a:cxn>
                    <a:cxn ang="0">
                      <a:pos x="28" y="96"/>
                    </a:cxn>
                    <a:cxn ang="0">
                      <a:pos x="48" y="81"/>
                    </a:cxn>
                    <a:cxn ang="0">
                      <a:pos x="40" y="70"/>
                    </a:cxn>
                    <a:cxn ang="0">
                      <a:pos x="26" y="72"/>
                    </a:cxn>
                    <a:cxn ang="0">
                      <a:pos x="23" y="59"/>
                    </a:cxn>
                    <a:cxn ang="0">
                      <a:pos x="16" y="49"/>
                    </a:cxn>
                    <a:cxn ang="0">
                      <a:pos x="12" y="55"/>
                    </a:cxn>
                    <a:cxn ang="0">
                      <a:pos x="14" y="45"/>
                    </a:cxn>
                    <a:cxn ang="0">
                      <a:pos x="8" y="38"/>
                    </a:cxn>
                    <a:cxn ang="0">
                      <a:pos x="11" y="29"/>
                    </a:cxn>
                    <a:cxn ang="0">
                      <a:pos x="8" y="20"/>
                    </a:cxn>
                    <a:cxn ang="0">
                      <a:pos x="12" y="21"/>
                    </a:cxn>
                    <a:cxn ang="0">
                      <a:pos x="16" y="14"/>
                    </a:cxn>
                    <a:cxn ang="0">
                      <a:pos x="25" y="0"/>
                    </a:cxn>
                    <a:cxn ang="0">
                      <a:pos x="42" y="4"/>
                    </a:cxn>
                    <a:cxn ang="0">
                      <a:pos x="33" y="19"/>
                    </a:cxn>
                    <a:cxn ang="0">
                      <a:pos x="47" y="46"/>
                    </a:cxn>
                    <a:cxn ang="0">
                      <a:pos x="53" y="50"/>
                    </a:cxn>
                    <a:cxn ang="0">
                      <a:pos x="84" y="89"/>
                    </a:cxn>
                    <a:cxn ang="0">
                      <a:pos x="87" y="102"/>
                    </a:cxn>
                    <a:cxn ang="0">
                      <a:pos x="92" y="102"/>
                    </a:cxn>
                  </a:cxnLst>
                  <a:rect l="0" t="0" r="r" b="b"/>
                  <a:pathLst>
                    <a:path w="105" h="152">
                      <a:moveTo>
                        <a:pt x="90" y="103"/>
                      </a:moveTo>
                      <a:cubicBezTo>
                        <a:pt x="93" y="101"/>
                        <a:pt x="92" y="102"/>
                        <a:pt x="96" y="102"/>
                      </a:cubicBezTo>
                      <a:cubicBezTo>
                        <a:pt x="101" y="102"/>
                        <a:pt x="105" y="106"/>
                        <a:pt x="105" y="110"/>
                      </a:cubicBezTo>
                      <a:cubicBezTo>
                        <a:pt x="105" y="118"/>
                        <a:pt x="94" y="122"/>
                        <a:pt x="91" y="128"/>
                      </a:cubicBezTo>
                      <a:cubicBezTo>
                        <a:pt x="95" y="129"/>
                        <a:pt x="97" y="130"/>
                        <a:pt x="100" y="130"/>
                      </a:cubicBezTo>
                      <a:cubicBezTo>
                        <a:pt x="100" y="133"/>
                        <a:pt x="100" y="133"/>
                        <a:pt x="100" y="133"/>
                      </a:cubicBezTo>
                      <a:cubicBezTo>
                        <a:pt x="96" y="137"/>
                        <a:pt x="93" y="139"/>
                        <a:pt x="87" y="139"/>
                      </a:cubicBezTo>
                      <a:cubicBezTo>
                        <a:pt x="82" y="139"/>
                        <a:pt x="72" y="139"/>
                        <a:pt x="70" y="139"/>
                      </a:cubicBezTo>
                      <a:cubicBezTo>
                        <a:pt x="65" y="139"/>
                        <a:pt x="53" y="143"/>
                        <a:pt x="47" y="143"/>
                      </a:cubicBezTo>
                      <a:cubicBezTo>
                        <a:pt x="44" y="143"/>
                        <a:pt x="42" y="141"/>
                        <a:pt x="39" y="141"/>
                      </a:cubicBezTo>
                      <a:cubicBezTo>
                        <a:pt x="34" y="141"/>
                        <a:pt x="32" y="144"/>
                        <a:pt x="32" y="148"/>
                      </a:cubicBezTo>
                      <a:cubicBezTo>
                        <a:pt x="26" y="148"/>
                        <a:pt x="26" y="148"/>
                        <a:pt x="26" y="148"/>
                      </a:cubicBezTo>
                      <a:cubicBezTo>
                        <a:pt x="23" y="148"/>
                        <a:pt x="21" y="150"/>
                        <a:pt x="19" y="152"/>
                      </a:cubicBezTo>
                      <a:cubicBezTo>
                        <a:pt x="16" y="152"/>
                        <a:pt x="16" y="152"/>
                        <a:pt x="16" y="152"/>
                      </a:cubicBezTo>
                      <a:cubicBezTo>
                        <a:pt x="16" y="149"/>
                        <a:pt x="16" y="149"/>
                        <a:pt x="16" y="149"/>
                      </a:cubicBezTo>
                      <a:cubicBezTo>
                        <a:pt x="17" y="147"/>
                        <a:pt x="30" y="133"/>
                        <a:pt x="32" y="133"/>
                      </a:cubicBezTo>
                      <a:cubicBezTo>
                        <a:pt x="38" y="131"/>
                        <a:pt x="47" y="133"/>
                        <a:pt x="47" y="127"/>
                      </a:cubicBezTo>
                      <a:cubicBezTo>
                        <a:pt x="47" y="126"/>
                        <a:pt x="46" y="125"/>
                        <a:pt x="46" y="124"/>
                      </a:cubicBezTo>
                      <a:cubicBezTo>
                        <a:pt x="44" y="126"/>
                        <a:pt x="41" y="128"/>
                        <a:pt x="38" y="128"/>
                      </a:cubicBezTo>
                      <a:cubicBezTo>
                        <a:pt x="32" y="128"/>
                        <a:pt x="30" y="123"/>
                        <a:pt x="26" y="123"/>
                      </a:cubicBezTo>
                      <a:cubicBezTo>
                        <a:pt x="23" y="123"/>
                        <a:pt x="23" y="125"/>
                        <a:pt x="21" y="125"/>
                      </a:cubicBezTo>
                      <a:cubicBezTo>
                        <a:pt x="20" y="125"/>
                        <a:pt x="19" y="124"/>
                        <a:pt x="19" y="123"/>
                      </a:cubicBezTo>
                      <a:cubicBezTo>
                        <a:pt x="19" y="116"/>
                        <a:pt x="31" y="116"/>
                        <a:pt x="31" y="109"/>
                      </a:cubicBezTo>
                      <a:cubicBezTo>
                        <a:pt x="31" y="103"/>
                        <a:pt x="28" y="101"/>
                        <a:pt x="28" y="96"/>
                      </a:cubicBezTo>
                      <a:cubicBezTo>
                        <a:pt x="36" y="96"/>
                        <a:pt x="45" y="92"/>
                        <a:pt x="48" y="88"/>
                      </a:cubicBezTo>
                      <a:cubicBezTo>
                        <a:pt x="48" y="81"/>
                        <a:pt x="48" y="81"/>
                        <a:pt x="48" y="81"/>
                      </a:cubicBezTo>
                      <a:cubicBezTo>
                        <a:pt x="43" y="82"/>
                        <a:pt x="37" y="81"/>
                        <a:pt x="37" y="77"/>
                      </a:cubicBezTo>
                      <a:cubicBezTo>
                        <a:pt x="37" y="73"/>
                        <a:pt x="39" y="72"/>
                        <a:pt x="40" y="70"/>
                      </a:cubicBezTo>
                      <a:cubicBezTo>
                        <a:pt x="39" y="70"/>
                        <a:pt x="38" y="70"/>
                        <a:pt x="36" y="70"/>
                      </a:cubicBezTo>
                      <a:cubicBezTo>
                        <a:pt x="32" y="70"/>
                        <a:pt x="30" y="72"/>
                        <a:pt x="26" y="72"/>
                      </a:cubicBezTo>
                      <a:cubicBezTo>
                        <a:pt x="22" y="72"/>
                        <a:pt x="19" y="72"/>
                        <a:pt x="19" y="69"/>
                      </a:cubicBezTo>
                      <a:cubicBezTo>
                        <a:pt x="19" y="65"/>
                        <a:pt x="23" y="63"/>
                        <a:pt x="23" y="59"/>
                      </a:cubicBezTo>
                      <a:cubicBezTo>
                        <a:pt x="23" y="55"/>
                        <a:pt x="22" y="55"/>
                        <a:pt x="23" y="51"/>
                      </a:cubicBezTo>
                      <a:cubicBezTo>
                        <a:pt x="20" y="51"/>
                        <a:pt x="17" y="50"/>
                        <a:pt x="16" y="49"/>
                      </a:cubicBezTo>
                      <a:cubicBezTo>
                        <a:pt x="14" y="52"/>
                        <a:pt x="15" y="54"/>
                        <a:pt x="16" y="55"/>
                      </a:cubicBezTo>
                      <a:cubicBezTo>
                        <a:pt x="12" y="55"/>
                        <a:pt x="12" y="55"/>
                        <a:pt x="12" y="55"/>
                      </a:cubicBezTo>
                      <a:cubicBezTo>
                        <a:pt x="12" y="52"/>
                        <a:pt x="12" y="51"/>
                        <a:pt x="12" y="48"/>
                      </a:cubicBezTo>
                      <a:cubicBezTo>
                        <a:pt x="12" y="47"/>
                        <a:pt x="13" y="46"/>
                        <a:pt x="14" y="45"/>
                      </a:cubicBezTo>
                      <a:cubicBezTo>
                        <a:pt x="14" y="41"/>
                        <a:pt x="14" y="41"/>
                        <a:pt x="14" y="41"/>
                      </a:cubicBezTo>
                      <a:cubicBezTo>
                        <a:pt x="12" y="41"/>
                        <a:pt x="8" y="40"/>
                        <a:pt x="8" y="38"/>
                      </a:cubicBezTo>
                      <a:cubicBezTo>
                        <a:pt x="8" y="36"/>
                        <a:pt x="11" y="32"/>
                        <a:pt x="11" y="32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4" y="27"/>
                        <a:pt x="0" y="26"/>
                        <a:pt x="0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23"/>
                        <a:pt x="10" y="24"/>
                        <a:pt x="11" y="24"/>
                      </a:cubicBezTo>
                      <a:cubicBezTo>
                        <a:pt x="12" y="24"/>
                        <a:pt x="12" y="22"/>
                        <a:pt x="12" y="21"/>
                      </a:cubicBezTo>
                      <a:cubicBezTo>
                        <a:pt x="12" y="21"/>
                        <a:pt x="10" y="20"/>
                        <a:pt x="10" y="19"/>
                      </a:cubicBezTo>
                      <a:cubicBezTo>
                        <a:pt x="10" y="15"/>
                        <a:pt x="13" y="14"/>
                        <a:pt x="16" y="14"/>
                      </a:cubicBezTo>
                      <a:cubicBezTo>
                        <a:pt x="16" y="10"/>
                        <a:pt x="18" y="8"/>
                        <a:pt x="18" y="6"/>
                      </a:cubicBezTo>
                      <a:cubicBezTo>
                        <a:pt x="18" y="4"/>
                        <a:pt x="23" y="0"/>
                        <a:pt x="25" y="0"/>
                      </a:cubicBezTo>
                      <a:cubicBezTo>
                        <a:pt x="30" y="0"/>
                        <a:pt x="35" y="0"/>
                        <a:pt x="38" y="0"/>
                      </a:cubicBezTo>
                      <a:cubicBezTo>
                        <a:pt x="40" y="0"/>
                        <a:pt x="42" y="3"/>
                        <a:pt x="42" y="4"/>
                      </a:cubicBezTo>
                      <a:cubicBezTo>
                        <a:pt x="42" y="10"/>
                        <a:pt x="33" y="10"/>
                        <a:pt x="31" y="16"/>
                      </a:cubicBezTo>
                      <a:cubicBezTo>
                        <a:pt x="31" y="17"/>
                        <a:pt x="32" y="18"/>
                        <a:pt x="33" y="19"/>
                      </a:cubicBezTo>
                      <a:cubicBezTo>
                        <a:pt x="59" y="19"/>
                        <a:pt x="59" y="19"/>
                        <a:pt x="59" y="19"/>
                      </a:cubicBezTo>
                      <a:cubicBezTo>
                        <a:pt x="60" y="32"/>
                        <a:pt x="47" y="37"/>
                        <a:pt x="47" y="46"/>
                      </a:cubicBezTo>
                      <a:cubicBezTo>
                        <a:pt x="45" y="47"/>
                        <a:pt x="44" y="48"/>
                        <a:pt x="43" y="50"/>
                      </a:cubicBezTo>
                      <a:cubicBezTo>
                        <a:pt x="48" y="51"/>
                        <a:pt x="50" y="49"/>
                        <a:pt x="53" y="50"/>
                      </a:cubicBezTo>
                      <a:cubicBezTo>
                        <a:pt x="62" y="53"/>
                        <a:pt x="60" y="63"/>
                        <a:pt x="66" y="69"/>
                      </a:cubicBezTo>
                      <a:cubicBezTo>
                        <a:pt x="73" y="76"/>
                        <a:pt x="84" y="79"/>
                        <a:pt x="84" y="89"/>
                      </a:cubicBezTo>
                      <a:cubicBezTo>
                        <a:pt x="84" y="93"/>
                        <a:pt x="89" y="95"/>
                        <a:pt x="89" y="99"/>
                      </a:cubicBezTo>
                      <a:cubicBezTo>
                        <a:pt x="89" y="100"/>
                        <a:pt x="88" y="101"/>
                        <a:pt x="87" y="102"/>
                      </a:cubicBezTo>
                      <a:cubicBezTo>
                        <a:pt x="87" y="105"/>
                        <a:pt x="87" y="105"/>
                        <a:pt x="87" y="105"/>
                      </a:cubicBezTo>
                      <a:cubicBezTo>
                        <a:pt x="90" y="104"/>
                        <a:pt x="90" y="103"/>
                        <a:pt x="92" y="102"/>
                      </a:cubicBezTo>
                      <a:lnTo>
                        <a:pt x="90" y="10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6" name="Freeform 31"/>
                <p:cNvSpPr>
                  <a:spLocks/>
                </p:cNvSpPr>
                <p:nvPr/>
              </p:nvSpPr>
              <p:spPr bwMode="auto">
                <a:xfrm>
                  <a:off x="4592638" y="2203450"/>
                  <a:ext cx="46038" cy="30163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0" y="8"/>
                    </a:cxn>
                    <a:cxn ang="0">
                      <a:pos x="7" y="10"/>
                    </a:cxn>
                    <a:cxn ang="0">
                      <a:pos x="27" y="21"/>
                    </a:cxn>
                    <a:cxn ang="0">
                      <a:pos x="30" y="23"/>
                    </a:cxn>
                    <a:cxn ang="0">
                      <a:pos x="33" y="20"/>
                    </a:cxn>
                    <a:cxn ang="0">
                      <a:pos x="31" y="13"/>
                    </a:cxn>
                    <a:cxn ang="0">
                      <a:pos x="33" y="8"/>
                    </a:cxn>
                    <a:cxn ang="0">
                      <a:pos x="35" y="3"/>
                    </a:cxn>
                    <a:cxn ang="0">
                      <a:pos x="20" y="6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5" h="23">
                      <a:moveTo>
                        <a:pt x="0" y="5"/>
                      </a:move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" y="10"/>
                        <a:pt x="5" y="10"/>
                        <a:pt x="7" y="10"/>
                      </a:cubicBezTo>
                      <a:cubicBezTo>
                        <a:pt x="14" y="12"/>
                        <a:pt x="19" y="20"/>
                        <a:pt x="27" y="21"/>
                      </a:cubicBezTo>
                      <a:cubicBezTo>
                        <a:pt x="27" y="23"/>
                        <a:pt x="29" y="23"/>
                        <a:pt x="30" y="23"/>
                      </a:cubicBezTo>
                      <a:cubicBezTo>
                        <a:pt x="32" y="23"/>
                        <a:pt x="33" y="21"/>
                        <a:pt x="33" y="20"/>
                      </a:cubicBezTo>
                      <a:cubicBezTo>
                        <a:pt x="33" y="17"/>
                        <a:pt x="31" y="16"/>
                        <a:pt x="31" y="13"/>
                      </a:cubicBezTo>
                      <a:cubicBezTo>
                        <a:pt x="31" y="11"/>
                        <a:pt x="33" y="8"/>
                        <a:pt x="33" y="8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8" y="2"/>
                        <a:pt x="25" y="6"/>
                        <a:pt x="20" y="6"/>
                      </a:cubicBezTo>
                      <a:cubicBezTo>
                        <a:pt x="14" y="6"/>
                        <a:pt x="10" y="0"/>
                        <a:pt x="0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7" name="Freeform 32"/>
                <p:cNvSpPr>
                  <a:spLocks/>
                </p:cNvSpPr>
                <p:nvPr/>
              </p:nvSpPr>
              <p:spPr bwMode="auto">
                <a:xfrm>
                  <a:off x="4527550" y="2111375"/>
                  <a:ext cx="15875" cy="30163"/>
                </a:xfrm>
                <a:custGeom>
                  <a:avLst/>
                  <a:gdLst/>
                  <a:ahLst/>
                  <a:cxnLst>
                    <a:cxn ang="0">
                      <a:pos x="3" y="5"/>
                    </a:cxn>
                    <a:cxn ang="0">
                      <a:pos x="10" y="0"/>
                    </a:cxn>
                    <a:cxn ang="0">
                      <a:pos x="12" y="5"/>
                    </a:cxn>
                    <a:cxn ang="0">
                      <a:pos x="8" y="23"/>
                    </a:cxn>
                    <a:cxn ang="0">
                      <a:pos x="0" y="6"/>
                    </a:cxn>
                    <a:cxn ang="0">
                      <a:pos x="3" y="5"/>
                    </a:cxn>
                  </a:cxnLst>
                  <a:rect l="0" t="0" r="r" b="b"/>
                  <a:pathLst>
                    <a:path w="12" h="23">
                      <a:moveTo>
                        <a:pt x="3" y="5"/>
                      </a:moveTo>
                      <a:cubicBezTo>
                        <a:pt x="6" y="5"/>
                        <a:pt x="8" y="1"/>
                        <a:pt x="10" y="0"/>
                      </a:cubicBezTo>
                      <a:cubicBezTo>
                        <a:pt x="10" y="3"/>
                        <a:pt x="11" y="5"/>
                        <a:pt x="12" y="5"/>
                      </a:cubicBezTo>
                      <a:cubicBezTo>
                        <a:pt x="11" y="11"/>
                        <a:pt x="10" y="20"/>
                        <a:pt x="8" y="23"/>
                      </a:cubicBezTo>
                      <a:cubicBezTo>
                        <a:pt x="4" y="22"/>
                        <a:pt x="2" y="9"/>
                        <a:pt x="0" y="6"/>
                      </a:cubicBezTo>
                      <a:cubicBezTo>
                        <a:pt x="1" y="6"/>
                        <a:pt x="2" y="5"/>
                        <a:pt x="3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8" name="Freeform 33"/>
                <p:cNvSpPr>
                  <a:spLocks/>
                </p:cNvSpPr>
                <p:nvPr/>
              </p:nvSpPr>
              <p:spPr bwMode="auto">
                <a:xfrm>
                  <a:off x="4524375" y="2144713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5" y="15"/>
                    </a:cxn>
                    <a:cxn ang="0">
                      <a:pos x="0" y="6"/>
                    </a:cxn>
                    <a:cxn ang="0">
                      <a:pos x="9" y="0"/>
                    </a:cxn>
                    <a:cxn ang="0">
                      <a:pos x="15" y="3"/>
                    </a:cxn>
                    <a:cxn ang="0">
                      <a:pos x="18" y="21"/>
                    </a:cxn>
                    <a:cxn ang="0">
                      <a:pos x="6" y="33"/>
                    </a:cxn>
                    <a:cxn ang="0">
                      <a:pos x="2" y="24"/>
                    </a:cxn>
                    <a:cxn ang="0">
                      <a:pos x="5" y="15"/>
                    </a:cxn>
                  </a:cxnLst>
                  <a:rect l="0" t="0" r="r" b="b"/>
                  <a:pathLst>
                    <a:path w="19" h="33">
                      <a:moveTo>
                        <a:pt x="5" y="15"/>
                      </a:moveTo>
                      <a:cubicBezTo>
                        <a:pt x="5" y="12"/>
                        <a:pt x="1" y="9"/>
                        <a:pt x="0" y="6"/>
                      </a:cubicBezTo>
                      <a:cubicBezTo>
                        <a:pt x="5" y="4"/>
                        <a:pt x="5" y="0"/>
                        <a:pt x="9" y="0"/>
                      </a:cubicBezTo>
                      <a:cubicBezTo>
                        <a:pt x="13" y="0"/>
                        <a:pt x="14" y="3"/>
                        <a:pt x="15" y="3"/>
                      </a:cubicBezTo>
                      <a:cubicBezTo>
                        <a:pt x="19" y="10"/>
                        <a:pt x="18" y="14"/>
                        <a:pt x="18" y="21"/>
                      </a:cubicBezTo>
                      <a:cubicBezTo>
                        <a:pt x="18" y="27"/>
                        <a:pt x="10" y="33"/>
                        <a:pt x="6" y="33"/>
                      </a:cubicBezTo>
                      <a:cubicBezTo>
                        <a:pt x="2" y="33"/>
                        <a:pt x="2" y="27"/>
                        <a:pt x="2" y="24"/>
                      </a:cubicBezTo>
                      <a:cubicBezTo>
                        <a:pt x="2" y="20"/>
                        <a:pt x="5" y="18"/>
                        <a:pt x="5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9" name="Freeform 34"/>
                <p:cNvSpPr>
                  <a:spLocks/>
                </p:cNvSpPr>
                <p:nvPr/>
              </p:nvSpPr>
              <p:spPr bwMode="auto">
                <a:xfrm>
                  <a:off x="4429125" y="2171700"/>
                  <a:ext cx="12700" cy="9525"/>
                </a:xfrm>
                <a:custGeom>
                  <a:avLst/>
                  <a:gdLst/>
                  <a:ahLst/>
                  <a:cxnLst>
                    <a:cxn ang="0">
                      <a:pos x="9" y="5"/>
                    </a:cxn>
                    <a:cxn ang="0">
                      <a:pos x="6" y="7"/>
                    </a:cxn>
                    <a:cxn ang="0">
                      <a:pos x="0" y="3"/>
                    </a:cxn>
                    <a:cxn ang="0">
                      <a:pos x="7" y="0"/>
                    </a:cxn>
                    <a:cxn ang="0">
                      <a:pos x="9" y="5"/>
                    </a:cxn>
                  </a:cxnLst>
                  <a:rect l="0" t="0" r="r" b="b"/>
                  <a:pathLst>
                    <a:path w="9" h="7">
                      <a:moveTo>
                        <a:pt x="9" y="5"/>
                      </a:moveTo>
                      <a:cubicBezTo>
                        <a:pt x="9" y="6"/>
                        <a:pt x="7" y="7"/>
                        <a:pt x="6" y="7"/>
                      </a:cubicBezTo>
                      <a:cubicBezTo>
                        <a:pt x="4" y="7"/>
                        <a:pt x="1" y="3"/>
                        <a:pt x="0" y="3"/>
                      </a:cubicBezTo>
                      <a:cubicBezTo>
                        <a:pt x="3" y="2"/>
                        <a:pt x="5" y="0"/>
                        <a:pt x="7" y="0"/>
                      </a:cubicBezTo>
                      <a:cubicBezTo>
                        <a:pt x="7" y="1"/>
                        <a:pt x="9" y="3"/>
                        <a:pt x="9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35"/>
                <p:cNvSpPr>
                  <a:spLocks/>
                </p:cNvSpPr>
                <p:nvPr/>
              </p:nvSpPr>
              <p:spPr bwMode="auto">
                <a:xfrm>
                  <a:off x="4551363" y="1833563"/>
                  <a:ext cx="15875" cy="19050"/>
                </a:xfrm>
                <a:custGeom>
                  <a:avLst/>
                  <a:gdLst/>
                  <a:ahLst/>
                  <a:cxnLst>
                    <a:cxn ang="0">
                      <a:pos x="11" y="10"/>
                    </a:cxn>
                    <a:cxn ang="0">
                      <a:pos x="0" y="5"/>
                    </a:cxn>
                    <a:cxn ang="0">
                      <a:pos x="0" y="0"/>
                    </a:cxn>
                    <a:cxn ang="0">
                      <a:pos x="9" y="0"/>
                    </a:cxn>
                    <a:cxn ang="0">
                      <a:pos x="12" y="9"/>
                    </a:cxn>
                    <a:cxn ang="0">
                      <a:pos x="11" y="14"/>
                    </a:cxn>
                    <a:cxn ang="0">
                      <a:pos x="11" y="10"/>
                    </a:cxn>
                  </a:cxnLst>
                  <a:rect l="0" t="0" r="r" b="b"/>
                  <a:pathLst>
                    <a:path w="12" h="14">
                      <a:moveTo>
                        <a:pt x="11" y="10"/>
                      </a:moveTo>
                      <a:cubicBezTo>
                        <a:pt x="5" y="10"/>
                        <a:pt x="0" y="9"/>
                        <a:pt x="0" y="5"/>
                      </a:cubicBezTo>
                      <a:cubicBezTo>
                        <a:pt x="0" y="3"/>
                        <a:pt x="0" y="2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6"/>
                        <a:pt x="12" y="5"/>
                        <a:pt x="12" y="9"/>
                      </a:cubicBezTo>
                      <a:cubicBezTo>
                        <a:pt x="12" y="13"/>
                        <a:pt x="11" y="12"/>
                        <a:pt x="11" y="14"/>
                      </a:cubicBezTo>
                      <a:cubicBezTo>
                        <a:pt x="11" y="13"/>
                        <a:pt x="11" y="12"/>
                        <a:pt x="11" y="1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Freeform 37"/>
                <p:cNvSpPr>
                  <a:spLocks/>
                </p:cNvSpPr>
                <p:nvPr/>
              </p:nvSpPr>
              <p:spPr bwMode="auto">
                <a:xfrm>
                  <a:off x="4684713" y="1773238"/>
                  <a:ext cx="15875" cy="23813"/>
                </a:xfrm>
                <a:custGeom>
                  <a:avLst/>
                  <a:gdLst/>
                  <a:ahLst/>
                  <a:cxnLst>
                    <a:cxn ang="0">
                      <a:pos x="8" y="6"/>
                    </a:cxn>
                    <a:cxn ang="0">
                      <a:pos x="1" y="17"/>
                    </a:cxn>
                    <a:cxn ang="0">
                      <a:pos x="1" y="11"/>
                    </a:cxn>
                    <a:cxn ang="0">
                      <a:pos x="11" y="0"/>
                    </a:cxn>
                    <a:cxn ang="0">
                      <a:pos x="8" y="6"/>
                    </a:cxn>
                  </a:cxnLst>
                  <a:rect l="0" t="0" r="r" b="b"/>
                  <a:pathLst>
                    <a:path w="11" h="17">
                      <a:moveTo>
                        <a:pt x="8" y="6"/>
                      </a:moveTo>
                      <a:cubicBezTo>
                        <a:pt x="8" y="11"/>
                        <a:pt x="4" y="13"/>
                        <a:pt x="1" y="17"/>
                      </a:cubicBezTo>
                      <a:cubicBezTo>
                        <a:pt x="0" y="15"/>
                        <a:pt x="1" y="14"/>
                        <a:pt x="1" y="11"/>
                      </a:cubicBezTo>
                      <a:cubicBezTo>
                        <a:pt x="1" y="9"/>
                        <a:pt x="3" y="1"/>
                        <a:pt x="11" y="0"/>
                      </a:cubicBezTo>
                      <a:cubicBezTo>
                        <a:pt x="10" y="2"/>
                        <a:pt x="8" y="4"/>
                        <a:pt x="8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2" name="Freeform 38"/>
                <p:cNvSpPr>
                  <a:spLocks/>
                </p:cNvSpPr>
                <p:nvPr/>
              </p:nvSpPr>
              <p:spPr bwMode="auto">
                <a:xfrm>
                  <a:off x="4746625" y="1744663"/>
                  <a:ext cx="20638" cy="26988"/>
                </a:xfrm>
                <a:custGeom>
                  <a:avLst/>
                  <a:gdLst/>
                  <a:ahLst/>
                  <a:cxnLst>
                    <a:cxn ang="0">
                      <a:pos x="12" y="10"/>
                    </a:cxn>
                    <a:cxn ang="0">
                      <a:pos x="12" y="16"/>
                    </a:cxn>
                    <a:cxn ang="0">
                      <a:pos x="5" y="20"/>
                    </a:cxn>
                    <a:cxn ang="0">
                      <a:pos x="0" y="13"/>
                    </a:cxn>
                    <a:cxn ang="0">
                      <a:pos x="10" y="10"/>
                    </a:cxn>
                    <a:cxn ang="0">
                      <a:pos x="7" y="5"/>
                    </a:cxn>
                    <a:cxn ang="0">
                      <a:pos x="11" y="0"/>
                    </a:cxn>
                    <a:cxn ang="0">
                      <a:pos x="16" y="5"/>
                    </a:cxn>
                    <a:cxn ang="0">
                      <a:pos x="12" y="10"/>
                    </a:cxn>
                  </a:cxnLst>
                  <a:rect l="0" t="0" r="r" b="b"/>
                  <a:pathLst>
                    <a:path w="16" h="20">
                      <a:moveTo>
                        <a:pt x="12" y="10"/>
                      </a:moveTo>
                      <a:cubicBezTo>
                        <a:pt x="12" y="12"/>
                        <a:pt x="12" y="14"/>
                        <a:pt x="12" y="16"/>
                      </a:cubicBezTo>
                      <a:cubicBezTo>
                        <a:pt x="12" y="17"/>
                        <a:pt x="6" y="20"/>
                        <a:pt x="5" y="20"/>
                      </a:cubicBezTo>
                      <a:cubicBezTo>
                        <a:pt x="1" y="20"/>
                        <a:pt x="0" y="16"/>
                        <a:pt x="0" y="13"/>
                      </a:cubicBezTo>
                      <a:cubicBezTo>
                        <a:pt x="4" y="13"/>
                        <a:pt x="6" y="10"/>
                        <a:pt x="10" y="10"/>
                      </a:cubicBezTo>
                      <a:cubicBezTo>
                        <a:pt x="9" y="8"/>
                        <a:pt x="7" y="7"/>
                        <a:pt x="7" y="5"/>
                      </a:cubicBezTo>
                      <a:cubicBezTo>
                        <a:pt x="7" y="2"/>
                        <a:pt x="11" y="0"/>
                        <a:pt x="11" y="0"/>
                      </a:cubicBezTo>
                      <a:cubicBezTo>
                        <a:pt x="13" y="3"/>
                        <a:pt x="14" y="4"/>
                        <a:pt x="16" y="5"/>
                      </a:cubicBezTo>
                      <a:cubicBezTo>
                        <a:pt x="15" y="7"/>
                        <a:pt x="13" y="10"/>
                        <a:pt x="12" y="1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1" name="Group 363"/>
            <p:cNvGrpSpPr/>
            <p:nvPr/>
          </p:nvGrpSpPr>
          <p:grpSpPr>
            <a:xfrm>
              <a:off x="5788997" y="2713652"/>
              <a:ext cx="691373" cy="603958"/>
              <a:chOff x="6275388" y="2879725"/>
              <a:chExt cx="966788" cy="844551"/>
            </a:xfrm>
            <a:solidFill>
              <a:schemeClr val="accent6"/>
            </a:solidFill>
          </p:grpSpPr>
          <p:sp>
            <p:nvSpPr>
              <p:cNvPr id="80" name="Freeform 9"/>
              <p:cNvSpPr>
                <a:spLocks/>
              </p:cNvSpPr>
              <p:nvPr/>
            </p:nvSpPr>
            <p:spPr bwMode="auto">
              <a:xfrm>
                <a:off x="6567488" y="2879725"/>
                <a:ext cx="339725" cy="1762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160" y="39"/>
                  </a:cxn>
                  <a:cxn ang="0">
                    <a:pos x="173" y="45"/>
                  </a:cxn>
                  <a:cxn ang="0">
                    <a:pos x="179" y="49"/>
                  </a:cxn>
                  <a:cxn ang="0">
                    <a:pos x="203" y="71"/>
                  </a:cxn>
                  <a:cxn ang="0">
                    <a:pos x="217" y="78"/>
                  </a:cxn>
                  <a:cxn ang="0">
                    <a:pos x="208" y="85"/>
                  </a:cxn>
                  <a:cxn ang="0">
                    <a:pos x="217" y="96"/>
                  </a:cxn>
                  <a:cxn ang="0">
                    <a:pos x="224" y="108"/>
                  </a:cxn>
                  <a:cxn ang="0">
                    <a:pos x="233" y="113"/>
                  </a:cxn>
                  <a:cxn ang="0">
                    <a:pos x="237" y="118"/>
                  </a:cxn>
                  <a:cxn ang="0">
                    <a:pos x="242" y="119"/>
                  </a:cxn>
                  <a:cxn ang="0">
                    <a:pos x="247" y="124"/>
                  </a:cxn>
                  <a:cxn ang="0">
                    <a:pos x="255" y="126"/>
                  </a:cxn>
                  <a:cxn ang="0">
                    <a:pos x="250" y="133"/>
                  </a:cxn>
                  <a:cxn ang="0">
                    <a:pos x="247" y="133"/>
                  </a:cxn>
                  <a:cxn ang="0">
                    <a:pos x="239" y="127"/>
                  </a:cxn>
                  <a:cxn ang="0">
                    <a:pos x="227" y="127"/>
                  </a:cxn>
                  <a:cxn ang="0">
                    <a:pos x="210" y="116"/>
                  </a:cxn>
                  <a:cxn ang="0">
                    <a:pos x="206" y="113"/>
                  </a:cxn>
                  <a:cxn ang="0">
                    <a:pos x="175" y="92"/>
                  </a:cxn>
                  <a:cxn ang="0">
                    <a:pos x="158" y="103"/>
                  </a:cxn>
                  <a:cxn ang="0">
                    <a:pos x="156" y="113"/>
                  </a:cxn>
                  <a:cxn ang="0">
                    <a:pos x="139" y="113"/>
                  </a:cxn>
                  <a:cxn ang="0">
                    <a:pos x="113" y="100"/>
                  </a:cxn>
                  <a:cxn ang="0">
                    <a:pos x="107" y="102"/>
                  </a:cxn>
                  <a:cxn ang="0">
                    <a:pos x="98" y="102"/>
                  </a:cxn>
                  <a:cxn ang="0">
                    <a:pos x="90" y="99"/>
                  </a:cxn>
                  <a:cxn ang="0">
                    <a:pos x="101" y="90"/>
                  </a:cxn>
                  <a:cxn ang="0">
                    <a:pos x="96" y="71"/>
                  </a:cxn>
                  <a:cxn ang="0">
                    <a:pos x="77" y="59"/>
                  </a:cxn>
                  <a:cxn ang="0">
                    <a:pos x="53" y="54"/>
                  </a:cxn>
                  <a:cxn ang="0">
                    <a:pos x="37" y="45"/>
                  </a:cxn>
                  <a:cxn ang="0">
                    <a:pos x="37" y="41"/>
                  </a:cxn>
                  <a:cxn ang="0">
                    <a:pos x="30" y="49"/>
                  </a:cxn>
                  <a:cxn ang="0">
                    <a:pos x="26" y="48"/>
                  </a:cxn>
                  <a:cxn ang="0">
                    <a:pos x="24" y="38"/>
                  </a:cxn>
                  <a:cxn ang="0">
                    <a:pos x="16" y="33"/>
                  </a:cxn>
                  <a:cxn ang="0">
                    <a:pos x="38" y="25"/>
                  </a:cxn>
                  <a:cxn ang="0">
                    <a:pos x="35" y="25"/>
                  </a:cxn>
                  <a:cxn ang="0">
                    <a:pos x="23" y="27"/>
                  </a:cxn>
                  <a:cxn ang="0">
                    <a:pos x="16" y="26"/>
                  </a:cxn>
                  <a:cxn ang="0">
                    <a:pos x="14" y="22"/>
                  </a:cxn>
                  <a:cxn ang="0">
                    <a:pos x="0" y="12"/>
                  </a:cxn>
                  <a:cxn ang="0">
                    <a:pos x="6" y="8"/>
                  </a:cxn>
                  <a:cxn ang="0">
                    <a:pos x="23" y="0"/>
                  </a:cxn>
                  <a:cxn ang="0">
                    <a:pos x="44" y="9"/>
                  </a:cxn>
                  <a:cxn ang="0">
                    <a:pos x="44" y="25"/>
                  </a:cxn>
                  <a:cxn ang="0">
                    <a:pos x="50" y="29"/>
                  </a:cxn>
                  <a:cxn ang="0">
                    <a:pos x="59" y="38"/>
                  </a:cxn>
                  <a:cxn ang="0">
                    <a:pos x="67" y="30"/>
                  </a:cxn>
                  <a:cxn ang="0">
                    <a:pos x="78" y="25"/>
                  </a:cxn>
                  <a:cxn ang="0">
                    <a:pos x="92" y="14"/>
                  </a:cxn>
                  <a:cxn ang="0">
                    <a:pos x="98" y="17"/>
                  </a:cxn>
                  <a:cxn ang="0">
                    <a:pos x="109" y="25"/>
                  </a:cxn>
                  <a:cxn ang="0">
                    <a:pos x="121" y="25"/>
                  </a:cxn>
                  <a:cxn ang="0">
                    <a:pos x="130" y="29"/>
                  </a:cxn>
                  <a:cxn ang="0">
                    <a:pos x="130" y="30"/>
                  </a:cxn>
                  <a:cxn ang="0">
                    <a:pos x="128" y="28"/>
                  </a:cxn>
                </a:cxnLst>
                <a:rect l="0" t="0" r="r" b="b"/>
                <a:pathLst>
                  <a:path w="255" h="133">
                    <a:moveTo>
                      <a:pt x="128" y="28"/>
                    </a:moveTo>
                    <a:cubicBezTo>
                      <a:pt x="133" y="33"/>
                      <a:pt x="149" y="39"/>
                      <a:pt x="160" y="39"/>
                    </a:cubicBezTo>
                    <a:cubicBezTo>
                      <a:pt x="165" y="39"/>
                      <a:pt x="168" y="45"/>
                      <a:pt x="173" y="45"/>
                    </a:cubicBezTo>
                    <a:cubicBezTo>
                      <a:pt x="173" y="48"/>
                      <a:pt x="176" y="49"/>
                      <a:pt x="179" y="49"/>
                    </a:cubicBezTo>
                    <a:cubicBezTo>
                      <a:pt x="193" y="54"/>
                      <a:pt x="192" y="66"/>
                      <a:pt x="203" y="71"/>
                    </a:cubicBezTo>
                    <a:cubicBezTo>
                      <a:pt x="207" y="73"/>
                      <a:pt x="217" y="68"/>
                      <a:pt x="217" y="78"/>
                    </a:cubicBezTo>
                    <a:cubicBezTo>
                      <a:pt x="217" y="83"/>
                      <a:pt x="208" y="81"/>
                      <a:pt x="208" y="85"/>
                    </a:cubicBezTo>
                    <a:cubicBezTo>
                      <a:pt x="208" y="87"/>
                      <a:pt x="216" y="95"/>
                      <a:pt x="217" y="96"/>
                    </a:cubicBezTo>
                    <a:cubicBezTo>
                      <a:pt x="221" y="100"/>
                      <a:pt x="220" y="103"/>
                      <a:pt x="224" y="108"/>
                    </a:cubicBezTo>
                    <a:cubicBezTo>
                      <a:pt x="225" y="111"/>
                      <a:pt x="230" y="113"/>
                      <a:pt x="233" y="113"/>
                    </a:cubicBezTo>
                    <a:cubicBezTo>
                      <a:pt x="235" y="113"/>
                      <a:pt x="236" y="116"/>
                      <a:pt x="237" y="118"/>
                    </a:cubicBezTo>
                    <a:cubicBezTo>
                      <a:pt x="238" y="120"/>
                      <a:pt x="240" y="118"/>
                      <a:pt x="242" y="119"/>
                    </a:cubicBezTo>
                    <a:cubicBezTo>
                      <a:pt x="245" y="119"/>
                      <a:pt x="246" y="122"/>
                      <a:pt x="247" y="124"/>
                    </a:cubicBezTo>
                    <a:cubicBezTo>
                      <a:pt x="247" y="126"/>
                      <a:pt x="254" y="125"/>
                      <a:pt x="255" y="126"/>
                    </a:cubicBezTo>
                    <a:cubicBezTo>
                      <a:pt x="253" y="127"/>
                      <a:pt x="250" y="130"/>
                      <a:pt x="250" y="133"/>
                    </a:cubicBezTo>
                    <a:cubicBezTo>
                      <a:pt x="249" y="133"/>
                      <a:pt x="248" y="133"/>
                      <a:pt x="247" y="133"/>
                    </a:cubicBezTo>
                    <a:cubicBezTo>
                      <a:pt x="246" y="133"/>
                      <a:pt x="240" y="128"/>
                      <a:pt x="239" y="127"/>
                    </a:cubicBezTo>
                    <a:cubicBezTo>
                      <a:pt x="227" y="127"/>
                      <a:pt x="227" y="127"/>
                      <a:pt x="227" y="127"/>
                    </a:cubicBezTo>
                    <a:cubicBezTo>
                      <a:pt x="221" y="126"/>
                      <a:pt x="210" y="121"/>
                      <a:pt x="210" y="116"/>
                    </a:cubicBezTo>
                    <a:cubicBezTo>
                      <a:pt x="210" y="115"/>
                      <a:pt x="207" y="114"/>
                      <a:pt x="206" y="113"/>
                    </a:cubicBezTo>
                    <a:cubicBezTo>
                      <a:pt x="197" y="104"/>
                      <a:pt x="189" y="92"/>
                      <a:pt x="175" y="92"/>
                    </a:cubicBezTo>
                    <a:cubicBezTo>
                      <a:pt x="164" y="92"/>
                      <a:pt x="165" y="100"/>
                      <a:pt x="158" y="103"/>
                    </a:cubicBezTo>
                    <a:cubicBezTo>
                      <a:pt x="160" y="108"/>
                      <a:pt x="156" y="110"/>
                      <a:pt x="156" y="113"/>
                    </a:cubicBezTo>
                    <a:cubicBezTo>
                      <a:pt x="146" y="113"/>
                      <a:pt x="144" y="113"/>
                      <a:pt x="139" y="113"/>
                    </a:cubicBezTo>
                    <a:cubicBezTo>
                      <a:pt x="128" y="113"/>
                      <a:pt x="125" y="100"/>
                      <a:pt x="113" y="100"/>
                    </a:cubicBezTo>
                    <a:cubicBezTo>
                      <a:pt x="112" y="100"/>
                      <a:pt x="107" y="100"/>
                      <a:pt x="107" y="102"/>
                    </a:cubicBezTo>
                    <a:cubicBezTo>
                      <a:pt x="98" y="102"/>
                      <a:pt x="98" y="102"/>
                      <a:pt x="98" y="102"/>
                    </a:cubicBezTo>
                    <a:cubicBezTo>
                      <a:pt x="94" y="102"/>
                      <a:pt x="90" y="102"/>
                      <a:pt x="90" y="99"/>
                    </a:cubicBezTo>
                    <a:cubicBezTo>
                      <a:pt x="90" y="93"/>
                      <a:pt x="99" y="91"/>
                      <a:pt x="101" y="90"/>
                    </a:cubicBezTo>
                    <a:cubicBezTo>
                      <a:pt x="95" y="84"/>
                      <a:pt x="98" y="78"/>
                      <a:pt x="96" y="71"/>
                    </a:cubicBezTo>
                    <a:cubicBezTo>
                      <a:pt x="94" y="66"/>
                      <a:pt x="82" y="61"/>
                      <a:pt x="77" y="59"/>
                    </a:cubicBezTo>
                    <a:cubicBezTo>
                      <a:pt x="72" y="56"/>
                      <a:pt x="60" y="54"/>
                      <a:pt x="53" y="54"/>
                    </a:cubicBezTo>
                    <a:cubicBezTo>
                      <a:pt x="47" y="54"/>
                      <a:pt x="44" y="43"/>
                      <a:pt x="37" y="45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6" y="44"/>
                      <a:pt x="34" y="49"/>
                      <a:pt x="30" y="49"/>
                    </a:cubicBezTo>
                    <a:cubicBezTo>
                      <a:pt x="29" y="49"/>
                      <a:pt x="26" y="49"/>
                      <a:pt x="26" y="48"/>
                    </a:cubicBezTo>
                    <a:cubicBezTo>
                      <a:pt x="24" y="43"/>
                      <a:pt x="26" y="41"/>
                      <a:pt x="24" y="38"/>
                    </a:cubicBezTo>
                    <a:cubicBezTo>
                      <a:pt x="22" y="34"/>
                      <a:pt x="17" y="36"/>
                      <a:pt x="16" y="33"/>
                    </a:cubicBezTo>
                    <a:cubicBezTo>
                      <a:pt x="22" y="29"/>
                      <a:pt x="35" y="30"/>
                      <a:pt x="38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0" y="26"/>
                      <a:pt x="27" y="27"/>
                      <a:pt x="23" y="27"/>
                    </a:cubicBezTo>
                    <a:cubicBezTo>
                      <a:pt x="20" y="27"/>
                      <a:pt x="19" y="26"/>
                      <a:pt x="16" y="26"/>
                    </a:cubicBezTo>
                    <a:cubicBezTo>
                      <a:pt x="15" y="25"/>
                      <a:pt x="14" y="23"/>
                      <a:pt x="14" y="22"/>
                    </a:cubicBezTo>
                    <a:cubicBezTo>
                      <a:pt x="11" y="15"/>
                      <a:pt x="0" y="18"/>
                      <a:pt x="0" y="12"/>
                    </a:cubicBezTo>
                    <a:cubicBezTo>
                      <a:pt x="0" y="9"/>
                      <a:pt x="4" y="8"/>
                      <a:pt x="6" y="8"/>
                    </a:cubicBezTo>
                    <a:cubicBezTo>
                      <a:pt x="12" y="8"/>
                      <a:pt x="15" y="0"/>
                      <a:pt x="23" y="0"/>
                    </a:cubicBezTo>
                    <a:cubicBezTo>
                      <a:pt x="30" y="0"/>
                      <a:pt x="36" y="7"/>
                      <a:pt x="44" y="9"/>
                    </a:cubicBezTo>
                    <a:cubicBezTo>
                      <a:pt x="44" y="15"/>
                      <a:pt x="44" y="22"/>
                      <a:pt x="44" y="25"/>
                    </a:cubicBezTo>
                    <a:cubicBezTo>
                      <a:pt x="44" y="27"/>
                      <a:pt x="46" y="29"/>
                      <a:pt x="50" y="29"/>
                    </a:cubicBezTo>
                    <a:cubicBezTo>
                      <a:pt x="50" y="31"/>
                      <a:pt x="56" y="38"/>
                      <a:pt x="59" y="38"/>
                    </a:cubicBezTo>
                    <a:cubicBezTo>
                      <a:pt x="62" y="38"/>
                      <a:pt x="66" y="31"/>
                      <a:pt x="67" y="30"/>
                    </a:cubicBezTo>
                    <a:cubicBezTo>
                      <a:pt x="71" y="27"/>
                      <a:pt x="71" y="26"/>
                      <a:pt x="78" y="25"/>
                    </a:cubicBezTo>
                    <a:cubicBezTo>
                      <a:pt x="82" y="23"/>
                      <a:pt x="87" y="15"/>
                      <a:pt x="92" y="14"/>
                    </a:cubicBezTo>
                    <a:cubicBezTo>
                      <a:pt x="93" y="17"/>
                      <a:pt x="96" y="16"/>
                      <a:pt x="98" y="17"/>
                    </a:cubicBezTo>
                    <a:cubicBezTo>
                      <a:pt x="103" y="18"/>
                      <a:pt x="106" y="24"/>
                      <a:pt x="109" y="25"/>
                    </a:cubicBezTo>
                    <a:cubicBezTo>
                      <a:pt x="121" y="25"/>
                      <a:pt x="121" y="25"/>
                      <a:pt x="121" y="25"/>
                    </a:cubicBezTo>
                    <a:cubicBezTo>
                      <a:pt x="123" y="27"/>
                      <a:pt x="128" y="29"/>
                      <a:pt x="130" y="29"/>
                    </a:cubicBezTo>
                    <a:cubicBezTo>
                      <a:pt x="130" y="30"/>
                      <a:pt x="130" y="30"/>
                      <a:pt x="130" y="30"/>
                    </a:cubicBezTo>
                    <a:lnTo>
                      <a:pt x="128" y="2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81" name="Group 361"/>
              <p:cNvGrpSpPr/>
              <p:nvPr/>
            </p:nvGrpSpPr>
            <p:grpSpPr>
              <a:xfrm>
                <a:off x="6275388" y="2917825"/>
                <a:ext cx="966788" cy="806451"/>
                <a:chOff x="6275388" y="2917825"/>
                <a:chExt cx="966788" cy="806451"/>
              </a:xfrm>
              <a:grpFill/>
            </p:grpSpPr>
            <p:sp>
              <p:nvSpPr>
                <p:cNvPr id="82" name="Freeform 7"/>
                <p:cNvSpPr>
                  <a:spLocks/>
                </p:cNvSpPr>
                <p:nvPr/>
              </p:nvSpPr>
              <p:spPr bwMode="auto">
                <a:xfrm>
                  <a:off x="6623050" y="2968625"/>
                  <a:ext cx="11113" cy="25400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8" y="5"/>
                    </a:cxn>
                    <a:cxn ang="0">
                      <a:pos x="5" y="9"/>
                    </a:cxn>
                    <a:cxn ang="0">
                      <a:pos x="2" y="19"/>
                    </a:cxn>
                    <a:cxn ang="0">
                      <a:pos x="0" y="15"/>
                    </a:cxn>
                    <a:cxn ang="0">
                      <a:pos x="4" y="8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8" h="19">
                      <a:moveTo>
                        <a:pt x="7" y="0"/>
                      </a:moveTo>
                      <a:cubicBezTo>
                        <a:pt x="7" y="4"/>
                        <a:pt x="8" y="2"/>
                        <a:pt x="8" y="5"/>
                      </a:cubicBezTo>
                      <a:cubicBezTo>
                        <a:pt x="8" y="8"/>
                        <a:pt x="7" y="9"/>
                        <a:pt x="5" y="9"/>
                      </a:cubicBezTo>
                      <a:cubicBezTo>
                        <a:pt x="5" y="14"/>
                        <a:pt x="6" y="19"/>
                        <a:pt x="2" y="19"/>
                      </a:cubicBezTo>
                      <a:cubicBezTo>
                        <a:pt x="1" y="19"/>
                        <a:pt x="0" y="16"/>
                        <a:pt x="0" y="15"/>
                      </a:cubicBezTo>
                      <a:cubicBezTo>
                        <a:pt x="0" y="11"/>
                        <a:pt x="4" y="10"/>
                        <a:pt x="4" y="8"/>
                      </a:cubicBezTo>
                      <a:cubicBezTo>
                        <a:pt x="4" y="4"/>
                        <a:pt x="3" y="0"/>
                        <a:pt x="7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3" name="Freeform 8"/>
                <p:cNvSpPr>
                  <a:spLocks/>
                </p:cNvSpPr>
                <p:nvPr/>
              </p:nvSpPr>
              <p:spPr bwMode="auto">
                <a:xfrm>
                  <a:off x="6867525" y="2944813"/>
                  <a:ext cx="65088" cy="38100"/>
                </a:xfrm>
                <a:custGeom>
                  <a:avLst/>
                  <a:gdLst/>
                  <a:ahLst/>
                  <a:cxnLst>
                    <a:cxn ang="0">
                      <a:pos x="13" y="27"/>
                    </a:cxn>
                    <a:cxn ang="0">
                      <a:pos x="0" y="18"/>
                    </a:cxn>
                    <a:cxn ang="0">
                      <a:pos x="13" y="18"/>
                    </a:cxn>
                    <a:cxn ang="0">
                      <a:pos x="18" y="17"/>
                    </a:cxn>
                    <a:cxn ang="0">
                      <a:pos x="35" y="13"/>
                    </a:cxn>
                    <a:cxn ang="0">
                      <a:pos x="45" y="0"/>
                    </a:cxn>
                    <a:cxn ang="0">
                      <a:pos x="49" y="7"/>
                    </a:cxn>
                    <a:cxn ang="0">
                      <a:pos x="40" y="22"/>
                    </a:cxn>
                    <a:cxn ang="0">
                      <a:pos x="19" y="29"/>
                    </a:cxn>
                    <a:cxn ang="0">
                      <a:pos x="11" y="25"/>
                    </a:cxn>
                    <a:cxn ang="0">
                      <a:pos x="13" y="27"/>
                    </a:cxn>
                  </a:cxnLst>
                  <a:rect l="0" t="0" r="r" b="b"/>
                  <a:pathLst>
                    <a:path w="49" h="29">
                      <a:moveTo>
                        <a:pt x="13" y="27"/>
                      </a:moveTo>
                      <a:cubicBezTo>
                        <a:pt x="9" y="22"/>
                        <a:pt x="1" y="24"/>
                        <a:pt x="0" y="18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8" y="17"/>
                        <a:pt x="18" y="17"/>
                      </a:cubicBezTo>
                      <a:cubicBezTo>
                        <a:pt x="25" y="14"/>
                        <a:pt x="31" y="15"/>
                        <a:pt x="35" y="13"/>
                      </a:cubicBezTo>
                      <a:cubicBezTo>
                        <a:pt x="41" y="10"/>
                        <a:pt x="39" y="0"/>
                        <a:pt x="45" y="0"/>
                      </a:cubicBezTo>
                      <a:cubicBezTo>
                        <a:pt x="48" y="0"/>
                        <a:pt x="49" y="4"/>
                        <a:pt x="49" y="7"/>
                      </a:cubicBezTo>
                      <a:cubicBezTo>
                        <a:pt x="49" y="16"/>
                        <a:pt x="40" y="14"/>
                        <a:pt x="40" y="22"/>
                      </a:cubicBezTo>
                      <a:cubicBezTo>
                        <a:pt x="32" y="24"/>
                        <a:pt x="28" y="29"/>
                        <a:pt x="19" y="29"/>
                      </a:cubicBezTo>
                      <a:cubicBezTo>
                        <a:pt x="17" y="29"/>
                        <a:pt x="11" y="26"/>
                        <a:pt x="11" y="25"/>
                      </a:cubicBezTo>
                      <a:lnTo>
                        <a:pt x="13" y="2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4" name="Freeform 10"/>
                <p:cNvSpPr>
                  <a:spLocks/>
                </p:cNvSpPr>
                <p:nvPr/>
              </p:nvSpPr>
              <p:spPr bwMode="auto">
                <a:xfrm>
                  <a:off x="6911975" y="2917825"/>
                  <a:ext cx="34925" cy="34925"/>
                </a:xfrm>
                <a:custGeom>
                  <a:avLst/>
                  <a:gdLst/>
                  <a:ahLst/>
                  <a:cxnLst>
                    <a:cxn ang="0">
                      <a:pos x="23" y="25"/>
                    </a:cxn>
                    <a:cxn ang="0">
                      <a:pos x="19" y="17"/>
                    </a:cxn>
                    <a:cxn ang="0">
                      <a:pos x="8" y="6"/>
                    </a:cxn>
                    <a:cxn ang="0">
                      <a:pos x="0" y="0"/>
                    </a:cxn>
                    <a:cxn ang="0">
                      <a:pos x="18" y="13"/>
                    </a:cxn>
                    <a:cxn ang="0">
                      <a:pos x="26" y="22"/>
                    </a:cxn>
                    <a:cxn ang="0">
                      <a:pos x="26" y="25"/>
                    </a:cxn>
                    <a:cxn ang="0">
                      <a:pos x="23" y="25"/>
                    </a:cxn>
                  </a:cxnLst>
                  <a:rect l="0" t="0" r="r" b="b"/>
                  <a:pathLst>
                    <a:path w="26" h="26">
                      <a:moveTo>
                        <a:pt x="23" y="25"/>
                      </a:moveTo>
                      <a:cubicBezTo>
                        <a:pt x="18" y="24"/>
                        <a:pt x="18" y="21"/>
                        <a:pt x="19" y="17"/>
                      </a:cubicBezTo>
                      <a:cubicBezTo>
                        <a:pt x="13" y="14"/>
                        <a:pt x="14" y="9"/>
                        <a:pt x="8" y="6"/>
                      </a:cubicBezTo>
                      <a:cubicBezTo>
                        <a:pt x="5" y="4"/>
                        <a:pt x="2" y="4"/>
                        <a:pt x="0" y="0"/>
                      </a:cubicBezTo>
                      <a:cubicBezTo>
                        <a:pt x="9" y="3"/>
                        <a:pt x="13" y="8"/>
                        <a:pt x="18" y="13"/>
                      </a:cubicBezTo>
                      <a:cubicBezTo>
                        <a:pt x="21" y="17"/>
                        <a:pt x="26" y="16"/>
                        <a:pt x="26" y="22"/>
                      </a:cubicBezTo>
                      <a:cubicBezTo>
                        <a:pt x="26" y="23"/>
                        <a:pt x="26" y="24"/>
                        <a:pt x="26" y="25"/>
                      </a:cubicBezTo>
                      <a:cubicBezTo>
                        <a:pt x="25" y="25"/>
                        <a:pt x="24" y="26"/>
                        <a:pt x="23" y="2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5" name="Freeform 11"/>
                <p:cNvSpPr>
                  <a:spLocks/>
                </p:cNvSpPr>
                <p:nvPr/>
              </p:nvSpPr>
              <p:spPr bwMode="auto">
                <a:xfrm>
                  <a:off x="6972300" y="2967038"/>
                  <a:ext cx="17463" cy="20638"/>
                </a:xfrm>
                <a:custGeom>
                  <a:avLst/>
                  <a:gdLst/>
                  <a:ahLst/>
                  <a:cxnLst>
                    <a:cxn ang="0">
                      <a:pos x="7" y="9"/>
                    </a:cxn>
                    <a:cxn ang="0">
                      <a:pos x="1" y="0"/>
                    </a:cxn>
                    <a:cxn ang="0">
                      <a:pos x="13" y="12"/>
                    </a:cxn>
                    <a:cxn ang="0">
                      <a:pos x="10" y="16"/>
                    </a:cxn>
                    <a:cxn ang="0">
                      <a:pos x="7" y="13"/>
                    </a:cxn>
                    <a:cxn ang="0">
                      <a:pos x="7" y="9"/>
                    </a:cxn>
                  </a:cxnLst>
                  <a:rect l="0" t="0" r="r" b="b"/>
                  <a:pathLst>
                    <a:path w="13" h="16">
                      <a:moveTo>
                        <a:pt x="7" y="9"/>
                      </a:moveTo>
                      <a:cubicBezTo>
                        <a:pt x="2" y="9"/>
                        <a:pt x="0" y="4"/>
                        <a:pt x="1" y="0"/>
                      </a:cubicBezTo>
                      <a:cubicBezTo>
                        <a:pt x="4" y="1"/>
                        <a:pt x="13" y="11"/>
                        <a:pt x="13" y="12"/>
                      </a:cubicBezTo>
                      <a:cubicBezTo>
                        <a:pt x="13" y="14"/>
                        <a:pt x="11" y="16"/>
                        <a:pt x="10" y="16"/>
                      </a:cubicBezTo>
                      <a:cubicBezTo>
                        <a:pt x="9" y="16"/>
                        <a:pt x="7" y="14"/>
                        <a:pt x="7" y="13"/>
                      </a:cubicBezTo>
                      <a:cubicBezTo>
                        <a:pt x="7" y="12"/>
                        <a:pt x="7" y="11"/>
                        <a:pt x="7" y="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6" name="Freeform 12"/>
                <p:cNvSpPr>
                  <a:spLocks/>
                </p:cNvSpPr>
                <p:nvPr/>
              </p:nvSpPr>
              <p:spPr bwMode="auto">
                <a:xfrm>
                  <a:off x="7086600" y="3046413"/>
                  <a:ext cx="9525" cy="11113"/>
                </a:xfrm>
                <a:custGeom>
                  <a:avLst/>
                  <a:gdLst/>
                  <a:ahLst/>
                  <a:cxnLst>
                    <a:cxn ang="0">
                      <a:pos x="7" y="6"/>
                    </a:cxn>
                    <a:cxn ang="0">
                      <a:pos x="7" y="9"/>
                    </a:cxn>
                    <a:cxn ang="0">
                      <a:pos x="0" y="0"/>
                    </a:cxn>
                    <a:cxn ang="0">
                      <a:pos x="7" y="6"/>
                    </a:cxn>
                  </a:cxnLst>
                  <a:rect l="0" t="0" r="r" b="b"/>
                  <a:pathLst>
                    <a:path w="7" h="9">
                      <a:moveTo>
                        <a:pt x="7" y="6"/>
                      </a:moveTo>
                      <a:cubicBezTo>
                        <a:pt x="7" y="7"/>
                        <a:pt x="7" y="8"/>
                        <a:pt x="7" y="9"/>
                      </a:cubicBezTo>
                      <a:cubicBezTo>
                        <a:pt x="3" y="9"/>
                        <a:pt x="0" y="2"/>
                        <a:pt x="0" y="0"/>
                      </a:cubicBezTo>
                      <a:cubicBezTo>
                        <a:pt x="4" y="2"/>
                        <a:pt x="7" y="3"/>
                        <a:pt x="7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7" name="Freeform 13"/>
                <p:cNvSpPr>
                  <a:spLocks/>
                </p:cNvSpPr>
                <p:nvPr/>
              </p:nvSpPr>
              <p:spPr bwMode="auto">
                <a:xfrm>
                  <a:off x="7061200" y="3036888"/>
                  <a:ext cx="20638" cy="9525"/>
                </a:xfrm>
                <a:custGeom>
                  <a:avLst/>
                  <a:gdLst/>
                  <a:ahLst/>
                  <a:cxnLst>
                    <a:cxn ang="0">
                      <a:pos x="15" y="6"/>
                    </a:cxn>
                    <a:cxn ang="0">
                      <a:pos x="12" y="7"/>
                    </a:cxn>
                    <a:cxn ang="0">
                      <a:pos x="0" y="0"/>
                    </a:cxn>
                    <a:cxn ang="0">
                      <a:pos x="15" y="6"/>
                    </a:cxn>
                  </a:cxnLst>
                  <a:rect l="0" t="0" r="r" b="b"/>
                  <a:pathLst>
                    <a:path w="15" h="7">
                      <a:moveTo>
                        <a:pt x="15" y="6"/>
                      </a:moveTo>
                      <a:cubicBezTo>
                        <a:pt x="14" y="6"/>
                        <a:pt x="13" y="7"/>
                        <a:pt x="12" y="7"/>
                      </a:cubicBezTo>
                      <a:cubicBezTo>
                        <a:pt x="7" y="7"/>
                        <a:pt x="0" y="5"/>
                        <a:pt x="0" y="0"/>
                      </a:cubicBezTo>
                      <a:cubicBezTo>
                        <a:pt x="7" y="0"/>
                        <a:pt x="11" y="1"/>
                        <a:pt x="15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8" name="Freeform 14"/>
                <p:cNvSpPr>
                  <a:spLocks/>
                </p:cNvSpPr>
                <p:nvPr/>
              </p:nvSpPr>
              <p:spPr bwMode="auto">
                <a:xfrm>
                  <a:off x="7064375" y="3013075"/>
                  <a:ext cx="17463" cy="19050"/>
                </a:xfrm>
                <a:custGeom>
                  <a:avLst/>
                  <a:gdLst/>
                  <a:ahLst/>
                  <a:cxnLst>
                    <a:cxn ang="0">
                      <a:pos x="13" y="14"/>
                    </a:cxn>
                    <a:cxn ang="0">
                      <a:pos x="0" y="0"/>
                    </a:cxn>
                    <a:cxn ang="0">
                      <a:pos x="13" y="14"/>
                    </a:cxn>
                  </a:cxnLst>
                  <a:rect l="0" t="0" r="r" b="b"/>
                  <a:pathLst>
                    <a:path w="13" h="14">
                      <a:moveTo>
                        <a:pt x="13" y="14"/>
                      </a:moveTo>
                      <a:cubicBezTo>
                        <a:pt x="9" y="14"/>
                        <a:pt x="1" y="3"/>
                        <a:pt x="0" y="0"/>
                      </a:cubicBezTo>
                      <a:cubicBezTo>
                        <a:pt x="6" y="3"/>
                        <a:pt x="11" y="7"/>
                        <a:pt x="13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9" name="Freeform 15"/>
                <p:cNvSpPr>
                  <a:spLocks/>
                </p:cNvSpPr>
                <p:nvPr/>
              </p:nvSpPr>
              <p:spPr bwMode="auto">
                <a:xfrm>
                  <a:off x="7027863" y="2998788"/>
                  <a:ext cx="23813" cy="1428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7" y="9"/>
                    </a:cxn>
                    <a:cxn ang="0">
                      <a:pos x="14" y="1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7" h="10">
                      <a:moveTo>
                        <a:pt x="2" y="0"/>
                      </a:moveTo>
                      <a:cubicBezTo>
                        <a:pt x="6" y="2"/>
                        <a:pt x="15" y="5"/>
                        <a:pt x="17" y="9"/>
                      </a:cubicBezTo>
                      <a:cubicBezTo>
                        <a:pt x="17" y="9"/>
                        <a:pt x="15" y="10"/>
                        <a:pt x="14" y="10"/>
                      </a:cubicBezTo>
                      <a:cubicBezTo>
                        <a:pt x="10" y="10"/>
                        <a:pt x="0" y="6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0" name="Freeform 16"/>
                <p:cNvSpPr>
                  <a:spLocks/>
                </p:cNvSpPr>
                <p:nvPr/>
              </p:nvSpPr>
              <p:spPr bwMode="auto">
                <a:xfrm>
                  <a:off x="7002463" y="2984500"/>
                  <a:ext cx="14288" cy="79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" y="6"/>
                    </a:cxn>
                    <a:cxn ang="0">
                      <a:pos x="7" y="6"/>
                    </a:cxn>
                    <a:cxn ang="0">
                      <a:pos x="0" y="2"/>
                    </a:cxn>
                    <a:cxn ang="0">
                      <a:pos x="3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1" h="6">
                      <a:moveTo>
                        <a:pt x="0" y="0"/>
                      </a:moveTo>
                      <a:cubicBezTo>
                        <a:pt x="5" y="3"/>
                        <a:pt x="8" y="2"/>
                        <a:pt x="11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2"/>
                        <a:pt x="3" y="2"/>
                        <a:pt x="3" y="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1" name="Freeform 17"/>
                <p:cNvSpPr>
                  <a:spLocks/>
                </p:cNvSpPr>
                <p:nvPr/>
              </p:nvSpPr>
              <p:spPr bwMode="auto">
                <a:xfrm>
                  <a:off x="6800850" y="3594100"/>
                  <a:ext cx="63500" cy="65088"/>
                </a:xfrm>
                <a:custGeom>
                  <a:avLst/>
                  <a:gdLst/>
                  <a:ahLst/>
                  <a:cxnLst>
                    <a:cxn ang="0">
                      <a:pos x="24" y="7"/>
                    </a:cxn>
                    <a:cxn ang="0">
                      <a:pos x="43" y="3"/>
                    </a:cxn>
                    <a:cxn ang="0">
                      <a:pos x="48" y="16"/>
                    </a:cxn>
                    <a:cxn ang="0">
                      <a:pos x="27" y="49"/>
                    </a:cxn>
                    <a:cxn ang="0">
                      <a:pos x="0" y="7"/>
                    </a:cxn>
                    <a:cxn ang="0">
                      <a:pos x="24" y="7"/>
                    </a:cxn>
                  </a:cxnLst>
                  <a:rect l="0" t="0" r="r" b="b"/>
                  <a:pathLst>
                    <a:path w="48" h="49">
                      <a:moveTo>
                        <a:pt x="24" y="7"/>
                      </a:moveTo>
                      <a:cubicBezTo>
                        <a:pt x="30" y="7"/>
                        <a:pt x="37" y="5"/>
                        <a:pt x="43" y="3"/>
                      </a:cubicBezTo>
                      <a:cubicBezTo>
                        <a:pt x="45" y="8"/>
                        <a:pt x="48" y="11"/>
                        <a:pt x="48" y="16"/>
                      </a:cubicBezTo>
                      <a:cubicBezTo>
                        <a:pt x="48" y="26"/>
                        <a:pt x="36" y="49"/>
                        <a:pt x="27" y="49"/>
                      </a:cubicBezTo>
                      <a:cubicBezTo>
                        <a:pt x="14" y="49"/>
                        <a:pt x="0" y="16"/>
                        <a:pt x="0" y="7"/>
                      </a:cubicBezTo>
                      <a:cubicBezTo>
                        <a:pt x="0" y="0"/>
                        <a:pt x="24" y="7"/>
                        <a:pt x="24" y="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2" name="Freeform 18"/>
                <p:cNvSpPr>
                  <a:spLocks/>
                </p:cNvSpPr>
                <p:nvPr/>
              </p:nvSpPr>
              <p:spPr bwMode="auto">
                <a:xfrm>
                  <a:off x="6275388" y="3057525"/>
                  <a:ext cx="676275" cy="509588"/>
                </a:xfrm>
                <a:custGeom>
                  <a:avLst/>
                  <a:gdLst/>
                  <a:ahLst/>
                  <a:cxnLst>
                    <a:cxn ang="0">
                      <a:pos x="508" y="232"/>
                    </a:cxn>
                    <a:cxn ang="0">
                      <a:pos x="501" y="272"/>
                    </a:cxn>
                    <a:cxn ang="0">
                      <a:pos x="478" y="312"/>
                    </a:cxn>
                    <a:cxn ang="0">
                      <a:pos x="465" y="351"/>
                    </a:cxn>
                    <a:cxn ang="0">
                      <a:pos x="398" y="370"/>
                    </a:cxn>
                    <a:cxn ang="0">
                      <a:pos x="335" y="350"/>
                    </a:cxn>
                    <a:cxn ang="0">
                      <a:pos x="329" y="330"/>
                    </a:cxn>
                    <a:cxn ang="0">
                      <a:pos x="314" y="333"/>
                    </a:cxn>
                    <a:cxn ang="0">
                      <a:pos x="313" y="315"/>
                    </a:cxn>
                    <a:cxn ang="0">
                      <a:pos x="301" y="329"/>
                    </a:cxn>
                    <a:cxn ang="0">
                      <a:pos x="310" y="292"/>
                    </a:cxn>
                    <a:cxn ang="0">
                      <a:pos x="278" y="315"/>
                    </a:cxn>
                    <a:cxn ang="0">
                      <a:pos x="214" y="276"/>
                    </a:cxn>
                    <a:cxn ang="0">
                      <a:pos x="131" y="308"/>
                    </a:cxn>
                    <a:cxn ang="0">
                      <a:pos x="93" y="311"/>
                    </a:cxn>
                    <a:cxn ang="0">
                      <a:pos x="22" y="310"/>
                    </a:cxn>
                    <a:cxn ang="0">
                      <a:pos x="23" y="262"/>
                    </a:cxn>
                    <a:cxn ang="0">
                      <a:pos x="2" y="204"/>
                    </a:cxn>
                    <a:cxn ang="0">
                      <a:pos x="9" y="204"/>
                    </a:cxn>
                    <a:cxn ang="0">
                      <a:pos x="3" y="176"/>
                    </a:cxn>
                    <a:cxn ang="0">
                      <a:pos x="8" y="145"/>
                    </a:cxn>
                    <a:cxn ang="0">
                      <a:pos x="32" y="132"/>
                    </a:cxn>
                    <a:cxn ang="0">
                      <a:pos x="114" y="95"/>
                    </a:cxn>
                    <a:cxn ang="0">
                      <a:pos x="119" y="76"/>
                    </a:cxn>
                    <a:cxn ang="0">
                      <a:pos x="131" y="71"/>
                    </a:cxn>
                    <a:cxn ang="0">
                      <a:pos x="150" y="50"/>
                    </a:cxn>
                    <a:cxn ang="0">
                      <a:pos x="187" y="58"/>
                    </a:cxn>
                    <a:cxn ang="0">
                      <a:pos x="203" y="56"/>
                    </a:cxn>
                    <a:cxn ang="0">
                      <a:pos x="211" y="30"/>
                    </a:cxn>
                    <a:cxn ang="0">
                      <a:pos x="244" y="17"/>
                    </a:cxn>
                    <a:cxn ang="0">
                      <a:pos x="276" y="19"/>
                    </a:cxn>
                    <a:cxn ang="0">
                      <a:pos x="297" y="23"/>
                    </a:cxn>
                    <a:cxn ang="0">
                      <a:pos x="281" y="54"/>
                    </a:cxn>
                    <a:cxn ang="0">
                      <a:pos x="295" y="68"/>
                    </a:cxn>
                    <a:cxn ang="0">
                      <a:pos x="341" y="90"/>
                    </a:cxn>
                    <a:cxn ang="0">
                      <a:pos x="359" y="15"/>
                    </a:cxn>
                    <a:cxn ang="0">
                      <a:pos x="381" y="28"/>
                    </a:cxn>
                    <a:cxn ang="0">
                      <a:pos x="400" y="50"/>
                    </a:cxn>
                    <a:cxn ang="0">
                      <a:pos x="419" y="104"/>
                    </a:cxn>
                    <a:cxn ang="0">
                      <a:pos x="457" y="146"/>
                    </a:cxn>
                    <a:cxn ang="0">
                      <a:pos x="497" y="185"/>
                    </a:cxn>
                  </a:cxnLst>
                  <a:rect l="0" t="0" r="r" b="b"/>
                  <a:pathLst>
                    <a:path w="508" h="383">
                      <a:moveTo>
                        <a:pt x="496" y="186"/>
                      </a:moveTo>
                      <a:cubicBezTo>
                        <a:pt x="503" y="195"/>
                        <a:pt x="508" y="219"/>
                        <a:pt x="508" y="232"/>
                      </a:cubicBezTo>
                      <a:cubicBezTo>
                        <a:pt x="508" y="242"/>
                        <a:pt x="505" y="256"/>
                        <a:pt x="501" y="260"/>
                      </a:cubicBezTo>
                      <a:cubicBezTo>
                        <a:pt x="501" y="272"/>
                        <a:pt x="501" y="272"/>
                        <a:pt x="501" y="272"/>
                      </a:cubicBezTo>
                      <a:cubicBezTo>
                        <a:pt x="499" y="276"/>
                        <a:pt x="500" y="277"/>
                        <a:pt x="498" y="281"/>
                      </a:cubicBezTo>
                      <a:cubicBezTo>
                        <a:pt x="490" y="293"/>
                        <a:pt x="482" y="298"/>
                        <a:pt x="478" y="312"/>
                      </a:cubicBezTo>
                      <a:cubicBezTo>
                        <a:pt x="474" y="322"/>
                        <a:pt x="465" y="336"/>
                        <a:pt x="465" y="352"/>
                      </a:cubicBezTo>
                      <a:cubicBezTo>
                        <a:pt x="465" y="351"/>
                        <a:pt x="465" y="351"/>
                        <a:pt x="465" y="351"/>
                      </a:cubicBezTo>
                      <a:cubicBezTo>
                        <a:pt x="460" y="371"/>
                        <a:pt x="424" y="362"/>
                        <a:pt x="420" y="383"/>
                      </a:cubicBezTo>
                      <a:cubicBezTo>
                        <a:pt x="417" y="382"/>
                        <a:pt x="399" y="372"/>
                        <a:pt x="398" y="370"/>
                      </a:cubicBezTo>
                      <a:cubicBezTo>
                        <a:pt x="388" y="371"/>
                        <a:pt x="392" y="379"/>
                        <a:pt x="381" y="379"/>
                      </a:cubicBezTo>
                      <a:cubicBezTo>
                        <a:pt x="363" y="379"/>
                        <a:pt x="335" y="368"/>
                        <a:pt x="335" y="350"/>
                      </a:cubicBezTo>
                      <a:cubicBezTo>
                        <a:pt x="335" y="343"/>
                        <a:pt x="329" y="338"/>
                        <a:pt x="329" y="332"/>
                      </a:cubicBezTo>
                      <a:cubicBezTo>
                        <a:pt x="329" y="332"/>
                        <a:pt x="329" y="330"/>
                        <a:pt x="329" y="330"/>
                      </a:cubicBezTo>
                      <a:cubicBezTo>
                        <a:pt x="325" y="332"/>
                        <a:pt x="323" y="332"/>
                        <a:pt x="320" y="333"/>
                      </a:cubicBezTo>
                      <a:cubicBezTo>
                        <a:pt x="314" y="333"/>
                        <a:pt x="314" y="333"/>
                        <a:pt x="314" y="333"/>
                      </a:cubicBezTo>
                      <a:cubicBezTo>
                        <a:pt x="316" y="330"/>
                        <a:pt x="318" y="328"/>
                        <a:pt x="318" y="323"/>
                      </a:cubicBezTo>
                      <a:cubicBezTo>
                        <a:pt x="318" y="318"/>
                        <a:pt x="315" y="316"/>
                        <a:pt x="313" y="315"/>
                      </a:cubicBezTo>
                      <a:cubicBezTo>
                        <a:pt x="313" y="316"/>
                        <a:pt x="312" y="318"/>
                        <a:pt x="312" y="319"/>
                      </a:cubicBezTo>
                      <a:cubicBezTo>
                        <a:pt x="308" y="321"/>
                        <a:pt x="308" y="329"/>
                        <a:pt x="301" y="329"/>
                      </a:cubicBezTo>
                      <a:cubicBezTo>
                        <a:pt x="299" y="329"/>
                        <a:pt x="297" y="326"/>
                        <a:pt x="297" y="324"/>
                      </a:cubicBezTo>
                      <a:cubicBezTo>
                        <a:pt x="308" y="322"/>
                        <a:pt x="310" y="299"/>
                        <a:pt x="310" y="292"/>
                      </a:cubicBezTo>
                      <a:cubicBezTo>
                        <a:pt x="302" y="300"/>
                        <a:pt x="291" y="323"/>
                        <a:pt x="281" y="323"/>
                      </a:cubicBezTo>
                      <a:cubicBezTo>
                        <a:pt x="276" y="323"/>
                        <a:pt x="278" y="315"/>
                        <a:pt x="278" y="315"/>
                      </a:cubicBezTo>
                      <a:cubicBezTo>
                        <a:pt x="275" y="315"/>
                        <a:pt x="265" y="294"/>
                        <a:pt x="262" y="289"/>
                      </a:cubicBezTo>
                      <a:cubicBezTo>
                        <a:pt x="254" y="280"/>
                        <a:pt x="228" y="276"/>
                        <a:pt x="214" y="276"/>
                      </a:cubicBezTo>
                      <a:cubicBezTo>
                        <a:pt x="198" y="276"/>
                        <a:pt x="195" y="283"/>
                        <a:pt x="185" y="286"/>
                      </a:cubicBezTo>
                      <a:cubicBezTo>
                        <a:pt x="163" y="293"/>
                        <a:pt x="135" y="285"/>
                        <a:pt x="131" y="308"/>
                      </a:cubicBezTo>
                      <a:cubicBezTo>
                        <a:pt x="122" y="309"/>
                        <a:pt x="115" y="311"/>
                        <a:pt x="105" y="311"/>
                      </a:cubicBezTo>
                      <a:cubicBezTo>
                        <a:pt x="98" y="307"/>
                        <a:pt x="98" y="311"/>
                        <a:pt x="93" y="311"/>
                      </a:cubicBezTo>
                      <a:cubicBezTo>
                        <a:pt x="77" y="311"/>
                        <a:pt x="71" y="326"/>
                        <a:pt x="51" y="326"/>
                      </a:cubicBezTo>
                      <a:cubicBezTo>
                        <a:pt x="43" y="326"/>
                        <a:pt x="22" y="316"/>
                        <a:pt x="22" y="310"/>
                      </a:cubicBezTo>
                      <a:cubicBezTo>
                        <a:pt x="22" y="303"/>
                        <a:pt x="32" y="300"/>
                        <a:pt x="32" y="290"/>
                      </a:cubicBezTo>
                      <a:cubicBezTo>
                        <a:pt x="32" y="277"/>
                        <a:pt x="26" y="270"/>
                        <a:pt x="23" y="262"/>
                      </a:cubicBezTo>
                      <a:cubicBezTo>
                        <a:pt x="18" y="243"/>
                        <a:pt x="17" y="237"/>
                        <a:pt x="11" y="220"/>
                      </a:cubicBezTo>
                      <a:cubicBezTo>
                        <a:pt x="9" y="213"/>
                        <a:pt x="0" y="211"/>
                        <a:pt x="2" y="204"/>
                      </a:cubicBezTo>
                      <a:cubicBezTo>
                        <a:pt x="3" y="202"/>
                        <a:pt x="3" y="201"/>
                        <a:pt x="5" y="198"/>
                      </a:cubicBezTo>
                      <a:cubicBezTo>
                        <a:pt x="6" y="201"/>
                        <a:pt x="7" y="203"/>
                        <a:pt x="9" y="204"/>
                      </a:cubicBezTo>
                      <a:cubicBezTo>
                        <a:pt x="10" y="202"/>
                        <a:pt x="9" y="201"/>
                        <a:pt x="9" y="198"/>
                      </a:cubicBezTo>
                      <a:cubicBezTo>
                        <a:pt x="9" y="192"/>
                        <a:pt x="3" y="187"/>
                        <a:pt x="3" y="176"/>
                      </a:cubicBezTo>
                      <a:cubicBezTo>
                        <a:pt x="3" y="162"/>
                        <a:pt x="3" y="161"/>
                        <a:pt x="3" y="150"/>
                      </a:cubicBezTo>
                      <a:cubicBezTo>
                        <a:pt x="3" y="146"/>
                        <a:pt x="7" y="146"/>
                        <a:pt x="8" y="145"/>
                      </a:cubicBezTo>
                      <a:cubicBezTo>
                        <a:pt x="9" y="146"/>
                        <a:pt x="9" y="148"/>
                        <a:pt x="9" y="149"/>
                      </a:cubicBezTo>
                      <a:cubicBezTo>
                        <a:pt x="17" y="148"/>
                        <a:pt x="27" y="137"/>
                        <a:pt x="32" y="132"/>
                      </a:cubicBezTo>
                      <a:cubicBezTo>
                        <a:pt x="37" y="127"/>
                        <a:pt x="53" y="126"/>
                        <a:pt x="62" y="125"/>
                      </a:cubicBezTo>
                      <a:cubicBezTo>
                        <a:pt x="78" y="122"/>
                        <a:pt x="114" y="110"/>
                        <a:pt x="114" y="95"/>
                      </a:cubicBezTo>
                      <a:cubicBezTo>
                        <a:pt x="114" y="92"/>
                        <a:pt x="114" y="90"/>
                        <a:pt x="114" y="87"/>
                      </a:cubicBezTo>
                      <a:cubicBezTo>
                        <a:pt x="114" y="83"/>
                        <a:pt x="115" y="79"/>
                        <a:pt x="119" y="76"/>
                      </a:cubicBezTo>
                      <a:cubicBezTo>
                        <a:pt x="122" y="80"/>
                        <a:pt x="124" y="82"/>
                        <a:pt x="126" y="85"/>
                      </a:cubicBezTo>
                      <a:cubicBezTo>
                        <a:pt x="131" y="82"/>
                        <a:pt x="129" y="75"/>
                        <a:pt x="131" y="71"/>
                      </a:cubicBezTo>
                      <a:cubicBezTo>
                        <a:pt x="134" y="72"/>
                        <a:pt x="137" y="74"/>
                        <a:pt x="140" y="74"/>
                      </a:cubicBezTo>
                      <a:cubicBezTo>
                        <a:pt x="140" y="62"/>
                        <a:pt x="149" y="60"/>
                        <a:pt x="150" y="50"/>
                      </a:cubicBezTo>
                      <a:cubicBezTo>
                        <a:pt x="162" y="50"/>
                        <a:pt x="164" y="41"/>
                        <a:pt x="173" y="41"/>
                      </a:cubicBezTo>
                      <a:cubicBezTo>
                        <a:pt x="181" y="41"/>
                        <a:pt x="186" y="50"/>
                        <a:pt x="187" y="58"/>
                      </a:cubicBezTo>
                      <a:cubicBezTo>
                        <a:pt x="189" y="55"/>
                        <a:pt x="192" y="53"/>
                        <a:pt x="196" y="53"/>
                      </a:cubicBezTo>
                      <a:cubicBezTo>
                        <a:pt x="198" y="53"/>
                        <a:pt x="202" y="56"/>
                        <a:pt x="203" y="56"/>
                      </a:cubicBezTo>
                      <a:cubicBezTo>
                        <a:pt x="205" y="52"/>
                        <a:pt x="204" y="49"/>
                        <a:pt x="204" y="45"/>
                      </a:cubicBezTo>
                      <a:cubicBezTo>
                        <a:pt x="204" y="39"/>
                        <a:pt x="211" y="36"/>
                        <a:pt x="211" y="30"/>
                      </a:cubicBezTo>
                      <a:cubicBezTo>
                        <a:pt x="211" y="24"/>
                        <a:pt x="228" y="20"/>
                        <a:pt x="236" y="20"/>
                      </a:cubicBezTo>
                      <a:cubicBezTo>
                        <a:pt x="239" y="20"/>
                        <a:pt x="243" y="17"/>
                        <a:pt x="244" y="17"/>
                      </a:cubicBezTo>
                      <a:cubicBezTo>
                        <a:pt x="241" y="13"/>
                        <a:pt x="237" y="11"/>
                        <a:pt x="236" y="7"/>
                      </a:cubicBezTo>
                      <a:cubicBezTo>
                        <a:pt x="251" y="13"/>
                        <a:pt x="260" y="19"/>
                        <a:pt x="276" y="19"/>
                      </a:cubicBezTo>
                      <a:cubicBezTo>
                        <a:pt x="281" y="19"/>
                        <a:pt x="283" y="15"/>
                        <a:pt x="288" y="15"/>
                      </a:cubicBezTo>
                      <a:cubicBezTo>
                        <a:pt x="291" y="15"/>
                        <a:pt x="297" y="20"/>
                        <a:pt x="297" y="23"/>
                      </a:cubicBezTo>
                      <a:cubicBezTo>
                        <a:pt x="297" y="29"/>
                        <a:pt x="290" y="30"/>
                        <a:pt x="287" y="32"/>
                      </a:cubicBezTo>
                      <a:cubicBezTo>
                        <a:pt x="281" y="54"/>
                        <a:pt x="281" y="54"/>
                        <a:pt x="281" y="54"/>
                      </a:cubicBezTo>
                      <a:cubicBezTo>
                        <a:pt x="281" y="58"/>
                        <a:pt x="288" y="57"/>
                        <a:pt x="290" y="59"/>
                      </a:cubicBezTo>
                      <a:cubicBezTo>
                        <a:pt x="293" y="60"/>
                        <a:pt x="293" y="67"/>
                        <a:pt x="295" y="68"/>
                      </a:cubicBezTo>
                      <a:cubicBezTo>
                        <a:pt x="306" y="72"/>
                        <a:pt x="313" y="74"/>
                        <a:pt x="324" y="79"/>
                      </a:cubicBezTo>
                      <a:cubicBezTo>
                        <a:pt x="330" y="81"/>
                        <a:pt x="333" y="90"/>
                        <a:pt x="341" y="90"/>
                      </a:cubicBezTo>
                      <a:cubicBezTo>
                        <a:pt x="355" y="90"/>
                        <a:pt x="357" y="64"/>
                        <a:pt x="359" y="54"/>
                      </a:cubicBezTo>
                      <a:cubicBezTo>
                        <a:pt x="359" y="15"/>
                        <a:pt x="359" y="15"/>
                        <a:pt x="359" y="15"/>
                      </a:cubicBezTo>
                      <a:cubicBezTo>
                        <a:pt x="366" y="9"/>
                        <a:pt x="364" y="4"/>
                        <a:pt x="372" y="0"/>
                      </a:cubicBezTo>
                      <a:cubicBezTo>
                        <a:pt x="373" y="11"/>
                        <a:pt x="379" y="19"/>
                        <a:pt x="381" y="28"/>
                      </a:cubicBezTo>
                      <a:cubicBezTo>
                        <a:pt x="383" y="34"/>
                        <a:pt x="381" y="42"/>
                        <a:pt x="386" y="45"/>
                      </a:cubicBezTo>
                      <a:cubicBezTo>
                        <a:pt x="390" y="47"/>
                        <a:pt x="399" y="49"/>
                        <a:pt x="400" y="50"/>
                      </a:cubicBezTo>
                      <a:cubicBezTo>
                        <a:pt x="406" y="54"/>
                        <a:pt x="406" y="68"/>
                        <a:pt x="408" y="75"/>
                      </a:cubicBezTo>
                      <a:cubicBezTo>
                        <a:pt x="412" y="87"/>
                        <a:pt x="415" y="93"/>
                        <a:pt x="419" y="104"/>
                      </a:cubicBezTo>
                      <a:cubicBezTo>
                        <a:pt x="422" y="114"/>
                        <a:pt x="441" y="118"/>
                        <a:pt x="449" y="126"/>
                      </a:cubicBezTo>
                      <a:cubicBezTo>
                        <a:pt x="454" y="131"/>
                        <a:pt x="455" y="139"/>
                        <a:pt x="457" y="146"/>
                      </a:cubicBezTo>
                      <a:cubicBezTo>
                        <a:pt x="459" y="151"/>
                        <a:pt x="466" y="151"/>
                        <a:pt x="471" y="151"/>
                      </a:cubicBezTo>
                      <a:cubicBezTo>
                        <a:pt x="471" y="169"/>
                        <a:pt x="488" y="176"/>
                        <a:pt x="497" y="185"/>
                      </a:cubicBezTo>
                      <a:lnTo>
                        <a:pt x="496" y="18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3" name="Freeform 19"/>
                <p:cNvSpPr>
                  <a:spLocks/>
                </p:cNvSpPr>
                <p:nvPr/>
              </p:nvSpPr>
              <p:spPr bwMode="auto">
                <a:xfrm>
                  <a:off x="7043738" y="3598863"/>
                  <a:ext cx="127000" cy="125413"/>
                </a:xfrm>
                <a:custGeom>
                  <a:avLst/>
                  <a:gdLst/>
                  <a:ahLst/>
                  <a:cxnLst>
                    <a:cxn ang="0">
                      <a:pos x="58" y="26"/>
                    </a:cxn>
                    <a:cxn ang="0">
                      <a:pos x="59" y="22"/>
                    </a:cxn>
                    <a:cxn ang="0">
                      <a:pos x="67" y="17"/>
                    </a:cxn>
                    <a:cxn ang="0">
                      <a:pos x="67" y="14"/>
                    </a:cxn>
                    <a:cxn ang="0">
                      <a:pos x="78" y="0"/>
                    </a:cxn>
                    <a:cxn ang="0">
                      <a:pos x="81" y="4"/>
                    </a:cxn>
                    <a:cxn ang="0">
                      <a:pos x="83" y="10"/>
                    </a:cxn>
                    <a:cxn ang="0">
                      <a:pos x="90" y="6"/>
                    </a:cxn>
                    <a:cxn ang="0">
                      <a:pos x="94" y="8"/>
                    </a:cxn>
                    <a:cxn ang="0">
                      <a:pos x="96" y="15"/>
                    </a:cxn>
                    <a:cxn ang="0">
                      <a:pos x="79" y="37"/>
                    </a:cxn>
                    <a:cxn ang="0">
                      <a:pos x="79" y="50"/>
                    </a:cxn>
                    <a:cxn ang="0">
                      <a:pos x="63" y="53"/>
                    </a:cxn>
                    <a:cxn ang="0">
                      <a:pos x="49" y="84"/>
                    </a:cxn>
                    <a:cxn ang="0">
                      <a:pos x="32" y="94"/>
                    </a:cxn>
                    <a:cxn ang="0">
                      <a:pos x="23" y="92"/>
                    </a:cxn>
                    <a:cxn ang="0">
                      <a:pos x="3" y="83"/>
                    </a:cxn>
                    <a:cxn ang="0">
                      <a:pos x="0" y="81"/>
                    </a:cxn>
                    <a:cxn ang="0">
                      <a:pos x="18" y="57"/>
                    </a:cxn>
                    <a:cxn ang="0">
                      <a:pos x="25" y="51"/>
                    </a:cxn>
                    <a:cxn ang="0">
                      <a:pos x="50" y="37"/>
                    </a:cxn>
                    <a:cxn ang="0">
                      <a:pos x="58" y="26"/>
                    </a:cxn>
                  </a:cxnLst>
                  <a:rect l="0" t="0" r="r" b="b"/>
                  <a:pathLst>
                    <a:path w="96" h="94">
                      <a:moveTo>
                        <a:pt x="58" y="26"/>
                      </a:moveTo>
                      <a:cubicBezTo>
                        <a:pt x="58" y="26"/>
                        <a:pt x="58" y="23"/>
                        <a:pt x="59" y="22"/>
                      </a:cubicBezTo>
                      <a:cubicBezTo>
                        <a:pt x="60" y="18"/>
                        <a:pt x="63" y="17"/>
                        <a:pt x="67" y="17"/>
                      </a:cubicBezTo>
                      <a:cubicBezTo>
                        <a:pt x="67" y="16"/>
                        <a:pt x="67" y="15"/>
                        <a:pt x="67" y="14"/>
                      </a:cubicBezTo>
                      <a:cubicBezTo>
                        <a:pt x="67" y="8"/>
                        <a:pt x="74" y="2"/>
                        <a:pt x="78" y="0"/>
                      </a:cubicBezTo>
                      <a:cubicBezTo>
                        <a:pt x="78" y="3"/>
                        <a:pt x="79" y="4"/>
                        <a:pt x="81" y="4"/>
                      </a:cubicBezTo>
                      <a:cubicBezTo>
                        <a:pt x="81" y="7"/>
                        <a:pt x="80" y="10"/>
                        <a:pt x="83" y="10"/>
                      </a:cubicBezTo>
                      <a:cubicBezTo>
                        <a:pt x="86" y="10"/>
                        <a:pt x="88" y="7"/>
                        <a:pt x="90" y="6"/>
                      </a:cubicBezTo>
                      <a:cubicBezTo>
                        <a:pt x="91" y="8"/>
                        <a:pt x="92" y="8"/>
                        <a:pt x="94" y="8"/>
                      </a:cubicBezTo>
                      <a:cubicBezTo>
                        <a:pt x="94" y="12"/>
                        <a:pt x="94" y="14"/>
                        <a:pt x="96" y="15"/>
                      </a:cubicBezTo>
                      <a:cubicBezTo>
                        <a:pt x="95" y="21"/>
                        <a:pt x="86" y="37"/>
                        <a:pt x="79" y="37"/>
                      </a:cubicBezTo>
                      <a:cubicBezTo>
                        <a:pt x="78" y="43"/>
                        <a:pt x="80" y="45"/>
                        <a:pt x="79" y="50"/>
                      </a:cubicBezTo>
                      <a:cubicBezTo>
                        <a:pt x="77" y="50"/>
                        <a:pt x="66" y="53"/>
                        <a:pt x="63" y="53"/>
                      </a:cubicBezTo>
                      <a:cubicBezTo>
                        <a:pt x="61" y="58"/>
                        <a:pt x="49" y="84"/>
                        <a:pt x="49" y="84"/>
                      </a:cubicBezTo>
                      <a:cubicBezTo>
                        <a:pt x="45" y="88"/>
                        <a:pt x="37" y="94"/>
                        <a:pt x="32" y="94"/>
                      </a:cubicBezTo>
                      <a:cubicBezTo>
                        <a:pt x="30" y="94"/>
                        <a:pt x="25" y="92"/>
                        <a:pt x="23" y="92"/>
                      </a:cubicBezTo>
                      <a:cubicBezTo>
                        <a:pt x="20" y="92"/>
                        <a:pt x="3" y="85"/>
                        <a:pt x="3" y="83"/>
                      </a:cubicBezTo>
                      <a:cubicBezTo>
                        <a:pt x="2" y="83"/>
                        <a:pt x="0" y="82"/>
                        <a:pt x="0" y="81"/>
                      </a:cubicBezTo>
                      <a:cubicBezTo>
                        <a:pt x="0" y="70"/>
                        <a:pt x="14" y="64"/>
                        <a:pt x="18" y="57"/>
                      </a:cubicBezTo>
                      <a:cubicBezTo>
                        <a:pt x="20" y="54"/>
                        <a:pt x="22" y="51"/>
                        <a:pt x="25" y="51"/>
                      </a:cubicBezTo>
                      <a:cubicBezTo>
                        <a:pt x="36" y="51"/>
                        <a:pt x="42" y="40"/>
                        <a:pt x="50" y="37"/>
                      </a:cubicBezTo>
                      <a:cubicBezTo>
                        <a:pt x="52" y="36"/>
                        <a:pt x="58" y="26"/>
                        <a:pt x="58" y="2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4" name="Freeform 20"/>
                <p:cNvSpPr>
                  <a:spLocks/>
                </p:cNvSpPr>
                <p:nvPr/>
              </p:nvSpPr>
              <p:spPr bwMode="auto">
                <a:xfrm>
                  <a:off x="7148513" y="3476625"/>
                  <a:ext cx="93663" cy="139700"/>
                </a:xfrm>
                <a:custGeom>
                  <a:avLst/>
                  <a:gdLst/>
                  <a:ahLst/>
                  <a:cxnLst>
                    <a:cxn ang="0">
                      <a:pos x="22" y="40"/>
                    </a:cxn>
                    <a:cxn ang="0">
                      <a:pos x="17" y="31"/>
                    </a:cxn>
                    <a:cxn ang="0">
                      <a:pos x="19" y="27"/>
                    </a:cxn>
                    <a:cxn ang="0">
                      <a:pos x="0" y="0"/>
                    </a:cxn>
                    <a:cxn ang="0">
                      <a:pos x="16" y="12"/>
                    </a:cxn>
                    <a:cxn ang="0">
                      <a:pos x="22" y="19"/>
                    </a:cxn>
                    <a:cxn ang="0">
                      <a:pos x="20" y="22"/>
                    </a:cxn>
                    <a:cxn ang="0">
                      <a:pos x="27" y="37"/>
                    </a:cxn>
                    <a:cxn ang="0">
                      <a:pos x="30" y="37"/>
                    </a:cxn>
                    <a:cxn ang="0">
                      <a:pos x="34" y="32"/>
                    </a:cxn>
                    <a:cxn ang="0">
                      <a:pos x="37" y="32"/>
                    </a:cxn>
                    <a:cxn ang="0">
                      <a:pos x="53" y="50"/>
                    </a:cxn>
                    <a:cxn ang="0">
                      <a:pos x="68" y="46"/>
                    </a:cxn>
                    <a:cxn ang="0">
                      <a:pos x="71" y="48"/>
                    </a:cxn>
                    <a:cxn ang="0">
                      <a:pos x="63" y="71"/>
                    </a:cxn>
                    <a:cxn ang="0">
                      <a:pos x="61" y="68"/>
                    </a:cxn>
                    <a:cxn ang="0">
                      <a:pos x="60" y="70"/>
                    </a:cxn>
                    <a:cxn ang="0">
                      <a:pos x="51" y="75"/>
                    </a:cxn>
                    <a:cxn ang="0">
                      <a:pos x="52" y="80"/>
                    </a:cxn>
                    <a:cxn ang="0">
                      <a:pos x="46" y="89"/>
                    </a:cxn>
                    <a:cxn ang="0">
                      <a:pos x="30" y="104"/>
                    </a:cxn>
                    <a:cxn ang="0">
                      <a:pos x="23" y="98"/>
                    </a:cxn>
                    <a:cxn ang="0">
                      <a:pos x="29" y="86"/>
                    </a:cxn>
                    <a:cxn ang="0">
                      <a:pos x="12" y="72"/>
                    </a:cxn>
                    <a:cxn ang="0">
                      <a:pos x="19" y="65"/>
                    </a:cxn>
                    <a:cxn ang="0">
                      <a:pos x="24" y="48"/>
                    </a:cxn>
                    <a:cxn ang="0">
                      <a:pos x="22" y="38"/>
                    </a:cxn>
                    <a:cxn ang="0">
                      <a:pos x="22" y="38"/>
                    </a:cxn>
                    <a:cxn ang="0">
                      <a:pos x="22" y="40"/>
                    </a:cxn>
                  </a:cxnLst>
                  <a:rect l="0" t="0" r="r" b="b"/>
                  <a:pathLst>
                    <a:path w="71" h="104">
                      <a:moveTo>
                        <a:pt x="22" y="40"/>
                      </a:moveTo>
                      <a:cubicBezTo>
                        <a:pt x="21" y="36"/>
                        <a:pt x="17" y="35"/>
                        <a:pt x="17" y="31"/>
                      </a:cubicBezTo>
                      <a:cubicBezTo>
                        <a:pt x="17" y="30"/>
                        <a:pt x="18" y="28"/>
                        <a:pt x="19" y="27"/>
                      </a:cubicBezTo>
                      <a:cubicBezTo>
                        <a:pt x="8" y="25"/>
                        <a:pt x="2" y="11"/>
                        <a:pt x="0" y="0"/>
                      </a:cubicBezTo>
                      <a:cubicBezTo>
                        <a:pt x="4" y="7"/>
                        <a:pt x="12" y="8"/>
                        <a:pt x="16" y="12"/>
                      </a:cubicBezTo>
                      <a:cubicBezTo>
                        <a:pt x="19" y="15"/>
                        <a:pt x="19" y="18"/>
                        <a:pt x="22" y="19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ubicBezTo>
                        <a:pt x="20" y="25"/>
                        <a:pt x="25" y="34"/>
                        <a:pt x="27" y="37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34"/>
                        <a:pt x="32" y="32"/>
                        <a:pt x="34" y="32"/>
                      </a:cubicBezTo>
                      <a:cubicBezTo>
                        <a:pt x="35" y="32"/>
                        <a:pt x="36" y="32"/>
                        <a:pt x="37" y="32"/>
                      </a:cubicBezTo>
                      <a:cubicBezTo>
                        <a:pt x="37" y="44"/>
                        <a:pt x="42" y="50"/>
                        <a:pt x="53" y="50"/>
                      </a:cubicBezTo>
                      <a:cubicBezTo>
                        <a:pt x="61" y="50"/>
                        <a:pt x="61" y="46"/>
                        <a:pt x="68" y="46"/>
                      </a:cubicBezTo>
                      <a:cubicBezTo>
                        <a:pt x="69" y="46"/>
                        <a:pt x="71" y="47"/>
                        <a:pt x="71" y="48"/>
                      </a:cubicBezTo>
                      <a:cubicBezTo>
                        <a:pt x="65" y="55"/>
                        <a:pt x="67" y="64"/>
                        <a:pt x="63" y="71"/>
                      </a:cubicBezTo>
                      <a:cubicBezTo>
                        <a:pt x="61" y="68"/>
                        <a:pt x="61" y="68"/>
                        <a:pt x="61" y="68"/>
                      </a:cubicBezTo>
                      <a:cubicBezTo>
                        <a:pt x="60" y="68"/>
                        <a:pt x="60" y="70"/>
                        <a:pt x="60" y="70"/>
                      </a:cubicBezTo>
                      <a:cubicBezTo>
                        <a:pt x="55" y="71"/>
                        <a:pt x="51" y="72"/>
                        <a:pt x="51" y="75"/>
                      </a:cubicBezTo>
                      <a:cubicBezTo>
                        <a:pt x="51" y="77"/>
                        <a:pt x="52" y="78"/>
                        <a:pt x="52" y="80"/>
                      </a:cubicBezTo>
                      <a:cubicBezTo>
                        <a:pt x="52" y="83"/>
                        <a:pt x="47" y="87"/>
                        <a:pt x="46" y="89"/>
                      </a:cubicBezTo>
                      <a:cubicBezTo>
                        <a:pt x="42" y="95"/>
                        <a:pt x="39" y="104"/>
                        <a:pt x="30" y="104"/>
                      </a:cubicBezTo>
                      <a:cubicBezTo>
                        <a:pt x="26" y="104"/>
                        <a:pt x="23" y="102"/>
                        <a:pt x="23" y="98"/>
                      </a:cubicBezTo>
                      <a:cubicBezTo>
                        <a:pt x="23" y="93"/>
                        <a:pt x="29" y="91"/>
                        <a:pt x="29" y="86"/>
                      </a:cubicBezTo>
                      <a:cubicBezTo>
                        <a:pt x="29" y="77"/>
                        <a:pt x="12" y="80"/>
                        <a:pt x="12" y="72"/>
                      </a:cubicBezTo>
                      <a:cubicBezTo>
                        <a:pt x="12" y="68"/>
                        <a:pt x="16" y="67"/>
                        <a:pt x="19" y="65"/>
                      </a:cubicBezTo>
                      <a:cubicBezTo>
                        <a:pt x="23" y="61"/>
                        <a:pt x="24" y="55"/>
                        <a:pt x="24" y="48"/>
                      </a:cubicBezTo>
                      <a:cubicBezTo>
                        <a:pt x="24" y="44"/>
                        <a:pt x="22" y="40"/>
                        <a:pt x="22" y="38"/>
                      </a:cubicBezTo>
                      <a:cubicBezTo>
                        <a:pt x="22" y="38"/>
                        <a:pt x="22" y="38"/>
                        <a:pt x="22" y="38"/>
                      </a:cubicBezTo>
                      <a:lnTo>
                        <a:pt x="22" y="4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5" name="Freeform 116"/>
                <p:cNvSpPr>
                  <a:spLocks/>
                </p:cNvSpPr>
                <p:nvPr/>
              </p:nvSpPr>
              <p:spPr bwMode="auto">
                <a:xfrm>
                  <a:off x="6856413" y="3582988"/>
                  <a:ext cx="6350" cy="952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7"/>
                    </a:cxn>
                    <a:cxn ang="0">
                      <a:pos x="0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7">
                      <a:moveTo>
                        <a:pt x="5" y="0"/>
                      </a:moveTo>
                      <a:cubicBezTo>
                        <a:pt x="5" y="4"/>
                        <a:pt x="4" y="5"/>
                        <a:pt x="4" y="7"/>
                      </a:cubicBezTo>
                      <a:cubicBezTo>
                        <a:pt x="0" y="6"/>
                        <a:pt x="0" y="3"/>
                        <a:pt x="0" y="0"/>
                      </a:cubicBezTo>
                      <a:cubicBezTo>
                        <a:pt x="2" y="0"/>
                        <a:pt x="4" y="0"/>
                        <a:pt x="5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6" name="Freeform 117"/>
                <p:cNvSpPr>
                  <a:spLocks/>
                </p:cNvSpPr>
                <p:nvPr/>
              </p:nvSpPr>
              <p:spPr bwMode="auto">
                <a:xfrm>
                  <a:off x="6664325" y="3500438"/>
                  <a:ext cx="22225" cy="11113"/>
                </a:xfrm>
                <a:custGeom>
                  <a:avLst/>
                  <a:gdLst/>
                  <a:ahLst/>
                  <a:cxnLst>
                    <a:cxn ang="0">
                      <a:pos x="16" y="4"/>
                    </a:cxn>
                    <a:cxn ang="0">
                      <a:pos x="0" y="4"/>
                    </a:cxn>
                    <a:cxn ang="0">
                      <a:pos x="16" y="4"/>
                    </a:cxn>
                  </a:cxnLst>
                  <a:rect l="0" t="0" r="r" b="b"/>
                  <a:pathLst>
                    <a:path w="16" h="8">
                      <a:moveTo>
                        <a:pt x="16" y="4"/>
                      </a:moveTo>
                      <a:cubicBezTo>
                        <a:pt x="11" y="7"/>
                        <a:pt x="4" y="8"/>
                        <a:pt x="0" y="4"/>
                      </a:cubicBezTo>
                      <a:cubicBezTo>
                        <a:pt x="9" y="0"/>
                        <a:pt x="10" y="0"/>
                        <a:pt x="16" y="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7" name="Freeform 118"/>
                <p:cNvSpPr>
                  <a:spLocks/>
                </p:cNvSpPr>
                <p:nvPr/>
              </p:nvSpPr>
              <p:spPr bwMode="auto">
                <a:xfrm>
                  <a:off x="6556375" y="3065463"/>
                  <a:ext cx="22225" cy="9525"/>
                </a:xfrm>
                <a:custGeom>
                  <a:avLst/>
                  <a:gdLst/>
                  <a:ahLst/>
                  <a:cxnLst>
                    <a:cxn ang="0">
                      <a:pos x="17" y="1"/>
                    </a:cxn>
                    <a:cxn ang="0">
                      <a:pos x="17" y="7"/>
                    </a:cxn>
                    <a:cxn ang="0">
                      <a:pos x="13" y="7"/>
                    </a:cxn>
                    <a:cxn ang="0">
                      <a:pos x="0" y="3"/>
                    </a:cxn>
                    <a:cxn ang="0">
                      <a:pos x="17" y="1"/>
                    </a:cxn>
                  </a:cxnLst>
                  <a:rect l="0" t="0" r="r" b="b"/>
                  <a:pathLst>
                    <a:path w="17" h="7">
                      <a:moveTo>
                        <a:pt x="17" y="1"/>
                      </a:move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6" y="7"/>
                        <a:pt x="14" y="7"/>
                        <a:pt x="13" y="7"/>
                      </a:cubicBezTo>
                      <a:cubicBezTo>
                        <a:pt x="8" y="7"/>
                        <a:pt x="2" y="5"/>
                        <a:pt x="0" y="3"/>
                      </a:cubicBezTo>
                      <a:cubicBezTo>
                        <a:pt x="8" y="1"/>
                        <a:pt x="11" y="0"/>
                        <a:pt x="17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2" name="Group 383"/>
            <p:cNvGrpSpPr/>
            <p:nvPr/>
          </p:nvGrpSpPr>
          <p:grpSpPr>
            <a:xfrm>
              <a:off x="4671903" y="1396752"/>
              <a:ext cx="2036653" cy="1439507"/>
              <a:chOff x="4713288" y="1038225"/>
              <a:chExt cx="2847975" cy="2012950"/>
            </a:xfrm>
            <a:solidFill>
              <a:schemeClr val="accent5"/>
            </a:solidFill>
          </p:grpSpPr>
          <p:sp>
            <p:nvSpPr>
              <p:cNvPr id="13" name="Freeform 101"/>
              <p:cNvSpPr>
                <a:spLocks/>
              </p:cNvSpPr>
              <p:nvPr/>
            </p:nvSpPr>
            <p:spPr bwMode="auto">
              <a:xfrm>
                <a:off x="4818063" y="2127250"/>
                <a:ext cx="622300" cy="538163"/>
              </a:xfrm>
              <a:custGeom>
                <a:avLst/>
                <a:gdLst/>
                <a:ahLst/>
                <a:cxnLst>
                  <a:cxn ang="0">
                    <a:pos x="102" y="154"/>
                  </a:cxn>
                  <a:cxn ang="0">
                    <a:pos x="113" y="126"/>
                  </a:cxn>
                  <a:cxn ang="0">
                    <a:pos x="122" y="86"/>
                  </a:cxn>
                  <a:cxn ang="0">
                    <a:pos x="125" y="77"/>
                  </a:cxn>
                  <a:cxn ang="0">
                    <a:pos x="108" y="77"/>
                  </a:cxn>
                  <a:cxn ang="0">
                    <a:pos x="64" y="77"/>
                  </a:cxn>
                  <a:cxn ang="0">
                    <a:pos x="27" y="79"/>
                  </a:cxn>
                  <a:cxn ang="0">
                    <a:pos x="26" y="77"/>
                  </a:cxn>
                  <a:cxn ang="0">
                    <a:pos x="0" y="55"/>
                  </a:cxn>
                  <a:cxn ang="0">
                    <a:pos x="9" y="37"/>
                  </a:cxn>
                  <a:cxn ang="0">
                    <a:pos x="41" y="20"/>
                  </a:cxn>
                  <a:cxn ang="0">
                    <a:pos x="48" y="13"/>
                  </a:cxn>
                  <a:cxn ang="0">
                    <a:pos x="80" y="4"/>
                  </a:cxn>
                  <a:cxn ang="0">
                    <a:pos x="127" y="7"/>
                  </a:cxn>
                  <a:cxn ang="0">
                    <a:pos x="174" y="15"/>
                  </a:cxn>
                  <a:cxn ang="0">
                    <a:pos x="223" y="21"/>
                  </a:cxn>
                  <a:cxn ang="0">
                    <a:pos x="256" y="44"/>
                  </a:cxn>
                  <a:cxn ang="0">
                    <a:pos x="278" y="33"/>
                  </a:cxn>
                  <a:cxn ang="0">
                    <a:pos x="281" y="43"/>
                  </a:cxn>
                  <a:cxn ang="0">
                    <a:pos x="289" y="65"/>
                  </a:cxn>
                  <a:cxn ang="0">
                    <a:pos x="309" y="76"/>
                  </a:cxn>
                  <a:cxn ang="0">
                    <a:pos x="350" y="76"/>
                  </a:cxn>
                  <a:cxn ang="0">
                    <a:pos x="359" y="63"/>
                  </a:cxn>
                  <a:cxn ang="0">
                    <a:pos x="387" y="51"/>
                  </a:cxn>
                  <a:cxn ang="0">
                    <a:pos x="439" y="74"/>
                  </a:cxn>
                  <a:cxn ang="0">
                    <a:pos x="445" y="96"/>
                  </a:cxn>
                  <a:cxn ang="0">
                    <a:pos x="435" y="119"/>
                  </a:cxn>
                  <a:cxn ang="0">
                    <a:pos x="436" y="138"/>
                  </a:cxn>
                  <a:cxn ang="0">
                    <a:pos x="449" y="156"/>
                  </a:cxn>
                  <a:cxn ang="0">
                    <a:pos x="445" y="179"/>
                  </a:cxn>
                  <a:cxn ang="0">
                    <a:pos x="448" y="232"/>
                  </a:cxn>
                  <a:cxn ang="0">
                    <a:pos x="448" y="240"/>
                  </a:cxn>
                  <a:cxn ang="0">
                    <a:pos x="393" y="231"/>
                  </a:cxn>
                  <a:cxn ang="0">
                    <a:pos x="370" y="220"/>
                  </a:cxn>
                  <a:cxn ang="0">
                    <a:pos x="333" y="207"/>
                  </a:cxn>
                  <a:cxn ang="0">
                    <a:pos x="313" y="192"/>
                  </a:cxn>
                  <a:cxn ang="0">
                    <a:pos x="278" y="183"/>
                  </a:cxn>
                  <a:cxn ang="0">
                    <a:pos x="304" y="224"/>
                  </a:cxn>
                  <a:cxn ang="0">
                    <a:pos x="315" y="227"/>
                  </a:cxn>
                  <a:cxn ang="0">
                    <a:pos x="313" y="246"/>
                  </a:cxn>
                  <a:cxn ang="0">
                    <a:pos x="379" y="225"/>
                  </a:cxn>
                  <a:cxn ang="0">
                    <a:pos x="406" y="260"/>
                  </a:cxn>
                  <a:cxn ang="0">
                    <a:pos x="414" y="270"/>
                  </a:cxn>
                  <a:cxn ang="0">
                    <a:pos x="410" y="302"/>
                  </a:cxn>
                  <a:cxn ang="0">
                    <a:pos x="390" y="321"/>
                  </a:cxn>
                  <a:cxn ang="0">
                    <a:pos x="365" y="347"/>
                  </a:cxn>
                  <a:cxn ang="0">
                    <a:pos x="328" y="368"/>
                  </a:cxn>
                  <a:cxn ang="0">
                    <a:pos x="265" y="395"/>
                  </a:cxn>
                  <a:cxn ang="0">
                    <a:pos x="234" y="404"/>
                  </a:cxn>
                  <a:cxn ang="0">
                    <a:pos x="217" y="399"/>
                  </a:cxn>
                  <a:cxn ang="0">
                    <a:pos x="209" y="372"/>
                  </a:cxn>
                  <a:cxn ang="0">
                    <a:pos x="198" y="340"/>
                  </a:cxn>
                  <a:cxn ang="0">
                    <a:pos x="162" y="280"/>
                  </a:cxn>
                  <a:cxn ang="0">
                    <a:pos x="154" y="259"/>
                  </a:cxn>
                  <a:cxn ang="0">
                    <a:pos x="140" y="251"/>
                  </a:cxn>
                  <a:cxn ang="0">
                    <a:pos x="131" y="229"/>
                  </a:cxn>
                  <a:cxn ang="0">
                    <a:pos x="109" y="196"/>
                  </a:cxn>
                  <a:cxn ang="0">
                    <a:pos x="112" y="177"/>
                  </a:cxn>
                </a:cxnLst>
                <a:rect l="0" t="0" r="r" b="b"/>
                <a:pathLst>
                  <a:path w="467" h="405">
                    <a:moveTo>
                      <a:pt x="112" y="177"/>
                    </a:moveTo>
                    <a:cubicBezTo>
                      <a:pt x="102" y="154"/>
                      <a:pt x="102" y="154"/>
                      <a:pt x="102" y="154"/>
                    </a:cubicBezTo>
                    <a:cubicBezTo>
                      <a:pt x="102" y="151"/>
                      <a:pt x="105" y="151"/>
                      <a:pt x="106" y="149"/>
                    </a:cubicBezTo>
                    <a:cubicBezTo>
                      <a:pt x="109" y="139"/>
                      <a:pt x="110" y="134"/>
                      <a:pt x="113" y="126"/>
                    </a:cubicBezTo>
                    <a:cubicBezTo>
                      <a:pt x="115" y="117"/>
                      <a:pt x="124" y="115"/>
                      <a:pt x="124" y="104"/>
                    </a:cubicBezTo>
                    <a:cubicBezTo>
                      <a:pt x="124" y="97"/>
                      <a:pt x="122" y="91"/>
                      <a:pt x="122" y="86"/>
                    </a:cubicBezTo>
                    <a:cubicBezTo>
                      <a:pt x="122" y="83"/>
                      <a:pt x="124" y="82"/>
                      <a:pt x="125" y="81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1" y="78"/>
                      <a:pt x="120" y="81"/>
                      <a:pt x="117" y="81"/>
                    </a:cubicBezTo>
                    <a:cubicBezTo>
                      <a:pt x="112" y="81"/>
                      <a:pt x="110" y="79"/>
                      <a:pt x="108" y="77"/>
                    </a:cubicBezTo>
                    <a:cubicBezTo>
                      <a:pt x="101" y="82"/>
                      <a:pt x="98" y="88"/>
                      <a:pt x="86" y="88"/>
                    </a:cubicBezTo>
                    <a:cubicBezTo>
                      <a:pt x="76" y="88"/>
                      <a:pt x="73" y="77"/>
                      <a:pt x="64" y="77"/>
                    </a:cubicBezTo>
                    <a:cubicBezTo>
                      <a:pt x="54" y="77"/>
                      <a:pt x="56" y="87"/>
                      <a:pt x="48" y="87"/>
                    </a:cubicBezTo>
                    <a:cubicBezTo>
                      <a:pt x="40" y="87"/>
                      <a:pt x="35" y="75"/>
                      <a:pt x="27" y="79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4" y="79"/>
                      <a:pt x="25" y="78"/>
                      <a:pt x="26" y="77"/>
                    </a:cubicBezTo>
                    <a:cubicBezTo>
                      <a:pt x="23" y="74"/>
                      <a:pt x="10" y="67"/>
                      <a:pt x="15" y="63"/>
                    </a:cubicBezTo>
                    <a:cubicBezTo>
                      <a:pt x="11" y="57"/>
                      <a:pt x="6" y="58"/>
                      <a:pt x="0" y="55"/>
                    </a:cubicBezTo>
                    <a:cubicBezTo>
                      <a:pt x="4" y="50"/>
                      <a:pt x="9" y="51"/>
                      <a:pt x="9" y="43"/>
                    </a:cubicBezTo>
                    <a:cubicBezTo>
                      <a:pt x="9" y="40"/>
                      <a:pt x="8" y="40"/>
                      <a:pt x="9" y="37"/>
                    </a:cubicBezTo>
                    <a:cubicBezTo>
                      <a:pt x="6" y="37"/>
                      <a:pt x="1" y="38"/>
                      <a:pt x="1" y="35"/>
                    </a:cubicBezTo>
                    <a:cubicBezTo>
                      <a:pt x="1" y="22"/>
                      <a:pt x="33" y="24"/>
                      <a:pt x="41" y="20"/>
                    </a:cubicBezTo>
                    <a:cubicBezTo>
                      <a:pt x="40" y="17"/>
                      <a:pt x="38" y="18"/>
                      <a:pt x="38" y="15"/>
                    </a:cubicBezTo>
                    <a:cubicBezTo>
                      <a:pt x="38" y="11"/>
                      <a:pt x="46" y="13"/>
                      <a:pt x="48" y="13"/>
                    </a:cubicBezTo>
                    <a:cubicBezTo>
                      <a:pt x="53" y="13"/>
                      <a:pt x="62" y="13"/>
                      <a:pt x="62" y="13"/>
                    </a:cubicBezTo>
                    <a:cubicBezTo>
                      <a:pt x="67" y="13"/>
                      <a:pt x="75" y="7"/>
                      <a:pt x="80" y="4"/>
                    </a:cubicBezTo>
                    <a:cubicBezTo>
                      <a:pt x="86" y="0"/>
                      <a:pt x="98" y="0"/>
                      <a:pt x="106" y="0"/>
                    </a:cubicBezTo>
                    <a:cubicBezTo>
                      <a:pt x="117" y="0"/>
                      <a:pt x="117" y="7"/>
                      <a:pt x="127" y="7"/>
                    </a:cubicBezTo>
                    <a:cubicBezTo>
                      <a:pt x="127" y="12"/>
                      <a:pt x="144" y="15"/>
                      <a:pt x="149" y="15"/>
                    </a:cubicBezTo>
                    <a:cubicBezTo>
                      <a:pt x="162" y="15"/>
                      <a:pt x="170" y="15"/>
                      <a:pt x="174" y="15"/>
                    </a:cubicBezTo>
                    <a:cubicBezTo>
                      <a:pt x="186" y="15"/>
                      <a:pt x="192" y="3"/>
                      <a:pt x="205" y="3"/>
                    </a:cubicBezTo>
                    <a:cubicBezTo>
                      <a:pt x="219" y="3"/>
                      <a:pt x="218" y="12"/>
                      <a:pt x="223" y="21"/>
                    </a:cubicBezTo>
                    <a:cubicBezTo>
                      <a:pt x="224" y="23"/>
                      <a:pt x="233" y="28"/>
                      <a:pt x="233" y="28"/>
                    </a:cubicBezTo>
                    <a:cubicBezTo>
                      <a:pt x="241" y="31"/>
                      <a:pt x="243" y="44"/>
                      <a:pt x="256" y="44"/>
                    </a:cubicBezTo>
                    <a:cubicBezTo>
                      <a:pt x="265" y="44"/>
                      <a:pt x="265" y="36"/>
                      <a:pt x="271" y="34"/>
                    </a:cubicBezTo>
                    <a:cubicBezTo>
                      <a:pt x="275" y="33"/>
                      <a:pt x="274" y="33"/>
                      <a:pt x="278" y="33"/>
                    </a:cubicBezTo>
                    <a:cubicBezTo>
                      <a:pt x="279" y="35"/>
                      <a:pt x="279" y="39"/>
                      <a:pt x="281" y="41"/>
                    </a:cubicBezTo>
                    <a:cubicBezTo>
                      <a:pt x="280" y="41"/>
                      <a:pt x="281" y="42"/>
                      <a:pt x="281" y="43"/>
                    </a:cubicBezTo>
                    <a:cubicBezTo>
                      <a:pt x="281" y="48"/>
                      <a:pt x="284" y="47"/>
                      <a:pt x="286" y="51"/>
                    </a:cubicBezTo>
                    <a:cubicBezTo>
                      <a:pt x="290" y="56"/>
                      <a:pt x="286" y="59"/>
                      <a:pt x="289" y="65"/>
                    </a:cubicBezTo>
                    <a:cubicBezTo>
                      <a:pt x="291" y="70"/>
                      <a:pt x="297" y="67"/>
                      <a:pt x="301" y="68"/>
                    </a:cubicBezTo>
                    <a:cubicBezTo>
                      <a:pt x="305" y="69"/>
                      <a:pt x="306" y="73"/>
                      <a:pt x="309" y="76"/>
                    </a:cubicBezTo>
                    <a:cubicBezTo>
                      <a:pt x="312" y="79"/>
                      <a:pt x="323" y="78"/>
                      <a:pt x="329" y="78"/>
                    </a:cubicBezTo>
                    <a:cubicBezTo>
                      <a:pt x="337" y="78"/>
                      <a:pt x="345" y="77"/>
                      <a:pt x="350" y="76"/>
                    </a:cubicBezTo>
                    <a:cubicBezTo>
                      <a:pt x="350" y="72"/>
                      <a:pt x="350" y="71"/>
                      <a:pt x="350" y="68"/>
                    </a:cubicBezTo>
                    <a:cubicBezTo>
                      <a:pt x="350" y="64"/>
                      <a:pt x="355" y="64"/>
                      <a:pt x="359" y="63"/>
                    </a:cubicBezTo>
                    <a:cubicBezTo>
                      <a:pt x="364" y="61"/>
                      <a:pt x="363" y="59"/>
                      <a:pt x="368" y="57"/>
                    </a:cubicBezTo>
                    <a:cubicBezTo>
                      <a:pt x="376" y="54"/>
                      <a:pt x="381" y="56"/>
                      <a:pt x="387" y="51"/>
                    </a:cubicBezTo>
                    <a:cubicBezTo>
                      <a:pt x="397" y="57"/>
                      <a:pt x="403" y="57"/>
                      <a:pt x="412" y="60"/>
                    </a:cubicBezTo>
                    <a:cubicBezTo>
                      <a:pt x="423" y="64"/>
                      <a:pt x="426" y="74"/>
                      <a:pt x="439" y="74"/>
                    </a:cubicBezTo>
                    <a:cubicBezTo>
                      <a:pt x="439" y="76"/>
                      <a:pt x="442" y="77"/>
                      <a:pt x="443" y="79"/>
                    </a:cubicBezTo>
                    <a:cubicBezTo>
                      <a:pt x="445" y="86"/>
                      <a:pt x="442" y="92"/>
                      <a:pt x="445" y="96"/>
                    </a:cubicBezTo>
                    <a:cubicBezTo>
                      <a:pt x="442" y="98"/>
                      <a:pt x="435" y="114"/>
                      <a:pt x="435" y="115"/>
                    </a:cubicBezTo>
                    <a:cubicBezTo>
                      <a:pt x="435" y="116"/>
                      <a:pt x="436" y="118"/>
                      <a:pt x="435" y="119"/>
                    </a:cubicBezTo>
                    <a:cubicBezTo>
                      <a:pt x="436" y="121"/>
                      <a:pt x="435" y="122"/>
                      <a:pt x="436" y="124"/>
                    </a:cubicBezTo>
                    <a:cubicBezTo>
                      <a:pt x="436" y="138"/>
                      <a:pt x="436" y="138"/>
                      <a:pt x="436" y="138"/>
                    </a:cubicBezTo>
                    <a:cubicBezTo>
                      <a:pt x="438" y="142"/>
                      <a:pt x="437" y="145"/>
                      <a:pt x="439" y="149"/>
                    </a:cubicBezTo>
                    <a:cubicBezTo>
                      <a:pt x="440" y="153"/>
                      <a:pt x="449" y="149"/>
                      <a:pt x="449" y="156"/>
                    </a:cubicBezTo>
                    <a:cubicBezTo>
                      <a:pt x="449" y="165"/>
                      <a:pt x="439" y="164"/>
                      <a:pt x="439" y="171"/>
                    </a:cubicBezTo>
                    <a:cubicBezTo>
                      <a:pt x="439" y="177"/>
                      <a:pt x="443" y="177"/>
                      <a:pt x="445" y="179"/>
                    </a:cubicBezTo>
                    <a:cubicBezTo>
                      <a:pt x="452" y="194"/>
                      <a:pt x="467" y="196"/>
                      <a:pt x="467" y="215"/>
                    </a:cubicBezTo>
                    <a:cubicBezTo>
                      <a:pt x="456" y="218"/>
                      <a:pt x="448" y="220"/>
                      <a:pt x="448" y="232"/>
                    </a:cubicBezTo>
                    <a:cubicBezTo>
                      <a:pt x="448" y="235"/>
                      <a:pt x="450" y="238"/>
                      <a:pt x="450" y="240"/>
                    </a:cubicBezTo>
                    <a:cubicBezTo>
                      <a:pt x="450" y="240"/>
                      <a:pt x="448" y="240"/>
                      <a:pt x="448" y="240"/>
                    </a:cubicBezTo>
                    <a:cubicBezTo>
                      <a:pt x="439" y="240"/>
                      <a:pt x="420" y="235"/>
                      <a:pt x="408" y="235"/>
                    </a:cubicBezTo>
                    <a:cubicBezTo>
                      <a:pt x="406" y="235"/>
                      <a:pt x="393" y="231"/>
                      <a:pt x="393" y="231"/>
                    </a:cubicBezTo>
                    <a:cubicBezTo>
                      <a:pt x="388" y="226"/>
                      <a:pt x="388" y="213"/>
                      <a:pt x="379" y="213"/>
                    </a:cubicBezTo>
                    <a:cubicBezTo>
                      <a:pt x="374" y="213"/>
                      <a:pt x="372" y="217"/>
                      <a:pt x="370" y="220"/>
                    </a:cubicBezTo>
                    <a:cubicBezTo>
                      <a:pt x="348" y="220"/>
                      <a:pt x="348" y="220"/>
                      <a:pt x="348" y="220"/>
                    </a:cubicBezTo>
                    <a:cubicBezTo>
                      <a:pt x="341" y="217"/>
                      <a:pt x="337" y="212"/>
                      <a:pt x="333" y="207"/>
                    </a:cubicBezTo>
                    <a:cubicBezTo>
                      <a:pt x="327" y="202"/>
                      <a:pt x="320" y="205"/>
                      <a:pt x="315" y="200"/>
                    </a:cubicBezTo>
                    <a:cubicBezTo>
                      <a:pt x="313" y="197"/>
                      <a:pt x="314" y="194"/>
                      <a:pt x="313" y="192"/>
                    </a:cubicBezTo>
                    <a:cubicBezTo>
                      <a:pt x="308" y="182"/>
                      <a:pt x="299" y="168"/>
                      <a:pt x="286" y="168"/>
                    </a:cubicBezTo>
                    <a:cubicBezTo>
                      <a:pt x="280" y="168"/>
                      <a:pt x="278" y="176"/>
                      <a:pt x="278" y="183"/>
                    </a:cubicBezTo>
                    <a:cubicBezTo>
                      <a:pt x="278" y="187"/>
                      <a:pt x="278" y="189"/>
                      <a:pt x="278" y="193"/>
                    </a:cubicBezTo>
                    <a:cubicBezTo>
                      <a:pt x="281" y="203"/>
                      <a:pt x="293" y="222"/>
                      <a:pt x="304" y="224"/>
                    </a:cubicBezTo>
                    <a:cubicBezTo>
                      <a:pt x="304" y="229"/>
                      <a:pt x="306" y="231"/>
                      <a:pt x="307" y="235"/>
                    </a:cubicBezTo>
                    <a:cubicBezTo>
                      <a:pt x="312" y="233"/>
                      <a:pt x="311" y="228"/>
                      <a:pt x="315" y="227"/>
                    </a:cubicBezTo>
                    <a:cubicBezTo>
                      <a:pt x="316" y="228"/>
                      <a:pt x="316" y="230"/>
                      <a:pt x="316" y="231"/>
                    </a:cubicBezTo>
                    <a:cubicBezTo>
                      <a:pt x="316" y="237"/>
                      <a:pt x="313" y="240"/>
                      <a:pt x="313" y="246"/>
                    </a:cubicBezTo>
                    <a:cubicBezTo>
                      <a:pt x="313" y="252"/>
                      <a:pt x="324" y="255"/>
                      <a:pt x="331" y="255"/>
                    </a:cubicBezTo>
                    <a:cubicBezTo>
                      <a:pt x="360" y="255"/>
                      <a:pt x="363" y="237"/>
                      <a:pt x="379" y="225"/>
                    </a:cubicBezTo>
                    <a:cubicBezTo>
                      <a:pt x="379" y="241"/>
                      <a:pt x="379" y="241"/>
                      <a:pt x="379" y="241"/>
                    </a:cubicBezTo>
                    <a:cubicBezTo>
                      <a:pt x="385" y="254"/>
                      <a:pt x="393" y="256"/>
                      <a:pt x="406" y="260"/>
                    </a:cubicBezTo>
                    <a:cubicBezTo>
                      <a:pt x="411" y="261"/>
                      <a:pt x="411" y="269"/>
                      <a:pt x="414" y="271"/>
                    </a:cubicBezTo>
                    <a:cubicBezTo>
                      <a:pt x="414" y="270"/>
                      <a:pt x="414" y="270"/>
                      <a:pt x="414" y="270"/>
                    </a:cubicBezTo>
                    <a:cubicBezTo>
                      <a:pt x="416" y="274"/>
                      <a:pt x="423" y="273"/>
                      <a:pt x="423" y="277"/>
                    </a:cubicBezTo>
                    <a:cubicBezTo>
                      <a:pt x="423" y="288"/>
                      <a:pt x="410" y="291"/>
                      <a:pt x="410" y="302"/>
                    </a:cubicBezTo>
                    <a:cubicBezTo>
                      <a:pt x="403" y="302"/>
                      <a:pt x="399" y="303"/>
                      <a:pt x="397" y="309"/>
                    </a:cubicBezTo>
                    <a:cubicBezTo>
                      <a:pt x="395" y="314"/>
                      <a:pt x="396" y="321"/>
                      <a:pt x="390" y="321"/>
                    </a:cubicBezTo>
                    <a:cubicBezTo>
                      <a:pt x="384" y="321"/>
                      <a:pt x="384" y="334"/>
                      <a:pt x="378" y="334"/>
                    </a:cubicBezTo>
                    <a:cubicBezTo>
                      <a:pt x="374" y="334"/>
                      <a:pt x="365" y="342"/>
                      <a:pt x="365" y="347"/>
                    </a:cubicBezTo>
                    <a:cubicBezTo>
                      <a:pt x="353" y="349"/>
                      <a:pt x="327" y="354"/>
                      <a:pt x="327" y="364"/>
                    </a:cubicBezTo>
                    <a:cubicBezTo>
                      <a:pt x="327" y="365"/>
                      <a:pt x="327" y="367"/>
                      <a:pt x="328" y="368"/>
                    </a:cubicBezTo>
                    <a:cubicBezTo>
                      <a:pt x="318" y="373"/>
                      <a:pt x="304" y="376"/>
                      <a:pt x="294" y="378"/>
                    </a:cubicBezTo>
                    <a:cubicBezTo>
                      <a:pt x="289" y="380"/>
                      <a:pt x="271" y="392"/>
                      <a:pt x="265" y="395"/>
                    </a:cubicBezTo>
                    <a:cubicBezTo>
                      <a:pt x="252" y="395"/>
                      <a:pt x="252" y="395"/>
                      <a:pt x="252" y="395"/>
                    </a:cubicBezTo>
                    <a:cubicBezTo>
                      <a:pt x="244" y="400"/>
                      <a:pt x="243" y="404"/>
                      <a:pt x="234" y="404"/>
                    </a:cubicBezTo>
                    <a:cubicBezTo>
                      <a:pt x="231" y="405"/>
                      <a:pt x="231" y="405"/>
                      <a:pt x="231" y="405"/>
                    </a:cubicBezTo>
                    <a:cubicBezTo>
                      <a:pt x="229" y="405"/>
                      <a:pt x="218" y="400"/>
                      <a:pt x="217" y="399"/>
                    </a:cubicBezTo>
                    <a:cubicBezTo>
                      <a:pt x="216" y="399"/>
                      <a:pt x="219" y="399"/>
                      <a:pt x="217" y="394"/>
                    </a:cubicBezTo>
                    <a:cubicBezTo>
                      <a:pt x="212" y="387"/>
                      <a:pt x="209" y="380"/>
                      <a:pt x="209" y="372"/>
                    </a:cubicBezTo>
                    <a:cubicBezTo>
                      <a:pt x="204" y="371"/>
                      <a:pt x="207" y="363"/>
                      <a:pt x="208" y="359"/>
                    </a:cubicBezTo>
                    <a:cubicBezTo>
                      <a:pt x="210" y="349"/>
                      <a:pt x="203" y="345"/>
                      <a:pt x="198" y="340"/>
                    </a:cubicBezTo>
                    <a:cubicBezTo>
                      <a:pt x="193" y="335"/>
                      <a:pt x="181" y="320"/>
                      <a:pt x="181" y="309"/>
                    </a:cubicBezTo>
                    <a:cubicBezTo>
                      <a:pt x="165" y="306"/>
                      <a:pt x="162" y="297"/>
                      <a:pt x="162" y="280"/>
                    </a:cubicBezTo>
                    <a:cubicBezTo>
                      <a:pt x="162" y="270"/>
                      <a:pt x="156" y="268"/>
                      <a:pt x="154" y="259"/>
                    </a:cubicBezTo>
                    <a:cubicBezTo>
                      <a:pt x="154" y="259"/>
                      <a:pt x="154" y="259"/>
                      <a:pt x="154" y="259"/>
                    </a:cubicBezTo>
                    <a:cubicBezTo>
                      <a:pt x="152" y="258"/>
                      <a:pt x="150" y="255"/>
                      <a:pt x="148" y="254"/>
                    </a:cubicBezTo>
                    <a:cubicBezTo>
                      <a:pt x="147" y="252"/>
                      <a:pt x="141" y="253"/>
                      <a:pt x="140" y="251"/>
                    </a:cubicBezTo>
                    <a:cubicBezTo>
                      <a:pt x="137" y="249"/>
                      <a:pt x="138" y="242"/>
                      <a:pt x="137" y="239"/>
                    </a:cubicBezTo>
                    <a:cubicBezTo>
                      <a:pt x="136" y="235"/>
                      <a:pt x="132" y="231"/>
                      <a:pt x="131" y="229"/>
                    </a:cubicBezTo>
                    <a:cubicBezTo>
                      <a:pt x="125" y="221"/>
                      <a:pt x="121" y="214"/>
                      <a:pt x="116" y="207"/>
                    </a:cubicBezTo>
                    <a:cubicBezTo>
                      <a:pt x="115" y="205"/>
                      <a:pt x="109" y="198"/>
                      <a:pt x="109" y="196"/>
                    </a:cubicBezTo>
                    <a:cubicBezTo>
                      <a:pt x="109" y="192"/>
                      <a:pt x="112" y="182"/>
                      <a:pt x="112" y="175"/>
                    </a:cubicBezTo>
                    <a:lnTo>
                      <a:pt x="112" y="17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102"/>
              <p:cNvSpPr>
                <a:spLocks/>
              </p:cNvSpPr>
              <p:nvPr/>
            </p:nvSpPr>
            <p:spPr bwMode="auto">
              <a:xfrm>
                <a:off x="5713413" y="2714625"/>
                <a:ext cx="33338" cy="63500"/>
              </a:xfrm>
              <a:custGeom>
                <a:avLst/>
                <a:gdLst/>
                <a:ahLst/>
                <a:cxnLst>
                  <a:cxn ang="0">
                    <a:pos x="25" y="30"/>
                  </a:cxn>
                  <a:cxn ang="0">
                    <a:pos x="11" y="48"/>
                  </a:cxn>
                  <a:cxn ang="0">
                    <a:pos x="0" y="35"/>
                  </a:cxn>
                  <a:cxn ang="0">
                    <a:pos x="6" y="0"/>
                  </a:cxn>
                  <a:cxn ang="0">
                    <a:pos x="25" y="30"/>
                  </a:cxn>
                </a:cxnLst>
                <a:rect l="0" t="0" r="r" b="b"/>
                <a:pathLst>
                  <a:path w="25" h="48">
                    <a:moveTo>
                      <a:pt x="25" y="30"/>
                    </a:moveTo>
                    <a:cubicBezTo>
                      <a:pt x="25" y="37"/>
                      <a:pt x="20" y="48"/>
                      <a:pt x="11" y="48"/>
                    </a:cubicBezTo>
                    <a:cubicBezTo>
                      <a:pt x="5" y="48"/>
                      <a:pt x="0" y="41"/>
                      <a:pt x="0" y="35"/>
                    </a:cubicBezTo>
                    <a:cubicBezTo>
                      <a:pt x="0" y="22"/>
                      <a:pt x="6" y="13"/>
                      <a:pt x="6" y="0"/>
                    </a:cubicBezTo>
                    <a:cubicBezTo>
                      <a:pt x="13" y="10"/>
                      <a:pt x="25" y="15"/>
                      <a:pt x="25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103"/>
              <p:cNvSpPr>
                <a:spLocks/>
              </p:cNvSpPr>
              <p:nvPr/>
            </p:nvSpPr>
            <p:spPr bwMode="auto">
              <a:xfrm>
                <a:off x="5397500" y="2195513"/>
                <a:ext cx="677863" cy="544513"/>
              </a:xfrm>
              <a:custGeom>
                <a:avLst/>
                <a:gdLst/>
                <a:ahLst/>
                <a:cxnLst>
                  <a:cxn ang="0">
                    <a:pos x="148" y="270"/>
                  </a:cxn>
                  <a:cxn ang="0">
                    <a:pos x="174" y="340"/>
                  </a:cxn>
                  <a:cxn ang="0">
                    <a:pos x="200" y="401"/>
                  </a:cxn>
                  <a:cxn ang="0">
                    <a:pos x="216" y="401"/>
                  </a:cxn>
                  <a:cxn ang="0">
                    <a:pos x="237" y="379"/>
                  </a:cxn>
                  <a:cxn ang="0">
                    <a:pos x="243" y="341"/>
                  </a:cxn>
                  <a:cxn ang="0">
                    <a:pos x="268" y="298"/>
                  </a:cxn>
                  <a:cxn ang="0">
                    <a:pos x="326" y="240"/>
                  </a:cxn>
                  <a:cxn ang="0">
                    <a:pos x="374" y="218"/>
                  </a:cxn>
                  <a:cxn ang="0">
                    <a:pos x="409" y="259"/>
                  </a:cxn>
                  <a:cxn ang="0">
                    <a:pos x="423" y="302"/>
                  </a:cxn>
                  <a:cxn ang="0">
                    <a:pos x="457" y="300"/>
                  </a:cxn>
                  <a:cxn ang="0">
                    <a:pos x="476" y="367"/>
                  </a:cxn>
                  <a:cxn ang="0">
                    <a:pos x="489" y="358"/>
                  </a:cxn>
                  <a:cxn ang="0">
                    <a:pos x="472" y="316"/>
                  </a:cxn>
                  <a:cxn ang="0">
                    <a:pos x="473" y="288"/>
                  </a:cxn>
                  <a:cxn ang="0">
                    <a:pos x="483" y="254"/>
                  </a:cxn>
                  <a:cxn ang="0">
                    <a:pos x="487" y="213"/>
                  </a:cxn>
                  <a:cxn ang="0">
                    <a:pos x="467" y="197"/>
                  </a:cxn>
                  <a:cxn ang="0">
                    <a:pos x="445" y="125"/>
                  </a:cxn>
                  <a:cxn ang="0">
                    <a:pos x="423" y="130"/>
                  </a:cxn>
                  <a:cxn ang="0">
                    <a:pos x="373" y="144"/>
                  </a:cxn>
                  <a:cxn ang="0">
                    <a:pos x="341" y="147"/>
                  </a:cxn>
                  <a:cxn ang="0">
                    <a:pos x="295" y="136"/>
                  </a:cxn>
                  <a:cxn ang="0">
                    <a:pos x="254" y="116"/>
                  </a:cxn>
                  <a:cxn ang="0">
                    <a:pos x="226" y="89"/>
                  </a:cxn>
                  <a:cxn ang="0">
                    <a:pos x="229" y="69"/>
                  </a:cxn>
                  <a:cxn ang="0">
                    <a:pos x="213" y="43"/>
                  </a:cxn>
                  <a:cxn ang="0">
                    <a:pos x="178" y="16"/>
                  </a:cxn>
                  <a:cxn ang="0">
                    <a:pos x="131" y="0"/>
                  </a:cxn>
                  <a:cxn ang="0">
                    <a:pos x="94" y="21"/>
                  </a:cxn>
                  <a:cxn ang="0">
                    <a:pos x="65" y="13"/>
                  </a:cxn>
                  <a:cxn ang="0">
                    <a:pos x="23" y="46"/>
                  </a:cxn>
                  <a:cxn ang="0">
                    <a:pos x="0" y="64"/>
                  </a:cxn>
                  <a:cxn ang="0">
                    <a:pos x="1" y="87"/>
                  </a:cxn>
                  <a:cxn ang="0">
                    <a:pos x="4" y="120"/>
                  </a:cxn>
                  <a:cxn ang="0">
                    <a:pos x="13" y="181"/>
                  </a:cxn>
                  <a:cxn ang="0">
                    <a:pos x="34" y="185"/>
                  </a:cxn>
                  <a:cxn ang="0">
                    <a:pos x="70" y="185"/>
                  </a:cxn>
                  <a:cxn ang="0">
                    <a:pos x="118" y="219"/>
                  </a:cxn>
                  <a:cxn ang="0">
                    <a:pos x="127" y="248"/>
                  </a:cxn>
                  <a:cxn ang="0">
                    <a:pos x="145" y="233"/>
                  </a:cxn>
                  <a:cxn ang="0">
                    <a:pos x="149" y="265"/>
                  </a:cxn>
                </a:cxnLst>
                <a:rect l="0" t="0" r="r" b="b"/>
                <a:pathLst>
                  <a:path w="509" h="410">
                    <a:moveTo>
                      <a:pt x="149" y="265"/>
                    </a:moveTo>
                    <a:cubicBezTo>
                      <a:pt x="147" y="263"/>
                      <a:pt x="147" y="263"/>
                      <a:pt x="147" y="263"/>
                    </a:cubicBezTo>
                    <a:cubicBezTo>
                      <a:pt x="147" y="265"/>
                      <a:pt x="148" y="268"/>
                      <a:pt x="148" y="270"/>
                    </a:cubicBezTo>
                    <a:cubicBezTo>
                      <a:pt x="148" y="278"/>
                      <a:pt x="153" y="286"/>
                      <a:pt x="155" y="295"/>
                    </a:cubicBezTo>
                    <a:cubicBezTo>
                      <a:pt x="158" y="305"/>
                      <a:pt x="166" y="319"/>
                      <a:pt x="168" y="326"/>
                    </a:cubicBezTo>
                    <a:cubicBezTo>
                      <a:pt x="170" y="332"/>
                      <a:pt x="170" y="334"/>
                      <a:pt x="174" y="340"/>
                    </a:cubicBezTo>
                    <a:cubicBezTo>
                      <a:pt x="177" y="345"/>
                      <a:pt x="175" y="351"/>
                      <a:pt x="179" y="358"/>
                    </a:cubicBezTo>
                    <a:cubicBezTo>
                      <a:pt x="180" y="362"/>
                      <a:pt x="187" y="366"/>
                      <a:pt x="188" y="372"/>
                    </a:cubicBezTo>
                    <a:cubicBezTo>
                      <a:pt x="191" y="382"/>
                      <a:pt x="196" y="390"/>
                      <a:pt x="200" y="401"/>
                    </a:cubicBezTo>
                    <a:cubicBezTo>
                      <a:pt x="200" y="402"/>
                      <a:pt x="202" y="405"/>
                      <a:pt x="204" y="405"/>
                    </a:cubicBezTo>
                    <a:cubicBezTo>
                      <a:pt x="204" y="409"/>
                      <a:pt x="207" y="410"/>
                      <a:pt x="210" y="410"/>
                    </a:cubicBezTo>
                    <a:cubicBezTo>
                      <a:pt x="214" y="410"/>
                      <a:pt x="214" y="405"/>
                      <a:pt x="216" y="401"/>
                    </a:cubicBezTo>
                    <a:cubicBezTo>
                      <a:pt x="218" y="397"/>
                      <a:pt x="219" y="398"/>
                      <a:pt x="224" y="396"/>
                    </a:cubicBezTo>
                    <a:cubicBezTo>
                      <a:pt x="228" y="394"/>
                      <a:pt x="227" y="382"/>
                      <a:pt x="233" y="381"/>
                    </a:cubicBezTo>
                    <a:cubicBezTo>
                      <a:pt x="234" y="380"/>
                      <a:pt x="237" y="380"/>
                      <a:pt x="237" y="379"/>
                    </a:cubicBezTo>
                    <a:cubicBezTo>
                      <a:pt x="240" y="379"/>
                      <a:pt x="240" y="379"/>
                      <a:pt x="240" y="379"/>
                    </a:cubicBezTo>
                    <a:cubicBezTo>
                      <a:pt x="237" y="367"/>
                      <a:pt x="237" y="367"/>
                      <a:pt x="237" y="367"/>
                    </a:cubicBezTo>
                    <a:cubicBezTo>
                      <a:pt x="237" y="359"/>
                      <a:pt x="243" y="352"/>
                      <a:pt x="243" y="341"/>
                    </a:cubicBezTo>
                    <a:cubicBezTo>
                      <a:pt x="243" y="334"/>
                      <a:pt x="240" y="329"/>
                      <a:pt x="240" y="321"/>
                    </a:cubicBezTo>
                    <a:cubicBezTo>
                      <a:pt x="240" y="312"/>
                      <a:pt x="249" y="311"/>
                      <a:pt x="257" y="308"/>
                    </a:cubicBezTo>
                    <a:cubicBezTo>
                      <a:pt x="260" y="307"/>
                      <a:pt x="265" y="302"/>
                      <a:pt x="268" y="298"/>
                    </a:cubicBezTo>
                    <a:cubicBezTo>
                      <a:pt x="277" y="290"/>
                      <a:pt x="284" y="281"/>
                      <a:pt x="293" y="272"/>
                    </a:cubicBezTo>
                    <a:cubicBezTo>
                      <a:pt x="300" y="265"/>
                      <a:pt x="313" y="263"/>
                      <a:pt x="321" y="255"/>
                    </a:cubicBezTo>
                    <a:cubicBezTo>
                      <a:pt x="325" y="251"/>
                      <a:pt x="325" y="246"/>
                      <a:pt x="326" y="240"/>
                    </a:cubicBezTo>
                    <a:cubicBezTo>
                      <a:pt x="328" y="236"/>
                      <a:pt x="337" y="236"/>
                      <a:pt x="340" y="229"/>
                    </a:cubicBezTo>
                    <a:cubicBezTo>
                      <a:pt x="344" y="231"/>
                      <a:pt x="344" y="233"/>
                      <a:pt x="351" y="233"/>
                    </a:cubicBezTo>
                    <a:cubicBezTo>
                      <a:pt x="362" y="233"/>
                      <a:pt x="374" y="231"/>
                      <a:pt x="374" y="218"/>
                    </a:cubicBezTo>
                    <a:cubicBezTo>
                      <a:pt x="381" y="219"/>
                      <a:pt x="389" y="222"/>
                      <a:pt x="390" y="228"/>
                    </a:cubicBezTo>
                    <a:cubicBezTo>
                      <a:pt x="392" y="233"/>
                      <a:pt x="391" y="240"/>
                      <a:pt x="395" y="245"/>
                    </a:cubicBezTo>
                    <a:cubicBezTo>
                      <a:pt x="398" y="251"/>
                      <a:pt x="403" y="255"/>
                      <a:pt x="409" y="259"/>
                    </a:cubicBezTo>
                    <a:cubicBezTo>
                      <a:pt x="414" y="267"/>
                      <a:pt x="419" y="274"/>
                      <a:pt x="422" y="283"/>
                    </a:cubicBezTo>
                    <a:cubicBezTo>
                      <a:pt x="423" y="285"/>
                      <a:pt x="425" y="286"/>
                      <a:pt x="425" y="289"/>
                    </a:cubicBezTo>
                    <a:cubicBezTo>
                      <a:pt x="425" y="293"/>
                      <a:pt x="423" y="296"/>
                      <a:pt x="423" y="302"/>
                    </a:cubicBezTo>
                    <a:cubicBezTo>
                      <a:pt x="423" y="307"/>
                      <a:pt x="423" y="313"/>
                      <a:pt x="430" y="313"/>
                    </a:cubicBezTo>
                    <a:cubicBezTo>
                      <a:pt x="442" y="313"/>
                      <a:pt x="445" y="300"/>
                      <a:pt x="453" y="293"/>
                    </a:cubicBezTo>
                    <a:cubicBezTo>
                      <a:pt x="455" y="295"/>
                      <a:pt x="454" y="297"/>
                      <a:pt x="457" y="300"/>
                    </a:cubicBezTo>
                    <a:cubicBezTo>
                      <a:pt x="457" y="300"/>
                      <a:pt x="461" y="300"/>
                      <a:pt x="462" y="302"/>
                    </a:cubicBezTo>
                    <a:cubicBezTo>
                      <a:pt x="467" y="308"/>
                      <a:pt x="459" y="322"/>
                      <a:pt x="465" y="322"/>
                    </a:cubicBezTo>
                    <a:cubicBezTo>
                      <a:pt x="465" y="336"/>
                      <a:pt x="476" y="347"/>
                      <a:pt x="476" y="367"/>
                    </a:cubicBezTo>
                    <a:cubicBezTo>
                      <a:pt x="476" y="371"/>
                      <a:pt x="473" y="382"/>
                      <a:pt x="476" y="383"/>
                    </a:cubicBezTo>
                    <a:cubicBezTo>
                      <a:pt x="480" y="376"/>
                      <a:pt x="481" y="371"/>
                      <a:pt x="485" y="363"/>
                    </a:cubicBezTo>
                    <a:cubicBezTo>
                      <a:pt x="486" y="361"/>
                      <a:pt x="489" y="360"/>
                      <a:pt x="489" y="358"/>
                    </a:cubicBezTo>
                    <a:cubicBezTo>
                      <a:pt x="489" y="354"/>
                      <a:pt x="483" y="334"/>
                      <a:pt x="479" y="330"/>
                    </a:cubicBezTo>
                    <a:cubicBezTo>
                      <a:pt x="476" y="327"/>
                      <a:pt x="472" y="325"/>
                      <a:pt x="472" y="320"/>
                    </a:cubicBezTo>
                    <a:cubicBezTo>
                      <a:pt x="472" y="319"/>
                      <a:pt x="472" y="318"/>
                      <a:pt x="472" y="316"/>
                    </a:cubicBezTo>
                    <a:cubicBezTo>
                      <a:pt x="472" y="317"/>
                      <a:pt x="472" y="317"/>
                      <a:pt x="472" y="317"/>
                    </a:cubicBezTo>
                    <a:cubicBezTo>
                      <a:pt x="473" y="316"/>
                      <a:pt x="476" y="311"/>
                      <a:pt x="476" y="307"/>
                    </a:cubicBezTo>
                    <a:cubicBezTo>
                      <a:pt x="476" y="302"/>
                      <a:pt x="476" y="293"/>
                      <a:pt x="473" y="288"/>
                    </a:cubicBezTo>
                    <a:cubicBezTo>
                      <a:pt x="470" y="284"/>
                      <a:pt x="464" y="284"/>
                      <a:pt x="464" y="276"/>
                    </a:cubicBezTo>
                    <a:cubicBezTo>
                      <a:pt x="464" y="268"/>
                      <a:pt x="467" y="262"/>
                      <a:pt x="472" y="258"/>
                    </a:cubicBezTo>
                    <a:cubicBezTo>
                      <a:pt x="474" y="255"/>
                      <a:pt x="479" y="256"/>
                      <a:pt x="483" y="254"/>
                    </a:cubicBezTo>
                    <a:cubicBezTo>
                      <a:pt x="493" y="247"/>
                      <a:pt x="500" y="244"/>
                      <a:pt x="509" y="230"/>
                    </a:cubicBezTo>
                    <a:cubicBezTo>
                      <a:pt x="506" y="230"/>
                      <a:pt x="505" y="231"/>
                      <a:pt x="501" y="231"/>
                    </a:cubicBezTo>
                    <a:cubicBezTo>
                      <a:pt x="493" y="231"/>
                      <a:pt x="487" y="222"/>
                      <a:pt x="487" y="213"/>
                    </a:cubicBezTo>
                    <a:cubicBezTo>
                      <a:pt x="483" y="212"/>
                      <a:pt x="482" y="199"/>
                      <a:pt x="478" y="199"/>
                    </a:cubicBezTo>
                    <a:cubicBezTo>
                      <a:pt x="475" y="199"/>
                      <a:pt x="472" y="202"/>
                      <a:pt x="469" y="202"/>
                    </a:cubicBezTo>
                    <a:cubicBezTo>
                      <a:pt x="468" y="202"/>
                      <a:pt x="467" y="199"/>
                      <a:pt x="467" y="197"/>
                    </a:cubicBezTo>
                    <a:cubicBezTo>
                      <a:pt x="467" y="181"/>
                      <a:pt x="479" y="180"/>
                      <a:pt x="479" y="163"/>
                    </a:cubicBezTo>
                    <a:cubicBezTo>
                      <a:pt x="479" y="154"/>
                      <a:pt x="472" y="151"/>
                      <a:pt x="468" y="144"/>
                    </a:cubicBezTo>
                    <a:cubicBezTo>
                      <a:pt x="457" y="139"/>
                      <a:pt x="448" y="140"/>
                      <a:pt x="445" y="125"/>
                    </a:cubicBezTo>
                    <a:cubicBezTo>
                      <a:pt x="442" y="125"/>
                      <a:pt x="442" y="125"/>
                      <a:pt x="442" y="125"/>
                    </a:cubicBezTo>
                    <a:cubicBezTo>
                      <a:pt x="438" y="129"/>
                      <a:pt x="438" y="129"/>
                      <a:pt x="438" y="129"/>
                    </a:cubicBezTo>
                    <a:cubicBezTo>
                      <a:pt x="433" y="131"/>
                      <a:pt x="427" y="126"/>
                      <a:pt x="423" y="130"/>
                    </a:cubicBezTo>
                    <a:cubicBezTo>
                      <a:pt x="422" y="132"/>
                      <a:pt x="421" y="133"/>
                      <a:pt x="418" y="135"/>
                    </a:cubicBezTo>
                    <a:cubicBezTo>
                      <a:pt x="415" y="137"/>
                      <a:pt x="401" y="149"/>
                      <a:pt x="394" y="149"/>
                    </a:cubicBezTo>
                    <a:cubicBezTo>
                      <a:pt x="387" y="149"/>
                      <a:pt x="382" y="144"/>
                      <a:pt x="373" y="144"/>
                    </a:cubicBezTo>
                    <a:cubicBezTo>
                      <a:pt x="362" y="144"/>
                      <a:pt x="360" y="152"/>
                      <a:pt x="354" y="155"/>
                    </a:cubicBezTo>
                    <a:cubicBezTo>
                      <a:pt x="353" y="152"/>
                      <a:pt x="352" y="145"/>
                      <a:pt x="349" y="145"/>
                    </a:cubicBezTo>
                    <a:cubicBezTo>
                      <a:pt x="347" y="145"/>
                      <a:pt x="345" y="147"/>
                      <a:pt x="341" y="147"/>
                    </a:cubicBezTo>
                    <a:cubicBezTo>
                      <a:pt x="335" y="147"/>
                      <a:pt x="329" y="147"/>
                      <a:pt x="323" y="147"/>
                    </a:cubicBezTo>
                    <a:cubicBezTo>
                      <a:pt x="313" y="147"/>
                      <a:pt x="309" y="141"/>
                      <a:pt x="302" y="136"/>
                    </a:cubicBezTo>
                    <a:cubicBezTo>
                      <a:pt x="300" y="135"/>
                      <a:pt x="296" y="139"/>
                      <a:pt x="295" y="136"/>
                    </a:cubicBezTo>
                    <a:cubicBezTo>
                      <a:pt x="293" y="132"/>
                      <a:pt x="293" y="129"/>
                      <a:pt x="290" y="127"/>
                    </a:cubicBezTo>
                    <a:cubicBezTo>
                      <a:pt x="283" y="124"/>
                      <a:pt x="279" y="126"/>
                      <a:pt x="273" y="120"/>
                    </a:cubicBezTo>
                    <a:cubicBezTo>
                      <a:pt x="268" y="115"/>
                      <a:pt x="263" y="118"/>
                      <a:pt x="254" y="116"/>
                    </a:cubicBezTo>
                    <a:cubicBezTo>
                      <a:pt x="246" y="114"/>
                      <a:pt x="243" y="108"/>
                      <a:pt x="236" y="106"/>
                    </a:cubicBezTo>
                    <a:cubicBezTo>
                      <a:pt x="234" y="105"/>
                      <a:pt x="229" y="106"/>
                      <a:pt x="228" y="103"/>
                    </a:cubicBezTo>
                    <a:cubicBezTo>
                      <a:pt x="227" y="98"/>
                      <a:pt x="227" y="94"/>
                      <a:pt x="226" y="89"/>
                    </a:cubicBezTo>
                    <a:cubicBezTo>
                      <a:pt x="226" y="85"/>
                      <a:pt x="226" y="85"/>
                      <a:pt x="226" y="85"/>
                    </a:cubicBezTo>
                    <a:cubicBezTo>
                      <a:pt x="231" y="85"/>
                      <a:pt x="236" y="86"/>
                      <a:pt x="236" y="80"/>
                    </a:cubicBezTo>
                    <a:cubicBezTo>
                      <a:pt x="236" y="75"/>
                      <a:pt x="229" y="74"/>
                      <a:pt x="229" y="69"/>
                    </a:cubicBezTo>
                    <a:cubicBezTo>
                      <a:pt x="229" y="57"/>
                      <a:pt x="246" y="59"/>
                      <a:pt x="246" y="47"/>
                    </a:cubicBezTo>
                    <a:cubicBezTo>
                      <a:pt x="246" y="43"/>
                      <a:pt x="236" y="35"/>
                      <a:pt x="232" y="35"/>
                    </a:cubicBezTo>
                    <a:cubicBezTo>
                      <a:pt x="224" y="35"/>
                      <a:pt x="221" y="42"/>
                      <a:pt x="213" y="43"/>
                    </a:cubicBezTo>
                    <a:cubicBezTo>
                      <a:pt x="205" y="40"/>
                      <a:pt x="200" y="40"/>
                      <a:pt x="194" y="34"/>
                    </a:cubicBezTo>
                    <a:cubicBezTo>
                      <a:pt x="191" y="31"/>
                      <a:pt x="193" y="25"/>
                      <a:pt x="188" y="24"/>
                    </a:cubicBezTo>
                    <a:cubicBezTo>
                      <a:pt x="182" y="22"/>
                      <a:pt x="178" y="24"/>
                      <a:pt x="178" y="16"/>
                    </a:cubicBezTo>
                    <a:cubicBezTo>
                      <a:pt x="172" y="15"/>
                      <a:pt x="168" y="15"/>
                      <a:pt x="163" y="15"/>
                    </a:cubicBezTo>
                    <a:cubicBezTo>
                      <a:pt x="154" y="15"/>
                      <a:pt x="150" y="23"/>
                      <a:pt x="140" y="23"/>
                    </a:cubicBezTo>
                    <a:cubicBezTo>
                      <a:pt x="130" y="23"/>
                      <a:pt x="140" y="0"/>
                      <a:pt x="131" y="0"/>
                    </a:cubicBezTo>
                    <a:cubicBezTo>
                      <a:pt x="122" y="0"/>
                      <a:pt x="120" y="10"/>
                      <a:pt x="116" y="10"/>
                    </a:cubicBezTo>
                    <a:cubicBezTo>
                      <a:pt x="115" y="10"/>
                      <a:pt x="114" y="11"/>
                      <a:pt x="113" y="10"/>
                    </a:cubicBezTo>
                    <a:cubicBezTo>
                      <a:pt x="110" y="16"/>
                      <a:pt x="103" y="21"/>
                      <a:pt x="94" y="21"/>
                    </a:cubicBezTo>
                    <a:cubicBezTo>
                      <a:pt x="91" y="21"/>
                      <a:pt x="90" y="16"/>
                      <a:pt x="86" y="16"/>
                    </a:cubicBezTo>
                    <a:cubicBezTo>
                      <a:pt x="83" y="16"/>
                      <a:pt x="73" y="20"/>
                      <a:pt x="72" y="15"/>
                    </a:cubicBezTo>
                    <a:cubicBezTo>
                      <a:pt x="68" y="15"/>
                      <a:pt x="69" y="13"/>
                      <a:pt x="65" y="13"/>
                    </a:cubicBezTo>
                    <a:cubicBezTo>
                      <a:pt x="54" y="13"/>
                      <a:pt x="53" y="24"/>
                      <a:pt x="45" y="32"/>
                    </a:cubicBezTo>
                    <a:cubicBezTo>
                      <a:pt x="42" y="35"/>
                      <a:pt x="37" y="35"/>
                      <a:pt x="33" y="39"/>
                    </a:cubicBezTo>
                    <a:cubicBezTo>
                      <a:pt x="30" y="42"/>
                      <a:pt x="28" y="46"/>
                      <a:pt x="23" y="46"/>
                    </a:cubicBezTo>
                    <a:cubicBezTo>
                      <a:pt x="19" y="46"/>
                      <a:pt x="16" y="42"/>
                      <a:pt x="12" y="42"/>
                    </a:cubicBezTo>
                    <a:cubicBezTo>
                      <a:pt x="11" y="42"/>
                      <a:pt x="11" y="45"/>
                      <a:pt x="10" y="45"/>
                    </a:cubicBezTo>
                    <a:cubicBezTo>
                      <a:pt x="7" y="47"/>
                      <a:pt x="0" y="63"/>
                      <a:pt x="0" y="64"/>
                    </a:cubicBezTo>
                    <a:cubicBezTo>
                      <a:pt x="0" y="65"/>
                      <a:pt x="1" y="67"/>
                      <a:pt x="0" y="68"/>
                    </a:cubicBezTo>
                    <a:cubicBezTo>
                      <a:pt x="1" y="70"/>
                      <a:pt x="0" y="71"/>
                      <a:pt x="1" y="73"/>
                    </a:cubicBezTo>
                    <a:cubicBezTo>
                      <a:pt x="1" y="87"/>
                      <a:pt x="1" y="87"/>
                      <a:pt x="1" y="87"/>
                    </a:cubicBezTo>
                    <a:cubicBezTo>
                      <a:pt x="3" y="91"/>
                      <a:pt x="2" y="94"/>
                      <a:pt x="4" y="98"/>
                    </a:cubicBezTo>
                    <a:cubicBezTo>
                      <a:pt x="5" y="102"/>
                      <a:pt x="14" y="98"/>
                      <a:pt x="14" y="105"/>
                    </a:cubicBezTo>
                    <a:cubicBezTo>
                      <a:pt x="14" y="114"/>
                      <a:pt x="4" y="113"/>
                      <a:pt x="4" y="120"/>
                    </a:cubicBezTo>
                    <a:cubicBezTo>
                      <a:pt x="4" y="126"/>
                      <a:pt x="8" y="126"/>
                      <a:pt x="10" y="128"/>
                    </a:cubicBezTo>
                    <a:cubicBezTo>
                      <a:pt x="17" y="143"/>
                      <a:pt x="32" y="145"/>
                      <a:pt x="32" y="164"/>
                    </a:cubicBezTo>
                    <a:cubicBezTo>
                      <a:pt x="21" y="167"/>
                      <a:pt x="13" y="169"/>
                      <a:pt x="13" y="181"/>
                    </a:cubicBezTo>
                    <a:cubicBezTo>
                      <a:pt x="13" y="184"/>
                      <a:pt x="15" y="187"/>
                      <a:pt x="15" y="189"/>
                    </a:cubicBezTo>
                    <a:cubicBezTo>
                      <a:pt x="30" y="188"/>
                      <a:pt x="30" y="188"/>
                      <a:pt x="30" y="188"/>
                    </a:cubicBezTo>
                    <a:cubicBezTo>
                      <a:pt x="31" y="187"/>
                      <a:pt x="33" y="186"/>
                      <a:pt x="34" y="185"/>
                    </a:cubicBezTo>
                    <a:cubicBezTo>
                      <a:pt x="46" y="188"/>
                      <a:pt x="46" y="188"/>
                      <a:pt x="46" y="188"/>
                    </a:cubicBezTo>
                    <a:cubicBezTo>
                      <a:pt x="50" y="188"/>
                      <a:pt x="52" y="184"/>
                      <a:pt x="57" y="184"/>
                    </a:cubicBezTo>
                    <a:cubicBezTo>
                      <a:pt x="62" y="184"/>
                      <a:pt x="65" y="184"/>
                      <a:pt x="70" y="185"/>
                    </a:cubicBezTo>
                    <a:cubicBezTo>
                      <a:pt x="75" y="187"/>
                      <a:pt x="78" y="197"/>
                      <a:pt x="82" y="203"/>
                    </a:cubicBezTo>
                    <a:cubicBezTo>
                      <a:pt x="86" y="209"/>
                      <a:pt x="99" y="218"/>
                      <a:pt x="108" y="218"/>
                    </a:cubicBezTo>
                    <a:cubicBezTo>
                      <a:pt x="111" y="218"/>
                      <a:pt x="114" y="218"/>
                      <a:pt x="118" y="219"/>
                    </a:cubicBezTo>
                    <a:cubicBezTo>
                      <a:pt x="116" y="221"/>
                      <a:pt x="116" y="225"/>
                      <a:pt x="112" y="225"/>
                    </a:cubicBezTo>
                    <a:cubicBezTo>
                      <a:pt x="108" y="227"/>
                      <a:pt x="105" y="225"/>
                      <a:pt x="101" y="227"/>
                    </a:cubicBezTo>
                    <a:cubicBezTo>
                      <a:pt x="108" y="234"/>
                      <a:pt x="113" y="248"/>
                      <a:pt x="127" y="248"/>
                    </a:cubicBezTo>
                    <a:cubicBezTo>
                      <a:pt x="138" y="248"/>
                      <a:pt x="139" y="233"/>
                      <a:pt x="144" y="227"/>
                    </a:cubicBezTo>
                    <a:cubicBezTo>
                      <a:pt x="148" y="227"/>
                      <a:pt x="148" y="227"/>
                      <a:pt x="148" y="227"/>
                    </a:cubicBezTo>
                    <a:cubicBezTo>
                      <a:pt x="148" y="229"/>
                      <a:pt x="145" y="232"/>
                      <a:pt x="145" y="233"/>
                    </a:cubicBezTo>
                    <a:cubicBezTo>
                      <a:pt x="145" y="239"/>
                      <a:pt x="150" y="244"/>
                      <a:pt x="150" y="251"/>
                    </a:cubicBezTo>
                    <a:cubicBezTo>
                      <a:pt x="150" y="257"/>
                      <a:pt x="147" y="258"/>
                      <a:pt x="147" y="264"/>
                    </a:cubicBezTo>
                    <a:lnTo>
                      <a:pt x="149" y="26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104"/>
              <p:cNvSpPr>
                <a:spLocks/>
              </p:cNvSpPr>
              <p:nvPr/>
            </p:nvSpPr>
            <p:spPr bwMode="auto">
              <a:xfrm>
                <a:off x="5975350" y="2781300"/>
                <a:ext cx="177800" cy="192088"/>
              </a:xfrm>
              <a:custGeom>
                <a:avLst/>
                <a:gdLst/>
                <a:ahLst/>
                <a:cxnLst>
                  <a:cxn ang="0">
                    <a:pos x="59" y="74"/>
                  </a:cxn>
                  <a:cxn ang="0">
                    <a:pos x="58" y="70"/>
                  </a:cxn>
                  <a:cxn ang="0">
                    <a:pos x="51" y="68"/>
                  </a:cxn>
                  <a:cxn ang="0">
                    <a:pos x="45" y="53"/>
                  </a:cxn>
                  <a:cxn ang="0">
                    <a:pos x="28" y="38"/>
                  </a:cxn>
                  <a:cxn ang="0">
                    <a:pos x="22" y="25"/>
                  </a:cxn>
                  <a:cxn ang="0">
                    <a:pos x="11" y="21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11" y="4"/>
                  </a:cxn>
                  <a:cxn ang="0">
                    <a:pos x="26" y="4"/>
                  </a:cxn>
                  <a:cxn ang="0">
                    <a:pos x="42" y="20"/>
                  </a:cxn>
                  <a:cxn ang="0">
                    <a:pos x="47" y="23"/>
                  </a:cxn>
                  <a:cxn ang="0">
                    <a:pos x="61" y="35"/>
                  </a:cxn>
                  <a:cxn ang="0">
                    <a:pos x="86" y="53"/>
                  </a:cxn>
                  <a:cxn ang="0">
                    <a:pos x="101" y="64"/>
                  </a:cxn>
                  <a:cxn ang="0">
                    <a:pos x="100" y="66"/>
                  </a:cxn>
                  <a:cxn ang="0">
                    <a:pos x="103" y="66"/>
                  </a:cxn>
                  <a:cxn ang="0">
                    <a:pos x="107" y="70"/>
                  </a:cxn>
                  <a:cxn ang="0">
                    <a:pos x="105" y="74"/>
                  </a:cxn>
                  <a:cxn ang="0">
                    <a:pos x="114" y="81"/>
                  </a:cxn>
                  <a:cxn ang="0">
                    <a:pos x="124" y="98"/>
                  </a:cxn>
                  <a:cxn ang="0">
                    <a:pos x="133" y="106"/>
                  </a:cxn>
                  <a:cxn ang="0">
                    <a:pos x="133" y="125"/>
                  </a:cxn>
                  <a:cxn ang="0">
                    <a:pos x="131" y="138"/>
                  </a:cxn>
                  <a:cxn ang="0">
                    <a:pos x="119" y="144"/>
                  </a:cxn>
                  <a:cxn ang="0">
                    <a:pos x="108" y="132"/>
                  </a:cxn>
                  <a:cxn ang="0">
                    <a:pos x="84" y="112"/>
                  </a:cxn>
                  <a:cxn ang="0">
                    <a:pos x="67" y="85"/>
                  </a:cxn>
                  <a:cxn ang="0">
                    <a:pos x="59" y="74"/>
                  </a:cxn>
                </a:cxnLst>
                <a:rect l="0" t="0" r="r" b="b"/>
                <a:pathLst>
                  <a:path w="133" h="144">
                    <a:moveTo>
                      <a:pt x="59" y="74"/>
                    </a:moveTo>
                    <a:cubicBezTo>
                      <a:pt x="58" y="74"/>
                      <a:pt x="59" y="72"/>
                      <a:pt x="58" y="70"/>
                    </a:cubicBezTo>
                    <a:cubicBezTo>
                      <a:pt x="57" y="69"/>
                      <a:pt x="52" y="69"/>
                      <a:pt x="51" y="68"/>
                    </a:cubicBezTo>
                    <a:cubicBezTo>
                      <a:pt x="49" y="67"/>
                      <a:pt x="45" y="56"/>
                      <a:pt x="45" y="53"/>
                    </a:cubicBezTo>
                    <a:cubicBezTo>
                      <a:pt x="41" y="43"/>
                      <a:pt x="31" y="44"/>
                      <a:pt x="28" y="38"/>
                    </a:cubicBezTo>
                    <a:cubicBezTo>
                      <a:pt x="26" y="33"/>
                      <a:pt x="24" y="30"/>
                      <a:pt x="22" y="25"/>
                    </a:cubicBezTo>
                    <a:cubicBezTo>
                      <a:pt x="20" y="21"/>
                      <a:pt x="15" y="22"/>
                      <a:pt x="11" y="21"/>
                    </a:cubicBezTo>
                    <a:cubicBezTo>
                      <a:pt x="8" y="20"/>
                      <a:pt x="1" y="8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7" y="0"/>
                      <a:pt x="8" y="2"/>
                      <a:pt x="11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35" y="7"/>
                      <a:pt x="38" y="13"/>
                      <a:pt x="42" y="20"/>
                    </a:cubicBezTo>
                    <a:cubicBezTo>
                      <a:pt x="43" y="23"/>
                      <a:pt x="45" y="22"/>
                      <a:pt x="47" y="23"/>
                    </a:cubicBezTo>
                    <a:cubicBezTo>
                      <a:pt x="53" y="25"/>
                      <a:pt x="56" y="30"/>
                      <a:pt x="61" y="35"/>
                    </a:cubicBezTo>
                    <a:cubicBezTo>
                      <a:pt x="69" y="43"/>
                      <a:pt x="74" y="49"/>
                      <a:pt x="86" y="53"/>
                    </a:cubicBezTo>
                    <a:cubicBezTo>
                      <a:pt x="93" y="55"/>
                      <a:pt x="101" y="57"/>
                      <a:pt x="101" y="64"/>
                    </a:cubicBezTo>
                    <a:cubicBezTo>
                      <a:pt x="101" y="64"/>
                      <a:pt x="100" y="65"/>
                      <a:pt x="100" y="66"/>
                    </a:cubicBezTo>
                    <a:cubicBezTo>
                      <a:pt x="101" y="66"/>
                      <a:pt x="102" y="66"/>
                      <a:pt x="103" y="66"/>
                    </a:cubicBezTo>
                    <a:cubicBezTo>
                      <a:pt x="105" y="66"/>
                      <a:pt x="106" y="68"/>
                      <a:pt x="107" y="70"/>
                    </a:cubicBezTo>
                    <a:cubicBezTo>
                      <a:pt x="105" y="74"/>
                      <a:pt x="105" y="74"/>
                      <a:pt x="105" y="74"/>
                    </a:cubicBezTo>
                    <a:cubicBezTo>
                      <a:pt x="105" y="80"/>
                      <a:pt x="109" y="81"/>
                      <a:pt x="114" y="81"/>
                    </a:cubicBezTo>
                    <a:cubicBezTo>
                      <a:pt x="114" y="91"/>
                      <a:pt x="119" y="93"/>
                      <a:pt x="124" y="98"/>
                    </a:cubicBezTo>
                    <a:cubicBezTo>
                      <a:pt x="127" y="101"/>
                      <a:pt x="133" y="102"/>
                      <a:pt x="133" y="106"/>
                    </a:cubicBezTo>
                    <a:cubicBezTo>
                      <a:pt x="133" y="112"/>
                      <a:pt x="133" y="116"/>
                      <a:pt x="133" y="125"/>
                    </a:cubicBezTo>
                    <a:cubicBezTo>
                      <a:pt x="128" y="127"/>
                      <a:pt x="131" y="133"/>
                      <a:pt x="131" y="138"/>
                    </a:cubicBezTo>
                    <a:cubicBezTo>
                      <a:pt x="131" y="143"/>
                      <a:pt x="122" y="144"/>
                      <a:pt x="119" y="144"/>
                    </a:cubicBezTo>
                    <a:cubicBezTo>
                      <a:pt x="116" y="144"/>
                      <a:pt x="109" y="132"/>
                      <a:pt x="108" y="132"/>
                    </a:cubicBezTo>
                    <a:cubicBezTo>
                      <a:pt x="100" y="124"/>
                      <a:pt x="92" y="120"/>
                      <a:pt x="84" y="112"/>
                    </a:cubicBezTo>
                    <a:cubicBezTo>
                      <a:pt x="75" y="103"/>
                      <a:pt x="71" y="95"/>
                      <a:pt x="67" y="85"/>
                    </a:cubicBezTo>
                    <a:cubicBezTo>
                      <a:pt x="66" y="83"/>
                      <a:pt x="60" y="74"/>
                      <a:pt x="59" y="7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105"/>
              <p:cNvSpPr>
                <a:spLocks/>
              </p:cNvSpPr>
              <p:nvPr/>
            </p:nvSpPr>
            <p:spPr bwMode="auto">
              <a:xfrm>
                <a:off x="6203950" y="2757488"/>
                <a:ext cx="169863" cy="188913"/>
              </a:xfrm>
              <a:custGeom>
                <a:avLst/>
                <a:gdLst/>
                <a:ahLst/>
                <a:cxnLst>
                  <a:cxn ang="0">
                    <a:pos x="37" y="130"/>
                  </a:cxn>
                  <a:cxn ang="0">
                    <a:pos x="36" y="124"/>
                  </a:cxn>
                  <a:cxn ang="0">
                    <a:pos x="27" y="126"/>
                  </a:cxn>
                  <a:cxn ang="0">
                    <a:pos x="11" y="102"/>
                  </a:cxn>
                  <a:cxn ang="0">
                    <a:pos x="12" y="99"/>
                  </a:cxn>
                  <a:cxn ang="0">
                    <a:pos x="6" y="97"/>
                  </a:cxn>
                  <a:cxn ang="0">
                    <a:pos x="0" y="78"/>
                  </a:cxn>
                  <a:cxn ang="0">
                    <a:pos x="15" y="74"/>
                  </a:cxn>
                  <a:cxn ang="0">
                    <a:pos x="33" y="54"/>
                  </a:cxn>
                  <a:cxn ang="0">
                    <a:pos x="45" y="50"/>
                  </a:cxn>
                  <a:cxn ang="0">
                    <a:pos x="56" y="41"/>
                  </a:cxn>
                  <a:cxn ang="0">
                    <a:pos x="59" y="35"/>
                  </a:cxn>
                  <a:cxn ang="0">
                    <a:pos x="63" y="32"/>
                  </a:cxn>
                  <a:cxn ang="0">
                    <a:pos x="66" y="29"/>
                  </a:cxn>
                  <a:cxn ang="0">
                    <a:pos x="82" y="23"/>
                  </a:cxn>
                  <a:cxn ang="0">
                    <a:pos x="102" y="0"/>
                  </a:cxn>
                  <a:cxn ang="0">
                    <a:pos x="109" y="11"/>
                  </a:cxn>
                  <a:cxn ang="0">
                    <a:pos x="127" y="23"/>
                  </a:cxn>
                  <a:cxn ang="0">
                    <a:pos x="117" y="29"/>
                  </a:cxn>
                  <a:cxn ang="0">
                    <a:pos x="119" y="31"/>
                  </a:cxn>
                  <a:cxn ang="0">
                    <a:pos x="106" y="37"/>
                  </a:cxn>
                  <a:cxn ang="0">
                    <a:pos x="108" y="41"/>
                  </a:cxn>
                  <a:cxn ang="0">
                    <a:pos x="105" y="44"/>
                  </a:cxn>
                  <a:cxn ang="0">
                    <a:pos x="125" y="73"/>
                  </a:cxn>
                  <a:cxn ang="0">
                    <a:pos x="115" y="77"/>
                  </a:cxn>
                  <a:cxn ang="0">
                    <a:pos x="111" y="78"/>
                  </a:cxn>
                  <a:cxn ang="0">
                    <a:pos x="109" y="83"/>
                  </a:cxn>
                  <a:cxn ang="0">
                    <a:pos x="103" y="102"/>
                  </a:cxn>
                  <a:cxn ang="0">
                    <a:pos x="93" y="113"/>
                  </a:cxn>
                  <a:cxn ang="0">
                    <a:pos x="95" y="119"/>
                  </a:cxn>
                  <a:cxn ang="0">
                    <a:pos x="90" y="134"/>
                  </a:cxn>
                  <a:cxn ang="0">
                    <a:pos x="76" y="141"/>
                  </a:cxn>
                  <a:cxn ang="0">
                    <a:pos x="71" y="135"/>
                  </a:cxn>
                  <a:cxn ang="0">
                    <a:pos x="51" y="128"/>
                  </a:cxn>
                  <a:cxn ang="0">
                    <a:pos x="40" y="132"/>
                  </a:cxn>
                  <a:cxn ang="0">
                    <a:pos x="37" y="130"/>
                  </a:cxn>
                </a:cxnLst>
                <a:rect l="0" t="0" r="r" b="b"/>
                <a:pathLst>
                  <a:path w="127" h="141">
                    <a:moveTo>
                      <a:pt x="37" y="130"/>
                    </a:moveTo>
                    <a:cubicBezTo>
                      <a:pt x="36" y="130"/>
                      <a:pt x="36" y="125"/>
                      <a:pt x="36" y="124"/>
                    </a:cubicBezTo>
                    <a:cubicBezTo>
                      <a:pt x="32" y="123"/>
                      <a:pt x="30" y="126"/>
                      <a:pt x="27" y="126"/>
                    </a:cubicBezTo>
                    <a:cubicBezTo>
                      <a:pt x="10" y="126"/>
                      <a:pt x="17" y="110"/>
                      <a:pt x="11" y="102"/>
                    </a:cubicBezTo>
                    <a:cubicBezTo>
                      <a:pt x="11" y="101"/>
                      <a:pt x="12" y="100"/>
                      <a:pt x="12" y="99"/>
                    </a:cubicBezTo>
                    <a:cubicBezTo>
                      <a:pt x="11" y="97"/>
                      <a:pt x="8" y="97"/>
                      <a:pt x="6" y="97"/>
                    </a:cubicBezTo>
                    <a:cubicBezTo>
                      <a:pt x="4" y="96"/>
                      <a:pt x="0" y="80"/>
                      <a:pt x="0" y="78"/>
                    </a:cubicBezTo>
                    <a:cubicBezTo>
                      <a:pt x="0" y="71"/>
                      <a:pt x="9" y="74"/>
                      <a:pt x="15" y="74"/>
                    </a:cubicBezTo>
                    <a:cubicBezTo>
                      <a:pt x="29" y="74"/>
                      <a:pt x="27" y="60"/>
                      <a:pt x="33" y="54"/>
                    </a:cubicBezTo>
                    <a:cubicBezTo>
                      <a:pt x="36" y="51"/>
                      <a:pt x="41" y="51"/>
                      <a:pt x="45" y="50"/>
                    </a:cubicBezTo>
                    <a:cubicBezTo>
                      <a:pt x="52" y="49"/>
                      <a:pt x="52" y="44"/>
                      <a:pt x="56" y="41"/>
                    </a:cubicBezTo>
                    <a:cubicBezTo>
                      <a:pt x="54" y="39"/>
                      <a:pt x="59" y="35"/>
                      <a:pt x="59" y="35"/>
                    </a:cubicBezTo>
                    <a:cubicBezTo>
                      <a:pt x="61" y="34"/>
                      <a:pt x="61" y="33"/>
                      <a:pt x="63" y="32"/>
                    </a:cubicBezTo>
                    <a:cubicBezTo>
                      <a:pt x="64" y="32"/>
                      <a:pt x="65" y="30"/>
                      <a:pt x="66" y="29"/>
                    </a:cubicBezTo>
                    <a:cubicBezTo>
                      <a:pt x="70" y="25"/>
                      <a:pt x="80" y="27"/>
                      <a:pt x="82" y="23"/>
                    </a:cubicBezTo>
                    <a:cubicBezTo>
                      <a:pt x="85" y="16"/>
                      <a:pt x="95" y="0"/>
                      <a:pt x="102" y="0"/>
                    </a:cubicBezTo>
                    <a:cubicBezTo>
                      <a:pt x="109" y="0"/>
                      <a:pt x="109" y="4"/>
                      <a:pt x="109" y="11"/>
                    </a:cubicBezTo>
                    <a:cubicBezTo>
                      <a:pt x="109" y="20"/>
                      <a:pt x="127" y="15"/>
                      <a:pt x="127" y="23"/>
                    </a:cubicBezTo>
                    <a:cubicBezTo>
                      <a:pt x="127" y="27"/>
                      <a:pt x="117" y="25"/>
                      <a:pt x="117" y="29"/>
                    </a:cubicBezTo>
                    <a:cubicBezTo>
                      <a:pt x="117" y="30"/>
                      <a:pt x="118" y="31"/>
                      <a:pt x="119" y="31"/>
                    </a:cubicBezTo>
                    <a:cubicBezTo>
                      <a:pt x="118" y="32"/>
                      <a:pt x="106" y="37"/>
                      <a:pt x="106" y="37"/>
                    </a:cubicBezTo>
                    <a:cubicBezTo>
                      <a:pt x="107" y="38"/>
                      <a:pt x="108" y="40"/>
                      <a:pt x="108" y="41"/>
                    </a:cubicBezTo>
                    <a:cubicBezTo>
                      <a:pt x="107" y="42"/>
                      <a:pt x="105" y="43"/>
                      <a:pt x="105" y="44"/>
                    </a:cubicBezTo>
                    <a:cubicBezTo>
                      <a:pt x="105" y="51"/>
                      <a:pt x="117" y="73"/>
                      <a:pt x="125" y="73"/>
                    </a:cubicBezTo>
                    <a:cubicBezTo>
                      <a:pt x="124" y="79"/>
                      <a:pt x="120" y="77"/>
                      <a:pt x="115" y="77"/>
                    </a:cubicBezTo>
                    <a:cubicBezTo>
                      <a:pt x="114" y="77"/>
                      <a:pt x="112" y="78"/>
                      <a:pt x="111" y="78"/>
                    </a:cubicBezTo>
                    <a:cubicBezTo>
                      <a:pt x="109" y="83"/>
                      <a:pt x="109" y="83"/>
                      <a:pt x="109" y="83"/>
                    </a:cubicBezTo>
                    <a:cubicBezTo>
                      <a:pt x="106" y="92"/>
                      <a:pt x="103" y="95"/>
                      <a:pt x="103" y="102"/>
                    </a:cubicBezTo>
                    <a:cubicBezTo>
                      <a:pt x="98" y="103"/>
                      <a:pt x="93" y="110"/>
                      <a:pt x="93" y="113"/>
                    </a:cubicBezTo>
                    <a:cubicBezTo>
                      <a:pt x="93" y="116"/>
                      <a:pt x="95" y="117"/>
                      <a:pt x="95" y="119"/>
                    </a:cubicBezTo>
                    <a:cubicBezTo>
                      <a:pt x="95" y="122"/>
                      <a:pt x="90" y="129"/>
                      <a:pt x="90" y="134"/>
                    </a:cubicBezTo>
                    <a:cubicBezTo>
                      <a:pt x="83" y="135"/>
                      <a:pt x="82" y="141"/>
                      <a:pt x="76" y="141"/>
                    </a:cubicBezTo>
                    <a:cubicBezTo>
                      <a:pt x="72" y="141"/>
                      <a:pt x="71" y="137"/>
                      <a:pt x="71" y="135"/>
                    </a:cubicBezTo>
                    <a:cubicBezTo>
                      <a:pt x="64" y="133"/>
                      <a:pt x="59" y="128"/>
                      <a:pt x="51" y="128"/>
                    </a:cubicBezTo>
                    <a:cubicBezTo>
                      <a:pt x="48" y="128"/>
                      <a:pt x="45" y="132"/>
                      <a:pt x="40" y="132"/>
                    </a:cubicBezTo>
                    <a:cubicBezTo>
                      <a:pt x="39" y="132"/>
                      <a:pt x="38" y="130"/>
                      <a:pt x="37" y="1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06"/>
              <p:cNvSpPr>
                <a:spLocks/>
              </p:cNvSpPr>
              <p:nvPr/>
            </p:nvSpPr>
            <p:spPr bwMode="auto">
              <a:xfrm>
                <a:off x="6367463" y="2847975"/>
                <a:ext cx="106363" cy="123825"/>
              </a:xfrm>
              <a:custGeom>
                <a:avLst/>
                <a:gdLst/>
                <a:ahLst/>
                <a:cxnLst>
                  <a:cxn ang="0">
                    <a:pos x="31" y="34"/>
                  </a:cxn>
                  <a:cxn ang="0">
                    <a:pos x="27" y="38"/>
                  </a:cxn>
                  <a:cxn ang="0">
                    <a:pos x="17" y="24"/>
                  </a:cxn>
                  <a:cxn ang="0">
                    <a:pos x="32" y="16"/>
                  </a:cxn>
                  <a:cxn ang="0">
                    <a:pos x="49" y="15"/>
                  </a:cxn>
                  <a:cxn ang="0">
                    <a:pos x="64" y="18"/>
                  </a:cxn>
                  <a:cxn ang="0">
                    <a:pos x="77" y="4"/>
                  </a:cxn>
                  <a:cxn ang="0">
                    <a:pos x="79" y="0"/>
                  </a:cxn>
                  <a:cxn ang="0">
                    <a:pos x="77" y="0"/>
                  </a:cxn>
                  <a:cxn ang="0">
                    <a:pos x="63" y="10"/>
                  </a:cxn>
                  <a:cxn ang="0">
                    <a:pos x="59" y="10"/>
                  </a:cxn>
                  <a:cxn ang="0">
                    <a:pos x="28" y="5"/>
                  </a:cxn>
                  <a:cxn ang="0">
                    <a:pos x="12" y="30"/>
                  </a:cxn>
                  <a:cxn ang="0">
                    <a:pos x="8" y="37"/>
                  </a:cxn>
                  <a:cxn ang="0">
                    <a:pos x="0" y="61"/>
                  </a:cxn>
                  <a:cxn ang="0">
                    <a:pos x="8" y="66"/>
                  </a:cxn>
                  <a:cxn ang="0">
                    <a:pos x="8" y="87"/>
                  </a:cxn>
                  <a:cxn ang="0">
                    <a:pos x="16" y="93"/>
                  </a:cxn>
                  <a:cxn ang="0">
                    <a:pos x="22" y="76"/>
                  </a:cxn>
                  <a:cxn ang="0">
                    <a:pos x="18" y="61"/>
                  </a:cxn>
                  <a:cxn ang="0">
                    <a:pos x="25" y="56"/>
                  </a:cxn>
                  <a:cxn ang="0">
                    <a:pos x="28" y="56"/>
                  </a:cxn>
                  <a:cxn ang="0">
                    <a:pos x="27" y="65"/>
                  </a:cxn>
                  <a:cxn ang="0">
                    <a:pos x="34" y="79"/>
                  </a:cxn>
                  <a:cxn ang="0">
                    <a:pos x="34" y="83"/>
                  </a:cxn>
                  <a:cxn ang="0">
                    <a:pos x="39" y="83"/>
                  </a:cxn>
                  <a:cxn ang="0">
                    <a:pos x="49" y="73"/>
                  </a:cxn>
                  <a:cxn ang="0">
                    <a:pos x="43" y="65"/>
                  </a:cxn>
                  <a:cxn ang="0">
                    <a:pos x="45" y="63"/>
                  </a:cxn>
                  <a:cxn ang="0">
                    <a:pos x="34" y="44"/>
                  </a:cxn>
                  <a:cxn ang="0">
                    <a:pos x="57" y="31"/>
                  </a:cxn>
                  <a:cxn ang="0">
                    <a:pos x="57" y="28"/>
                  </a:cxn>
                  <a:cxn ang="0">
                    <a:pos x="31" y="36"/>
                  </a:cxn>
                  <a:cxn ang="0">
                    <a:pos x="31" y="34"/>
                  </a:cxn>
                </a:cxnLst>
                <a:rect l="0" t="0" r="r" b="b"/>
                <a:pathLst>
                  <a:path w="79" h="93">
                    <a:moveTo>
                      <a:pt x="31" y="34"/>
                    </a:moveTo>
                    <a:cubicBezTo>
                      <a:pt x="30" y="36"/>
                      <a:pt x="29" y="38"/>
                      <a:pt x="27" y="38"/>
                    </a:cubicBezTo>
                    <a:cubicBezTo>
                      <a:pt x="20" y="38"/>
                      <a:pt x="17" y="30"/>
                      <a:pt x="17" y="24"/>
                    </a:cubicBezTo>
                    <a:cubicBezTo>
                      <a:pt x="17" y="15"/>
                      <a:pt x="24" y="16"/>
                      <a:pt x="32" y="16"/>
                    </a:cubicBezTo>
                    <a:cubicBezTo>
                      <a:pt x="39" y="16"/>
                      <a:pt x="42" y="15"/>
                      <a:pt x="49" y="15"/>
                    </a:cubicBezTo>
                    <a:cubicBezTo>
                      <a:pt x="54" y="15"/>
                      <a:pt x="58" y="18"/>
                      <a:pt x="64" y="18"/>
                    </a:cubicBezTo>
                    <a:cubicBezTo>
                      <a:pt x="73" y="18"/>
                      <a:pt x="76" y="10"/>
                      <a:pt x="77" y="4"/>
                    </a:cubicBezTo>
                    <a:cubicBezTo>
                      <a:pt x="79" y="4"/>
                      <a:pt x="79" y="1"/>
                      <a:pt x="79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2" y="4"/>
                      <a:pt x="65" y="8"/>
                      <a:pt x="63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17" y="5"/>
                      <a:pt x="12" y="20"/>
                      <a:pt x="12" y="30"/>
                    </a:cubicBezTo>
                    <a:cubicBezTo>
                      <a:pt x="12" y="33"/>
                      <a:pt x="8" y="35"/>
                      <a:pt x="8" y="37"/>
                    </a:cubicBezTo>
                    <a:cubicBezTo>
                      <a:pt x="4" y="47"/>
                      <a:pt x="0" y="51"/>
                      <a:pt x="0" y="61"/>
                    </a:cubicBezTo>
                    <a:cubicBezTo>
                      <a:pt x="0" y="66"/>
                      <a:pt x="6" y="66"/>
                      <a:pt x="8" y="66"/>
                    </a:cubicBezTo>
                    <a:cubicBezTo>
                      <a:pt x="8" y="73"/>
                      <a:pt x="8" y="83"/>
                      <a:pt x="8" y="87"/>
                    </a:cubicBezTo>
                    <a:cubicBezTo>
                      <a:pt x="8" y="90"/>
                      <a:pt x="12" y="93"/>
                      <a:pt x="16" y="93"/>
                    </a:cubicBezTo>
                    <a:cubicBezTo>
                      <a:pt x="20" y="93"/>
                      <a:pt x="22" y="78"/>
                      <a:pt x="22" y="76"/>
                    </a:cubicBezTo>
                    <a:cubicBezTo>
                      <a:pt x="22" y="70"/>
                      <a:pt x="18" y="67"/>
                      <a:pt x="18" y="61"/>
                    </a:cubicBezTo>
                    <a:cubicBezTo>
                      <a:pt x="18" y="58"/>
                      <a:pt x="22" y="56"/>
                      <a:pt x="25" y="56"/>
                    </a:cubicBezTo>
                    <a:cubicBezTo>
                      <a:pt x="26" y="56"/>
                      <a:pt x="27" y="56"/>
                      <a:pt x="28" y="56"/>
                    </a:cubicBezTo>
                    <a:cubicBezTo>
                      <a:pt x="27" y="65"/>
                      <a:pt x="27" y="65"/>
                      <a:pt x="27" y="65"/>
                    </a:cubicBezTo>
                    <a:cubicBezTo>
                      <a:pt x="27" y="71"/>
                      <a:pt x="34" y="73"/>
                      <a:pt x="34" y="79"/>
                    </a:cubicBezTo>
                    <a:cubicBezTo>
                      <a:pt x="34" y="80"/>
                      <a:pt x="34" y="81"/>
                      <a:pt x="34" y="83"/>
                    </a:cubicBezTo>
                    <a:cubicBezTo>
                      <a:pt x="39" y="83"/>
                      <a:pt x="39" y="83"/>
                      <a:pt x="39" y="83"/>
                    </a:cubicBezTo>
                    <a:cubicBezTo>
                      <a:pt x="39" y="78"/>
                      <a:pt x="49" y="78"/>
                      <a:pt x="49" y="73"/>
                    </a:cubicBezTo>
                    <a:cubicBezTo>
                      <a:pt x="47" y="73"/>
                      <a:pt x="43" y="68"/>
                      <a:pt x="43" y="65"/>
                    </a:cubicBezTo>
                    <a:cubicBezTo>
                      <a:pt x="43" y="65"/>
                      <a:pt x="44" y="64"/>
                      <a:pt x="45" y="63"/>
                    </a:cubicBezTo>
                    <a:cubicBezTo>
                      <a:pt x="42" y="61"/>
                      <a:pt x="34" y="46"/>
                      <a:pt x="34" y="44"/>
                    </a:cubicBezTo>
                    <a:cubicBezTo>
                      <a:pt x="46" y="44"/>
                      <a:pt x="47" y="35"/>
                      <a:pt x="57" y="31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4" y="27"/>
                      <a:pt x="31" y="35"/>
                      <a:pt x="31" y="36"/>
                    </a:cubicBezTo>
                    <a:lnTo>
                      <a:pt x="31" y="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107"/>
              <p:cNvSpPr>
                <a:spLocks/>
              </p:cNvSpPr>
              <p:nvPr/>
            </p:nvSpPr>
            <p:spPr bwMode="auto">
              <a:xfrm>
                <a:off x="6145213" y="2973388"/>
                <a:ext cx="171450" cy="49213"/>
              </a:xfrm>
              <a:custGeom>
                <a:avLst/>
                <a:gdLst/>
                <a:ahLst/>
                <a:cxnLst>
                  <a:cxn ang="0">
                    <a:pos x="123" y="36"/>
                  </a:cxn>
                  <a:cxn ang="0">
                    <a:pos x="114" y="33"/>
                  </a:cxn>
                  <a:cxn ang="0">
                    <a:pos x="114" y="37"/>
                  </a:cxn>
                  <a:cxn ang="0">
                    <a:pos x="67" y="31"/>
                  </a:cxn>
                  <a:cxn ang="0">
                    <a:pos x="56" y="25"/>
                  </a:cxn>
                  <a:cxn ang="0">
                    <a:pos x="32" y="22"/>
                  </a:cxn>
                  <a:cxn ang="0">
                    <a:pos x="14" y="20"/>
                  </a:cxn>
                  <a:cxn ang="0">
                    <a:pos x="0" y="10"/>
                  </a:cxn>
                  <a:cxn ang="0">
                    <a:pos x="11" y="1"/>
                  </a:cxn>
                  <a:cxn ang="0">
                    <a:pos x="14" y="3"/>
                  </a:cxn>
                  <a:cxn ang="0">
                    <a:pos x="22" y="0"/>
                  </a:cxn>
                  <a:cxn ang="0">
                    <a:pos x="55" y="14"/>
                  </a:cxn>
                  <a:cxn ang="0">
                    <a:pos x="68" y="7"/>
                  </a:cxn>
                  <a:cxn ang="0">
                    <a:pos x="88" y="15"/>
                  </a:cxn>
                  <a:cxn ang="0">
                    <a:pos x="101" y="14"/>
                  </a:cxn>
                  <a:cxn ang="0">
                    <a:pos x="105" y="14"/>
                  </a:cxn>
                  <a:cxn ang="0">
                    <a:pos x="89" y="17"/>
                  </a:cxn>
                  <a:cxn ang="0">
                    <a:pos x="107" y="22"/>
                  </a:cxn>
                  <a:cxn ang="0">
                    <a:pos x="111" y="26"/>
                  </a:cxn>
                  <a:cxn ang="0">
                    <a:pos x="121" y="27"/>
                  </a:cxn>
                  <a:cxn ang="0">
                    <a:pos x="128" y="31"/>
                  </a:cxn>
                  <a:cxn ang="0">
                    <a:pos x="123" y="36"/>
                  </a:cxn>
                </a:cxnLst>
                <a:rect l="0" t="0" r="r" b="b"/>
                <a:pathLst>
                  <a:path w="128" h="37">
                    <a:moveTo>
                      <a:pt x="123" y="36"/>
                    </a:moveTo>
                    <a:cubicBezTo>
                      <a:pt x="119" y="36"/>
                      <a:pt x="119" y="33"/>
                      <a:pt x="114" y="33"/>
                    </a:cubicBezTo>
                    <a:cubicBezTo>
                      <a:pt x="113" y="33"/>
                      <a:pt x="114" y="36"/>
                      <a:pt x="114" y="37"/>
                    </a:cubicBezTo>
                    <a:cubicBezTo>
                      <a:pt x="100" y="32"/>
                      <a:pt x="85" y="31"/>
                      <a:pt x="67" y="31"/>
                    </a:cubicBezTo>
                    <a:cubicBezTo>
                      <a:pt x="62" y="31"/>
                      <a:pt x="61" y="25"/>
                      <a:pt x="56" y="25"/>
                    </a:cubicBezTo>
                    <a:cubicBezTo>
                      <a:pt x="48" y="25"/>
                      <a:pt x="41" y="25"/>
                      <a:pt x="32" y="22"/>
                    </a:cubicBezTo>
                    <a:cubicBezTo>
                      <a:pt x="25" y="20"/>
                      <a:pt x="19" y="24"/>
                      <a:pt x="14" y="20"/>
                    </a:cubicBezTo>
                    <a:cubicBezTo>
                      <a:pt x="10" y="15"/>
                      <a:pt x="7" y="10"/>
                      <a:pt x="0" y="10"/>
                    </a:cubicBezTo>
                    <a:cubicBezTo>
                      <a:pt x="0" y="9"/>
                      <a:pt x="8" y="1"/>
                      <a:pt x="11" y="1"/>
                    </a:cubicBezTo>
                    <a:cubicBezTo>
                      <a:pt x="12" y="1"/>
                      <a:pt x="13" y="3"/>
                      <a:pt x="14" y="3"/>
                    </a:cubicBezTo>
                    <a:cubicBezTo>
                      <a:pt x="17" y="3"/>
                      <a:pt x="19" y="0"/>
                      <a:pt x="22" y="0"/>
                    </a:cubicBezTo>
                    <a:cubicBezTo>
                      <a:pt x="35" y="0"/>
                      <a:pt x="41" y="14"/>
                      <a:pt x="55" y="14"/>
                    </a:cubicBezTo>
                    <a:cubicBezTo>
                      <a:pt x="62" y="14"/>
                      <a:pt x="63" y="7"/>
                      <a:pt x="68" y="7"/>
                    </a:cubicBezTo>
                    <a:cubicBezTo>
                      <a:pt x="77" y="7"/>
                      <a:pt x="80" y="15"/>
                      <a:pt x="88" y="15"/>
                    </a:cubicBezTo>
                    <a:cubicBezTo>
                      <a:pt x="101" y="14"/>
                      <a:pt x="101" y="14"/>
                      <a:pt x="101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4" y="16"/>
                      <a:pt x="89" y="17"/>
                      <a:pt x="89" y="17"/>
                    </a:cubicBezTo>
                    <a:cubicBezTo>
                      <a:pt x="93" y="22"/>
                      <a:pt x="99" y="22"/>
                      <a:pt x="107" y="22"/>
                    </a:cubicBezTo>
                    <a:cubicBezTo>
                      <a:pt x="110" y="22"/>
                      <a:pt x="110" y="26"/>
                      <a:pt x="111" y="26"/>
                    </a:cubicBezTo>
                    <a:cubicBezTo>
                      <a:pt x="114" y="30"/>
                      <a:pt x="117" y="26"/>
                      <a:pt x="121" y="27"/>
                    </a:cubicBezTo>
                    <a:cubicBezTo>
                      <a:pt x="125" y="29"/>
                      <a:pt x="125" y="30"/>
                      <a:pt x="128" y="31"/>
                    </a:cubicBezTo>
                    <a:cubicBezTo>
                      <a:pt x="127" y="33"/>
                      <a:pt x="124" y="36"/>
                      <a:pt x="123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08"/>
              <p:cNvSpPr>
                <a:spLocks/>
              </p:cNvSpPr>
              <p:nvPr/>
            </p:nvSpPr>
            <p:spPr bwMode="auto">
              <a:xfrm>
                <a:off x="6386513" y="3013075"/>
                <a:ext cx="52388" cy="12700"/>
              </a:xfrm>
              <a:custGeom>
                <a:avLst/>
                <a:gdLst/>
                <a:ahLst/>
                <a:cxnLst>
                  <a:cxn ang="0">
                    <a:pos x="26" y="9"/>
                  </a:cxn>
                  <a:cxn ang="0">
                    <a:pos x="10" y="9"/>
                  </a:cxn>
                  <a:cxn ang="0">
                    <a:pos x="0" y="4"/>
                  </a:cxn>
                  <a:cxn ang="0">
                    <a:pos x="8" y="1"/>
                  </a:cxn>
                  <a:cxn ang="0">
                    <a:pos x="26" y="4"/>
                  </a:cxn>
                  <a:cxn ang="0">
                    <a:pos x="39" y="0"/>
                  </a:cxn>
                  <a:cxn ang="0">
                    <a:pos x="26" y="9"/>
                  </a:cxn>
                </a:cxnLst>
                <a:rect l="0" t="0" r="r" b="b"/>
                <a:pathLst>
                  <a:path w="39" h="9">
                    <a:moveTo>
                      <a:pt x="26" y="9"/>
                    </a:moveTo>
                    <a:cubicBezTo>
                      <a:pt x="20" y="9"/>
                      <a:pt x="13" y="9"/>
                      <a:pt x="10" y="9"/>
                    </a:cubicBezTo>
                    <a:cubicBezTo>
                      <a:pt x="7" y="9"/>
                      <a:pt x="0" y="9"/>
                      <a:pt x="0" y="4"/>
                    </a:cubicBezTo>
                    <a:cubicBezTo>
                      <a:pt x="0" y="1"/>
                      <a:pt x="5" y="1"/>
                      <a:pt x="8" y="1"/>
                    </a:cubicBezTo>
                    <a:cubicBezTo>
                      <a:pt x="16" y="1"/>
                      <a:pt x="19" y="4"/>
                      <a:pt x="26" y="4"/>
                    </a:cubicBezTo>
                    <a:cubicBezTo>
                      <a:pt x="32" y="4"/>
                      <a:pt x="35" y="2"/>
                      <a:pt x="39" y="0"/>
                    </a:cubicBezTo>
                    <a:cubicBezTo>
                      <a:pt x="35" y="6"/>
                      <a:pt x="32" y="7"/>
                      <a:pt x="26" y="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09"/>
              <p:cNvSpPr>
                <a:spLocks/>
              </p:cNvSpPr>
              <p:nvPr/>
            </p:nvSpPr>
            <p:spPr bwMode="auto">
              <a:xfrm>
                <a:off x="6335713" y="3016250"/>
                <a:ext cx="36513" cy="12700"/>
              </a:xfrm>
              <a:custGeom>
                <a:avLst/>
                <a:gdLst/>
                <a:ahLst/>
                <a:cxnLst>
                  <a:cxn ang="0">
                    <a:pos x="27" y="6"/>
                  </a:cxn>
                  <a:cxn ang="0">
                    <a:pos x="23" y="6"/>
                  </a:cxn>
                  <a:cxn ang="0">
                    <a:pos x="19" y="5"/>
                  </a:cxn>
                  <a:cxn ang="0">
                    <a:pos x="9" y="9"/>
                  </a:cxn>
                  <a:cxn ang="0">
                    <a:pos x="0" y="6"/>
                  </a:cxn>
                  <a:cxn ang="0">
                    <a:pos x="7" y="1"/>
                  </a:cxn>
                  <a:cxn ang="0">
                    <a:pos x="16" y="3"/>
                  </a:cxn>
                  <a:cxn ang="0">
                    <a:pos x="16" y="0"/>
                  </a:cxn>
                  <a:cxn ang="0">
                    <a:pos x="27" y="0"/>
                  </a:cxn>
                  <a:cxn ang="0">
                    <a:pos x="27" y="6"/>
                  </a:cxn>
                </a:cxnLst>
                <a:rect l="0" t="0" r="r" b="b"/>
                <a:pathLst>
                  <a:path w="27" h="9">
                    <a:moveTo>
                      <a:pt x="27" y="6"/>
                    </a:moveTo>
                    <a:cubicBezTo>
                      <a:pt x="23" y="6"/>
                      <a:pt x="23" y="6"/>
                      <a:pt x="23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5" y="6"/>
                      <a:pt x="13" y="9"/>
                      <a:pt x="9" y="9"/>
                    </a:cubicBezTo>
                    <a:cubicBezTo>
                      <a:pt x="5" y="9"/>
                      <a:pt x="0" y="8"/>
                      <a:pt x="0" y="6"/>
                    </a:cubicBezTo>
                    <a:cubicBezTo>
                      <a:pt x="0" y="1"/>
                      <a:pt x="3" y="1"/>
                      <a:pt x="7" y="1"/>
                    </a:cubicBezTo>
                    <a:cubicBezTo>
                      <a:pt x="11" y="1"/>
                      <a:pt x="13" y="2"/>
                      <a:pt x="16" y="3"/>
                    </a:cubicBezTo>
                    <a:cubicBezTo>
                      <a:pt x="16" y="2"/>
                      <a:pt x="16" y="1"/>
                      <a:pt x="1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3"/>
                      <a:pt x="26" y="5"/>
                      <a:pt x="27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110"/>
              <p:cNvSpPr>
                <a:spLocks/>
              </p:cNvSpPr>
              <p:nvPr/>
            </p:nvSpPr>
            <p:spPr bwMode="auto">
              <a:xfrm>
                <a:off x="6373813" y="3030538"/>
                <a:ext cx="26988" cy="19050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12" y="9"/>
                  </a:cxn>
                  <a:cxn ang="0">
                    <a:pos x="0" y="4"/>
                  </a:cxn>
                  <a:cxn ang="0">
                    <a:pos x="9" y="1"/>
                  </a:cxn>
                  <a:cxn ang="0">
                    <a:pos x="13" y="1"/>
                  </a:cxn>
                  <a:cxn ang="0">
                    <a:pos x="20" y="11"/>
                  </a:cxn>
                  <a:cxn ang="0">
                    <a:pos x="16" y="14"/>
                  </a:cxn>
                  <a:cxn ang="0">
                    <a:pos x="15" y="14"/>
                  </a:cxn>
                </a:cxnLst>
                <a:rect l="0" t="0" r="r" b="b"/>
                <a:pathLst>
                  <a:path w="20" h="14">
                    <a:moveTo>
                      <a:pt x="15" y="14"/>
                    </a:moveTo>
                    <a:cubicBezTo>
                      <a:pt x="12" y="14"/>
                      <a:pt x="12" y="10"/>
                      <a:pt x="12" y="9"/>
                    </a:cubicBezTo>
                    <a:cubicBezTo>
                      <a:pt x="8" y="9"/>
                      <a:pt x="0" y="8"/>
                      <a:pt x="0" y="4"/>
                    </a:cubicBezTo>
                    <a:cubicBezTo>
                      <a:pt x="0" y="0"/>
                      <a:pt x="6" y="1"/>
                      <a:pt x="9" y="1"/>
                    </a:cubicBezTo>
                    <a:cubicBezTo>
                      <a:pt x="10" y="1"/>
                      <a:pt x="12" y="1"/>
                      <a:pt x="13" y="1"/>
                    </a:cubicBezTo>
                    <a:cubicBezTo>
                      <a:pt x="13" y="7"/>
                      <a:pt x="20" y="6"/>
                      <a:pt x="20" y="11"/>
                    </a:cubicBezTo>
                    <a:cubicBezTo>
                      <a:pt x="20" y="13"/>
                      <a:pt x="18" y="14"/>
                      <a:pt x="16" y="14"/>
                    </a:cubicBezTo>
                    <a:cubicBezTo>
                      <a:pt x="16" y="14"/>
                      <a:pt x="15" y="14"/>
                      <a:pt x="15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111"/>
              <p:cNvSpPr>
                <a:spLocks/>
              </p:cNvSpPr>
              <p:nvPr/>
            </p:nvSpPr>
            <p:spPr bwMode="auto">
              <a:xfrm>
                <a:off x="6323013" y="3014663"/>
                <a:ext cx="11113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8" y="3"/>
                  </a:cxn>
                  <a:cxn ang="0">
                    <a:pos x="3" y="8"/>
                  </a:cxn>
                  <a:cxn ang="0">
                    <a:pos x="0" y="5"/>
                  </a:cxn>
                  <a:cxn ang="0">
                    <a:pos x="0" y="0"/>
                  </a:cxn>
                </a:cxnLst>
                <a:rect l="0" t="0" r="r" b="b"/>
                <a:pathLst>
                  <a:path w="8" h="8">
                    <a:moveTo>
                      <a:pt x="0" y="0"/>
                    </a:moveTo>
                    <a:cubicBezTo>
                      <a:pt x="1" y="0"/>
                      <a:pt x="2" y="0"/>
                      <a:pt x="4" y="0"/>
                    </a:cubicBezTo>
                    <a:cubicBezTo>
                      <a:pt x="6" y="0"/>
                      <a:pt x="6" y="2"/>
                      <a:pt x="8" y="3"/>
                    </a:cubicBezTo>
                    <a:cubicBezTo>
                      <a:pt x="7" y="6"/>
                      <a:pt x="5" y="8"/>
                      <a:pt x="3" y="8"/>
                    </a:cubicBezTo>
                    <a:cubicBezTo>
                      <a:pt x="2" y="8"/>
                      <a:pt x="0" y="6"/>
                      <a:pt x="0" y="5"/>
                    </a:cubicBezTo>
                    <a:cubicBezTo>
                      <a:pt x="0" y="3"/>
                      <a:pt x="0" y="2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112"/>
              <p:cNvSpPr>
                <a:spLocks/>
              </p:cNvSpPr>
              <p:nvPr/>
            </p:nvSpPr>
            <p:spPr bwMode="auto">
              <a:xfrm>
                <a:off x="6448425" y="3016250"/>
                <a:ext cx="58738" cy="34925"/>
              </a:xfrm>
              <a:custGeom>
                <a:avLst/>
                <a:gdLst/>
                <a:ahLst/>
                <a:cxnLst>
                  <a:cxn ang="0">
                    <a:pos x="19" y="13"/>
                  </a:cxn>
                  <a:cxn ang="0">
                    <a:pos x="17" y="19"/>
                  </a:cxn>
                  <a:cxn ang="0">
                    <a:pos x="3" y="26"/>
                  </a:cxn>
                  <a:cxn ang="0">
                    <a:pos x="0" y="22"/>
                  </a:cxn>
                  <a:cxn ang="0">
                    <a:pos x="15" y="10"/>
                  </a:cxn>
                  <a:cxn ang="0">
                    <a:pos x="17" y="6"/>
                  </a:cxn>
                  <a:cxn ang="0">
                    <a:pos x="45" y="3"/>
                  </a:cxn>
                  <a:cxn ang="0">
                    <a:pos x="19" y="13"/>
                  </a:cxn>
                </a:cxnLst>
                <a:rect l="0" t="0" r="r" b="b"/>
                <a:pathLst>
                  <a:path w="45" h="26">
                    <a:moveTo>
                      <a:pt x="19" y="13"/>
                    </a:moveTo>
                    <a:cubicBezTo>
                      <a:pt x="16" y="13"/>
                      <a:pt x="19" y="17"/>
                      <a:pt x="17" y="19"/>
                    </a:cubicBezTo>
                    <a:cubicBezTo>
                      <a:pt x="15" y="21"/>
                      <a:pt x="8" y="26"/>
                      <a:pt x="3" y="26"/>
                    </a:cubicBezTo>
                    <a:cubicBezTo>
                      <a:pt x="1" y="26"/>
                      <a:pt x="0" y="24"/>
                      <a:pt x="0" y="22"/>
                    </a:cubicBezTo>
                    <a:cubicBezTo>
                      <a:pt x="0" y="12"/>
                      <a:pt x="8" y="12"/>
                      <a:pt x="15" y="10"/>
                    </a:cubicBezTo>
                    <a:cubicBezTo>
                      <a:pt x="16" y="10"/>
                      <a:pt x="16" y="7"/>
                      <a:pt x="17" y="6"/>
                    </a:cubicBezTo>
                    <a:cubicBezTo>
                      <a:pt x="21" y="2"/>
                      <a:pt x="41" y="0"/>
                      <a:pt x="45" y="3"/>
                    </a:cubicBezTo>
                    <a:cubicBezTo>
                      <a:pt x="40" y="9"/>
                      <a:pt x="26" y="13"/>
                      <a:pt x="19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113"/>
              <p:cNvSpPr>
                <a:spLocks/>
              </p:cNvSpPr>
              <p:nvPr/>
            </p:nvSpPr>
            <p:spPr bwMode="auto">
              <a:xfrm>
                <a:off x="6489700" y="2922588"/>
                <a:ext cx="17463" cy="19050"/>
              </a:xfrm>
              <a:custGeom>
                <a:avLst/>
                <a:gdLst/>
                <a:ahLst/>
                <a:cxnLst>
                  <a:cxn ang="0">
                    <a:pos x="13" y="8"/>
                  </a:cxn>
                  <a:cxn ang="0">
                    <a:pos x="8" y="14"/>
                  </a:cxn>
                  <a:cxn ang="0">
                    <a:pos x="0" y="5"/>
                  </a:cxn>
                  <a:cxn ang="0">
                    <a:pos x="13" y="8"/>
                  </a:cxn>
                </a:cxnLst>
                <a:rect l="0" t="0" r="r" b="b"/>
                <a:pathLst>
                  <a:path w="13" h="14">
                    <a:moveTo>
                      <a:pt x="13" y="8"/>
                    </a:moveTo>
                    <a:cubicBezTo>
                      <a:pt x="13" y="9"/>
                      <a:pt x="10" y="14"/>
                      <a:pt x="8" y="14"/>
                    </a:cubicBezTo>
                    <a:cubicBezTo>
                      <a:pt x="6" y="14"/>
                      <a:pt x="0" y="9"/>
                      <a:pt x="0" y="5"/>
                    </a:cubicBezTo>
                    <a:cubicBezTo>
                      <a:pt x="0" y="0"/>
                      <a:pt x="13" y="4"/>
                      <a:pt x="13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114"/>
              <p:cNvSpPr>
                <a:spLocks/>
              </p:cNvSpPr>
              <p:nvPr/>
            </p:nvSpPr>
            <p:spPr bwMode="auto">
              <a:xfrm>
                <a:off x="6519863" y="2924175"/>
                <a:ext cx="47625" cy="14288"/>
              </a:xfrm>
              <a:custGeom>
                <a:avLst/>
                <a:gdLst/>
                <a:ahLst/>
                <a:cxnLst>
                  <a:cxn ang="0">
                    <a:pos x="31" y="2"/>
                  </a:cxn>
                  <a:cxn ang="0">
                    <a:pos x="36" y="10"/>
                  </a:cxn>
                  <a:cxn ang="0">
                    <a:pos x="34" y="10"/>
                  </a:cxn>
                  <a:cxn ang="0">
                    <a:pos x="18" y="6"/>
                  </a:cxn>
                  <a:cxn ang="0">
                    <a:pos x="8" y="6"/>
                  </a:cxn>
                  <a:cxn ang="0">
                    <a:pos x="0" y="4"/>
                  </a:cxn>
                  <a:cxn ang="0">
                    <a:pos x="3" y="0"/>
                  </a:cxn>
                  <a:cxn ang="0">
                    <a:pos x="23" y="0"/>
                  </a:cxn>
                  <a:cxn ang="0">
                    <a:pos x="30" y="2"/>
                  </a:cxn>
                  <a:cxn ang="0">
                    <a:pos x="31" y="2"/>
                  </a:cxn>
                </a:cxnLst>
                <a:rect l="0" t="0" r="r" b="b"/>
                <a:pathLst>
                  <a:path w="36" h="10">
                    <a:moveTo>
                      <a:pt x="31" y="2"/>
                    </a:moveTo>
                    <a:cubicBezTo>
                      <a:pt x="32" y="5"/>
                      <a:pt x="36" y="6"/>
                      <a:pt x="36" y="10"/>
                    </a:cubicBezTo>
                    <a:cubicBezTo>
                      <a:pt x="36" y="10"/>
                      <a:pt x="35" y="10"/>
                      <a:pt x="34" y="10"/>
                    </a:cubicBezTo>
                    <a:cubicBezTo>
                      <a:pt x="28" y="10"/>
                      <a:pt x="25" y="6"/>
                      <a:pt x="18" y="6"/>
                    </a:cubicBezTo>
                    <a:cubicBezTo>
                      <a:pt x="14" y="6"/>
                      <a:pt x="12" y="6"/>
                      <a:pt x="8" y="6"/>
                    </a:cubicBezTo>
                    <a:cubicBezTo>
                      <a:pt x="6" y="6"/>
                      <a:pt x="0" y="4"/>
                      <a:pt x="0" y="4"/>
                    </a:cubicBezTo>
                    <a:cubicBezTo>
                      <a:pt x="0" y="2"/>
                      <a:pt x="3" y="1"/>
                      <a:pt x="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3"/>
                      <a:pt x="27" y="2"/>
                      <a:pt x="30" y="2"/>
                    </a:cubicBezTo>
                    <a:lnTo>
                      <a:pt x="31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115"/>
              <p:cNvSpPr>
                <a:spLocks/>
              </p:cNvSpPr>
              <p:nvPr/>
            </p:nvSpPr>
            <p:spPr bwMode="auto">
              <a:xfrm>
                <a:off x="6513513" y="2836863"/>
                <a:ext cx="19050" cy="46038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4" y="25"/>
                  </a:cxn>
                  <a:cxn ang="0">
                    <a:pos x="14" y="24"/>
                  </a:cxn>
                  <a:cxn ang="0">
                    <a:pos x="11" y="17"/>
                  </a:cxn>
                  <a:cxn ang="0">
                    <a:pos x="15" y="12"/>
                  </a:cxn>
                  <a:cxn ang="0">
                    <a:pos x="4" y="0"/>
                  </a:cxn>
                  <a:cxn ang="0">
                    <a:pos x="0" y="9"/>
                  </a:cxn>
                  <a:cxn ang="0">
                    <a:pos x="3" y="21"/>
                  </a:cxn>
                  <a:cxn ang="0">
                    <a:pos x="3" y="27"/>
                  </a:cxn>
                  <a:cxn ang="0">
                    <a:pos x="9" y="35"/>
                  </a:cxn>
                  <a:cxn ang="0">
                    <a:pos x="4" y="28"/>
                  </a:cxn>
                </a:cxnLst>
                <a:rect l="0" t="0" r="r" b="b"/>
                <a:pathLst>
                  <a:path w="15" h="35">
                    <a:moveTo>
                      <a:pt x="4" y="28"/>
                    </a:moveTo>
                    <a:cubicBezTo>
                      <a:pt x="4" y="25"/>
                      <a:pt x="4" y="25"/>
                      <a:pt x="4" y="25"/>
                    </a:cubicBezTo>
                    <a:cubicBezTo>
                      <a:pt x="8" y="25"/>
                      <a:pt x="12" y="24"/>
                      <a:pt x="14" y="24"/>
                    </a:cubicBezTo>
                    <a:cubicBezTo>
                      <a:pt x="14" y="20"/>
                      <a:pt x="11" y="20"/>
                      <a:pt x="11" y="17"/>
                    </a:cubicBezTo>
                    <a:cubicBezTo>
                      <a:pt x="11" y="15"/>
                      <a:pt x="15" y="14"/>
                      <a:pt x="15" y="12"/>
                    </a:cubicBezTo>
                    <a:cubicBezTo>
                      <a:pt x="8" y="10"/>
                      <a:pt x="4" y="6"/>
                      <a:pt x="4" y="0"/>
                    </a:cubicBezTo>
                    <a:cubicBezTo>
                      <a:pt x="0" y="2"/>
                      <a:pt x="0" y="5"/>
                      <a:pt x="0" y="9"/>
                    </a:cubicBezTo>
                    <a:cubicBezTo>
                      <a:pt x="0" y="15"/>
                      <a:pt x="3" y="16"/>
                      <a:pt x="3" y="21"/>
                    </a:cubicBezTo>
                    <a:cubicBezTo>
                      <a:pt x="3" y="26"/>
                      <a:pt x="3" y="24"/>
                      <a:pt x="3" y="27"/>
                    </a:cubicBezTo>
                    <a:cubicBezTo>
                      <a:pt x="3" y="30"/>
                      <a:pt x="4" y="35"/>
                      <a:pt x="9" y="35"/>
                    </a:cubicBezTo>
                    <a:cubicBezTo>
                      <a:pt x="7" y="32"/>
                      <a:pt x="6" y="31"/>
                      <a:pt x="4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119"/>
              <p:cNvSpPr>
                <a:spLocks/>
              </p:cNvSpPr>
              <p:nvPr/>
            </p:nvSpPr>
            <p:spPr bwMode="auto">
              <a:xfrm>
                <a:off x="6424613" y="2709863"/>
                <a:ext cx="76200" cy="71438"/>
              </a:xfrm>
              <a:custGeom>
                <a:avLst/>
                <a:gdLst/>
                <a:ahLst/>
                <a:cxnLst>
                  <a:cxn ang="0">
                    <a:pos x="48" y="38"/>
                  </a:cxn>
                  <a:cxn ang="0">
                    <a:pos x="46" y="35"/>
                  </a:cxn>
                  <a:cxn ang="0">
                    <a:pos x="42" y="40"/>
                  </a:cxn>
                  <a:cxn ang="0">
                    <a:pos x="47" y="48"/>
                  </a:cxn>
                  <a:cxn ang="0">
                    <a:pos x="42" y="53"/>
                  </a:cxn>
                  <a:cxn ang="0">
                    <a:pos x="40" y="50"/>
                  </a:cxn>
                  <a:cxn ang="0">
                    <a:pos x="36" y="51"/>
                  </a:cxn>
                  <a:cxn ang="0">
                    <a:pos x="26" y="37"/>
                  </a:cxn>
                  <a:cxn ang="0">
                    <a:pos x="28" y="32"/>
                  </a:cxn>
                  <a:cxn ang="0">
                    <a:pos x="27" y="29"/>
                  </a:cxn>
                  <a:cxn ang="0">
                    <a:pos x="21" y="28"/>
                  </a:cxn>
                  <a:cxn ang="0">
                    <a:pos x="21" y="32"/>
                  </a:cxn>
                  <a:cxn ang="0">
                    <a:pos x="17" y="30"/>
                  </a:cxn>
                  <a:cxn ang="0">
                    <a:pos x="16" y="32"/>
                  </a:cxn>
                  <a:cxn ang="0">
                    <a:pos x="12" y="28"/>
                  </a:cxn>
                  <a:cxn ang="0">
                    <a:pos x="4" y="45"/>
                  </a:cxn>
                  <a:cxn ang="0">
                    <a:pos x="4" y="36"/>
                  </a:cxn>
                  <a:cxn ang="0">
                    <a:pos x="2" y="32"/>
                  </a:cxn>
                  <a:cxn ang="0">
                    <a:pos x="5" y="22"/>
                  </a:cxn>
                  <a:cxn ang="0">
                    <a:pos x="19" y="14"/>
                  </a:cxn>
                  <a:cxn ang="0">
                    <a:pos x="26" y="20"/>
                  </a:cxn>
                  <a:cxn ang="0">
                    <a:pos x="28" y="20"/>
                  </a:cxn>
                  <a:cxn ang="0">
                    <a:pos x="32" y="15"/>
                  </a:cxn>
                  <a:cxn ang="0">
                    <a:pos x="41" y="9"/>
                  </a:cxn>
                  <a:cxn ang="0">
                    <a:pos x="42" y="0"/>
                  </a:cxn>
                  <a:cxn ang="0">
                    <a:pos x="48" y="4"/>
                  </a:cxn>
                  <a:cxn ang="0">
                    <a:pos x="58" y="33"/>
                  </a:cxn>
                  <a:cxn ang="0">
                    <a:pos x="53" y="46"/>
                  </a:cxn>
                  <a:cxn ang="0">
                    <a:pos x="48" y="36"/>
                  </a:cxn>
                  <a:cxn ang="0">
                    <a:pos x="48" y="38"/>
                  </a:cxn>
                </a:cxnLst>
                <a:rect l="0" t="0" r="r" b="b"/>
                <a:pathLst>
                  <a:path w="58" h="53">
                    <a:moveTo>
                      <a:pt x="48" y="38"/>
                    </a:moveTo>
                    <a:cubicBezTo>
                      <a:pt x="48" y="37"/>
                      <a:pt x="47" y="36"/>
                      <a:pt x="46" y="35"/>
                    </a:cubicBezTo>
                    <a:cubicBezTo>
                      <a:pt x="44" y="37"/>
                      <a:pt x="42" y="38"/>
                      <a:pt x="42" y="40"/>
                    </a:cubicBezTo>
                    <a:cubicBezTo>
                      <a:pt x="42" y="43"/>
                      <a:pt x="47" y="44"/>
                      <a:pt x="47" y="48"/>
                    </a:cubicBezTo>
                    <a:cubicBezTo>
                      <a:pt x="47" y="51"/>
                      <a:pt x="45" y="53"/>
                      <a:pt x="42" y="53"/>
                    </a:cubicBezTo>
                    <a:cubicBezTo>
                      <a:pt x="41" y="53"/>
                      <a:pt x="40" y="51"/>
                      <a:pt x="40" y="50"/>
                    </a:cubicBezTo>
                    <a:cubicBezTo>
                      <a:pt x="39" y="51"/>
                      <a:pt x="37" y="51"/>
                      <a:pt x="36" y="51"/>
                    </a:cubicBezTo>
                    <a:cubicBezTo>
                      <a:pt x="31" y="51"/>
                      <a:pt x="26" y="44"/>
                      <a:pt x="26" y="37"/>
                    </a:cubicBezTo>
                    <a:cubicBezTo>
                      <a:pt x="26" y="34"/>
                      <a:pt x="27" y="33"/>
                      <a:pt x="28" y="32"/>
                    </a:cubicBezTo>
                    <a:cubicBezTo>
                      <a:pt x="28" y="31"/>
                      <a:pt x="27" y="30"/>
                      <a:pt x="27" y="2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30"/>
                      <a:pt x="20" y="31"/>
                      <a:pt x="21" y="32"/>
                    </a:cubicBezTo>
                    <a:cubicBezTo>
                      <a:pt x="18" y="32"/>
                      <a:pt x="18" y="31"/>
                      <a:pt x="17" y="30"/>
                    </a:cubicBezTo>
                    <a:cubicBezTo>
                      <a:pt x="17" y="30"/>
                      <a:pt x="16" y="31"/>
                      <a:pt x="16" y="32"/>
                    </a:cubicBezTo>
                    <a:cubicBezTo>
                      <a:pt x="14" y="31"/>
                      <a:pt x="12" y="28"/>
                      <a:pt x="12" y="28"/>
                    </a:cubicBezTo>
                    <a:cubicBezTo>
                      <a:pt x="8" y="32"/>
                      <a:pt x="8" y="45"/>
                      <a:pt x="4" y="45"/>
                    </a:cubicBezTo>
                    <a:cubicBezTo>
                      <a:pt x="0" y="45"/>
                      <a:pt x="4" y="37"/>
                      <a:pt x="4" y="36"/>
                    </a:cubicBezTo>
                    <a:cubicBezTo>
                      <a:pt x="4" y="35"/>
                      <a:pt x="2" y="33"/>
                      <a:pt x="2" y="32"/>
                    </a:cubicBezTo>
                    <a:cubicBezTo>
                      <a:pt x="2" y="28"/>
                      <a:pt x="4" y="26"/>
                      <a:pt x="5" y="22"/>
                    </a:cubicBezTo>
                    <a:cubicBezTo>
                      <a:pt x="13" y="22"/>
                      <a:pt x="11" y="14"/>
                      <a:pt x="19" y="14"/>
                    </a:cubicBezTo>
                    <a:cubicBezTo>
                      <a:pt x="24" y="14"/>
                      <a:pt x="23" y="20"/>
                      <a:pt x="26" y="20"/>
                    </a:cubicBezTo>
                    <a:cubicBezTo>
                      <a:pt x="27" y="20"/>
                      <a:pt x="27" y="20"/>
                      <a:pt x="28" y="20"/>
                    </a:cubicBezTo>
                    <a:cubicBezTo>
                      <a:pt x="28" y="18"/>
                      <a:pt x="30" y="16"/>
                      <a:pt x="32" y="15"/>
                    </a:cubicBezTo>
                    <a:cubicBezTo>
                      <a:pt x="32" y="10"/>
                      <a:pt x="39" y="12"/>
                      <a:pt x="41" y="9"/>
                    </a:cubicBezTo>
                    <a:cubicBezTo>
                      <a:pt x="42" y="7"/>
                      <a:pt x="42" y="1"/>
                      <a:pt x="42" y="0"/>
                    </a:cubicBezTo>
                    <a:cubicBezTo>
                      <a:pt x="45" y="0"/>
                      <a:pt x="47" y="2"/>
                      <a:pt x="48" y="4"/>
                    </a:cubicBezTo>
                    <a:cubicBezTo>
                      <a:pt x="51" y="7"/>
                      <a:pt x="58" y="30"/>
                      <a:pt x="58" y="33"/>
                    </a:cubicBezTo>
                    <a:cubicBezTo>
                      <a:pt x="58" y="37"/>
                      <a:pt x="53" y="39"/>
                      <a:pt x="53" y="46"/>
                    </a:cubicBezTo>
                    <a:cubicBezTo>
                      <a:pt x="51" y="46"/>
                      <a:pt x="48" y="37"/>
                      <a:pt x="48" y="36"/>
                    </a:cubicBezTo>
                    <a:lnTo>
                      <a:pt x="48" y="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120"/>
              <p:cNvSpPr>
                <a:spLocks/>
              </p:cNvSpPr>
              <p:nvPr/>
            </p:nvSpPr>
            <p:spPr bwMode="auto">
              <a:xfrm>
                <a:off x="6354763" y="2690813"/>
                <a:ext cx="36513" cy="39688"/>
              </a:xfrm>
              <a:custGeom>
                <a:avLst/>
                <a:gdLst/>
                <a:ahLst/>
                <a:cxnLst>
                  <a:cxn ang="0">
                    <a:pos x="3" y="29"/>
                  </a:cxn>
                  <a:cxn ang="0">
                    <a:pos x="0" y="29"/>
                  </a:cxn>
                  <a:cxn ang="0">
                    <a:pos x="22" y="5"/>
                  </a:cxn>
                  <a:cxn ang="0">
                    <a:pos x="25" y="0"/>
                  </a:cxn>
                  <a:cxn ang="0">
                    <a:pos x="28" y="6"/>
                  </a:cxn>
                  <a:cxn ang="0">
                    <a:pos x="24" y="9"/>
                  </a:cxn>
                  <a:cxn ang="0">
                    <a:pos x="17" y="13"/>
                  </a:cxn>
                  <a:cxn ang="0">
                    <a:pos x="3" y="29"/>
                  </a:cxn>
                </a:cxnLst>
                <a:rect l="0" t="0" r="r" b="b"/>
                <a:pathLst>
                  <a:path w="28" h="29">
                    <a:moveTo>
                      <a:pt x="3" y="29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4" y="18"/>
                      <a:pt x="18" y="13"/>
                      <a:pt x="22" y="5"/>
                    </a:cubicBezTo>
                    <a:cubicBezTo>
                      <a:pt x="23" y="3"/>
                      <a:pt x="23" y="1"/>
                      <a:pt x="25" y="0"/>
                    </a:cubicBezTo>
                    <a:cubicBezTo>
                      <a:pt x="24" y="4"/>
                      <a:pt x="26" y="5"/>
                      <a:pt x="28" y="6"/>
                    </a:cubicBezTo>
                    <a:cubicBezTo>
                      <a:pt x="26" y="8"/>
                      <a:pt x="26" y="9"/>
                      <a:pt x="24" y="9"/>
                    </a:cubicBezTo>
                    <a:cubicBezTo>
                      <a:pt x="23" y="12"/>
                      <a:pt x="20" y="13"/>
                      <a:pt x="17" y="13"/>
                    </a:cubicBezTo>
                    <a:cubicBezTo>
                      <a:pt x="15" y="22"/>
                      <a:pt x="8" y="26"/>
                      <a:pt x="3" y="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121"/>
              <p:cNvSpPr>
                <a:spLocks/>
              </p:cNvSpPr>
              <p:nvPr/>
            </p:nvSpPr>
            <p:spPr bwMode="auto">
              <a:xfrm>
                <a:off x="6383338" y="2563813"/>
                <a:ext cx="71438" cy="101600"/>
              </a:xfrm>
              <a:custGeom>
                <a:avLst/>
                <a:gdLst/>
                <a:ahLst/>
                <a:cxnLst>
                  <a:cxn ang="0">
                    <a:pos x="4" y="31"/>
                  </a:cxn>
                  <a:cxn ang="0">
                    <a:pos x="6" y="20"/>
                  </a:cxn>
                  <a:cxn ang="0">
                    <a:pos x="5" y="7"/>
                  </a:cxn>
                  <a:cxn ang="0">
                    <a:pos x="9" y="0"/>
                  </a:cxn>
                  <a:cxn ang="0">
                    <a:pos x="16" y="7"/>
                  </a:cxn>
                  <a:cxn ang="0">
                    <a:pos x="21" y="3"/>
                  </a:cxn>
                  <a:cxn ang="0">
                    <a:pos x="22" y="5"/>
                  </a:cxn>
                  <a:cxn ang="0">
                    <a:pos x="23" y="8"/>
                  </a:cxn>
                  <a:cxn ang="0">
                    <a:pos x="28" y="25"/>
                  </a:cxn>
                  <a:cxn ang="0">
                    <a:pos x="20" y="42"/>
                  </a:cxn>
                  <a:cxn ang="0">
                    <a:pos x="30" y="59"/>
                  </a:cxn>
                  <a:cxn ang="0">
                    <a:pos x="30" y="58"/>
                  </a:cxn>
                  <a:cxn ang="0">
                    <a:pos x="34" y="55"/>
                  </a:cxn>
                  <a:cxn ang="0">
                    <a:pos x="43" y="64"/>
                  </a:cxn>
                  <a:cxn ang="0">
                    <a:pos x="46" y="61"/>
                  </a:cxn>
                  <a:cxn ang="0">
                    <a:pos x="49" y="62"/>
                  </a:cxn>
                  <a:cxn ang="0">
                    <a:pos x="46" y="66"/>
                  </a:cxn>
                  <a:cxn ang="0">
                    <a:pos x="49" y="66"/>
                  </a:cxn>
                  <a:cxn ang="0">
                    <a:pos x="54" y="71"/>
                  </a:cxn>
                  <a:cxn ang="0">
                    <a:pos x="54" y="74"/>
                  </a:cxn>
                  <a:cxn ang="0">
                    <a:pos x="53" y="76"/>
                  </a:cxn>
                  <a:cxn ang="0">
                    <a:pos x="51" y="73"/>
                  </a:cxn>
                  <a:cxn ang="0">
                    <a:pos x="36" y="61"/>
                  </a:cxn>
                  <a:cxn ang="0">
                    <a:pos x="37" y="69"/>
                  </a:cxn>
                  <a:cxn ang="0">
                    <a:pos x="25" y="60"/>
                  </a:cxn>
                  <a:cxn ang="0">
                    <a:pos x="19" y="62"/>
                  </a:cxn>
                  <a:cxn ang="0">
                    <a:pos x="13" y="57"/>
                  </a:cxn>
                  <a:cxn ang="0">
                    <a:pos x="15" y="53"/>
                  </a:cxn>
                  <a:cxn ang="0">
                    <a:pos x="15" y="49"/>
                  </a:cxn>
                  <a:cxn ang="0">
                    <a:pos x="13" y="49"/>
                  </a:cxn>
                  <a:cxn ang="0">
                    <a:pos x="10" y="51"/>
                  </a:cxn>
                  <a:cxn ang="0">
                    <a:pos x="1" y="44"/>
                  </a:cxn>
                  <a:cxn ang="0">
                    <a:pos x="4" y="31"/>
                  </a:cxn>
                </a:cxnLst>
                <a:rect l="0" t="0" r="r" b="b"/>
                <a:pathLst>
                  <a:path w="54" h="76">
                    <a:moveTo>
                      <a:pt x="4" y="31"/>
                    </a:moveTo>
                    <a:cubicBezTo>
                      <a:pt x="6" y="28"/>
                      <a:pt x="6" y="23"/>
                      <a:pt x="6" y="20"/>
                    </a:cubicBezTo>
                    <a:cubicBezTo>
                      <a:pt x="7" y="15"/>
                      <a:pt x="5" y="12"/>
                      <a:pt x="5" y="7"/>
                    </a:cubicBezTo>
                    <a:cubicBezTo>
                      <a:pt x="5" y="3"/>
                      <a:pt x="6" y="0"/>
                      <a:pt x="9" y="0"/>
                    </a:cubicBezTo>
                    <a:cubicBezTo>
                      <a:pt x="13" y="0"/>
                      <a:pt x="12" y="7"/>
                      <a:pt x="16" y="7"/>
                    </a:cubicBezTo>
                    <a:cubicBezTo>
                      <a:pt x="18" y="7"/>
                      <a:pt x="20" y="4"/>
                      <a:pt x="21" y="3"/>
                    </a:cubicBezTo>
                    <a:cubicBezTo>
                      <a:pt x="21" y="3"/>
                      <a:pt x="22" y="4"/>
                      <a:pt x="22" y="5"/>
                    </a:cubicBezTo>
                    <a:cubicBezTo>
                      <a:pt x="22" y="6"/>
                      <a:pt x="23" y="7"/>
                      <a:pt x="23" y="8"/>
                    </a:cubicBezTo>
                    <a:cubicBezTo>
                      <a:pt x="23" y="13"/>
                      <a:pt x="28" y="18"/>
                      <a:pt x="28" y="25"/>
                    </a:cubicBezTo>
                    <a:cubicBezTo>
                      <a:pt x="28" y="33"/>
                      <a:pt x="20" y="34"/>
                      <a:pt x="20" y="42"/>
                    </a:cubicBezTo>
                    <a:cubicBezTo>
                      <a:pt x="20" y="48"/>
                      <a:pt x="26" y="57"/>
                      <a:pt x="30" y="59"/>
                    </a:cubicBezTo>
                    <a:cubicBezTo>
                      <a:pt x="30" y="59"/>
                      <a:pt x="30" y="58"/>
                      <a:pt x="30" y="58"/>
                    </a:cubicBezTo>
                    <a:cubicBezTo>
                      <a:pt x="30" y="56"/>
                      <a:pt x="32" y="54"/>
                      <a:pt x="34" y="55"/>
                    </a:cubicBezTo>
                    <a:cubicBezTo>
                      <a:pt x="39" y="55"/>
                      <a:pt x="40" y="63"/>
                      <a:pt x="43" y="64"/>
                    </a:cubicBezTo>
                    <a:cubicBezTo>
                      <a:pt x="44" y="64"/>
                      <a:pt x="45" y="61"/>
                      <a:pt x="46" y="61"/>
                    </a:cubicBezTo>
                    <a:cubicBezTo>
                      <a:pt x="47" y="61"/>
                      <a:pt x="48" y="62"/>
                      <a:pt x="49" y="62"/>
                    </a:cubicBezTo>
                    <a:cubicBezTo>
                      <a:pt x="48" y="64"/>
                      <a:pt x="46" y="64"/>
                      <a:pt x="46" y="66"/>
                    </a:cubicBezTo>
                    <a:cubicBezTo>
                      <a:pt x="46" y="67"/>
                      <a:pt x="48" y="67"/>
                      <a:pt x="49" y="66"/>
                    </a:cubicBezTo>
                    <a:cubicBezTo>
                      <a:pt x="49" y="69"/>
                      <a:pt x="51" y="71"/>
                      <a:pt x="54" y="71"/>
                    </a:cubicBezTo>
                    <a:cubicBezTo>
                      <a:pt x="54" y="72"/>
                      <a:pt x="54" y="73"/>
                      <a:pt x="54" y="74"/>
                    </a:cubicBezTo>
                    <a:cubicBezTo>
                      <a:pt x="54" y="75"/>
                      <a:pt x="53" y="76"/>
                      <a:pt x="53" y="76"/>
                    </a:cubicBezTo>
                    <a:cubicBezTo>
                      <a:pt x="51" y="76"/>
                      <a:pt x="51" y="74"/>
                      <a:pt x="51" y="73"/>
                    </a:cubicBezTo>
                    <a:cubicBezTo>
                      <a:pt x="48" y="69"/>
                      <a:pt x="39" y="65"/>
                      <a:pt x="36" y="61"/>
                    </a:cubicBezTo>
                    <a:cubicBezTo>
                      <a:pt x="34" y="64"/>
                      <a:pt x="35" y="66"/>
                      <a:pt x="37" y="69"/>
                    </a:cubicBezTo>
                    <a:cubicBezTo>
                      <a:pt x="31" y="69"/>
                      <a:pt x="31" y="60"/>
                      <a:pt x="25" y="60"/>
                    </a:cubicBezTo>
                    <a:cubicBezTo>
                      <a:pt x="23" y="60"/>
                      <a:pt x="21" y="62"/>
                      <a:pt x="19" y="62"/>
                    </a:cubicBezTo>
                    <a:cubicBezTo>
                      <a:pt x="16" y="62"/>
                      <a:pt x="13" y="59"/>
                      <a:pt x="13" y="57"/>
                    </a:cubicBezTo>
                    <a:cubicBezTo>
                      <a:pt x="13" y="55"/>
                      <a:pt x="14" y="53"/>
                      <a:pt x="15" y="53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2" y="50"/>
                      <a:pt x="11" y="51"/>
                      <a:pt x="10" y="51"/>
                    </a:cubicBezTo>
                    <a:cubicBezTo>
                      <a:pt x="8" y="51"/>
                      <a:pt x="1" y="47"/>
                      <a:pt x="1" y="44"/>
                    </a:cubicBezTo>
                    <a:cubicBezTo>
                      <a:pt x="1" y="38"/>
                      <a:pt x="0" y="30"/>
                      <a:pt x="4" y="3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122"/>
              <p:cNvSpPr>
                <a:spLocks/>
              </p:cNvSpPr>
              <p:nvPr/>
            </p:nvSpPr>
            <p:spPr bwMode="auto">
              <a:xfrm>
                <a:off x="6457950" y="2665413"/>
                <a:ext cx="23813" cy="41275"/>
              </a:xfrm>
              <a:custGeom>
                <a:avLst/>
                <a:gdLst/>
                <a:ahLst/>
                <a:cxnLst>
                  <a:cxn ang="0">
                    <a:pos x="16" y="20"/>
                  </a:cxn>
                  <a:cxn ang="0">
                    <a:pos x="10" y="20"/>
                  </a:cxn>
                  <a:cxn ang="0">
                    <a:pos x="14" y="28"/>
                  </a:cxn>
                  <a:cxn ang="0">
                    <a:pos x="14" y="30"/>
                  </a:cxn>
                  <a:cxn ang="0">
                    <a:pos x="10" y="30"/>
                  </a:cxn>
                  <a:cxn ang="0">
                    <a:pos x="8" y="25"/>
                  </a:cxn>
                  <a:cxn ang="0">
                    <a:pos x="8" y="23"/>
                  </a:cxn>
                  <a:cxn ang="0">
                    <a:pos x="2" y="17"/>
                  </a:cxn>
                  <a:cxn ang="0">
                    <a:pos x="2" y="15"/>
                  </a:cxn>
                  <a:cxn ang="0">
                    <a:pos x="8" y="15"/>
                  </a:cxn>
                  <a:cxn ang="0">
                    <a:pos x="10" y="13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13" y="2"/>
                  </a:cxn>
                  <a:cxn ang="0">
                    <a:pos x="13" y="6"/>
                  </a:cxn>
                  <a:cxn ang="0">
                    <a:pos x="15" y="6"/>
                  </a:cxn>
                  <a:cxn ang="0">
                    <a:pos x="15" y="12"/>
                  </a:cxn>
                  <a:cxn ang="0">
                    <a:pos x="18" y="15"/>
                  </a:cxn>
                  <a:cxn ang="0">
                    <a:pos x="16" y="20"/>
                  </a:cxn>
                </a:cxnLst>
                <a:rect l="0" t="0" r="r" b="b"/>
                <a:pathLst>
                  <a:path w="18" h="30">
                    <a:moveTo>
                      <a:pt x="16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3"/>
                      <a:pt x="12" y="27"/>
                      <a:pt x="14" y="28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3" y="30"/>
                      <a:pt x="11" y="30"/>
                      <a:pt x="10" y="30"/>
                    </a:cubicBezTo>
                    <a:cubicBezTo>
                      <a:pt x="7" y="30"/>
                      <a:pt x="7" y="27"/>
                      <a:pt x="8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5" y="23"/>
                      <a:pt x="3" y="19"/>
                      <a:pt x="2" y="17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4" y="15"/>
                      <a:pt x="7" y="15"/>
                      <a:pt x="8" y="15"/>
                    </a:cubicBezTo>
                    <a:cubicBezTo>
                      <a:pt x="8" y="15"/>
                      <a:pt x="10" y="14"/>
                      <a:pt x="10" y="13"/>
                    </a:cubicBezTo>
                    <a:cubicBezTo>
                      <a:pt x="10" y="8"/>
                      <a:pt x="1" y="5"/>
                      <a:pt x="0" y="2"/>
                    </a:cubicBezTo>
                    <a:cubicBezTo>
                      <a:pt x="1" y="1"/>
                      <a:pt x="3" y="0"/>
                      <a:pt x="4" y="0"/>
                    </a:cubicBezTo>
                    <a:cubicBezTo>
                      <a:pt x="7" y="0"/>
                      <a:pt x="9" y="2"/>
                      <a:pt x="13" y="2"/>
                    </a:cubicBezTo>
                    <a:cubicBezTo>
                      <a:pt x="13" y="3"/>
                      <a:pt x="13" y="5"/>
                      <a:pt x="13" y="6"/>
                    </a:cubicBezTo>
                    <a:cubicBezTo>
                      <a:pt x="13" y="6"/>
                      <a:pt x="14" y="6"/>
                      <a:pt x="15" y="6"/>
                    </a:cubicBezTo>
                    <a:cubicBezTo>
                      <a:pt x="15" y="8"/>
                      <a:pt x="15" y="12"/>
                      <a:pt x="15" y="12"/>
                    </a:cubicBezTo>
                    <a:cubicBezTo>
                      <a:pt x="15" y="12"/>
                      <a:pt x="18" y="15"/>
                      <a:pt x="18" y="15"/>
                    </a:cubicBezTo>
                    <a:cubicBezTo>
                      <a:pt x="18" y="18"/>
                      <a:pt x="17" y="19"/>
                      <a:pt x="16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123"/>
              <p:cNvSpPr>
                <a:spLocks/>
              </p:cNvSpPr>
              <p:nvPr/>
            </p:nvSpPr>
            <p:spPr bwMode="auto">
              <a:xfrm>
                <a:off x="6423025" y="2676525"/>
                <a:ext cx="19050" cy="25400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14" y="7"/>
                  </a:cxn>
                  <a:cxn ang="0">
                    <a:pos x="1" y="19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5" y="2"/>
                  </a:cxn>
                  <a:cxn ang="0">
                    <a:pos x="3" y="1"/>
                  </a:cxn>
                </a:cxnLst>
                <a:rect l="0" t="0" r="r" b="b"/>
                <a:pathLst>
                  <a:path w="14" h="19">
                    <a:moveTo>
                      <a:pt x="3" y="1"/>
                    </a:moveTo>
                    <a:cubicBezTo>
                      <a:pt x="4" y="3"/>
                      <a:pt x="14" y="4"/>
                      <a:pt x="14" y="7"/>
                    </a:cubicBezTo>
                    <a:cubicBezTo>
                      <a:pt x="14" y="14"/>
                      <a:pt x="5" y="17"/>
                      <a:pt x="1" y="19"/>
                    </a:cubicBezTo>
                    <a:cubicBezTo>
                      <a:pt x="1" y="13"/>
                      <a:pt x="0" y="6"/>
                      <a:pt x="0" y="2"/>
                    </a:cubicBezTo>
                    <a:cubicBezTo>
                      <a:pt x="0" y="1"/>
                      <a:pt x="2" y="0"/>
                      <a:pt x="2" y="0"/>
                    </a:cubicBezTo>
                    <a:cubicBezTo>
                      <a:pt x="3" y="0"/>
                      <a:pt x="4" y="2"/>
                      <a:pt x="5" y="2"/>
                    </a:cubicBezTo>
                    <a:lnTo>
                      <a:pt x="3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124"/>
              <p:cNvSpPr>
                <a:spLocks/>
              </p:cNvSpPr>
              <p:nvPr/>
            </p:nvSpPr>
            <p:spPr bwMode="auto">
              <a:xfrm>
                <a:off x="6432550" y="2692400"/>
                <a:ext cx="19050" cy="31750"/>
              </a:xfrm>
              <a:custGeom>
                <a:avLst/>
                <a:gdLst/>
                <a:ahLst/>
                <a:cxnLst>
                  <a:cxn ang="0">
                    <a:pos x="14" y="5"/>
                  </a:cxn>
                  <a:cxn ang="0">
                    <a:pos x="9" y="17"/>
                  </a:cxn>
                  <a:cxn ang="0">
                    <a:pos x="11" y="22"/>
                  </a:cxn>
                  <a:cxn ang="0">
                    <a:pos x="9" y="24"/>
                  </a:cxn>
                  <a:cxn ang="0">
                    <a:pos x="0" y="14"/>
                  </a:cxn>
                  <a:cxn ang="0">
                    <a:pos x="4" y="12"/>
                  </a:cxn>
                  <a:cxn ang="0">
                    <a:pos x="8" y="1"/>
                  </a:cxn>
                  <a:cxn ang="0">
                    <a:pos x="14" y="5"/>
                  </a:cxn>
                </a:cxnLst>
                <a:rect l="0" t="0" r="r" b="b"/>
                <a:pathLst>
                  <a:path w="14" h="24">
                    <a:moveTo>
                      <a:pt x="14" y="5"/>
                    </a:moveTo>
                    <a:cubicBezTo>
                      <a:pt x="14" y="10"/>
                      <a:pt x="10" y="13"/>
                      <a:pt x="9" y="17"/>
                    </a:cubicBezTo>
                    <a:cubicBezTo>
                      <a:pt x="9" y="21"/>
                      <a:pt x="11" y="20"/>
                      <a:pt x="11" y="22"/>
                    </a:cubicBezTo>
                    <a:cubicBezTo>
                      <a:pt x="11" y="23"/>
                      <a:pt x="10" y="24"/>
                      <a:pt x="9" y="24"/>
                    </a:cubicBezTo>
                    <a:cubicBezTo>
                      <a:pt x="7" y="24"/>
                      <a:pt x="0" y="17"/>
                      <a:pt x="0" y="14"/>
                    </a:cubicBezTo>
                    <a:cubicBezTo>
                      <a:pt x="0" y="13"/>
                      <a:pt x="3" y="12"/>
                      <a:pt x="4" y="12"/>
                    </a:cubicBezTo>
                    <a:cubicBezTo>
                      <a:pt x="4" y="11"/>
                      <a:pt x="6" y="1"/>
                      <a:pt x="8" y="1"/>
                    </a:cubicBezTo>
                    <a:cubicBezTo>
                      <a:pt x="12" y="0"/>
                      <a:pt x="14" y="3"/>
                      <a:pt x="14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125"/>
              <p:cNvSpPr>
                <a:spLocks/>
              </p:cNvSpPr>
              <p:nvPr/>
            </p:nvSpPr>
            <p:spPr bwMode="auto">
              <a:xfrm>
                <a:off x="6450013" y="2693988"/>
                <a:ext cx="7938" cy="2063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15"/>
                  </a:cxn>
                  <a:cxn ang="0">
                    <a:pos x="0" y="15"/>
                  </a:cxn>
                  <a:cxn ang="0">
                    <a:pos x="4" y="0"/>
                  </a:cxn>
                  <a:cxn ang="0">
                    <a:pos x="7" y="0"/>
                  </a:cxn>
                </a:cxnLst>
                <a:rect l="0" t="0" r="r" b="b"/>
                <a:pathLst>
                  <a:path w="7" h="15">
                    <a:moveTo>
                      <a:pt x="7" y="0"/>
                    </a:moveTo>
                    <a:cubicBezTo>
                      <a:pt x="7" y="7"/>
                      <a:pt x="2" y="9"/>
                      <a:pt x="2" y="15"/>
                    </a:cubicBezTo>
                    <a:cubicBezTo>
                      <a:pt x="2" y="15"/>
                      <a:pt x="0" y="15"/>
                      <a:pt x="0" y="15"/>
                    </a:cubicBezTo>
                    <a:cubicBezTo>
                      <a:pt x="1" y="10"/>
                      <a:pt x="4" y="7"/>
                      <a:pt x="4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126"/>
              <p:cNvSpPr>
                <a:spLocks/>
              </p:cNvSpPr>
              <p:nvPr/>
            </p:nvSpPr>
            <p:spPr bwMode="auto">
              <a:xfrm>
                <a:off x="6454775" y="2706688"/>
                <a:ext cx="11113" cy="1111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3" y="0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cubicBezTo>
                      <a:pt x="8" y="4"/>
                      <a:pt x="6" y="8"/>
                      <a:pt x="2" y="8"/>
                    </a:cubicBezTo>
                    <a:cubicBezTo>
                      <a:pt x="1" y="8"/>
                      <a:pt x="0" y="6"/>
                      <a:pt x="0" y="6"/>
                    </a:cubicBezTo>
                    <a:cubicBezTo>
                      <a:pt x="0" y="3"/>
                      <a:pt x="2" y="2"/>
                      <a:pt x="3" y="0"/>
                    </a:cubicBezTo>
                    <a:cubicBezTo>
                      <a:pt x="5" y="1"/>
                      <a:pt x="7" y="1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127"/>
              <p:cNvSpPr>
                <a:spLocks/>
              </p:cNvSpPr>
              <p:nvPr/>
            </p:nvSpPr>
            <p:spPr bwMode="auto">
              <a:xfrm>
                <a:off x="6442075" y="2665413"/>
                <a:ext cx="12700" cy="17463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10" y="10"/>
                  </a:cxn>
                  <a:cxn ang="0">
                    <a:pos x="6" y="6"/>
                  </a:cxn>
                  <a:cxn ang="0">
                    <a:pos x="0" y="6"/>
                  </a:cxn>
                </a:cxnLst>
                <a:rect l="0" t="0" r="r" b="b"/>
                <a:pathLst>
                  <a:path w="10" h="12">
                    <a:moveTo>
                      <a:pt x="0" y="6"/>
                    </a:moveTo>
                    <a:cubicBezTo>
                      <a:pt x="0" y="3"/>
                      <a:pt x="0" y="2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4"/>
                      <a:pt x="10" y="5"/>
                      <a:pt x="10" y="10"/>
                    </a:cubicBezTo>
                    <a:cubicBezTo>
                      <a:pt x="10" y="12"/>
                      <a:pt x="6" y="8"/>
                      <a:pt x="6" y="6"/>
                    </a:cubicBezTo>
                    <a:cubicBezTo>
                      <a:pt x="4" y="5"/>
                      <a:pt x="2" y="6"/>
                      <a:pt x="0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128"/>
              <p:cNvSpPr>
                <a:spLocks/>
              </p:cNvSpPr>
              <p:nvPr/>
            </p:nvSpPr>
            <p:spPr bwMode="auto">
              <a:xfrm>
                <a:off x="6397625" y="2649538"/>
                <a:ext cx="19050" cy="20638"/>
              </a:xfrm>
              <a:custGeom>
                <a:avLst/>
                <a:gdLst/>
                <a:ahLst/>
                <a:cxnLst>
                  <a:cxn ang="0">
                    <a:pos x="11" y="15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14" y="7"/>
                  </a:cxn>
                  <a:cxn ang="0">
                    <a:pos x="11" y="15"/>
                  </a:cxn>
                </a:cxnLst>
                <a:rect l="0" t="0" r="r" b="b"/>
                <a:pathLst>
                  <a:path w="15" h="15">
                    <a:moveTo>
                      <a:pt x="11" y="15"/>
                    </a:moveTo>
                    <a:cubicBezTo>
                      <a:pt x="9" y="15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8" y="3"/>
                      <a:pt x="13" y="2"/>
                      <a:pt x="14" y="7"/>
                    </a:cubicBezTo>
                    <a:cubicBezTo>
                      <a:pt x="15" y="10"/>
                      <a:pt x="13" y="15"/>
                      <a:pt x="11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129"/>
              <p:cNvSpPr>
                <a:spLocks/>
              </p:cNvSpPr>
              <p:nvPr/>
            </p:nvSpPr>
            <p:spPr bwMode="auto">
              <a:xfrm>
                <a:off x="6416675" y="2652713"/>
                <a:ext cx="63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cubicBezTo>
                      <a:pt x="1" y="1"/>
                      <a:pt x="3" y="1"/>
                      <a:pt x="4" y="1"/>
                    </a:cubicBezTo>
                    <a:cubicBezTo>
                      <a:pt x="3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130"/>
              <p:cNvSpPr>
                <a:spLocks/>
              </p:cNvSpPr>
              <p:nvPr/>
            </p:nvSpPr>
            <p:spPr bwMode="auto">
              <a:xfrm>
                <a:off x="6388100" y="2441575"/>
                <a:ext cx="36513" cy="50800"/>
              </a:xfrm>
              <a:custGeom>
                <a:avLst/>
                <a:gdLst/>
                <a:ahLst/>
                <a:cxnLst>
                  <a:cxn ang="0">
                    <a:pos x="8" y="39"/>
                  </a:cxn>
                  <a:cxn ang="0">
                    <a:pos x="1" y="26"/>
                  </a:cxn>
                  <a:cxn ang="0">
                    <a:pos x="16" y="0"/>
                  </a:cxn>
                  <a:cxn ang="0">
                    <a:pos x="8" y="39"/>
                  </a:cxn>
                </a:cxnLst>
                <a:rect l="0" t="0" r="r" b="b"/>
                <a:pathLst>
                  <a:path w="27" h="39">
                    <a:moveTo>
                      <a:pt x="8" y="39"/>
                    </a:moveTo>
                    <a:cubicBezTo>
                      <a:pt x="0" y="39"/>
                      <a:pt x="1" y="33"/>
                      <a:pt x="1" y="26"/>
                    </a:cubicBezTo>
                    <a:cubicBezTo>
                      <a:pt x="1" y="17"/>
                      <a:pt x="10" y="0"/>
                      <a:pt x="16" y="0"/>
                    </a:cubicBezTo>
                    <a:cubicBezTo>
                      <a:pt x="27" y="0"/>
                      <a:pt x="18" y="39"/>
                      <a:pt x="8" y="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131"/>
              <p:cNvSpPr>
                <a:spLocks/>
              </p:cNvSpPr>
              <p:nvPr/>
            </p:nvSpPr>
            <p:spPr bwMode="auto">
              <a:xfrm>
                <a:off x="6194425" y="2532063"/>
                <a:ext cx="41275" cy="3492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26" y="0"/>
                  </a:cxn>
                  <a:cxn ang="0">
                    <a:pos x="31" y="7"/>
                  </a:cxn>
                  <a:cxn ang="0">
                    <a:pos x="11" y="27"/>
                  </a:cxn>
                  <a:cxn ang="0">
                    <a:pos x="2" y="18"/>
                  </a:cxn>
                  <a:cxn ang="0">
                    <a:pos x="2" y="11"/>
                  </a:cxn>
                </a:cxnLst>
                <a:rect l="0" t="0" r="r" b="b"/>
                <a:pathLst>
                  <a:path w="31" h="27">
                    <a:moveTo>
                      <a:pt x="2" y="11"/>
                    </a:moveTo>
                    <a:cubicBezTo>
                      <a:pt x="5" y="11"/>
                      <a:pt x="20" y="0"/>
                      <a:pt x="26" y="0"/>
                    </a:cubicBezTo>
                    <a:cubicBezTo>
                      <a:pt x="28" y="0"/>
                      <a:pt x="31" y="4"/>
                      <a:pt x="31" y="7"/>
                    </a:cubicBezTo>
                    <a:cubicBezTo>
                      <a:pt x="31" y="13"/>
                      <a:pt x="18" y="27"/>
                      <a:pt x="11" y="27"/>
                    </a:cubicBezTo>
                    <a:cubicBezTo>
                      <a:pt x="5" y="27"/>
                      <a:pt x="2" y="24"/>
                      <a:pt x="2" y="18"/>
                    </a:cubicBezTo>
                    <a:cubicBezTo>
                      <a:pt x="2" y="15"/>
                      <a:pt x="0" y="11"/>
                      <a:pt x="2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132"/>
              <p:cNvSpPr>
                <a:spLocks/>
              </p:cNvSpPr>
              <p:nvPr/>
            </p:nvSpPr>
            <p:spPr bwMode="auto">
              <a:xfrm>
                <a:off x="6015038" y="2476500"/>
                <a:ext cx="195263" cy="374650"/>
              </a:xfrm>
              <a:custGeom>
                <a:avLst/>
                <a:gdLst/>
                <a:ahLst/>
                <a:cxnLst>
                  <a:cxn ang="0">
                    <a:pos x="12" y="172"/>
                  </a:cxn>
                  <a:cxn ang="0">
                    <a:pos x="21" y="152"/>
                  </a:cxn>
                  <a:cxn ang="0">
                    <a:pos x="25" y="147"/>
                  </a:cxn>
                  <a:cxn ang="0">
                    <a:pos x="15" y="119"/>
                  </a:cxn>
                  <a:cxn ang="0">
                    <a:pos x="8" y="109"/>
                  </a:cxn>
                  <a:cxn ang="0">
                    <a:pos x="8" y="105"/>
                  </a:cxn>
                  <a:cxn ang="0">
                    <a:pos x="8" y="106"/>
                  </a:cxn>
                  <a:cxn ang="0">
                    <a:pos x="12" y="96"/>
                  </a:cxn>
                  <a:cxn ang="0">
                    <a:pos x="9" y="77"/>
                  </a:cxn>
                  <a:cxn ang="0">
                    <a:pos x="0" y="65"/>
                  </a:cxn>
                  <a:cxn ang="0">
                    <a:pos x="8" y="47"/>
                  </a:cxn>
                  <a:cxn ang="0">
                    <a:pos x="19" y="43"/>
                  </a:cxn>
                  <a:cxn ang="0">
                    <a:pos x="45" y="19"/>
                  </a:cxn>
                  <a:cxn ang="0">
                    <a:pos x="47" y="19"/>
                  </a:cxn>
                  <a:cxn ang="0">
                    <a:pos x="50" y="24"/>
                  </a:cxn>
                  <a:cxn ang="0">
                    <a:pos x="52" y="20"/>
                  </a:cxn>
                  <a:cxn ang="0">
                    <a:pos x="52" y="9"/>
                  </a:cxn>
                  <a:cxn ang="0">
                    <a:pos x="64" y="6"/>
                  </a:cxn>
                  <a:cxn ang="0">
                    <a:pos x="78" y="6"/>
                  </a:cxn>
                  <a:cxn ang="0">
                    <a:pos x="96" y="0"/>
                  </a:cxn>
                  <a:cxn ang="0">
                    <a:pos x="115" y="5"/>
                  </a:cxn>
                  <a:cxn ang="0">
                    <a:pos x="130" y="22"/>
                  </a:cxn>
                  <a:cxn ang="0">
                    <a:pos x="100" y="58"/>
                  </a:cxn>
                  <a:cxn ang="0">
                    <a:pos x="104" y="64"/>
                  </a:cxn>
                  <a:cxn ang="0">
                    <a:pos x="129" y="93"/>
                  </a:cxn>
                  <a:cxn ang="0">
                    <a:pos x="147" y="134"/>
                  </a:cxn>
                  <a:cxn ang="0">
                    <a:pos x="142" y="156"/>
                  </a:cxn>
                  <a:cxn ang="0">
                    <a:pos x="115" y="170"/>
                  </a:cxn>
                  <a:cxn ang="0">
                    <a:pos x="105" y="180"/>
                  </a:cxn>
                  <a:cxn ang="0">
                    <a:pos x="104" y="176"/>
                  </a:cxn>
                  <a:cxn ang="0">
                    <a:pos x="104" y="181"/>
                  </a:cxn>
                  <a:cxn ang="0">
                    <a:pos x="93" y="192"/>
                  </a:cxn>
                  <a:cxn ang="0">
                    <a:pos x="90" y="183"/>
                  </a:cxn>
                  <a:cxn ang="0">
                    <a:pos x="91" y="177"/>
                  </a:cxn>
                  <a:cxn ang="0">
                    <a:pos x="88" y="170"/>
                  </a:cxn>
                  <a:cxn ang="0">
                    <a:pos x="73" y="161"/>
                  </a:cxn>
                  <a:cxn ang="0">
                    <a:pos x="63" y="149"/>
                  </a:cxn>
                  <a:cxn ang="0">
                    <a:pos x="43" y="141"/>
                  </a:cxn>
                  <a:cxn ang="0">
                    <a:pos x="41" y="135"/>
                  </a:cxn>
                  <a:cxn ang="0">
                    <a:pos x="30" y="129"/>
                  </a:cxn>
                  <a:cxn ang="0">
                    <a:pos x="27" y="134"/>
                  </a:cxn>
                  <a:cxn ang="0">
                    <a:pos x="29" y="142"/>
                  </a:cxn>
                  <a:cxn ang="0">
                    <a:pos x="16" y="171"/>
                  </a:cxn>
                  <a:cxn ang="0">
                    <a:pos x="31" y="192"/>
                  </a:cxn>
                  <a:cxn ang="0">
                    <a:pos x="30" y="192"/>
                  </a:cxn>
                  <a:cxn ang="0">
                    <a:pos x="35" y="206"/>
                  </a:cxn>
                  <a:cxn ang="0">
                    <a:pos x="73" y="243"/>
                  </a:cxn>
                  <a:cxn ang="0">
                    <a:pos x="71" y="251"/>
                  </a:cxn>
                  <a:cxn ang="0">
                    <a:pos x="80" y="267"/>
                  </a:cxn>
                  <a:cxn ang="0">
                    <a:pos x="84" y="280"/>
                  </a:cxn>
                  <a:cxn ang="0">
                    <a:pos x="78" y="280"/>
                  </a:cxn>
                  <a:cxn ang="0">
                    <a:pos x="75" y="282"/>
                  </a:cxn>
                  <a:cxn ang="0">
                    <a:pos x="68" y="278"/>
                  </a:cxn>
                  <a:cxn ang="0">
                    <a:pos x="37" y="246"/>
                  </a:cxn>
                  <a:cxn ang="0">
                    <a:pos x="27" y="214"/>
                  </a:cxn>
                  <a:cxn ang="0">
                    <a:pos x="14" y="192"/>
                  </a:cxn>
                  <a:cxn ang="0">
                    <a:pos x="8" y="192"/>
                  </a:cxn>
                  <a:cxn ang="0">
                    <a:pos x="8" y="189"/>
                  </a:cxn>
                  <a:cxn ang="0">
                    <a:pos x="10" y="172"/>
                  </a:cxn>
                  <a:cxn ang="0">
                    <a:pos x="11" y="172"/>
                  </a:cxn>
                  <a:cxn ang="0">
                    <a:pos x="12" y="172"/>
                  </a:cxn>
                </a:cxnLst>
                <a:rect l="0" t="0" r="r" b="b"/>
                <a:pathLst>
                  <a:path w="147" h="282">
                    <a:moveTo>
                      <a:pt x="12" y="172"/>
                    </a:moveTo>
                    <a:cubicBezTo>
                      <a:pt x="16" y="165"/>
                      <a:pt x="17" y="160"/>
                      <a:pt x="21" y="152"/>
                    </a:cubicBezTo>
                    <a:cubicBezTo>
                      <a:pt x="22" y="150"/>
                      <a:pt x="25" y="149"/>
                      <a:pt x="25" y="147"/>
                    </a:cubicBezTo>
                    <a:cubicBezTo>
                      <a:pt x="25" y="143"/>
                      <a:pt x="19" y="123"/>
                      <a:pt x="15" y="119"/>
                    </a:cubicBezTo>
                    <a:cubicBezTo>
                      <a:pt x="12" y="116"/>
                      <a:pt x="8" y="114"/>
                      <a:pt x="8" y="109"/>
                    </a:cubicBezTo>
                    <a:cubicBezTo>
                      <a:pt x="8" y="108"/>
                      <a:pt x="8" y="107"/>
                      <a:pt x="8" y="105"/>
                    </a:cubicBezTo>
                    <a:cubicBezTo>
                      <a:pt x="8" y="106"/>
                      <a:pt x="8" y="106"/>
                      <a:pt x="8" y="106"/>
                    </a:cubicBezTo>
                    <a:cubicBezTo>
                      <a:pt x="9" y="105"/>
                      <a:pt x="12" y="100"/>
                      <a:pt x="12" y="96"/>
                    </a:cubicBezTo>
                    <a:cubicBezTo>
                      <a:pt x="12" y="91"/>
                      <a:pt x="12" y="82"/>
                      <a:pt x="9" y="77"/>
                    </a:cubicBezTo>
                    <a:cubicBezTo>
                      <a:pt x="6" y="73"/>
                      <a:pt x="0" y="73"/>
                      <a:pt x="0" y="65"/>
                    </a:cubicBezTo>
                    <a:cubicBezTo>
                      <a:pt x="0" y="57"/>
                      <a:pt x="3" y="51"/>
                      <a:pt x="8" y="47"/>
                    </a:cubicBezTo>
                    <a:cubicBezTo>
                      <a:pt x="10" y="44"/>
                      <a:pt x="15" y="45"/>
                      <a:pt x="19" y="43"/>
                    </a:cubicBezTo>
                    <a:cubicBezTo>
                      <a:pt x="29" y="36"/>
                      <a:pt x="36" y="33"/>
                      <a:pt x="45" y="19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7" y="23"/>
                      <a:pt x="49" y="24"/>
                      <a:pt x="50" y="24"/>
                    </a:cubicBezTo>
                    <a:cubicBezTo>
                      <a:pt x="51" y="24"/>
                      <a:pt x="52" y="22"/>
                      <a:pt x="52" y="20"/>
                    </a:cubicBezTo>
                    <a:cubicBezTo>
                      <a:pt x="52" y="16"/>
                      <a:pt x="52" y="13"/>
                      <a:pt x="52" y="9"/>
                    </a:cubicBezTo>
                    <a:cubicBezTo>
                      <a:pt x="52" y="9"/>
                      <a:pt x="62" y="6"/>
                      <a:pt x="64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84" y="9"/>
                      <a:pt x="89" y="0"/>
                      <a:pt x="96" y="0"/>
                    </a:cubicBezTo>
                    <a:cubicBezTo>
                      <a:pt x="103" y="0"/>
                      <a:pt x="107" y="5"/>
                      <a:pt x="115" y="5"/>
                    </a:cubicBezTo>
                    <a:cubicBezTo>
                      <a:pt x="115" y="16"/>
                      <a:pt x="123" y="20"/>
                      <a:pt x="130" y="22"/>
                    </a:cubicBezTo>
                    <a:cubicBezTo>
                      <a:pt x="121" y="36"/>
                      <a:pt x="100" y="39"/>
                      <a:pt x="100" y="58"/>
                    </a:cubicBezTo>
                    <a:cubicBezTo>
                      <a:pt x="100" y="62"/>
                      <a:pt x="102" y="63"/>
                      <a:pt x="104" y="64"/>
                    </a:cubicBezTo>
                    <a:cubicBezTo>
                      <a:pt x="114" y="74"/>
                      <a:pt x="118" y="86"/>
                      <a:pt x="129" y="93"/>
                    </a:cubicBezTo>
                    <a:cubicBezTo>
                      <a:pt x="140" y="100"/>
                      <a:pt x="147" y="119"/>
                      <a:pt x="147" y="134"/>
                    </a:cubicBezTo>
                    <a:cubicBezTo>
                      <a:pt x="147" y="144"/>
                      <a:pt x="142" y="148"/>
                      <a:pt x="142" y="156"/>
                    </a:cubicBezTo>
                    <a:cubicBezTo>
                      <a:pt x="127" y="160"/>
                      <a:pt x="126" y="164"/>
                      <a:pt x="115" y="170"/>
                    </a:cubicBezTo>
                    <a:cubicBezTo>
                      <a:pt x="109" y="173"/>
                      <a:pt x="110" y="180"/>
                      <a:pt x="105" y="180"/>
                    </a:cubicBezTo>
                    <a:cubicBezTo>
                      <a:pt x="104" y="180"/>
                      <a:pt x="104" y="177"/>
                      <a:pt x="104" y="176"/>
                    </a:cubicBezTo>
                    <a:cubicBezTo>
                      <a:pt x="104" y="179"/>
                      <a:pt x="104" y="180"/>
                      <a:pt x="104" y="181"/>
                    </a:cubicBezTo>
                    <a:cubicBezTo>
                      <a:pt x="104" y="185"/>
                      <a:pt x="95" y="192"/>
                      <a:pt x="93" y="192"/>
                    </a:cubicBezTo>
                    <a:cubicBezTo>
                      <a:pt x="91" y="192"/>
                      <a:pt x="90" y="186"/>
                      <a:pt x="90" y="183"/>
                    </a:cubicBezTo>
                    <a:cubicBezTo>
                      <a:pt x="90" y="179"/>
                      <a:pt x="90" y="178"/>
                      <a:pt x="91" y="177"/>
                    </a:cubicBezTo>
                    <a:cubicBezTo>
                      <a:pt x="90" y="176"/>
                      <a:pt x="89" y="172"/>
                      <a:pt x="88" y="170"/>
                    </a:cubicBezTo>
                    <a:cubicBezTo>
                      <a:pt x="82" y="170"/>
                      <a:pt x="73" y="168"/>
                      <a:pt x="73" y="161"/>
                    </a:cubicBezTo>
                    <a:cubicBezTo>
                      <a:pt x="63" y="161"/>
                      <a:pt x="68" y="155"/>
                      <a:pt x="63" y="149"/>
                    </a:cubicBezTo>
                    <a:cubicBezTo>
                      <a:pt x="56" y="143"/>
                      <a:pt x="50" y="143"/>
                      <a:pt x="43" y="141"/>
                    </a:cubicBezTo>
                    <a:cubicBezTo>
                      <a:pt x="42" y="141"/>
                      <a:pt x="41" y="135"/>
                      <a:pt x="41" y="135"/>
                    </a:cubicBezTo>
                    <a:cubicBezTo>
                      <a:pt x="40" y="130"/>
                      <a:pt x="34" y="129"/>
                      <a:pt x="30" y="129"/>
                    </a:cubicBezTo>
                    <a:cubicBezTo>
                      <a:pt x="26" y="129"/>
                      <a:pt x="27" y="132"/>
                      <a:pt x="27" y="134"/>
                    </a:cubicBezTo>
                    <a:cubicBezTo>
                      <a:pt x="27" y="138"/>
                      <a:pt x="29" y="139"/>
                      <a:pt x="29" y="142"/>
                    </a:cubicBezTo>
                    <a:cubicBezTo>
                      <a:pt x="29" y="156"/>
                      <a:pt x="16" y="159"/>
                      <a:pt x="16" y="171"/>
                    </a:cubicBezTo>
                    <a:cubicBezTo>
                      <a:pt x="16" y="185"/>
                      <a:pt x="31" y="179"/>
                      <a:pt x="31" y="192"/>
                    </a:cubicBezTo>
                    <a:cubicBezTo>
                      <a:pt x="30" y="192"/>
                      <a:pt x="30" y="192"/>
                      <a:pt x="30" y="192"/>
                    </a:cubicBezTo>
                    <a:cubicBezTo>
                      <a:pt x="32" y="195"/>
                      <a:pt x="32" y="203"/>
                      <a:pt x="35" y="206"/>
                    </a:cubicBezTo>
                    <a:cubicBezTo>
                      <a:pt x="47" y="218"/>
                      <a:pt x="73" y="221"/>
                      <a:pt x="73" y="243"/>
                    </a:cubicBezTo>
                    <a:cubicBezTo>
                      <a:pt x="73" y="247"/>
                      <a:pt x="71" y="247"/>
                      <a:pt x="71" y="251"/>
                    </a:cubicBezTo>
                    <a:cubicBezTo>
                      <a:pt x="71" y="259"/>
                      <a:pt x="78" y="262"/>
                      <a:pt x="80" y="267"/>
                    </a:cubicBezTo>
                    <a:cubicBezTo>
                      <a:pt x="82" y="273"/>
                      <a:pt x="82" y="275"/>
                      <a:pt x="84" y="280"/>
                    </a:cubicBezTo>
                    <a:cubicBezTo>
                      <a:pt x="80" y="280"/>
                      <a:pt x="80" y="280"/>
                      <a:pt x="78" y="280"/>
                    </a:cubicBezTo>
                    <a:cubicBezTo>
                      <a:pt x="77" y="280"/>
                      <a:pt x="76" y="282"/>
                      <a:pt x="75" y="282"/>
                    </a:cubicBezTo>
                    <a:cubicBezTo>
                      <a:pt x="71" y="282"/>
                      <a:pt x="70" y="279"/>
                      <a:pt x="68" y="278"/>
                    </a:cubicBezTo>
                    <a:cubicBezTo>
                      <a:pt x="54" y="274"/>
                      <a:pt x="41" y="261"/>
                      <a:pt x="37" y="246"/>
                    </a:cubicBezTo>
                    <a:cubicBezTo>
                      <a:pt x="33" y="233"/>
                      <a:pt x="32" y="224"/>
                      <a:pt x="27" y="214"/>
                    </a:cubicBezTo>
                    <a:cubicBezTo>
                      <a:pt x="24" y="208"/>
                      <a:pt x="21" y="192"/>
                      <a:pt x="14" y="192"/>
                    </a:cubicBezTo>
                    <a:cubicBezTo>
                      <a:pt x="9" y="192"/>
                      <a:pt x="12" y="194"/>
                      <a:pt x="8" y="192"/>
                    </a:cubicBezTo>
                    <a:cubicBezTo>
                      <a:pt x="7" y="192"/>
                      <a:pt x="8" y="190"/>
                      <a:pt x="8" y="189"/>
                    </a:cubicBezTo>
                    <a:cubicBezTo>
                      <a:pt x="8" y="183"/>
                      <a:pt x="9" y="179"/>
                      <a:pt x="10" y="172"/>
                    </a:cubicBezTo>
                    <a:cubicBezTo>
                      <a:pt x="11" y="172"/>
                      <a:pt x="11" y="172"/>
                      <a:pt x="11" y="172"/>
                    </a:cubicBezTo>
                    <a:lnTo>
                      <a:pt x="12" y="1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133"/>
              <p:cNvSpPr>
                <a:spLocks/>
              </p:cNvSpPr>
              <p:nvPr/>
            </p:nvSpPr>
            <p:spPr bwMode="auto">
              <a:xfrm>
                <a:off x="6142038" y="2898775"/>
                <a:ext cx="26988" cy="25400"/>
              </a:xfrm>
              <a:custGeom>
                <a:avLst/>
                <a:gdLst/>
                <a:ahLst/>
                <a:cxnLst>
                  <a:cxn ang="0">
                    <a:pos x="12" y="17"/>
                  </a:cxn>
                  <a:cxn ang="0">
                    <a:pos x="9" y="11"/>
                  </a:cxn>
                  <a:cxn ang="0">
                    <a:pos x="0" y="6"/>
                  </a:cxn>
                  <a:cxn ang="0">
                    <a:pos x="9" y="0"/>
                  </a:cxn>
                  <a:cxn ang="0">
                    <a:pos x="20" y="15"/>
                  </a:cxn>
                  <a:cxn ang="0">
                    <a:pos x="21" y="19"/>
                  </a:cxn>
                  <a:cxn ang="0">
                    <a:pos x="17" y="19"/>
                  </a:cxn>
                  <a:cxn ang="0">
                    <a:pos x="12" y="17"/>
                  </a:cxn>
                </a:cxnLst>
                <a:rect l="0" t="0" r="r" b="b"/>
                <a:pathLst>
                  <a:path w="21" h="19">
                    <a:moveTo>
                      <a:pt x="12" y="17"/>
                    </a:moveTo>
                    <a:cubicBezTo>
                      <a:pt x="11" y="17"/>
                      <a:pt x="9" y="12"/>
                      <a:pt x="9" y="11"/>
                    </a:cubicBezTo>
                    <a:cubicBezTo>
                      <a:pt x="7" y="7"/>
                      <a:pt x="0" y="9"/>
                      <a:pt x="0" y="6"/>
                    </a:cubicBezTo>
                    <a:cubicBezTo>
                      <a:pt x="0" y="3"/>
                      <a:pt x="6" y="0"/>
                      <a:pt x="9" y="0"/>
                    </a:cubicBezTo>
                    <a:cubicBezTo>
                      <a:pt x="11" y="7"/>
                      <a:pt x="14" y="15"/>
                      <a:pt x="20" y="15"/>
                    </a:cubicBezTo>
                    <a:cubicBezTo>
                      <a:pt x="20" y="16"/>
                      <a:pt x="20" y="18"/>
                      <a:pt x="21" y="19"/>
                    </a:cubicBezTo>
                    <a:cubicBezTo>
                      <a:pt x="20" y="19"/>
                      <a:pt x="18" y="19"/>
                      <a:pt x="17" y="19"/>
                    </a:cubicBezTo>
                    <a:cubicBezTo>
                      <a:pt x="15" y="19"/>
                      <a:pt x="14" y="17"/>
                      <a:pt x="12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134"/>
              <p:cNvSpPr>
                <a:spLocks/>
              </p:cNvSpPr>
              <p:nvPr/>
            </p:nvSpPr>
            <p:spPr bwMode="auto">
              <a:xfrm>
                <a:off x="6183313" y="2917825"/>
                <a:ext cx="11113" cy="1111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5" y="0"/>
                  </a:cxn>
                  <a:cxn ang="0">
                    <a:pos x="9" y="3"/>
                  </a:cxn>
                  <a:cxn ang="0">
                    <a:pos x="4" y="8"/>
                  </a:cxn>
                  <a:cxn ang="0">
                    <a:pos x="1" y="3"/>
                  </a:cxn>
                  <a:cxn ang="0">
                    <a:pos x="1" y="0"/>
                  </a:cxn>
                </a:cxnLst>
                <a:rect l="0" t="0" r="r" b="b"/>
                <a:pathLst>
                  <a:path w="9" h="8">
                    <a:moveTo>
                      <a:pt x="1" y="0"/>
                    </a:moveTo>
                    <a:cubicBezTo>
                      <a:pt x="2" y="0"/>
                      <a:pt x="4" y="0"/>
                      <a:pt x="5" y="0"/>
                    </a:cubicBezTo>
                    <a:cubicBezTo>
                      <a:pt x="6" y="0"/>
                      <a:pt x="8" y="2"/>
                      <a:pt x="9" y="3"/>
                    </a:cubicBezTo>
                    <a:cubicBezTo>
                      <a:pt x="9" y="5"/>
                      <a:pt x="7" y="8"/>
                      <a:pt x="4" y="8"/>
                    </a:cubicBezTo>
                    <a:cubicBezTo>
                      <a:pt x="1" y="8"/>
                      <a:pt x="1" y="5"/>
                      <a:pt x="1" y="3"/>
                    </a:cubicBezTo>
                    <a:cubicBezTo>
                      <a:pt x="1" y="2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135"/>
              <p:cNvSpPr>
                <a:spLocks/>
              </p:cNvSpPr>
              <p:nvPr/>
            </p:nvSpPr>
            <p:spPr bwMode="auto">
              <a:xfrm>
                <a:off x="6035675" y="2892425"/>
                <a:ext cx="9525" cy="158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8" y="1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1" y="0"/>
                  </a:cxn>
                </a:cxnLst>
                <a:rect l="0" t="0" r="r" b="b"/>
                <a:pathLst>
                  <a:path w="8" h="12">
                    <a:moveTo>
                      <a:pt x="1" y="0"/>
                    </a:moveTo>
                    <a:cubicBezTo>
                      <a:pt x="5" y="4"/>
                      <a:pt x="8" y="7"/>
                      <a:pt x="8" y="12"/>
                    </a:cubicBezTo>
                    <a:cubicBezTo>
                      <a:pt x="5" y="12"/>
                      <a:pt x="0" y="5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136"/>
              <p:cNvSpPr>
                <a:spLocks/>
              </p:cNvSpPr>
              <p:nvPr/>
            </p:nvSpPr>
            <p:spPr bwMode="auto">
              <a:xfrm>
                <a:off x="6013450" y="2855913"/>
                <a:ext cx="15875" cy="158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8" y="1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2" y="0"/>
                  </a:cxn>
                </a:cxnLst>
                <a:rect l="0" t="0" r="r" b="b"/>
                <a:pathLst>
                  <a:path w="12" h="11">
                    <a:moveTo>
                      <a:pt x="2" y="0"/>
                    </a:moveTo>
                    <a:cubicBezTo>
                      <a:pt x="5" y="2"/>
                      <a:pt x="12" y="11"/>
                      <a:pt x="8" y="11"/>
                    </a:cubicBezTo>
                    <a:cubicBezTo>
                      <a:pt x="6" y="11"/>
                      <a:pt x="1" y="4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137"/>
              <p:cNvSpPr>
                <a:spLocks/>
              </p:cNvSpPr>
              <p:nvPr/>
            </p:nvSpPr>
            <p:spPr bwMode="auto">
              <a:xfrm>
                <a:off x="6548438" y="2284413"/>
                <a:ext cx="41275" cy="49213"/>
              </a:xfrm>
              <a:custGeom>
                <a:avLst/>
                <a:gdLst/>
                <a:ahLst/>
                <a:cxnLst>
                  <a:cxn ang="0">
                    <a:pos x="12" y="22"/>
                  </a:cxn>
                  <a:cxn ang="0">
                    <a:pos x="14" y="16"/>
                  </a:cxn>
                  <a:cxn ang="0">
                    <a:pos x="10" y="10"/>
                  </a:cxn>
                  <a:cxn ang="0">
                    <a:pos x="10" y="14"/>
                  </a:cxn>
                  <a:cxn ang="0">
                    <a:pos x="5" y="16"/>
                  </a:cxn>
                  <a:cxn ang="0">
                    <a:pos x="0" y="11"/>
                  </a:cxn>
                  <a:cxn ang="0">
                    <a:pos x="14" y="0"/>
                  </a:cxn>
                  <a:cxn ang="0">
                    <a:pos x="26" y="3"/>
                  </a:cxn>
                  <a:cxn ang="0">
                    <a:pos x="26" y="8"/>
                  </a:cxn>
                  <a:cxn ang="0">
                    <a:pos x="30" y="11"/>
                  </a:cxn>
                  <a:cxn ang="0">
                    <a:pos x="30" y="16"/>
                  </a:cxn>
                  <a:cxn ang="0">
                    <a:pos x="26" y="16"/>
                  </a:cxn>
                  <a:cxn ang="0">
                    <a:pos x="15" y="37"/>
                  </a:cxn>
                  <a:cxn ang="0">
                    <a:pos x="14" y="33"/>
                  </a:cxn>
                  <a:cxn ang="0">
                    <a:pos x="14" y="36"/>
                  </a:cxn>
                  <a:cxn ang="0">
                    <a:pos x="7" y="29"/>
                  </a:cxn>
                  <a:cxn ang="0">
                    <a:pos x="12" y="22"/>
                  </a:cxn>
                </a:cxnLst>
                <a:rect l="0" t="0" r="r" b="b"/>
                <a:pathLst>
                  <a:path w="30" h="37">
                    <a:moveTo>
                      <a:pt x="12" y="22"/>
                    </a:moveTo>
                    <a:cubicBezTo>
                      <a:pt x="14" y="16"/>
                      <a:pt x="14" y="16"/>
                      <a:pt x="14" y="16"/>
                    </a:cubicBezTo>
                    <a:cubicBezTo>
                      <a:pt x="11" y="15"/>
                      <a:pt x="11" y="12"/>
                      <a:pt x="10" y="10"/>
                    </a:cubicBezTo>
                    <a:cubicBezTo>
                      <a:pt x="10" y="11"/>
                      <a:pt x="9" y="13"/>
                      <a:pt x="10" y="14"/>
                    </a:cubicBezTo>
                    <a:cubicBezTo>
                      <a:pt x="8" y="14"/>
                      <a:pt x="6" y="16"/>
                      <a:pt x="5" y="16"/>
                    </a:cubicBezTo>
                    <a:cubicBezTo>
                      <a:pt x="3" y="16"/>
                      <a:pt x="0" y="13"/>
                      <a:pt x="0" y="11"/>
                    </a:cubicBezTo>
                    <a:cubicBezTo>
                      <a:pt x="0" y="8"/>
                      <a:pt x="13" y="0"/>
                      <a:pt x="14" y="0"/>
                    </a:cubicBezTo>
                    <a:cubicBezTo>
                      <a:pt x="18" y="0"/>
                      <a:pt x="20" y="3"/>
                      <a:pt x="26" y="3"/>
                    </a:cubicBezTo>
                    <a:cubicBezTo>
                      <a:pt x="26" y="5"/>
                      <a:pt x="25" y="8"/>
                      <a:pt x="26" y="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0" y="13"/>
                      <a:pt x="29" y="14"/>
                      <a:pt x="30" y="16"/>
                    </a:cubicBezTo>
                    <a:cubicBezTo>
                      <a:pt x="29" y="16"/>
                      <a:pt x="27" y="16"/>
                      <a:pt x="26" y="16"/>
                    </a:cubicBezTo>
                    <a:cubicBezTo>
                      <a:pt x="25" y="24"/>
                      <a:pt x="21" y="37"/>
                      <a:pt x="15" y="37"/>
                    </a:cubicBezTo>
                    <a:cubicBezTo>
                      <a:pt x="14" y="37"/>
                      <a:pt x="14" y="35"/>
                      <a:pt x="14" y="3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0" y="36"/>
                      <a:pt x="7" y="31"/>
                      <a:pt x="7" y="29"/>
                    </a:cubicBezTo>
                    <a:cubicBezTo>
                      <a:pt x="7" y="28"/>
                      <a:pt x="12" y="22"/>
                      <a:pt x="12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138"/>
              <p:cNvSpPr>
                <a:spLocks/>
              </p:cNvSpPr>
              <p:nvPr/>
            </p:nvSpPr>
            <p:spPr bwMode="auto">
              <a:xfrm>
                <a:off x="6596063" y="2271713"/>
                <a:ext cx="42863" cy="30163"/>
              </a:xfrm>
              <a:custGeom>
                <a:avLst/>
                <a:gdLst/>
                <a:ahLst/>
                <a:cxnLst>
                  <a:cxn ang="0">
                    <a:pos x="23" y="15"/>
                  </a:cxn>
                  <a:cxn ang="0">
                    <a:pos x="17" y="12"/>
                  </a:cxn>
                  <a:cxn ang="0">
                    <a:pos x="6" y="23"/>
                  </a:cxn>
                  <a:cxn ang="0">
                    <a:pos x="3" y="17"/>
                  </a:cxn>
                  <a:cxn ang="0">
                    <a:pos x="0" y="12"/>
                  </a:cxn>
                  <a:cxn ang="0">
                    <a:pos x="8" y="5"/>
                  </a:cxn>
                  <a:cxn ang="0">
                    <a:pos x="23" y="0"/>
                  </a:cxn>
                  <a:cxn ang="0">
                    <a:pos x="23" y="15"/>
                  </a:cxn>
                </a:cxnLst>
                <a:rect l="0" t="0" r="r" b="b"/>
                <a:pathLst>
                  <a:path w="33" h="23">
                    <a:moveTo>
                      <a:pt x="23" y="15"/>
                    </a:moveTo>
                    <a:cubicBezTo>
                      <a:pt x="20" y="15"/>
                      <a:pt x="18" y="13"/>
                      <a:pt x="17" y="12"/>
                    </a:cubicBezTo>
                    <a:cubicBezTo>
                      <a:pt x="13" y="16"/>
                      <a:pt x="12" y="23"/>
                      <a:pt x="6" y="23"/>
                    </a:cubicBezTo>
                    <a:cubicBezTo>
                      <a:pt x="4" y="23"/>
                      <a:pt x="3" y="19"/>
                      <a:pt x="3" y="17"/>
                    </a:cubicBezTo>
                    <a:cubicBezTo>
                      <a:pt x="1" y="15"/>
                      <a:pt x="0" y="14"/>
                      <a:pt x="0" y="12"/>
                    </a:cubicBezTo>
                    <a:cubicBezTo>
                      <a:pt x="0" y="12"/>
                      <a:pt x="8" y="6"/>
                      <a:pt x="8" y="5"/>
                    </a:cubicBezTo>
                    <a:cubicBezTo>
                      <a:pt x="16" y="7"/>
                      <a:pt x="17" y="0"/>
                      <a:pt x="23" y="0"/>
                    </a:cubicBezTo>
                    <a:cubicBezTo>
                      <a:pt x="33" y="0"/>
                      <a:pt x="28" y="15"/>
                      <a:pt x="23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139"/>
              <p:cNvSpPr>
                <a:spLocks/>
              </p:cNvSpPr>
              <p:nvPr/>
            </p:nvSpPr>
            <p:spPr bwMode="auto">
              <a:xfrm>
                <a:off x="6572250" y="2136775"/>
                <a:ext cx="185738" cy="153988"/>
              </a:xfrm>
              <a:custGeom>
                <a:avLst/>
                <a:gdLst/>
                <a:ahLst/>
                <a:cxnLst>
                  <a:cxn ang="0">
                    <a:pos x="55" y="110"/>
                  </a:cxn>
                  <a:cxn ang="0">
                    <a:pos x="55" y="107"/>
                  </a:cxn>
                  <a:cxn ang="0">
                    <a:pos x="56" y="99"/>
                  </a:cxn>
                  <a:cxn ang="0">
                    <a:pos x="43" y="95"/>
                  </a:cxn>
                  <a:cxn ang="0">
                    <a:pos x="39" y="99"/>
                  </a:cxn>
                  <a:cxn ang="0">
                    <a:pos x="29" y="100"/>
                  </a:cxn>
                  <a:cxn ang="0">
                    <a:pos x="6" y="106"/>
                  </a:cxn>
                  <a:cxn ang="0">
                    <a:pos x="0" y="104"/>
                  </a:cxn>
                  <a:cxn ang="0">
                    <a:pos x="5" y="101"/>
                  </a:cxn>
                  <a:cxn ang="0">
                    <a:pos x="30" y="84"/>
                  </a:cxn>
                  <a:cxn ang="0">
                    <a:pos x="57" y="84"/>
                  </a:cxn>
                  <a:cxn ang="0">
                    <a:pos x="72" y="70"/>
                  </a:cxn>
                  <a:cxn ang="0">
                    <a:pos x="79" y="59"/>
                  </a:cxn>
                  <a:cxn ang="0">
                    <a:pos x="77" y="64"/>
                  </a:cxn>
                  <a:cxn ang="0">
                    <a:pos x="79" y="66"/>
                  </a:cxn>
                  <a:cxn ang="0">
                    <a:pos x="92" y="60"/>
                  </a:cxn>
                  <a:cxn ang="0">
                    <a:pos x="116" y="25"/>
                  </a:cxn>
                  <a:cxn ang="0">
                    <a:pos x="114" y="19"/>
                  </a:cxn>
                  <a:cxn ang="0">
                    <a:pos x="125" y="3"/>
                  </a:cxn>
                  <a:cxn ang="0">
                    <a:pos x="130" y="4"/>
                  </a:cxn>
                  <a:cxn ang="0">
                    <a:pos x="129" y="4"/>
                  </a:cxn>
                  <a:cxn ang="0">
                    <a:pos x="128" y="0"/>
                  </a:cxn>
                  <a:cxn ang="0">
                    <a:pos x="133" y="2"/>
                  </a:cxn>
                  <a:cxn ang="0">
                    <a:pos x="134" y="11"/>
                  </a:cxn>
                  <a:cxn ang="0">
                    <a:pos x="140" y="26"/>
                  </a:cxn>
                  <a:cxn ang="0">
                    <a:pos x="134" y="40"/>
                  </a:cxn>
                  <a:cxn ang="0">
                    <a:pos x="134" y="43"/>
                  </a:cxn>
                  <a:cxn ang="0">
                    <a:pos x="130" y="44"/>
                  </a:cxn>
                  <a:cxn ang="0">
                    <a:pos x="127" y="63"/>
                  </a:cxn>
                  <a:cxn ang="0">
                    <a:pos x="122" y="76"/>
                  </a:cxn>
                  <a:cxn ang="0">
                    <a:pos x="125" y="84"/>
                  </a:cxn>
                  <a:cxn ang="0">
                    <a:pos x="114" y="93"/>
                  </a:cxn>
                  <a:cxn ang="0">
                    <a:pos x="114" y="86"/>
                  </a:cxn>
                  <a:cxn ang="0">
                    <a:pos x="102" y="96"/>
                  </a:cxn>
                  <a:cxn ang="0">
                    <a:pos x="100" y="94"/>
                  </a:cxn>
                  <a:cxn ang="0">
                    <a:pos x="96" y="94"/>
                  </a:cxn>
                  <a:cxn ang="0">
                    <a:pos x="87" y="100"/>
                  </a:cxn>
                  <a:cxn ang="0">
                    <a:pos x="74" y="92"/>
                  </a:cxn>
                  <a:cxn ang="0">
                    <a:pos x="72" y="96"/>
                  </a:cxn>
                  <a:cxn ang="0">
                    <a:pos x="76" y="103"/>
                  </a:cxn>
                  <a:cxn ang="0">
                    <a:pos x="72" y="103"/>
                  </a:cxn>
                  <a:cxn ang="0">
                    <a:pos x="61" y="115"/>
                  </a:cxn>
                  <a:cxn ang="0">
                    <a:pos x="55" y="110"/>
                  </a:cxn>
                </a:cxnLst>
                <a:rect l="0" t="0" r="r" b="b"/>
                <a:pathLst>
                  <a:path w="140" h="115">
                    <a:moveTo>
                      <a:pt x="55" y="110"/>
                    </a:moveTo>
                    <a:cubicBezTo>
                      <a:pt x="53" y="110"/>
                      <a:pt x="55" y="108"/>
                      <a:pt x="55" y="107"/>
                    </a:cubicBezTo>
                    <a:cubicBezTo>
                      <a:pt x="55" y="104"/>
                      <a:pt x="56" y="101"/>
                      <a:pt x="56" y="99"/>
                    </a:cubicBezTo>
                    <a:cubicBezTo>
                      <a:pt x="51" y="98"/>
                      <a:pt x="48" y="95"/>
                      <a:pt x="43" y="95"/>
                    </a:cubicBezTo>
                    <a:cubicBezTo>
                      <a:pt x="40" y="95"/>
                      <a:pt x="40" y="98"/>
                      <a:pt x="39" y="99"/>
                    </a:cubicBezTo>
                    <a:cubicBezTo>
                      <a:pt x="35" y="100"/>
                      <a:pt x="32" y="98"/>
                      <a:pt x="29" y="100"/>
                    </a:cubicBezTo>
                    <a:cubicBezTo>
                      <a:pt x="23" y="103"/>
                      <a:pt x="15" y="106"/>
                      <a:pt x="6" y="106"/>
                    </a:cubicBezTo>
                    <a:cubicBezTo>
                      <a:pt x="3" y="106"/>
                      <a:pt x="0" y="106"/>
                      <a:pt x="0" y="104"/>
                    </a:cubicBezTo>
                    <a:cubicBezTo>
                      <a:pt x="0" y="103"/>
                      <a:pt x="4" y="102"/>
                      <a:pt x="5" y="101"/>
                    </a:cubicBezTo>
                    <a:cubicBezTo>
                      <a:pt x="15" y="95"/>
                      <a:pt x="19" y="84"/>
                      <a:pt x="30" y="84"/>
                    </a:cubicBezTo>
                    <a:cubicBezTo>
                      <a:pt x="43" y="84"/>
                      <a:pt x="47" y="84"/>
                      <a:pt x="57" y="84"/>
                    </a:cubicBezTo>
                    <a:cubicBezTo>
                      <a:pt x="65" y="84"/>
                      <a:pt x="68" y="70"/>
                      <a:pt x="72" y="70"/>
                    </a:cubicBezTo>
                    <a:cubicBezTo>
                      <a:pt x="72" y="70"/>
                      <a:pt x="78" y="60"/>
                      <a:pt x="79" y="59"/>
                    </a:cubicBezTo>
                    <a:cubicBezTo>
                      <a:pt x="78" y="61"/>
                      <a:pt x="77" y="62"/>
                      <a:pt x="77" y="64"/>
                    </a:cubicBezTo>
                    <a:cubicBezTo>
                      <a:pt x="77" y="65"/>
                      <a:pt x="78" y="66"/>
                      <a:pt x="79" y="66"/>
                    </a:cubicBezTo>
                    <a:cubicBezTo>
                      <a:pt x="86" y="66"/>
                      <a:pt x="87" y="62"/>
                      <a:pt x="92" y="60"/>
                    </a:cubicBezTo>
                    <a:cubicBezTo>
                      <a:pt x="101" y="57"/>
                      <a:pt x="116" y="39"/>
                      <a:pt x="116" y="25"/>
                    </a:cubicBezTo>
                    <a:cubicBezTo>
                      <a:pt x="116" y="22"/>
                      <a:pt x="114" y="22"/>
                      <a:pt x="114" y="19"/>
                    </a:cubicBezTo>
                    <a:cubicBezTo>
                      <a:pt x="114" y="14"/>
                      <a:pt x="119" y="3"/>
                      <a:pt x="125" y="3"/>
                    </a:cubicBezTo>
                    <a:cubicBezTo>
                      <a:pt x="125" y="3"/>
                      <a:pt x="125" y="9"/>
                      <a:pt x="130" y="4"/>
                    </a:cubicBezTo>
                    <a:cubicBezTo>
                      <a:pt x="130" y="4"/>
                      <a:pt x="129" y="4"/>
                      <a:pt x="129" y="4"/>
                    </a:cubicBezTo>
                    <a:cubicBezTo>
                      <a:pt x="128" y="4"/>
                      <a:pt x="127" y="0"/>
                      <a:pt x="128" y="0"/>
                    </a:cubicBezTo>
                    <a:cubicBezTo>
                      <a:pt x="131" y="0"/>
                      <a:pt x="133" y="1"/>
                      <a:pt x="133" y="2"/>
                    </a:cubicBezTo>
                    <a:cubicBezTo>
                      <a:pt x="135" y="5"/>
                      <a:pt x="134" y="8"/>
                      <a:pt x="134" y="11"/>
                    </a:cubicBezTo>
                    <a:cubicBezTo>
                      <a:pt x="134" y="17"/>
                      <a:pt x="140" y="20"/>
                      <a:pt x="140" y="26"/>
                    </a:cubicBezTo>
                    <a:cubicBezTo>
                      <a:pt x="140" y="33"/>
                      <a:pt x="134" y="34"/>
                      <a:pt x="134" y="40"/>
                    </a:cubicBezTo>
                    <a:cubicBezTo>
                      <a:pt x="134" y="41"/>
                      <a:pt x="134" y="42"/>
                      <a:pt x="134" y="43"/>
                    </a:cubicBezTo>
                    <a:cubicBezTo>
                      <a:pt x="133" y="44"/>
                      <a:pt x="132" y="43"/>
                      <a:pt x="130" y="44"/>
                    </a:cubicBezTo>
                    <a:cubicBezTo>
                      <a:pt x="126" y="45"/>
                      <a:pt x="127" y="59"/>
                      <a:pt x="127" y="63"/>
                    </a:cubicBezTo>
                    <a:cubicBezTo>
                      <a:pt x="127" y="67"/>
                      <a:pt x="122" y="70"/>
                      <a:pt x="122" y="76"/>
                    </a:cubicBezTo>
                    <a:cubicBezTo>
                      <a:pt x="122" y="80"/>
                      <a:pt x="124" y="81"/>
                      <a:pt x="125" y="84"/>
                    </a:cubicBezTo>
                    <a:cubicBezTo>
                      <a:pt x="119" y="87"/>
                      <a:pt x="119" y="91"/>
                      <a:pt x="114" y="93"/>
                    </a:cubicBezTo>
                    <a:cubicBezTo>
                      <a:pt x="112" y="89"/>
                      <a:pt x="114" y="89"/>
                      <a:pt x="114" y="86"/>
                    </a:cubicBezTo>
                    <a:cubicBezTo>
                      <a:pt x="108" y="90"/>
                      <a:pt x="104" y="90"/>
                      <a:pt x="102" y="96"/>
                    </a:cubicBezTo>
                    <a:cubicBezTo>
                      <a:pt x="102" y="96"/>
                      <a:pt x="100" y="95"/>
                      <a:pt x="100" y="94"/>
                    </a:cubicBezTo>
                    <a:cubicBezTo>
                      <a:pt x="96" y="94"/>
                      <a:pt x="96" y="94"/>
                      <a:pt x="96" y="94"/>
                    </a:cubicBezTo>
                    <a:cubicBezTo>
                      <a:pt x="93" y="97"/>
                      <a:pt x="91" y="100"/>
                      <a:pt x="87" y="100"/>
                    </a:cubicBezTo>
                    <a:cubicBezTo>
                      <a:pt x="78" y="100"/>
                      <a:pt x="78" y="92"/>
                      <a:pt x="74" y="92"/>
                    </a:cubicBezTo>
                    <a:cubicBezTo>
                      <a:pt x="73" y="92"/>
                      <a:pt x="72" y="94"/>
                      <a:pt x="72" y="96"/>
                    </a:cubicBezTo>
                    <a:cubicBezTo>
                      <a:pt x="72" y="97"/>
                      <a:pt x="76" y="103"/>
                      <a:pt x="76" y="103"/>
                    </a:cubicBezTo>
                    <a:cubicBezTo>
                      <a:pt x="75" y="103"/>
                      <a:pt x="73" y="103"/>
                      <a:pt x="72" y="103"/>
                    </a:cubicBezTo>
                    <a:cubicBezTo>
                      <a:pt x="68" y="103"/>
                      <a:pt x="63" y="110"/>
                      <a:pt x="61" y="115"/>
                    </a:cubicBezTo>
                    <a:cubicBezTo>
                      <a:pt x="57" y="114"/>
                      <a:pt x="58" y="110"/>
                      <a:pt x="55" y="1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140"/>
              <p:cNvSpPr>
                <a:spLocks/>
              </p:cNvSpPr>
              <p:nvPr/>
            </p:nvSpPr>
            <p:spPr bwMode="auto">
              <a:xfrm>
                <a:off x="6721475" y="2054225"/>
                <a:ext cx="96838" cy="80963"/>
              </a:xfrm>
              <a:custGeom>
                <a:avLst/>
                <a:gdLst/>
                <a:ahLst/>
                <a:cxnLst>
                  <a:cxn ang="0">
                    <a:pos x="11" y="33"/>
                  </a:cxn>
                  <a:cxn ang="0">
                    <a:pos x="15" y="33"/>
                  </a:cxn>
                  <a:cxn ang="0">
                    <a:pos x="26" y="10"/>
                  </a:cxn>
                  <a:cxn ang="0">
                    <a:pos x="23" y="6"/>
                  </a:cxn>
                  <a:cxn ang="0">
                    <a:pos x="26" y="0"/>
                  </a:cxn>
                  <a:cxn ang="0">
                    <a:pos x="60" y="22"/>
                  </a:cxn>
                  <a:cxn ang="0">
                    <a:pos x="70" y="21"/>
                  </a:cxn>
                  <a:cxn ang="0">
                    <a:pos x="67" y="26"/>
                  </a:cxn>
                  <a:cxn ang="0">
                    <a:pos x="72" y="32"/>
                  </a:cxn>
                  <a:cxn ang="0">
                    <a:pos x="59" y="36"/>
                  </a:cxn>
                  <a:cxn ang="0">
                    <a:pos x="43" y="51"/>
                  </a:cxn>
                  <a:cxn ang="0">
                    <a:pos x="24" y="41"/>
                  </a:cxn>
                  <a:cxn ang="0">
                    <a:pos x="21" y="45"/>
                  </a:cxn>
                  <a:cxn ang="0">
                    <a:pos x="8" y="48"/>
                  </a:cxn>
                  <a:cxn ang="0">
                    <a:pos x="16" y="54"/>
                  </a:cxn>
                  <a:cxn ang="0">
                    <a:pos x="5" y="61"/>
                  </a:cxn>
                  <a:cxn ang="0">
                    <a:pos x="3" y="61"/>
                  </a:cxn>
                  <a:cxn ang="0">
                    <a:pos x="3" y="51"/>
                  </a:cxn>
                  <a:cxn ang="0">
                    <a:pos x="0" y="46"/>
                  </a:cxn>
                  <a:cxn ang="0">
                    <a:pos x="8" y="35"/>
                  </a:cxn>
                  <a:cxn ang="0">
                    <a:pos x="8" y="32"/>
                  </a:cxn>
                  <a:cxn ang="0">
                    <a:pos x="12" y="34"/>
                  </a:cxn>
                  <a:cxn ang="0">
                    <a:pos x="11" y="33"/>
                  </a:cxn>
                </a:cxnLst>
                <a:rect l="0" t="0" r="r" b="b"/>
                <a:pathLst>
                  <a:path w="72" h="61">
                    <a:moveTo>
                      <a:pt x="11" y="33"/>
                    </a:moveTo>
                    <a:cubicBezTo>
                      <a:pt x="12" y="33"/>
                      <a:pt x="14" y="33"/>
                      <a:pt x="15" y="33"/>
                    </a:cubicBezTo>
                    <a:cubicBezTo>
                      <a:pt x="23" y="33"/>
                      <a:pt x="26" y="16"/>
                      <a:pt x="26" y="10"/>
                    </a:cubicBezTo>
                    <a:cubicBezTo>
                      <a:pt x="26" y="8"/>
                      <a:pt x="23" y="7"/>
                      <a:pt x="23" y="6"/>
                    </a:cubicBezTo>
                    <a:cubicBezTo>
                      <a:pt x="23" y="2"/>
                      <a:pt x="25" y="1"/>
                      <a:pt x="26" y="0"/>
                    </a:cubicBezTo>
                    <a:cubicBezTo>
                      <a:pt x="38" y="8"/>
                      <a:pt x="43" y="22"/>
                      <a:pt x="60" y="22"/>
                    </a:cubicBezTo>
                    <a:cubicBezTo>
                      <a:pt x="64" y="22"/>
                      <a:pt x="67" y="19"/>
                      <a:pt x="70" y="21"/>
                    </a:cubicBezTo>
                    <a:cubicBezTo>
                      <a:pt x="69" y="23"/>
                      <a:pt x="67" y="24"/>
                      <a:pt x="67" y="26"/>
                    </a:cubicBezTo>
                    <a:cubicBezTo>
                      <a:pt x="67" y="29"/>
                      <a:pt x="71" y="32"/>
                      <a:pt x="72" y="32"/>
                    </a:cubicBezTo>
                    <a:cubicBezTo>
                      <a:pt x="68" y="35"/>
                      <a:pt x="65" y="36"/>
                      <a:pt x="59" y="36"/>
                    </a:cubicBezTo>
                    <a:cubicBezTo>
                      <a:pt x="49" y="36"/>
                      <a:pt x="46" y="46"/>
                      <a:pt x="43" y="51"/>
                    </a:cubicBezTo>
                    <a:cubicBezTo>
                      <a:pt x="36" y="47"/>
                      <a:pt x="31" y="46"/>
                      <a:pt x="24" y="41"/>
                    </a:cubicBezTo>
                    <a:cubicBezTo>
                      <a:pt x="23" y="42"/>
                      <a:pt x="21" y="43"/>
                      <a:pt x="21" y="45"/>
                    </a:cubicBezTo>
                    <a:cubicBezTo>
                      <a:pt x="15" y="45"/>
                      <a:pt x="8" y="40"/>
                      <a:pt x="8" y="48"/>
                    </a:cubicBezTo>
                    <a:cubicBezTo>
                      <a:pt x="8" y="52"/>
                      <a:pt x="14" y="52"/>
                      <a:pt x="16" y="54"/>
                    </a:cubicBezTo>
                    <a:cubicBezTo>
                      <a:pt x="12" y="59"/>
                      <a:pt x="9" y="57"/>
                      <a:pt x="5" y="61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58"/>
                      <a:pt x="3" y="51"/>
                      <a:pt x="3" y="51"/>
                    </a:cubicBezTo>
                    <a:cubicBezTo>
                      <a:pt x="3" y="49"/>
                      <a:pt x="0" y="48"/>
                      <a:pt x="0" y="46"/>
                    </a:cubicBezTo>
                    <a:cubicBezTo>
                      <a:pt x="0" y="41"/>
                      <a:pt x="8" y="38"/>
                      <a:pt x="8" y="35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32"/>
                      <a:pt x="10" y="33"/>
                      <a:pt x="12" y="34"/>
                    </a:cubicBezTo>
                    <a:lnTo>
                      <a:pt x="11" y="3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141"/>
              <p:cNvSpPr>
                <a:spLocks/>
              </p:cNvSpPr>
              <p:nvPr/>
            </p:nvSpPr>
            <p:spPr bwMode="auto">
              <a:xfrm>
                <a:off x="6816725" y="2073275"/>
                <a:ext cx="15875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2" y="2"/>
                  </a:cxn>
                  <a:cxn ang="0">
                    <a:pos x="1" y="11"/>
                  </a:cxn>
                  <a:cxn ang="0">
                    <a:pos x="1" y="7"/>
                  </a:cxn>
                  <a:cxn ang="0">
                    <a:pos x="11" y="0"/>
                  </a:cxn>
                  <a:cxn ang="0">
                    <a:pos x="10" y="0"/>
                  </a:cxn>
                </a:cxnLst>
                <a:rect l="0" t="0" r="r" b="b"/>
                <a:pathLst>
                  <a:path w="12" h="11">
                    <a:moveTo>
                      <a:pt x="10" y="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0" y="4"/>
                      <a:pt x="5" y="11"/>
                      <a:pt x="1" y="11"/>
                    </a:cubicBezTo>
                    <a:cubicBezTo>
                      <a:pt x="0" y="11"/>
                      <a:pt x="0" y="8"/>
                      <a:pt x="1" y="7"/>
                    </a:cubicBezTo>
                    <a:cubicBezTo>
                      <a:pt x="3" y="4"/>
                      <a:pt x="8" y="0"/>
                      <a:pt x="11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142"/>
              <p:cNvSpPr>
                <a:spLocks/>
              </p:cNvSpPr>
              <p:nvPr/>
            </p:nvSpPr>
            <p:spPr bwMode="auto">
              <a:xfrm>
                <a:off x="6848475" y="2052638"/>
                <a:ext cx="22225" cy="15875"/>
              </a:xfrm>
              <a:custGeom>
                <a:avLst/>
                <a:gdLst/>
                <a:ahLst/>
                <a:cxnLst>
                  <a:cxn ang="0">
                    <a:pos x="17" y="3"/>
                  </a:cxn>
                  <a:cxn ang="0">
                    <a:pos x="1" y="12"/>
                  </a:cxn>
                  <a:cxn ang="0">
                    <a:pos x="1" y="10"/>
                  </a:cxn>
                  <a:cxn ang="0">
                    <a:pos x="10" y="0"/>
                  </a:cxn>
                  <a:cxn ang="0">
                    <a:pos x="17" y="0"/>
                  </a:cxn>
                  <a:cxn ang="0">
                    <a:pos x="17" y="3"/>
                  </a:cxn>
                </a:cxnLst>
                <a:rect l="0" t="0" r="r" b="b"/>
                <a:pathLst>
                  <a:path w="17" h="12">
                    <a:moveTo>
                      <a:pt x="17" y="3"/>
                    </a:moveTo>
                    <a:cubicBezTo>
                      <a:pt x="7" y="3"/>
                      <a:pt x="7" y="12"/>
                      <a:pt x="1" y="12"/>
                    </a:cubicBezTo>
                    <a:cubicBezTo>
                      <a:pt x="0" y="12"/>
                      <a:pt x="1" y="10"/>
                      <a:pt x="1" y="10"/>
                    </a:cubicBezTo>
                    <a:cubicBezTo>
                      <a:pt x="1" y="10"/>
                      <a:pt x="5" y="0"/>
                      <a:pt x="10" y="0"/>
                    </a:cubicBezTo>
                    <a:cubicBezTo>
                      <a:pt x="13" y="0"/>
                      <a:pt x="15" y="0"/>
                      <a:pt x="17" y="0"/>
                    </a:cubicBezTo>
                    <a:lnTo>
                      <a:pt x="17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" name="Freeform 143"/>
              <p:cNvSpPr>
                <a:spLocks/>
              </p:cNvSpPr>
              <p:nvPr/>
            </p:nvSpPr>
            <p:spPr bwMode="auto">
              <a:xfrm>
                <a:off x="6888163" y="2035175"/>
                <a:ext cx="12700" cy="11113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2" y="3"/>
                  </a:cxn>
                  <a:cxn ang="0">
                    <a:pos x="9" y="0"/>
                  </a:cxn>
                  <a:cxn ang="0">
                    <a:pos x="1" y="9"/>
                  </a:cxn>
                  <a:cxn ang="0">
                    <a:pos x="1" y="6"/>
                  </a:cxn>
                </a:cxnLst>
                <a:rect l="0" t="0" r="r" b="b"/>
                <a:pathLst>
                  <a:path w="9" h="9">
                    <a:moveTo>
                      <a:pt x="1" y="6"/>
                    </a:moveTo>
                    <a:cubicBezTo>
                      <a:pt x="3" y="6"/>
                      <a:pt x="1" y="4"/>
                      <a:pt x="2" y="3"/>
                    </a:cubicBezTo>
                    <a:cubicBezTo>
                      <a:pt x="3" y="0"/>
                      <a:pt x="8" y="0"/>
                      <a:pt x="9" y="0"/>
                    </a:cubicBezTo>
                    <a:cubicBezTo>
                      <a:pt x="8" y="3"/>
                      <a:pt x="5" y="9"/>
                      <a:pt x="1" y="9"/>
                    </a:cubicBezTo>
                    <a:cubicBezTo>
                      <a:pt x="0" y="9"/>
                      <a:pt x="0" y="6"/>
                      <a:pt x="1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144"/>
              <p:cNvSpPr>
                <a:spLocks/>
              </p:cNvSpPr>
              <p:nvPr/>
            </p:nvSpPr>
            <p:spPr bwMode="auto">
              <a:xfrm>
                <a:off x="6753225" y="1855788"/>
                <a:ext cx="47625" cy="184150"/>
              </a:xfrm>
              <a:custGeom>
                <a:avLst/>
                <a:gdLst/>
                <a:ahLst/>
                <a:cxnLst>
                  <a:cxn ang="0">
                    <a:pos x="26" y="84"/>
                  </a:cxn>
                  <a:cxn ang="0">
                    <a:pos x="13" y="109"/>
                  </a:cxn>
                  <a:cxn ang="0">
                    <a:pos x="26" y="132"/>
                  </a:cxn>
                  <a:cxn ang="0">
                    <a:pos x="25" y="132"/>
                  </a:cxn>
                  <a:cxn ang="0">
                    <a:pos x="20" y="128"/>
                  </a:cxn>
                  <a:cxn ang="0">
                    <a:pos x="16" y="128"/>
                  </a:cxn>
                  <a:cxn ang="0">
                    <a:pos x="5" y="138"/>
                  </a:cxn>
                  <a:cxn ang="0">
                    <a:pos x="5" y="125"/>
                  </a:cxn>
                  <a:cxn ang="0">
                    <a:pos x="7" y="105"/>
                  </a:cxn>
                  <a:cxn ang="0">
                    <a:pos x="4" y="93"/>
                  </a:cxn>
                  <a:cxn ang="0">
                    <a:pos x="7" y="79"/>
                  </a:cxn>
                  <a:cxn ang="0">
                    <a:pos x="7" y="53"/>
                  </a:cxn>
                  <a:cxn ang="0">
                    <a:pos x="0" y="37"/>
                  </a:cxn>
                  <a:cxn ang="0">
                    <a:pos x="9" y="15"/>
                  </a:cxn>
                  <a:cxn ang="0">
                    <a:pos x="11" y="9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9" y="20"/>
                  </a:cxn>
                  <a:cxn ang="0">
                    <a:pos x="21" y="37"/>
                  </a:cxn>
                  <a:cxn ang="0">
                    <a:pos x="21" y="47"/>
                  </a:cxn>
                  <a:cxn ang="0">
                    <a:pos x="24" y="59"/>
                  </a:cxn>
                  <a:cxn ang="0">
                    <a:pos x="36" y="90"/>
                  </a:cxn>
                  <a:cxn ang="0">
                    <a:pos x="26" y="84"/>
                  </a:cxn>
                </a:cxnLst>
                <a:rect l="0" t="0" r="r" b="b"/>
                <a:pathLst>
                  <a:path w="36" h="138">
                    <a:moveTo>
                      <a:pt x="26" y="84"/>
                    </a:moveTo>
                    <a:cubicBezTo>
                      <a:pt x="15" y="84"/>
                      <a:pt x="13" y="98"/>
                      <a:pt x="13" y="109"/>
                    </a:cubicBezTo>
                    <a:cubicBezTo>
                      <a:pt x="13" y="120"/>
                      <a:pt x="22" y="124"/>
                      <a:pt x="26" y="132"/>
                    </a:cubicBezTo>
                    <a:cubicBezTo>
                      <a:pt x="26" y="132"/>
                      <a:pt x="25" y="132"/>
                      <a:pt x="25" y="132"/>
                    </a:cubicBezTo>
                    <a:cubicBezTo>
                      <a:pt x="23" y="133"/>
                      <a:pt x="21" y="130"/>
                      <a:pt x="20" y="128"/>
                    </a:cubicBezTo>
                    <a:cubicBezTo>
                      <a:pt x="19" y="128"/>
                      <a:pt x="17" y="128"/>
                      <a:pt x="16" y="128"/>
                    </a:cubicBezTo>
                    <a:cubicBezTo>
                      <a:pt x="11" y="128"/>
                      <a:pt x="11" y="138"/>
                      <a:pt x="5" y="138"/>
                    </a:cubicBezTo>
                    <a:cubicBezTo>
                      <a:pt x="4" y="138"/>
                      <a:pt x="5" y="127"/>
                      <a:pt x="5" y="125"/>
                    </a:cubicBezTo>
                    <a:cubicBezTo>
                      <a:pt x="5" y="117"/>
                      <a:pt x="7" y="112"/>
                      <a:pt x="7" y="105"/>
                    </a:cubicBezTo>
                    <a:cubicBezTo>
                      <a:pt x="7" y="99"/>
                      <a:pt x="4" y="98"/>
                      <a:pt x="4" y="93"/>
                    </a:cubicBezTo>
                    <a:cubicBezTo>
                      <a:pt x="4" y="86"/>
                      <a:pt x="7" y="84"/>
                      <a:pt x="7" y="79"/>
                    </a:cubicBezTo>
                    <a:cubicBezTo>
                      <a:pt x="7" y="68"/>
                      <a:pt x="7" y="64"/>
                      <a:pt x="7" y="53"/>
                    </a:cubicBezTo>
                    <a:cubicBezTo>
                      <a:pt x="7" y="46"/>
                      <a:pt x="0" y="44"/>
                      <a:pt x="0" y="37"/>
                    </a:cubicBezTo>
                    <a:cubicBezTo>
                      <a:pt x="0" y="28"/>
                      <a:pt x="3" y="16"/>
                      <a:pt x="9" y="15"/>
                    </a:cubicBezTo>
                    <a:cubicBezTo>
                      <a:pt x="9" y="12"/>
                      <a:pt x="11" y="11"/>
                      <a:pt x="11" y="9"/>
                    </a:cubicBezTo>
                    <a:cubicBezTo>
                      <a:pt x="11" y="4"/>
                      <a:pt x="11" y="3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4" y="8"/>
                      <a:pt x="18" y="14"/>
                      <a:pt x="19" y="20"/>
                    </a:cubicBezTo>
                    <a:cubicBezTo>
                      <a:pt x="21" y="26"/>
                      <a:pt x="18" y="30"/>
                      <a:pt x="21" y="3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0" y="52"/>
                      <a:pt x="23" y="57"/>
                      <a:pt x="24" y="59"/>
                    </a:cubicBezTo>
                    <a:cubicBezTo>
                      <a:pt x="27" y="70"/>
                      <a:pt x="33" y="79"/>
                      <a:pt x="36" y="90"/>
                    </a:cubicBezTo>
                    <a:cubicBezTo>
                      <a:pt x="34" y="86"/>
                      <a:pt x="30" y="84"/>
                      <a:pt x="26" y="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Freeform 145"/>
              <p:cNvSpPr>
                <a:spLocks/>
              </p:cNvSpPr>
              <p:nvPr/>
            </p:nvSpPr>
            <p:spPr bwMode="auto">
              <a:xfrm>
                <a:off x="5241925" y="1219200"/>
                <a:ext cx="292100" cy="214313"/>
              </a:xfrm>
              <a:custGeom>
                <a:avLst/>
                <a:gdLst/>
                <a:ahLst/>
                <a:cxnLst>
                  <a:cxn ang="0">
                    <a:pos x="76" y="161"/>
                  </a:cxn>
                  <a:cxn ang="0">
                    <a:pos x="50" y="131"/>
                  </a:cxn>
                  <a:cxn ang="0">
                    <a:pos x="103" y="67"/>
                  </a:cxn>
                  <a:cxn ang="0">
                    <a:pos x="125" y="55"/>
                  </a:cxn>
                  <a:cxn ang="0">
                    <a:pos x="134" y="45"/>
                  </a:cxn>
                  <a:cxn ang="0">
                    <a:pos x="175" y="34"/>
                  </a:cxn>
                  <a:cxn ang="0">
                    <a:pos x="220" y="11"/>
                  </a:cxn>
                  <a:cxn ang="0">
                    <a:pos x="203" y="0"/>
                  </a:cxn>
                  <a:cxn ang="0">
                    <a:pos x="136" y="25"/>
                  </a:cxn>
                  <a:cxn ang="0">
                    <a:pos x="123" y="19"/>
                  </a:cxn>
                  <a:cxn ang="0">
                    <a:pos x="109" y="25"/>
                  </a:cxn>
                  <a:cxn ang="0">
                    <a:pos x="69" y="46"/>
                  </a:cxn>
                  <a:cxn ang="0">
                    <a:pos x="52" y="49"/>
                  </a:cxn>
                  <a:cxn ang="0">
                    <a:pos x="47" y="53"/>
                  </a:cxn>
                  <a:cxn ang="0">
                    <a:pos x="50" y="61"/>
                  </a:cxn>
                  <a:cxn ang="0">
                    <a:pos x="27" y="88"/>
                  </a:cxn>
                  <a:cxn ang="0">
                    <a:pos x="34" y="98"/>
                  </a:cxn>
                  <a:cxn ang="0">
                    <a:pos x="13" y="110"/>
                  </a:cxn>
                  <a:cxn ang="0">
                    <a:pos x="13" y="117"/>
                  </a:cxn>
                  <a:cxn ang="0">
                    <a:pos x="0" y="134"/>
                  </a:cxn>
                  <a:cxn ang="0">
                    <a:pos x="8" y="143"/>
                  </a:cxn>
                  <a:cxn ang="0">
                    <a:pos x="21" y="143"/>
                  </a:cxn>
                  <a:cxn ang="0">
                    <a:pos x="27" y="158"/>
                  </a:cxn>
                  <a:cxn ang="0">
                    <a:pos x="39" y="158"/>
                  </a:cxn>
                  <a:cxn ang="0">
                    <a:pos x="42" y="161"/>
                  </a:cxn>
                  <a:cxn ang="0">
                    <a:pos x="76" y="161"/>
                  </a:cxn>
                  <a:cxn ang="0">
                    <a:pos x="72" y="156"/>
                  </a:cxn>
                  <a:cxn ang="0">
                    <a:pos x="76" y="161"/>
                  </a:cxn>
                </a:cxnLst>
                <a:rect l="0" t="0" r="r" b="b"/>
                <a:pathLst>
                  <a:path w="220" h="161">
                    <a:moveTo>
                      <a:pt x="76" y="161"/>
                    </a:moveTo>
                    <a:cubicBezTo>
                      <a:pt x="66" y="151"/>
                      <a:pt x="50" y="147"/>
                      <a:pt x="50" y="131"/>
                    </a:cubicBezTo>
                    <a:cubicBezTo>
                      <a:pt x="50" y="102"/>
                      <a:pt x="81" y="73"/>
                      <a:pt x="103" y="67"/>
                    </a:cubicBezTo>
                    <a:cubicBezTo>
                      <a:pt x="111" y="64"/>
                      <a:pt x="113" y="55"/>
                      <a:pt x="125" y="55"/>
                    </a:cubicBezTo>
                    <a:cubicBezTo>
                      <a:pt x="130" y="55"/>
                      <a:pt x="132" y="46"/>
                      <a:pt x="134" y="45"/>
                    </a:cubicBezTo>
                    <a:cubicBezTo>
                      <a:pt x="149" y="38"/>
                      <a:pt x="160" y="41"/>
                      <a:pt x="175" y="34"/>
                    </a:cubicBezTo>
                    <a:cubicBezTo>
                      <a:pt x="186" y="28"/>
                      <a:pt x="220" y="26"/>
                      <a:pt x="220" y="11"/>
                    </a:cubicBezTo>
                    <a:cubicBezTo>
                      <a:pt x="220" y="6"/>
                      <a:pt x="208" y="0"/>
                      <a:pt x="203" y="0"/>
                    </a:cubicBezTo>
                    <a:cubicBezTo>
                      <a:pt x="181" y="0"/>
                      <a:pt x="160" y="25"/>
                      <a:pt x="136" y="25"/>
                    </a:cubicBezTo>
                    <a:cubicBezTo>
                      <a:pt x="131" y="25"/>
                      <a:pt x="128" y="19"/>
                      <a:pt x="123" y="19"/>
                    </a:cubicBezTo>
                    <a:cubicBezTo>
                      <a:pt x="115" y="19"/>
                      <a:pt x="115" y="25"/>
                      <a:pt x="109" y="25"/>
                    </a:cubicBezTo>
                    <a:cubicBezTo>
                      <a:pt x="93" y="25"/>
                      <a:pt x="80" y="46"/>
                      <a:pt x="69" y="46"/>
                    </a:cubicBezTo>
                    <a:cubicBezTo>
                      <a:pt x="63" y="46"/>
                      <a:pt x="58" y="49"/>
                      <a:pt x="52" y="49"/>
                    </a:cubicBezTo>
                    <a:cubicBezTo>
                      <a:pt x="49" y="49"/>
                      <a:pt x="47" y="52"/>
                      <a:pt x="47" y="53"/>
                    </a:cubicBezTo>
                    <a:cubicBezTo>
                      <a:pt x="47" y="56"/>
                      <a:pt x="50" y="58"/>
                      <a:pt x="50" y="61"/>
                    </a:cubicBezTo>
                    <a:cubicBezTo>
                      <a:pt x="50" y="74"/>
                      <a:pt x="27" y="80"/>
                      <a:pt x="27" y="88"/>
                    </a:cubicBezTo>
                    <a:cubicBezTo>
                      <a:pt x="27" y="91"/>
                      <a:pt x="34" y="92"/>
                      <a:pt x="34" y="98"/>
                    </a:cubicBezTo>
                    <a:cubicBezTo>
                      <a:pt x="27" y="99"/>
                      <a:pt x="13" y="102"/>
                      <a:pt x="13" y="110"/>
                    </a:cubicBezTo>
                    <a:cubicBezTo>
                      <a:pt x="13" y="115"/>
                      <a:pt x="13" y="117"/>
                      <a:pt x="13" y="117"/>
                    </a:cubicBezTo>
                    <a:cubicBezTo>
                      <a:pt x="13" y="124"/>
                      <a:pt x="0" y="124"/>
                      <a:pt x="0" y="134"/>
                    </a:cubicBezTo>
                    <a:cubicBezTo>
                      <a:pt x="0" y="139"/>
                      <a:pt x="8" y="143"/>
                      <a:pt x="8" y="143"/>
                    </a:cubicBezTo>
                    <a:cubicBezTo>
                      <a:pt x="8" y="143"/>
                      <a:pt x="20" y="143"/>
                      <a:pt x="21" y="143"/>
                    </a:cubicBezTo>
                    <a:cubicBezTo>
                      <a:pt x="28" y="145"/>
                      <a:pt x="24" y="152"/>
                      <a:pt x="27" y="158"/>
                    </a:cubicBezTo>
                    <a:cubicBezTo>
                      <a:pt x="28" y="161"/>
                      <a:pt x="35" y="158"/>
                      <a:pt x="39" y="158"/>
                    </a:cubicBezTo>
                    <a:cubicBezTo>
                      <a:pt x="40" y="158"/>
                      <a:pt x="41" y="161"/>
                      <a:pt x="42" y="161"/>
                    </a:cubicBezTo>
                    <a:cubicBezTo>
                      <a:pt x="76" y="161"/>
                      <a:pt x="76" y="161"/>
                      <a:pt x="76" y="161"/>
                    </a:cubicBezTo>
                    <a:cubicBezTo>
                      <a:pt x="75" y="159"/>
                      <a:pt x="73" y="157"/>
                      <a:pt x="72" y="156"/>
                    </a:cubicBezTo>
                    <a:lnTo>
                      <a:pt x="76" y="16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Freeform 146"/>
              <p:cNvSpPr>
                <a:spLocks/>
              </p:cNvSpPr>
              <p:nvPr/>
            </p:nvSpPr>
            <p:spPr bwMode="auto">
              <a:xfrm>
                <a:off x="4713288" y="1196975"/>
                <a:ext cx="2847975" cy="1058863"/>
              </a:xfrm>
              <a:custGeom>
                <a:avLst/>
                <a:gdLst/>
                <a:ahLst/>
                <a:cxnLst>
                  <a:cxn ang="0">
                    <a:pos x="1515" y="585"/>
                  </a:cxn>
                  <a:cxn ang="0">
                    <a:pos x="1460" y="485"/>
                  </a:cxn>
                  <a:cxn ang="0">
                    <a:pos x="1665" y="408"/>
                  </a:cxn>
                  <a:cxn ang="0">
                    <a:pos x="1804" y="346"/>
                  </a:cxn>
                  <a:cxn ang="0">
                    <a:pos x="1709" y="465"/>
                  </a:cxn>
                  <a:cxn ang="0">
                    <a:pos x="1793" y="452"/>
                  </a:cxn>
                  <a:cxn ang="0">
                    <a:pos x="1989" y="313"/>
                  </a:cxn>
                  <a:cxn ang="0">
                    <a:pos x="2112" y="287"/>
                  </a:cxn>
                  <a:cxn ang="0">
                    <a:pos x="1892" y="194"/>
                  </a:cxn>
                  <a:cxn ang="0">
                    <a:pos x="1660" y="159"/>
                  </a:cxn>
                  <a:cxn ang="0">
                    <a:pos x="1435" y="157"/>
                  </a:cxn>
                  <a:cxn ang="0">
                    <a:pos x="1314" y="97"/>
                  </a:cxn>
                  <a:cxn ang="0">
                    <a:pos x="1102" y="104"/>
                  </a:cxn>
                  <a:cxn ang="0">
                    <a:pos x="1016" y="27"/>
                  </a:cxn>
                  <a:cxn ang="0">
                    <a:pos x="758" y="117"/>
                  </a:cxn>
                  <a:cxn ang="0">
                    <a:pos x="668" y="148"/>
                  </a:cxn>
                  <a:cxn ang="0">
                    <a:pos x="644" y="121"/>
                  </a:cxn>
                  <a:cxn ang="0">
                    <a:pos x="511" y="207"/>
                  </a:cxn>
                  <a:cxn ang="0">
                    <a:pos x="322" y="247"/>
                  </a:cxn>
                  <a:cxn ang="0">
                    <a:pos x="214" y="296"/>
                  </a:cxn>
                  <a:cxn ang="0">
                    <a:pos x="229" y="227"/>
                  </a:cxn>
                  <a:cxn ang="0">
                    <a:pos x="127" y="236"/>
                  </a:cxn>
                  <a:cxn ang="0">
                    <a:pos x="136" y="312"/>
                  </a:cxn>
                  <a:cxn ang="0">
                    <a:pos x="117" y="395"/>
                  </a:cxn>
                  <a:cxn ang="0">
                    <a:pos x="50" y="446"/>
                  </a:cxn>
                  <a:cxn ang="0">
                    <a:pos x="16" y="495"/>
                  </a:cxn>
                  <a:cxn ang="0">
                    <a:pos x="54" y="558"/>
                  </a:cxn>
                  <a:cxn ang="0">
                    <a:pos x="88" y="597"/>
                  </a:cxn>
                  <a:cxn ang="0">
                    <a:pos x="112" y="644"/>
                  </a:cxn>
                  <a:cxn ang="0">
                    <a:pos x="208" y="647"/>
                  </a:cxn>
                  <a:cxn ang="0">
                    <a:pos x="225" y="626"/>
                  </a:cxn>
                  <a:cxn ang="0">
                    <a:pos x="284" y="701"/>
                  </a:cxn>
                  <a:cxn ang="0">
                    <a:pos x="350" y="732"/>
                  </a:cxn>
                  <a:cxn ang="0">
                    <a:pos x="366" y="742"/>
                  </a:cxn>
                  <a:cxn ang="0">
                    <a:pos x="349" y="634"/>
                  </a:cxn>
                  <a:cxn ang="0">
                    <a:pos x="412" y="645"/>
                  </a:cxn>
                  <a:cxn ang="0">
                    <a:pos x="427" y="700"/>
                  </a:cxn>
                  <a:cxn ang="0">
                    <a:pos x="428" y="746"/>
                  </a:cxn>
                  <a:cxn ang="0">
                    <a:pos x="447" y="755"/>
                  </a:cxn>
                  <a:cxn ang="0">
                    <a:pos x="522" y="777"/>
                  </a:cxn>
                  <a:cxn ang="0">
                    <a:pos x="559" y="781"/>
                  </a:cxn>
                  <a:cxn ang="0">
                    <a:pos x="608" y="770"/>
                  </a:cxn>
                  <a:cxn ang="0">
                    <a:pos x="654" y="772"/>
                  </a:cxn>
                  <a:cxn ang="0">
                    <a:pos x="677" y="748"/>
                  </a:cxn>
                  <a:cxn ang="0">
                    <a:pos x="829" y="593"/>
                  </a:cxn>
                  <a:cxn ang="0">
                    <a:pos x="994" y="534"/>
                  </a:cxn>
                  <a:cxn ang="0">
                    <a:pos x="1224" y="569"/>
                  </a:cxn>
                  <a:cxn ang="0">
                    <a:pos x="1411" y="607"/>
                  </a:cxn>
                  <a:cxn ang="0">
                    <a:pos x="1400" y="655"/>
                  </a:cxn>
                </a:cxnLst>
                <a:rect l="0" t="0" r="r" b="b"/>
                <a:pathLst>
                  <a:path w="2139" h="795">
                    <a:moveTo>
                      <a:pt x="1398" y="684"/>
                    </a:moveTo>
                    <a:cubicBezTo>
                      <a:pt x="1398" y="684"/>
                      <a:pt x="1415" y="688"/>
                      <a:pt x="1429" y="688"/>
                    </a:cubicBezTo>
                    <a:cubicBezTo>
                      <a:pt x="1454" y="688"/>
                      <a:pt x="1478" y="635"/>
                      <a:pt x="1495" y="618"/>
                    </a:cubicBezTo>
                    <a:cubicBezTo>
                      <a:pt x="1502" y="610"/>
                      <a:pt x="1512" y="596"/>
                      <a:pt x="1515" y="585"/>
                    </a:cubicBezTo>
                    <a:cubicBezTo>
                      <a:pt x="1518" y="572"/>
                      <a:pt x="1513" y="564"/>
                      <a:pt x="1520" y="551"/>
                    </a:cubicBezTo>
                    <a:cubicBezTo>
                      <a:pt x="1522" y="547"/>
                      <a:pt x="1527" y="537"/>
                      <a:pt x="1527" y="527"/>
                    </a:cubicBezTo>
                    <a:cubicBezTo>
                      <a:pt x="1527" y="515"/>
                      <a:pt x="1508" y="492"/>
                      <a:pt x="1499" y="499"/>
                    </a:cubicBezTo>
                    <a:cubicBezTo>
                      <a:pt x="1473" y="518"/>
                      <a:pt x="1460" y="488"/>
                      <a:pt x="1460" y="485"/>
                    </a:cubicBezTo>
                    <a:cubicBezTo>
                      <a:pt x="1460" y="473"/>
                      <a:pt x="1483" y="459"/>
                      <a:pt x="1493" y="450"/>
                    </a:cubicBezTo>
                    <a:cubicBezTo>
                      <a:pt x="1506" y="436"/>
                      <a:pt x="1524" y="413"/>
                      <a:pt x="1543" y="408"/>
                    </a:cubicBezTo>
                    <a:cubicBezTo>
                      <a:pt x="1560" y="404"/>
                      <a:pt x="1613" y="399"/>
                      <a:pt x="1627" y="399"/>
                    </a:cubicBezTo>
                    <a:cubicBezTo>
                      <a:pt x="1645" y="399"/>
                      <a:pt x="1654" y="408"/>
                      <a:pt x="1665" y="408"/>
                    </a:cubicBezTo>
                    <a:cubicBezTo>
                      <a:pt x="1671" y="408"/>
                      <a:pt x="1675" y="408"/>
                      <a:pt x="1689" y="408"/>
                    </a:cubicBezTo>
                    <a:cubicBezTo>
                      <a:pt x="1696" y="379"/>
                      <a:pt x="1709" y="362"/>
                      <a:pt x="1740" y="362"/>
                    </a:cubicBezTo>
                    <a:cubicBezTo>
                      <a:pt x="1748" y="362"/>
                      <a:pt x="1751" y="360"/>
                      <a:pt x="1766" y="362"/>
                    </a:cubicBezTo>
                    <a:cubicBezTo>
                      <a:pt x="1759" y="368"/>
                      <a:pt x="1756" y="406"/>
                      <a:pt x="1804" y="346"/>
                    </a:cubicBezTo>
                    <a:cubicBezTo>
                      <a:pt x="1809" y="346"/>
                      <a:pt x="1832" y="355"/>
                      <a:pt x="1797" y="377"/>
                    </a:cubicBezTo>
                    <a:cubicBezTo>
                      <a:pt x="1785" y="385"/>
                      <a:pt x="1774" y="381"/>
                      <a:pt x="1766" y="393"/>
                    </a:cubicBezTo>
                    <a:cubicBezTo>
                      <a:pt x="1757" y="406"/>
                      <a:pt x="1749" y="423"/>
                      <a:pt x="1735" y="430"/>
                    </a:cubicBezTo>
                    <a:cubicBezTo>
                      <a:pt x="1724" y="436"/>
                      <a:pt x="1709" y="447"/>
                      <a:pt x="1709" y="465"/>
                    </a:cubicBezTo>
                    <a:cubicBezTo>
                      <a:pt x="1709" y="482"/>
                      <a:pt x="1714" y="535"/>
                      <a:pt x="1726" y="545"/>
                    </a:cubicBezTo>
                    <a:cubicBezTo>
                      <a:pt x="1735" y="532"/>
                      <a:pt x="1741" y="507"/>
                      <a:pt x="1760" y="503"/>
                    </a:cubicBezTo>
                    <a:cubicBezTo>
                      <a:pt x="1757" y="491"/>
                      <a:pt x="1777" y="488"/>
                      <a:pt x="1777" y="479"/>
                    </a:cubicBezTo>
                    <a:cubicBezTo>
                      <a:pt x="1777" y="464"/>
                      <a:pt x="1793" y="460"/>
                      <a:pt x="1793" y="452"/>
                    </a:cubicBezTo>
                    <a:cubicBezTo>
                      <a:pt x="1793" y="447"/>
                      <a:pt x="1788" y="442"/>
                      <a:pt x="1793" y="432"/>
                    </a:cubicBezTo>
                    <a:cubicBezTo>
                      <a:pt x="1828" y="356"/>
                      <a:pt x="1861" y="397"/>
                      <a:pt x="1874" y="397"/>
                    </a:cubicBezTo>
                    <a:cubicBezTo>
                      <a:pt x="1914" y="397"/>
                      <a:pt x="1941" y="347"/>
                      <a:pt x="1976" y="346"/>
                    </a:cubicBezTo>
                    <a:cubicBezTo>
                      <a:pt x="2041" y="345"/>
                      <a:pt x="1989" y="320"/>
                      <a:pt x="1989" y="313"/>
                    </a:cubicBezTo>
                    <a:cubicBezTo>
                      <a:pt x="1989" y="294"/>
                      <a:pt x="2015" y="297"/>
                      <a:pt x="2020" y="287"/>
                    </a:cubicBezTo>
                    <a:cubicBezTo>
                      <a:pt x="2022" y="282"/>
                      <a:pt x="2018" y="271"/>
                      <a:pt x="2026" y="271"/>
                    </a:cubicBezTo>
                    <a:cubicBezTo>
                      <a:pt x="2054" y="271"/>
                      <a:pt x="2077" y="309"/>
                      <a:pt x="2097" y="309"/>
                    </a:cubicBezTo>
                    <a:cubicBezTo>
                      <a:pt x="2106" y="309"/>
                      <a:pt x="2108" y="293"/>
                      <a:pt x="2112" y="287"/>
                    </a:cubicBezTo>
                    <a:cubicBezTo>
                      <a:pt x="2120" y="278"/>
                      <a:pt x="2127" y="279"/>
                      <a:pt x="2139" y="275"/>
                    </a:cubicBezTo>
                    <a:cubicBezTo>
                      <a:pt x="2123" y="254"/>
                      <a:pt x="2071" y="242"/>
                      <a:pt x="2046" y="227"/>
                    </a:cubicBezTo>
                    <a:cubicBezTo>
                      <a:pt x="2011" y="207"/>
                      <a:pt x="1965" y="185"/>
                      <a:pt x="1914" y="185"/>
                    </a:cubicBezTo>
                    <a:cubicBezTo>
                      <a:pt x="1900" y="185"/>
                      <a:pt x="1890" y="188"/>
                      <a:pt x="1892" y="194"/>
                    </a:cubicBezTo>
                    <a:cubicBezTo>
                      <a:pt x="1906" y="237"/>
                      <a:pt x="1872" y="194"/>
                      <a:pt x="1863" y="194"/>
                    </a:cubicBezTo>
                    <a:cubicBezTo>
                      <a:pt x="1762" y="192"/>
                      <a:pt x="1762" y="192"/>
                      <a:pt x="1762" y="192"/>
                    </a:cubicBezTo>
                    <a:cubicBezTo>
                      <a:pt x="1756" y="169"/>
                      <a:pt x="1741" y="161"/>
                      <a:pt x="1711" y="161"/>
                    </a:cubicBezTo>
                    <a:cubicBezTo>
                      <a:pt x="1695" y="161"/>
                      <a:pt x="1670" y="167"/>
                      <a:pt x="1660" y="159"/>
                    </a:cubicBezTo>
                    <a:cubicBezTo>
                      <a:pt x="1652" y="151"/>
                      <a:pt x="1651" y="141"/>
                      <a:pt x="1638" y="137"/>
                    </a:cubicBezTo>
                    <a:cubicBezTo>
                      <a:pt x="1611" y="128"/>
                      <a:pt x="1582" y="121"/>
                      <a:pt x="1548" y="121"/>
                    </a:cubicBezTo>
                    <a:cubicBezTo>
                      <a:pt x="1513" y="121"/>
                      <a:pt x="1509" y="140"/>
                      <a:pt x="1506" y="157"/>
                    </a:cubicBezTo>
                    <a:cubicBezTo>
                      <a:pt x="1473" y="157"/>
                      <a:pt x="1457" y="157"/>
                      <a:pt x="1435" y="157"/>
                    </a:cubicBezTo>
                    <a:cubicBezTo>
                      <a:pt x="1423" y="157"/>
                      <a:pt x="1421" y="147"/>
                      <a:pt x="1407" y="146"/>
                    </a:cubicBezTo>
                    <a:cubicBezTo>
                      <a:pt x="1405" y="152"/>
                      <a:pt x="1403" y="166"/>
                      <a:pt x="1396" y="166"/>
                    </a:cubicBezTo>
                    <a:cubicBezTo>
                      <a:pt x="1377" y="166"/>
                      <a:pt x="1369" y="143"/>
                      <a:pt x="1369" y="130"/>
                    </a:cubicBezTo>
                    <a:cubicBezTo>
                      <a:pt x="1369" y="127"/>
                      <a:pt x="1405" y="105"/>
                      <a:pt x="1314" y="97"/>
                    </a:cubicBezTo>
                    <a:cubicBezTo>
                      <a:pt x="1303" y="96"/>
                      <a:pt x="1296" y="101"/>
                      <a:pt x="1296" y="115"/>
                    </a:cubicBezTo>
                    <a:cubicBezTo>
                      <a:pt x="1248" y="115"/>
                      <a:pt x="1248" y="115"/>
                      <a:pt x="1248" y="115"/>
                    </a:cubicBezTo>
                    <a:cubicBezTo>
                      <a:pt x="1233" y="111"/>
                      <a:pt x="1157" y="102"/>
                      <a:pt x="1147" y="86"/>
                    </a:cubicBezTo>
                    <a:cubicBezTo>
                      <a:pt x="1089" y="133"/>
                      <a:pt x="1102" y="104"/>
                      <a:pt x="1102" y="104"/>
                    </a:cubicBezTo>
                    <a:cubicBezTo>
                      <a:pt x="1116" y="87"/>
                      <a:pt x="1249" y="51"/>
                      <a:pt x="1140" y="24"/>
                    </a:cubicBezTo>
                    <a:cubicBezTo>
                      <a:pt x="1094" y="24"/>
                      <a:pt x="1094" y="24"/>
                      <a:pt x="1094" y="24"/>
                    </a:cubicBezTo>
                    <a:cubicBezTo>
                      <a:pt x="1089" y="12"/>
                      <a:pt x="1079" y="0"/>
                      <a:pt x="1060" y="0"/>
                    </a:cubicBezTo>
                    <a:cubicBezTo>
                      <a:pt x="1038" y="0"/>
                      <a:pt x="1028" y="17"/>
                      <a:pt x="1016" y="27"/>
                    </a:cubicBezTo>
                    <a:cubicBezTo>
                      <a:pt x="1008" y="33"/>
                      <a:pt x="951" y="56"/>
                      <a:pt x="956" y="35"/>
                    </a:cubicBezTo>
                    <a:cubicBezTo>
                      <a:pt x="941" y="40"/>
                      <a:pt x="879" y="44"/>
                      <a:pt x="847" y="73"/>
                    </a:cubicBezTo>
                    <a:cubicBezTo>
                      <a:pt x="840" y="79"/>
                      <a:pt x="838" y="97"/>
                      <a:pt x="828" y="97"/>
                    </a:cubicBezTo>
                    <a:cubicBezTo>
                      <a:pt x="813" y="97"/>
                      <a:pt x="758" y="92"/>
                      <a:pt x="758" y="117"/>
                    </a:cubicBezTo>
                    <a:cubicBezTo>
                      <a:pt x="758" y="122"/>
                      <a:pt x="763" y="128"/>
                      <a:pt x="765" y="135"/>
                    </a:cubicBezTo>
                    <a:cubicBezTo>
                      <a:pt x="755" y="141"/>
                      <a:pt x="752" y="135"/>
                      <a:pt x="721" y="135"/>
                    </a:cubicBezTo>
                    <a:cubicBezTo>
                      <a:pt x="695" y="170"/>
                      <a:pt x="697" y="129"/>
                      <a:pt x="691" y="121"/>
                    </a:cubicBezTo>
                    <a:cubicBezTo>
                      <a:pt x="689" y="136"/>
                      <a:pt x="679" y="142"/>
                      <a:pt x="668" y="148"/>
                    </a:cubicBezTo>
                    <a:cubicBezTo>
                      <a:pt x="671" y="160"/>
                      <a:pt x="690" y="173"/>
                      <a:pt x="677" y="188"/>
                    </a:cubicBezTo>
                    <a:cubicBezTo>
                      <a:pt x="667" y="198"/>
                      <a:pt x="695" y="230"/>
                      <a:pt x="680" y="230"/>
                    </a:cubicBezTo>
                    <a:cubicBezTo>
                      <a:pt x="662" y="230"/>
                      <a:pt x="657" y="164"/>
                      <a:pt x="657" y="150"/>
                    </a:cubicBezTo>
                    <a:cubicBezTo>
                      <a:pt x="657" y="135"/>
                      <a:pt x="681" y="129"/>
                      <a:pt x="644" y="121"/>
                    </a:cubicBezTo>
                    <a:cubicBezTo>
                      <a:pt x="625" y="118"/>
                      <a:pt x="589" y="149"/>
                      <a:pt x="589" y="166"/>
                    </a:cubicBezTo>
                    <a:cubicBezTo>
                      <a:pt x="589" y="186"/>
                      <a:pt x="598" y="199"/>
                      <a:pt x="608" y="210"/>
                    </a:cubicBezTo>
                    <a:cubicBezTo>
                      <a:pt x="633" y="248"/>
                      <a:pt x="574" y="205"/>
                      <a:pt x="552" y="200"/>
                    </a:cubicBezTo>
                    <a:cubicBezTo>
                      <a:pt x="492" y="184"/>
                      <a:pt x="512" y="204"/>
                      <a:pt x="511" y="207"/>
                    </a:cubicBezTo>
                    <a:cubicBezTo>
                      <a:pt x="509" y="241"/>
                      <a:pt x="495" y="214"/>
                      <a:pt x="487" y="214"/>
                    </a:cubicBezTo>
                    <a:cubicBezTo>
                      <a:pt x="473" y="214"/>
                      <a:pt x="445" y="233"/>
                      <a:pt x="425" y="223"/>
                    </a:cubicBezTo>
                    <a:cubicBezTo>
                      <a:pt x="415" y="197"/>
                      <a:pt x="349" y="256"/>
                      <a:pt x="333" y="256"/>
                    </a:cubicBezTo>
                    <a:cubicBezTo>
                      <a:pt x="327" y="256"/>
                      <a:pt x="320" y="252"/>
                      <a:pt x="322" y="247"/>
                    </a:cubicBezTo>
                    <a:cubicBezTo>
                      <a:pt x="329" y="229"/>
                      <a:pt x="319" y="191"/>
                      <a:pt x="300" y="249"/>
                    </a:cubicBezTo>
                    <a:cubicBezTo>
                      <a:pt x="298" y="253"/>
                      <a:pt x="306" y="255"/>
                      <a:pt x="306" y="263"/>
                    </a:cubicBezTo>
                    <a:cubicBezTo>
                      <a:pt x="306" y="278"/>
                      <a:pt x="283" y="267"/>
                      <a:pt x="271" y="271"/>
                    </a:cubicBezTo>
                    <a:cubicBezTo>
                      <a:pt x="259" y="275"/>
                      <a:pt x="265" y="318"/>
                      <a:pt x="214" y="296"/>
                    </a:cubicBezTo>
                    <a:cubicBezTo>
                      <a:pt x="214" y="313"/>
                      <a:pt x="214" y="313"/>
                      <a:pt x="214" y="313"/>
                    </a:cubicBezTo>
                    <a:cubicBezTo>
                      <a:pt x="189" y="311"/>
                      <a:pt x="192" y="284"/>
                      <a:pt x="183" y="271"/>
                    </a:cubicBezTo>
                    <a:cubicBezTo>
                      <a:pt x="202" y="271"/>
                      <a:pt x="212" y="271"/>
                      <a:pt x="230" y="276"/>
                    </a:cubicBezTo>
                    <a:cubicBezTo>
                      <a:pt x="255" y="282"/>
                      <a:pt x="304" y="251"/>
                      <a:pt x="229" y="227"/>
                    </a:cubicBezTo>
                    <a:cubicBezTo>
                      <a:pt x="208" y="220"/>
                      <a:pt x="160" y="196"/>
                      <a:pt x="145" y="196"/>
                    </a:cubicBezTo>
                    <a:cubicBezTo>
                      <a:pt x="144" y="196"/>
                      <a:pt x="144" y="195"/>
                      <a:pt x="133" y="196"/>
                    </a:cubicBezTo>
                    <a:cubicBezTo>
                      <a:pt x="127" y="200"/>
                      <a:pt x="111" y="208"/>
                      <a:pt x="111" y="219"/>
                    </a:cubicBezTo>
                    <a:cubicBezTo>
                      <a:pt x="111" y="227"/>
                      <a:pt x="127" y="226"/>
                      <a:pt x="127" y="236"/>
                    </a:cubicBezTo>
                    <a:cubicBezTo>
                      <a:pt x="127" y="244"/>
                      <a:pt x="119" y="247"/>
                      <a:pt x="119" y="255"/>
                    </a:cubicBezTo>
                    <a:cubicBezTo>
                      <a:pt x="119" y="263"/>
                      <a:pt x="128" y="268"/>
                      <a:pt x="128" y="277"/>
                    </a:cubicBezTo>
                    <a:cubicBezTo>
                      <a:pt x="128" y="282"/>
                      <a:pt x="123" y="285"/>
                      <a:pt x="123" y="290"/>
                    </a:cubicBezTo>
                    <a:cubicBezTo>
                      <a:pt x="123" y="300"/>
                      <a:pt x="136" y="302"/>
                      <a:pt x="136" y="312"/>
                    </a:cubicBezTo>
                    <a:cubicBezTo>
                      <a:pt x="136" y="315"/>
                      <a:pt x="132" y="317"/>
                      <a:pt x="131" y="318"/>
                    </a:cubicBezTo>
                    <a:cubicBezTo>
                      <a:pt x="135" y="325"/>
                      <a:pt x="145" y="327"/>
                      <a:pt x="145" y="336"/>
                    </a:cubicBezTo>
                    <a:cubicBezTo>
                      <a:pt x="145" y="351"/>
                      <a:pt x="115" y="367"/>
                      <a:pt x="106" y="379"/>
                    </a:cubicBezTo>
                    <a:cubicBezTo>
                      <a:pt x="109" y="384"/>
                      <a:pt x="114" y="387"/>
                      <a:pt x="117" y="395"/>
                    </a:cubicBezTo>
                    <a:cubicBezTo>
                      <a:pt x="111" y="398"/>
                      <a:pt x="98" y="405"/>
                      <a:pt x="92" y="405"/>
                    </a:cubicBezTo>
                    <a:cubicBezTo>
                      <a:pt x="85" y="405"/>
                      <a:pt x="80" y="402"/>
                      <a:pt x="70" y="402"/>
                    </a:cubicBezTo>
                    <a:cubicBezTo>
                      <a:pt x="61" y="402"/>
                      <a:pt x="38" y="410"/>
                      <a:pt x="45" y="417"/>
                    </a:cubicBezTo>
                    <a:cubicBezTo>
                      <a:pt x="67" y="438"/>
                      <a:pt x="56" y="446"/>
                      <a:pt x="50" y="446"/>
                    </a:cubicBezTo>
                    <a:cubicBezTo>
                      <a:pt x="42" y="446"/>
                      <a:pt x="40" y="435"/>
                      <a:pt x="33" y="435"/>
                    </a:cubicBezTo>
                    <a:cubicBezTo>
                      <a:pt x="25" y="435"/>
                      <a:pt x="15" y="455"/>
                      <a:pt x="15" y="465"/>
                    </a:cubicBezTo>
                    <a:cubicBezTo>
                      <a:pt x="15" y="483"/>
                      <a:pt x="1" y="480"/>
                      <a:pt x="0" y="496"/>
                    </a:cubicBezTo>
                    <a:cubicBezTo>
                      <a:pt x="6" y="495"/>
                      <a:pt x="11" y="495"/>
                      <a:pt x="16" y="495"/>
                    </a:cubicBezTo>
                    <a:cubicBezTo>
                      <a:pt x="24" y="495"/>
                      <a:pt x="30" y="494"/>
                      <a:pt x="39" y="494"/>
                    </a:cubicBezTo>
                    <a:cubicBezTo>
                      <a:pt x="48" y="494"/>
                      <a:pt x="52" y="510"/>
                      <a:pt x="52" y="520"/>
                    </a:cubicBezTo>
                    <a:cubicBezTo>
                      <a:pt x="52" y="526"/>
                      <a:pt x="46" y="529"/>
                      <a:pt x="46" y="535"/>
                    </a:cubicBezTo>
                    <a:cubicBezTo>
                      <a:pt x="46" y="544"/>
                      <a:pt x="54" y="550"/>
                      <a:pt x="54" y="558"/>
                    </a:cubicBezTo>
                    <a:cubicBezTo>
                      <a:pt x="54" y="563"/>
                      <a:pt x="46" y="565"/>
                      <a:pt x="44" y="568"/>
                    </a:cubicBezTo>
                    <a:cubicBezTo>
                      <a:pt x="39" y="576"/>
                      <a:pt x="37" y="583"/>
                      <a:pt x="37" y="593"/>
                    </a:cubicBezTo>
                    <a:cubicBezTo>
                      <a:pt x="37" y="606"/>
                      <a:pt x="46" y="603"/>
                      <a:pt x="56" y="603"/>
                    </a:cubicBezTo>
                    <a:cubicBezTo>
                      <a:pt x="70" y="603"/>
                      <a:pt x="77" y="597"/>
                      <a:pt x="88" y="597"/>
                    </a:cubicBezTo>
                    <a:cubicBezTo>
                      <a:pt x="99" y="597"/>
                      <a:pt x="97" y="620"/>
                      <a:pt x="108" y="620"/>
                    </a:cubicBezTo>
                    <a:cubicBezTo>
                      <a:pt x="108" y="638"/>
                      <a:pt x="108" y="638"/>
                      <a:pt x="108" y="638"/>
                    </a:cubicBezTo>
                    <a:cubicBezTo>
                      <a:pt x="108" y="640"/>
                      <a:pt x="109" y="641"/>
                      <a:pt x="110" y="641"/>
                    </a:cubicBezTo>
                    <a:cubicBezTo>
                      <a:pt x="112" y="644"/>
                      <a:pt x="112" y="644"/>
                      <a:pt x="112" y="644"/>
                    </a:cubicBezTo>
                    <a:cubicBezTo>
                      <a:pt x="114" y="644"/>
                      <a:pt x="120" y="642"/>
                      <a:pt x="123" y="641"/>
                    </a:cubicBezTo>
                    <a:cubicBezTo>
                      <a:pt x="132" y="639"/>
                      <a:pt x="133" y="627"/>
                      <a:pt x="143" y="627"/>
                    </a:cubicBezTo>
                    <a:cubicBezTo>
                      <a:pt x="151" y="627"/>
                      <a:pt x="171" y="660"/>
                      <a:pt x="177" y="660"/>
                    </a:cubicBezTo>
                    <a:cubicBezTo>
                      <a:pt x="184" y="660"/>
                      <a:pt x="205" y="651"/>
                      <a:pt x="208" y="647"/>
                    </a:cubicBezTo>
                    <a:cubicBezTo>
                      <a:pt x="207" y="647"/>
                      <a:pt x="196" y="645"/>
                      <a:pt x="196" y="645"/>
                    </a:cubicBezTo>
                    <a:cubicBezTo>
                      <a:pt x="194" y="645"/>
                      <a:pt x="189" y="644"/>
                      <a:pt x="189" y="638"/>
                    </a:cubicBezTo>
                    <a:cubicBezTo>
                      <a:pt x="189" y="635"/>
                      <a:pt x="221" y="623"/>
                      <a:pt x="233" y="619"/>
                    </a:cubicBezTo>
                    <a:cubicBezTo>
                      <a:pt x="233" y="619"/>
                      <a:pt x="227" y="625"/>
                      <a:pt x="225" y="626"/>
                    </a:cubicBezTo>
                    <a:cubicBezTo>
                      <a:pt x="226" y="629"/>
                      <a:pt x="237" y="641"/>
                      <a:pt x="211" y="647"/>
                    </a:cubicBezTo>
                    <a:cubicBezTo>
                      <a:pt x="223" y="673"/>
                      <a:pt x="273" y="669"/>
                      <a:pt x="273" y="704"/>
                    </a:cubicBezTo>
                    <a:cubicBezTo>
                      <a:pt x="275" y="703"/>
                      <a:pt x="275" y="703"/>
                      <a:pt x="275" y="703"/>
                    </a:cubicBezTo>
                    <a:cubicBezTo>
                      <a:pt x="278" y="702"/>
                      <a:pt x="280" y="701"/>
                      <a:pt x="284" y="701"/>
                    </a:cubicBezTo>
                    <a:cubicBezTo>
                      <a:pt x="298" y="701"/>
                      <a:pt x="297" y="710"/>
                      <a:pt x="302" y="719"/>
                    </a:cubicBezTo>
                    <a:cubicBezTo>
                      <a:pt x="303" y="721"/>
                      <a:pt x="312" y="726"/>
                      <a:pt x="312" y="726"/>
                    </a:cubicBezTo>
                    <a:cubicBezTo>
                      <a:pt x="320" y="729"/>
                      <a:pt x="322" y="742"/>
                      <a:pt x="335" y="742"/>
                    </a:cubicBezTo>
                    <a:cubicBezTo>
                      <a:pt x="344" y="742"/>
                      <a:pt x="344" y="734"/>
                      <a:pt x="350" y="732"/>
                    </a:cubicBezTo>
                    <a:cubicBezTo>
                      <a:pt x="354" y="731"/>
                      <a:pt x="353" y="731"/>
                      <a:pt x="357" y="731"/>
                    </a:cubicBezTo>
                    <a:cubicBezTo>
                      <a:pt x="358" y="733"/>
                      <a:pt x="358" y="737"/>
                      <a:pt x="360" y="739"/>
                    </a:cubicBezTo>
                    <a:cubicBezTo>
                      <a:pt x="359" y="739"/>
                      <a:pt x="360" y="740"/>
                      <a:pt x="360" y="741"/>
                    </a:cubicBezTo>
                    <a:cubicBezTo>
                      <a:pt x="366" y="742"/>
                      <a:pt x="366" y="742"/>
                      <a:pt x="366" y="742"/>
                    </a:cubicBezTo>
                    <a:cubicBezTo>
                      <a:pt x="371" y="735"/>
                      <a:pt x="371" y="724"/>
                      <a:pt x="378" y="721"/>
                    </a:cubicBezTo>
                    <a:cubicBezTo>
                      <a:pt x="366" y="714"/>
                      <a:pt x="348" y="688"/>
                      <a:pt x="348" y="673"/>
                    </a:cubicBezTo>
                    <a:cubicBezTo>
                      <a:pt x="348" y="668"/>
                      <a:pt x="338" y="662"/>
                      <a:pt x="338" y="655"/>
                    </a:cubicBezTo>
                    <a:cubicBezTo>
                      <a:pt x="338" y="653"/>
                      <a:pt x="347" y="637"/>
                      <a:pt x="349" y="634"/>
                    </a:cubicBezTo>
                    <a:cubicBezTo>
                      <a:pt x="351" y="635"/>
                      <a:pt x="365" y="628"/>
                      <a:pt x="366" y="627"/>
                    </a:cubicBezTo>
                    <a:cubicBezTo>
                      <a:pt x="377" y="623"/>
                      <a:pt x="384" y="620"/>
                      <a:pt x="399" y="620"/>
                    </a:cubicBezTo>
                    <a:cubicBezTo>
                      <a:pt x="423" y="620"/>
                      <a:pt x="427" y="631"/>
                      <a:pt x="436" y="645"/>
                    </a:cubicBezTo>
                    <a:cubicBezTo>
                      <a:pt x="429" y="650"/>
                      <a:pt x="420" y="645"/>
                      <a:pt x="412" y="645"/>
                    </a:cubicBezTo>
                    <a:cubicBezTo>
                      <a:pt x="400" y="645"/>
                      <a:pt x="383" y="656"/>
                      <a:pt x="381" y="656"/>
                    </a:cubicBezTo>
                    <a:cubicBezTo>
                      <a:pt x="382" y="665"/>
                      <a:pt x="389" y="664"/>
                      <a:pt x="391" y="669"/>
                    </a:cubicBezTo>
                    <a:cubicBezTo>
                      <a:pt x="400" y="684"/>
                      <a:pt x="412" y="690"/>
                      <a:pt x="412" y="707"/>
                    </a:cubicBezTo>
                    <a:cubicBezTo>
                      <a:pt x="415" y="705"/>
                      <a:pt x="424" y="701"/>
                      <a:pt x="427" y="700"/>
                    </a:cubicBezTo>
                    <a:cubicBezTo>
                      <a:pt x="427" y="707"/>
                      <a:pt x="434" y="710"/>
                      <a:pt x="434" y="717"/>
                    </a:cubicBezTo>
                    <a:cubicBezTo>
                      <a:pt x="421" y="717"/>
                      <a:pt x="421" y="717"/>
                      <a:pt x="421" y="717"/>
                    </a:cubicBezTo>
                    <a:cubicBezTo>
                      <a:pt x="417" y="717"/>
                      <a:pt x="413" y="721"/>
                      <a:pt x="412" y="728"/>
                    </a:cubicBezTo>
                    <a:cubicBezTo>
                      <a:pt x="421" y="729"/>
                      <a:pt x="428" y="738"/>
                      <a:pt x="428" y="746"/>
                    </a:cubicBezTo>
                    <a:cubicBezTo>
                      <a:pt x="428" y="751"/>
                      <a:pt x="424" y="753"/>
                      <a:pt x="424" y="757"/>
                    </a:cubicBezTo>
                    <a:cubicBezTo>
                      <a:pt x="424" y="761"/>
                      <a:pt x="428" y="765"/>
                      <a:pt x="429" y="766"/>
                    </a:cubicBezTo>
                    <a:cubicBezTo>
                      <a:pt x="429" y="762"/>
                      <a:pt x="434" y="762"/>
                      <a:pt x="438" y="761"/>
                    </a:cubicBezTo>
                    <a:cubicBezTo>
                      <a:pt x="443" y="759"/>
                      <a:pt x="442" y="757"/>
                      <a:pt x="447" y="755"/>
                    </a:cubicBezTo>
                    <a:cubicBezTo>
                      <a:pt x="455" y="752"/>
                      <a:pt x="460" y="754"/>
                      <a:pt x="466" y="749"/>
                    </a:cubicBezTo>
                    <a:cubicBezTo>
                      <a:pt x="476" y="755"/>
                      <a:pt x="482" y="755"/>
                      <a:pt x="491" y="758"/>
                    </a:cubicBezTo>
                    <a:cubicBezTo>
                      <a:pt x="502" y="762"/>
                      <a:pt x="505" y="772"/>
                      <a:pt x="518" y="772"/>
                    </a:cubicBezTo>
                    <a:cubicBezTo>
                      <a:pt x="518" y="774"/>
                      <a:pt x="521" y="775"/>
                      <a:pt x="522" y="777"/>
                    </a:cubicBezTo>
                    <a:cubicBezTo>
                      <a:pt x="523" y="781"/>
                      <a:pt x="522" y="787"/>
                      <a:pt x="524" y="793"/>
                    </a:cubicBezTo>
                    <a:cubicBezTo>
                      <a:pt x="529" y="787"/>
                      <a:pt x="533" y="795"/>
                      <a:pt x="537" y="795"/>
                    </a:cubicBezTo>
                    <a:cubicBezTo>
                      <a:pt x="542" y="795"/>
                      <a:pt x="544" y="791"/>
                      <a:pt x="547" y="788"/>
                    </a:cubicBezTo>
                    <a:cubicBezTo>
                      <a:pt x="551" y="784"/>
                      <a:pt x="556" y="784"/>
                      <a:pt x="559" y="781"/>
                    </a:cubicBezTo>
                    <a:cubicBezTo>
                      <a:pt x="567" y="773"/>
                      <a:pt x="568" y="762"/>
                      <a:pt x="579" y="762"/>
                    </a:cubicBezTo>
                    <a:cubicBezTo>
                      <a:pt x="583" y="762"/>
                      <a:pt x="582" y="764"/>
                      <a:pt x="586" y="764"/>
                    </a:cubicBezTo>
                    <a:cubicBezTo>
                      <a:pt x="587" y="769"/>
                      <a:pt x="597" y="765"/>
                      <a:pt x="600" y="765"/>
                    </a:cubicBezTo>
                    <a:cubicBezTo>
                      <a:pt x="604" y="765"/>
                      <a:pt x="605" y="770"/>
                      <a:pt x="608" y="770"/>
                    </a:cubicBezTo>
                    <a:cubicBezTo>
                      <a:pt x="617" y="770"/>
                      <a:pt x="624" y="765"/>
                      <a:pt x="627" y="759"/>
                    </a:cubicBezTo>
                    <a:cubicBezTo>
                      <a:pt x="628" y="760"/>
                      <a:pt x="629" y="759"/>
                      <a:pt x="630" y="759"/>
                    </a:cubicBezTo>
                    <a:cubicBezTo>
                      <a:pt x="634" y="759"/>
                      <a:pt x="636" y="749"/>
                      <a:pt x="645" y="749"/>
                    </a:cubicBezTo>
                    <a:cubicBezTo>
                      <a:pt x="654" y="749"/>
                      <a:pt x="644" y="772"/>
                      <a:pt x="654" y="772"/>
                    </a:cubicBezTo>
                    <a:cubicBezTo>
                      <a:pt x="664" y="772"/>
                      <a:pt x="668" y="764"/>
                      <a:pt x="677" y="764"/>
                    </a:cubicBezTo>
                    <a:cubicBezTo>
                      <a:pt x="682" y="764"/>
                      <a:pt x="686" y="764"/>
                      <a:pt x="692" y="765"/>
                    </a:cubicBezTo>
                    <a:cubicBezTo>
                      <a:pt x="692" y="763"/>
                      <a:pt x="692" y="763"/>
                      <a:pt x="692" y="763"/>
                    </a:cubicBezTo>
                    <a:cubicBezTo>
                      <a:pt x="690" y="753"/>
                      <a:pt x="688" y="750"/>
                      <a:pt x="677" y="748"/>
                    </a:cubicBezTo>
                    <a:cubicBezTo>
                      <a:pt x="678" y="739"/>
                      <a:pt x="687" y="719"/>
                      <a:pt x="694" y="719"/>
                    </a:cubicBezTo>
                    <a:cubicBezTo>
                      <a:pt x="735" y="719"/>
                      <a:pt x="763" y="698"/>
                      <a:pt x="763" y="649"/>
                    </a:cubicBezTo>
                    <a:cubicBezTo>
                      <a:pt x="785" y="645"/>
                      <a:pt x="787" y="618"/>
                      <a:pt x="800" y="620"/>
                    </a:cubicBezTo>
                    <a:cubicBezTo>
                      <a:pt x="836" y="624"/>
                      <a:pt x="822" y="600"/>
                      <a:pt x="829" y="593"/>
                    </a:cubicBezTo>
                    <a:cubicBezTo>
                      <a:pt x="847" y="578"/>
                      <a:pt x="873" y="578"/>
                      <a:pt x="895" y="565"/>
                    </a:cubicBezTo>
                    <a:cubicBezTo>
                      <a:pt x="898" y="563"/>
                      <a:pt x="906" y="554"/>
                      <a:pt x="913" y="554"/>
                    </a:cubicBezTo>
                    <a:cubicBezTo>
                      <a:pt x="924" y="554"/>
                      <a:pt x="943" y="567"/>
                      <a:pt x="961" y="567"/>
                    </a:cubicBezTo>
                    <a:cubicBezTo>
                      <a:pt x="986" y="567"/>
                      <a:pt x="981" y="534"/>
                      <a:pt x="994" y="534"/>
                    </a:cubicBezTo>
                    <a:cubicBezTo>
                      <a:pt x="1002" y="534"/>
                      <a:pt x="1029" y="538"/>
                      <a:pt x="1032" y="545"/>
                    </a:cubicBezTo>
                    <a:cubicBezTo>
                      <a:pt x="1042" y="573"/>
                      <a:pt x="1060" y="558"/>
                      <a:pt x="1072" y="558"/>
                    </a:cubicBezTo>
                    <a:cubicBezTo>
                      <a:pt x="1099" y="558"/>
                      <a:pt x="1107" y="580"/>
                      <a:pt x="1135" y="580"/>
                    </a:cubicBezTo>
                    <a:cubicBezTo>
                      <a:pt x="1160" y="580"/>
                      <a:pt x="1192" y="557"/>
                      <a:pt x="1224" y="569"/>
                    </a:cubicBezTo>
                    <a:cubicBezTo>
                      <a:pt x="1266" y="586"/>
                      <a:pt x="1245" y="512"/>
                      <a:pt x="1301" y="512"/>
                    </a:cubicBezTo>
                    <a:cubicBezTo>
                      <a:pt x="1340" y="512"/>
                      <a:pt x="1339" y="543"/>
                      <a:pt x="1354" y="567"/>
                    </a:cubicBezTo>
                    <a:cubicBezTo>
                      <a:pt x="1360" y="576"/>
                      <a:pt x="1379" y="577"/>
                      <a:pt x="1387" y="585"/>
                    </a:cubicBezTo>
                    <a:cubicBezTo>
                      <a:pt x="1393" y="590"/>
                      <a:pt x="1398" y="607"/>
                      <a:pt x="1411" y="607"/>
                    </a:cubicBezTo>
                    <a:cubicBezTo>
                      <a:pt x="1426" y="607"/>
                      <a:pt x="1428" y="593"/>
                      <a:pt x="1446" y="593"/>
                    </a:cubicBezTo>
                    <a:cubicBezTo>
                      <a:pt x="1446" y="604"/>
                      <a:pt x="1446" y="604"/>
                      <a:pt x="1446" y="604"/>
                    </a:cubicBezTo>
                    <a:cubicBezTo>
                      <a:pt x="1437" y="614"/>
                      <a:pt x="1433" y="638"/>
                      <a:pt x="1422" y="644"/>
                    </a:cubicBezTo>
                    <a:cubicBezTo>
                      <a:pt x="1412" y="650"/>
                      <a:pt x="1394" y="651"/>
                      <a:pt x="1400" y="655"/>
                    </a:cubicBezTo>
                    <a:cubicBezTo>
                      <a:pt x="1415" y="665"/>
                      <a:pt x="1398" y="684"/>
                      <a:pt x="1398" y="6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" name="Freeform 147"/>
              <p:cNvSpPr>
                <a:spLocks/>
              </p:cNvSpPr>
              <p:nvPr/>
            </p:nvSpPr>
            <p:spPr bwMode="auto">
              <a:xfrm>
                <a:off x="5614988" y="1879600"/>
                <a:ext cx="1023938" cy="646113"/>
              </a:xfrm>
              <a:custGeom>
                <a:avLst/>
                <a:gdLst/>
                <a:ahLst/>
                <a:cxnLst>
                  <a:cxn ang="0">
                    <a:pos x="585" y="307"/>
                  </a:cxn>
                  <a:cxn ang="0">
                    <a:pos x="573" y="287"/>
                  </a:cxn>
                  <a:cxn ang="0">
                    <a:pos x="614" y="256"/>
                  </a:cxn>
                  <a:cxn ang="0">
                    <a:pos x="588" y="246"/>
                  </a:cxn>
                  <a:cxn ang="0">
                    <a:pos x="570" y="255"/>
                  </a:cxn>
                  <a:cxn ang="0">
                    <a:pos x="552" y="236"/>
                  </a:cxn>
                  <a:cxn ang="0">
                    <a:pos x="590" y="209"/>
                  </a:cxn>
                  <a:cxn ang="0">
                    <a:pos x="606" y="212"/>
                  </a:cxn>
                  <a:cxn ang="0">
                    <a:pos x="634" y="216"/>
                  </a:cxn>
                  <a:cxn ang="0">
                    <a:pos x="648" y="231"/>
                  </a:cxn>
                  <a:cxn ang="0">
                    <a:pos x="648" y="248"/>
                  </a:cxn>
                  <a:cxn ang="0">
                    <a:pos x="666" y="254"/>
                  </a:cxn>
                  <a:cxn ang="0">
                    <a:pos x="659" y="264"/>
                  </a:cxn>
                  <a:cxn ang="0">
                    <a:pos x="665" y="275"/>
                  </a:cxn>
                  <a:cxn ang="0">
                    <a:pos x="664" y="290"/>
                  </a:cxn>
                  <a:cxn ang="0">
                    <a:pos x="668" y="295"/>
                  </a:cxn>
                  <a:cxn ang="0">
                    <a:pos x="690" y="286"/>
                  </a:cxn>
                  <a:cxn ang="0">
                    <a:pos x="683" y="232"/>
                  </a:cxn>
                  <a:cxn ang="0">
                    <a:pos x="688" y="210"/>
                  </a:cxn>
                  <a:cxn ang="0">
                    <a:pos x="721" y="172"/>
                  </a:cxn>
                  <a:cxn ang="0">
                    <a:pos x="745" y="132"/>
                  </a:cxn>
                  <a:cxn ang="0">
                    <a:pos x="769" y="81"/>
                  </a:cxn>
                  <a:cxn ang="0">
                    <a:pos x="710" y="73"/>
                  </a:cxn>
                  <a:cxn ang="0">
                    <a:pos x="624" y="0"/>
                  </a:cxn>
                  <a:cxn ang="0">
                    <a:pos x="458" y="68"/>
                  </a:cxn>
                  <a:cxn ang="0">
                    <a:pos x="355" y="33"/>
                  </a:cxn>
                  <a:cxn ang="0">
                    <a:pos x="284" y="55"/>
                  </a:cxn>
                  <a:cxn ang="0">
                    <a:pos x="218" y="53"/>
                  </a:cxn>
                  <a:cxn ang="0">
                    <a:pos x="123" y="108"/>
                  </a:cxn>
                  <a:cxn ang="0">
                    <a:pos x="17" y="207"/>
                  </a:cxn>
                  <a:cxn ang="0">
                    <a:pos x="15" y="251"/>
                  </a:cxn>
                  <a:cxn ang="0">
                    <a:pos x="25" y="261"/>
                  </a:cxn>
                  <a:cxn ang="0">
                    <a:pos x="50" y="280"/>
                  </a:cxn>
                  <a:cxn ang="0">
                    <a:pos x="83" y="284"/>
                  </a:cxn>
                  <a:cxn ang="0">
                    <a:pos x="73" y="317"/>
                  </a:cxn>
                  <a:cxn ang="0">
                    <a:pos x="63" y="326"/>
                  </a:cxn>
                  <a:cxn ang="0">
                    <a:pos x="73" y="343"/>
                  </a:cxn>
                  <a:cxn ang="0">
                    <a:pos x="110" y="357"/>
                  </a:cxn>
                  <a:cxn ang="0">
                    <a:pos x="132" y="373"/>
                  </a:cxn>
                  <a:cxn ang="0">
                    <a:pos x="160" y="384"/>
                  </a:cxn>
                  <a:cxn ang="0">
                    <a:pos x="186" y="382"/>
                  </a:cxn>
                  <a:cxn ang="0">
                    <a:pos x="210" y="381"/>
                  </a:cxn>
                  <a:cxn ang="0">
                    <a:pos x="255" y="372"/>
                  </a:cxn>
                  <a:cxn ang="0">
                    <a:pos x="275" y="366"/>
                  </a:cxn>
                  <a:cxn ang="0">
                    <a:pos x="282" y="362"/>
                  </a:cxn>
                  <a:cxn ang="0">
                    <a:pos x="316" y="400"/>
                  </a:cxn>
                  <a:cxn ang="0">
                    <a:pos x="306" y="439"/>
                  </a:cxn>
                  <a:cxn ang="0">
                    <a:pos x="324" y="450"/>
                  </a:cxn>
                  <a:cxn ang="0">
                    <a:pos x="346" y="467"/>
                  </a:cxn>
                  <a:cxn ang="0">
                    <a:pos x="351" y="472"/>
                  </a:cxn>
                  <a:cxn ang="0">
                    <a:pos x="353" y="457"/>
                  </a:cxn>
                  <a:cxn ang="0">
                    <a:pos x="379" y="454"/>
                  </a:cxn>
                  <a:cxn ang="0">
                    <a:pos x="416" y="453"/>
                  </a:cxn>
                  <a:cxn ang="0">
                    <a:pos x="431" y="470"/>
                  </a:cxn>
                  <a:cxn ang="0">
                    <a:pos x="454" y="486"/>
                  </a:cxn>
                  <a:cxn ang="0">
                    <a:pos x="476" y="470"/>
                  </a:cxn>
                  <a:cxn ang="0">
                    <a:pos x="503" y="455"/>
                  </a:cxn>
                  <a:cxn ang="0">
                    <a:pos x="552" y="439"/>
                  </a:cxn>
                  <a:cxn ang="0">
                    <a:pos x="576" y="406"/>
                  </a:cxn>
                  <a:cxn ang="0">
                    <a:pos x="604" y="355"/>
                  </a:cxn>
                  <a:cxn ang="0">
                    <a:pos x="586" y="307"/>
                  </a:cxn>
                </a:cxnLst>
                <a:rect l="0" t="0" r="r" b="b"/>
                <a:pathLst>
                  <a:path w="769" h="486">
                    <a:moveTo>
                      <a:pt x="586" y="307"/>
                    </a:moveTo>
                    <a:cubicBezTo>
                      <a:pt x="585" y="307"/>
                      <a:pt x="585" y="307"/>
                      <a:pt x="585" y="307"/>
                    </a:cubicBezTo>
                    <a:cubicBezTo>
                      <a:pt x="585" y="307"/>
                      <a:pt x="585" y="300"/>
                      <a:pt x="585" y="298"/>
                    </a:cubicBezTo>
                    <a:cubicBezTo>
                      <a:pt x="582" y="298"/>
                      <a:pt x="573" y="294"/>
                      <a:pt x="573" y="287"/>
                    </a:cubicBezTo>
                    <a:cubicBezTo>
                      <a:pt x="573" y="282"/>
                      <a:pt x="581" y="282"/>
                      <a:pt x="582" y="276"/>
                    </a:cubicBezTo>
                    <a:cubicBezTo>
                      <a:pt x="586" y="264"/>
                      <a:pt x="605" y="264"/>
                      <a:pt x="614" y="256"/>
                    </a:cubicBezTo>
                    <a:cubicBezTo>
                      <a:pt x="611" y="251"/>
                      <a:pt x="604" y="256"/>
                      <a:pt x="598" y="252"/>
                    </a:cubicBezTo>
                    <a:cubicBezTo>
                      <a:pt x="595" y="250"/>
                      <a:pt x="593" y="246"/>
                      <a:pt x="588" y="246"/>
                    </a:cubicBezTo>
                    <a:cubicBezTo>
                      <a:pt x="585" y="246"/>
                      <a:pt x="585" y="256"/>
                      <a:pt x="582" y="256"/>
                    </a:cubicBezTo>
                    <a:cubicBezTo>
                      <a:pt x="578" y="256"/>
                      <a:pt x="574" y="257"/>
                      <a:pt x="570" y="255"/>
                    </a:cubicBezTo>
                    <a:cubicBezTo>
                      <a:pt x="565" y="252"/>
                      <a:pt x="567" y="247"/>
                      <a:pt x="562" y="243"/>
                    </a:cubicBezTo>
                    <a:cubicBezTo>
                      <a:pt x="560" y="242"/>
                      <a:pt x="552" y="240"/>
                      <a:pt x="552" y="236"/>
                    </a:cubicBezTo>
                    <a:cubicBezTo>
                      <a:pt x="552" y="227"/>
                      <a:pt x="565" y="230"/>
                      <a:pt x="571" y="225"/>
                    </a:cubicBezTo>
                    <a:cubicBezTo>
                      <a:pt x="577" y="221"/>
                      <a:pt x="587" y="215"/>
                      <a:pt x="590" y="209"/>
                    </a:cubicBezTo>
                    <a:cubicBezTo>
                      <a:pt x="591" y="208"/>
                      <a:pt x="593" y="203"/>
                      <a:pt x="597" y="203"/>
                    </a:cubicBezTo>
                    <a:cubicBezTo>
                      <a:pt x="601" y="203"/>
                      <a:pt x="606" y="209"/>
                      <a:pt x="606" y="212"/>
                    </a:cubicBezTo>
                    <a:cubicBezTo>
                      <a:pt x="606" y="219"/>
                      <a:pt x="597" y="222"/>
                      <a:pt x="597" y="230"/>
                    </a:cubicBezTo>
                    <a:cubicBezTo>
                      <a:pt x="610" y="230"/>
                      <a:pt x="620" y="216"/>
                      <a:pt x="634" y="216"/>
                    </a:cubicBezTo>
                    <a:cubicBezTo>
                      <a:pt x="639" y="216"/>
                      <a:pt x="641" y="221"/>
                      <a:pt x="648" y="221"/>
                    </a:cubicBezTo>
                    <a:cubicBezTo>
                      <a:pt x="646" y="226"/>
                      <a:pt x="648" y="226"/>
                      <a:pt x="648" y="231"/>
                    </a:cubicBezTo>
                    <a:cubicBezTo>
                      <a:pt x="648" y="235"/>
                      <a:pt x="643" y="235"/>
                      <a:pt x="643" y="240"/>
                    </a:cubicBezTo>
                    <a:cubicBezTo>
                      <a:pt x="643" y="242"/>
                      <a:pt x="645" y="248"/>
                      <a:pt x="648" y="248"/>
                    </a:cubicBezTo>
                    <a:cubicBezTo>
                      <a:pt x="649" y="248"/>
                      <a:pt x="651" y="245"/>
                      <a:pt x="654" y="245"/>
                    </a:cubicBezTo>
                    <a:cubicBezTo>
                      <a:pt x="659" y="245"/>
                      <a:pt x="666" y="249"/>
                      <a:pt x="666" y="254"/>
                    </a:cubicBezTo>
                    <a:cubicBezTo>
                      <a:pt x="666" y="257"/>
                      <a:pt x="662" y="260"/>
                      <a:pt x="659" y="260"/>
                    </a:cubicBezTo>
                    <a:cubicBezTo>
                      <a:pt x="659" y="264"/>
                      <a:pt x="659" y="264"/>
                      <a:pt x="659" y="264"/>
                    </a:cubicBezTo>
                    <a:cubicBezTo>
                      <a:pt x="660" y="265"/>
                      <a:pt x="660" y="267"/>
                      <a:pt x="663" y="268"/>
                    </a:cubicBezTo>
                    <a:cubicBezTo>
                      <a:pt x="663" y="270"/>
                      <a:pt x="665" y="272"/>
                      <a:pt x="665" y="275"/>
                    </a:cubicBezTo>
                    <a:cubicBezTo>
                      <a:pt x="665" y="276"/>
                      <a:pt x="661" y="282"/>
                      <a:pt x="661" y="285"/>
                    </a:cubicBezTo>
                    <a:cubicBezTo>
                      <a:pt x="661" y="287"/>
                      <a:pt x="661" y="289"/>
                      <a:pt x="664" y="290"/>
                    </a:cubicBezTo>
                    <a:cubicBezTo>
                      <a:pt x="663" y="292"/>
                      <a:pt x="661" y="293"/>
                      <a:pt x="661" y="295"/>
                    </a:cubicBezTo>
                    <a:cubicBezTo>
                      <a:pt x="668" y="295"/>
                      <a:pt x="668" y="295"/>
                      <a:pt x="668" y="295"/>
                    </a:cubicBezTo>
                    <a:cubicBezTo>
                      <a:pt x="670" y="293"/>
                      <a:pt x="671" y="293"/>
                      <a:pt x="676" y="291"/>
                    </a:cubicBezTo>
                    <a:cubicBezTo>
                      <a:pt x="676" y="287"/>
                      <a:pt x="687" y="287"/>
                      <a:pt x="690" y="286"/>
                    </a:cubicBezTo>
                    <a:cubicBezTo>
                      <a:pt x="696" y="284"/>
                      <a:pt x="699" y="279"/>
                      <a:pt x="699" y="269"/>
                    </a:cubicBezTo>
                    <a:cubicBezTo>
                      <a:pt x="699" y="252"/>
                      <a:pt x="692" y="242"/>
                      <a:pt x="683" y="232"/>
                    </a:cubicBezTo>
                    <a:cubicBezTo>
                      <a:pt x="679" y="228"/>
                      <a:pt x="674" y="224"/>
                      <a:pt x="675" y="217"/>
                    </a:cubicBezTo>
                    <a:cubicBezTo>
                      <a:pt x="680" y="217"/>
                      <a:pt x="685" y="214"/>
                      <a:pt x="688" y="210"/>
                    </a:cubicBezTo>
                    <a:cubicBezTo>
                      <a:pt x="691" y="207"/>
                      <a:pt x="699" y="203"/>
                      <a:pt x="701" y="199"/>
                    </a:cubicBezTo>
                    <a:cubicBezTo>
                      <a:pt x="707" y="187"/>
                      <a:pt x="710" y="180"/>
                      <a:pt x="721" y="172"/>
                    </a:cubicBezTo>
                    <a:cubicBezTo>
                      <a:pt x="721" y="172"/>
                      <a:pt x="738" y="153"/>
                      <a:pt x="723" y="143"/>
                    </a:cubicBezTo>
                    <a:cubicBezTo>
                      <a:pt x="717" y="139"/>
                      <a:pt x="735" y="138"/>
                      <a:pt x="745" y="132"/>
                    </a:cubicBezTo>
                    <a:cubicBezTo>
                      <a:pt x="756" y="126"/>
                      <a:pt x="760" y="102"/>
                      <a:pt x="769" y="92"/>
                    </a:cubicBezTo>
                    <a:cubicBezTo>
                      <a:pt x="769" y="81"/>
                      <a:pt x="769" y="81"/>
                      <a:pt x="769" y="81"/>
                    </a:cubicBezTo>
                    <a:cubicBezTo>
                      <a:pt x="751" y="81"/>
                      <a:pt x="749" y="95"/>
                      <a:pt x="734" y="95"/>
                    </a:cubicBezTo>
                    <a:cubicBezTo>
                      <a:pt x="721" y="95"/>
                      <a:pt x="716" y="78"/>
                      <a:pt x="710" y="73"/>
                    </a:cubicBezTo>
                    <a:cubicBezTo>
                      <a:pt x="702" y="65"/>
                      <a:pt x="683" y="64"/>
                      <a:pt x="677" y="55"/>
                    </a:cubicBezTo>
                    <a:cubicBezTo>
                      <a:pt x="662" y="31"/>
                      <a:pt x="663" y="0"/>
                      <a:pt x="624" y="0"/>
                    </a:cubicBezTo>
                    <a:cubicBezTo>
                      <a:pt x="568" y="0"/>
                      <a:pt x="589" y="74"/>
                      <a:pt x="547" y="57"/>
                    </a:cubicBezTo>
                    <a:cubicBezTo>
                      <a:pt x="515" y="45"/>
                      <a:pt x="483" y="68"/>
                      <a:pt x="458" y="68"/>
                    </a:cubicBezTo>
                    <a:cubicBezTo>
                      <a:pt x="430" y="68"/>
                      <a:pt x="422" y="46"/>
                      <a:pt x="395" y="46"/>
                    </a:cubicBezTo>
                    <a:cubicBezTo>
                      <a:pt x="383" y="46"/>
                      <a:pt x="365" y="61"/>
                      <a:pt x="355" y="33"/>
                    </a:cubicBezTo>
                    <a:cubicBezTo>
                      <a:pt x="352" y="26"/>
                      <a:pt x="325" y="22"/>
                      <a:pt x="317" y="22"/>
                    </a:cubicBezTo>
                    <a:cubicBezTo>
                      <a:pt x="304" y="22"/>
                      <a:pt x="309" y="55"/>
                      <a:pt x="284" y="55"/>
                    </a:cubicBezTo>
                    <a:cubicBezTo>
                      <a:pt x="266" y="55"/>
                      <a:pt x="247" y="42"/>
                      <a:pt x="236" y="42"/>
                    </a:cubicBezTo>
                    <a:cubicBezTo>
                      <a:pt x="229" y="42"/>
                      <a:pt x="221" y="51"/>
                      <a:pt x="218" y="53"/>
                    </a:cubicBezTo>
                    <a:cubicBezTo>
                      <a:pt x="196" y="66"/>
                      <a:pt x="170" y="66"/>
                      <a:pt x="152" y="81"/>
                    </a:cubicBezTo>
                    <a:cubicBezTo>
                      <a:pt x="145" y="88"/>
                      <a:pt x="159" y="112"/>
                      <a:pt x="123" y="108"/>
                    </a:cubicBezTo>
                    <a:cubicBezTo>
                      <a:pt x="110" y="106"/>
                      <a:pt x="108" y="133"/>
                      <a:pt x="86" y="137"/>
                    </a:cubicBezTo>
                    <a:cubicBezTo>
                      <a:pt x="86" y="186"/>
                      <a:pt x="58" y="207"/>
                      <a:pt x="17" y="207"/>
                    </a:cubicBezTo>
                    <a:cubicBezTo>
                      <a:pt x="10" y="207"/>
                      <a:pt x="1" y="227"/>
                      <a:pt x="0" y="236"/>
                    </a:cubicBezTo>
                    <a:cubicBezTo>
                      <a:pt x="11" y="238"/>
                      <a:pt x="13" y="241"/>
                      <a:pt x="15" y="251"/>
                    </a:cubicBezTo>
                    <a:cubicBezTo>
                      <a:pt x="15" y="253"/>
                      <a:pt x="15" y="253"/>
                      <a:pt x="15" y="253"/>
                    </a:cubicBezTo>
                    <a:cubicBezTo>
                      <a:pt x="15" y="261"/>
                      <a:pt x="19" y="259"/>
                      <a:pt x="25" y="261"/>
                    </a:cubicBezTo>
                    <a:cubicBezTo>
                      <a:pt x="30" y="262"/>
                      <a:pt x="28" y="268"/>
                      <a:pt x="31" y="271"/>
                    </a:cubicBezTo>
                    <a:cubicBezTo>
                      <a:pt x="37" y="277"/>
                      <a:pt x="42" y="277"/>
                      <a:pt x="50" y="280"/>
                    </a:cubicBezTo>
                    <a:cubicBezTo>
                      <a:pt x="58" y="279"/>
                      <a:pt x="61" y="272"/>
                      <a:pt x="69" y="272"/>
                    </a:cubicBezTo>
                    <a:cubicBezTo>
                      <a:pt x="73" y="272"/>
                      <a:pt x="83" y="280"/>
                      <a:pt x="83" y="284"/>
                    </a:cubicBezTo>
                    <a:cubicBezTo>
                      <a:pt x="83" y="296"/>
                      <a:pt x="66" y="294"/>
                      <a:pt x="66" y="306"/>
                    </a:cubicBezTo>
                    <a:cubicBezTo>
                      <a:pt x="66" y="311"/>
                      <a:pt x="73" y="312"/>
                      <a:pt x="73" y="317"/>
                    </a:cubicBezTo>
                    <a:cubicBezTo>
                      <a:pt x="73" y="323"/>
                      <a:pt x="68" y="322"/>
                      <a:pt x="63" y="322"/>
                    </a:cubicBezTo>
                    <a:cubicBezTo>
                      <a:pt x="63" y="326"/>
                      <a:pt x="63" y="326"/>
                      <a:pt x="63" y="326"/>
                    </a:cubicBezTo>
                    <a:cubicBezTo>
                      <a:pt x="64" y="331"/>
                      <a:pt x="64" y="335"/>
                      <a:pt x="65" y="340"/>
                    </a:cubicBezTo>
                    <a:cubicBezTo>
                      <a:pt x="66" y="343"/>
                      <a:pt x="71" y="342"/>
                      <a:pt x="73" y="343"/>
                    </a:cubicBezTo>
                    <a:cubicBezTo>
                      <a:pt x="80" y="345"/>
                      <a:pt x="83" y="351"/>
                      <a:pt x="91" y="353"/>
                    </a:cubicBezTo>
                    <a:cubicBezTo>
                      <a:pt x="100" y="355"/>
                      <a:pt x="105" y="352"/>
                      <a:pt x="110" y="357"/>
                    </a:cubicBezTo>
                    <a:cubicBezTo>
                      <a:pt x="116" y="363"/>
                      <a:pt x="120" y="361"/>
                      <a:pt x="127" y="364"/>
                    </a:cubicBezTo>
                    <a:cubicBezTo>
                      <a:pt x="130" y="366"/>
                      <a:pt x="130" y="369"/>
                      <a:pt x="132" y="373"/>
                    </a:cubicBezTo>
                    <a:cubicBezTo>
                      <a:pt x="133" y="376"/>
                      <a:pt x="137" y="372"/>
                      <a:pt x="139" y="373"/>
                    </a:cubicBezTo>
                    <a:cubicBezTo>
                      <a:pt x="146" y="378"/>
                      <a:pt x="150" y="384"/>
                      <a:pt x="160" y="384"/>
                    </a:cubicBezTo>
                    <a:cubicBezTo>
                      <a:pt x="166" y="384"/>
                      <a:pt x="172" y="384"/>
                      <a:pt x="178" y="384"/>
                    </a:cubicBezTo>
                    <a:cubicBezTo>
                      <a:pt x="182" y="384"/>
                      <a:pt x="184" y="382"/>
                      <a:pt x="186" y="382"/>
                    </a:cubicBezTo>
                    <a:cubicBezTo>
                      <a:pt x="189" y="382"/>
                      <a:pt x="190" y="389"/>
                      <a:pt x="191" y="392"/>
                    </a:cubicBezTo>
                    <a:cubicBezTo>
                      <a:pt x="197" y="389"/>
                      <a:pt x="199" y="381"/>
                      <a:pt x="210" y="381"/>
                    </a:cubicBezTo>
                    <a:cubicBezTo>
                      <a:pt x="219" y="381"/>
                      <a:pt x="224" y="386"/>
                      <a:pt x="231" y="386"/>
                    </a:cubicBezTo>
                    <a:cubicBezTo>
                      <a:pt x="238" y="386"/>
                      <a:pt x="252" y="374"/>
                      <a:pt x="255" y="372"/>
                    </a:cubicBezTo>
                    <a:cubicBezTo>
                      <a:pt x="258" y="370"/>
                      <a:pt x="259" y="369"/>
                      <a:pt x="260" y="367"/>
                    </a:cubicBezTo>
                    <a:cubicBezTo>
                      <a:pt x="264" y="363"/>
                      <a:pt x="270" y="368"/>
                      <a:pt x="275" y="366"/>
                    </a:cubicBezTo>
                    <a:cubicBezTo>
                      <a:pt x="279" y="362"/>
                      <a:pt x="279" y="362"/>
                      <a:pt x="279" y="362"/>
                    </a:cubicBezTo>
                    <a:cubicBezTo>
                      <a:pt x="282" y="362"/>
                      <a:pt x="282" y="362"/>
                      <a:pt x="282" y="362"/>
                    </a:cubicBezTo>
                    <a:cubicBezTo>
                      <a:pt x="285" y="377"/>
                      <a:pt x="294" y="376"/>
                      <a:pt x="305" y="381"/>
                    </a:cubicBezTo>
                    <a:cubicBezTo>
                      <a:pt x="309" y="388"/>
                      <a:pt x="316" y="391"/>
                      <a:pt x="316" y="400"/>
                    </a:cubicBezTo>
                    <a:cubicBezTo>
                      <a:pt x="316" y="417"/>
                      <a:pt x="304" y="418"/>
                      <a:pt x="304" y="434"/>
                    </a:cubicBezTo>
                    <a:cubicBezTo>
                      <a:pt x="304" y="436"/>
                      <a:pt x="305" y="439"/>
                      <a:pt x="306" y="439"/>
                    </a:cubicBezTo>
                    <a:cubicBezTo>
                      <a:pt x="309" y="439"/>
                      <a:pt x="312" y="436"/>
                      <a:pt x="315" y="436"/>
                    </a:cubicBezTo>
                    <a:cubicBezTo>
                      <a:pt x="319" y="436"/>
                      <a:pt x="320" y="449"/>
                      <a:pt x="324" y="450"/>
                    </a:cubicBezTo>
                    <a:cubicBezTo>
                      <a:pt x="324" y="459"/>
                      <a:pt x="330" y="468"/>
                      <a:pt x="338" y="468"/>
                    </a:cubicBezTo>
                    <a:cubicBezTo>
                      <a:pt x="342" y="468"/>
                      <a:pt x="343" y="467"/>
                      <a:pt x="346" y="467"/>
                    </a:cubicBezTo>
                    <a:cubicBezTo>
                      <a:pt x="348" y="467"/>
                      <a:pt x="348" y="467"/>
                      <a:pt x="348" y="467"/>
                    </a:cubicBezTo>
                    <a:cubicBezTo>
                      <a:pt x="348" y="471"/>
                      <a:pt x="350" y="472"/>
                      <a:pt x="351" y="472"/>
                    </a:cubicBezTo>
                    <a:cubicBezTo>
                      <a:pt x="352" y="472"/>
                      <a:pt x="353" y="470"/>
                      <a:pt x="353" y="468"/>
                    </a:cubicBezTo>
                    <a:cubicBezTo>
                      <a:pt x="353" y="464"/>
                      <a:pt x="353" y="461"/>
                      <a:pt x="353" y="457"/>
                    </a:cubicBezTo>
                    <a:cubicBezTo>
                      <a:pt x="353" y="457"/>
                      <a:pt x="363" y="454"/>
                      <a:pt x="365" y="454"/>
                    </a:cubicBezTo>
                    <a:cubicBezTo>
                      <a:pt x="379" y="454"/>
                      <a:pt x="379" y="454"/>
                      <a:pt x="379" y="454"/>
                    </a:cubicBezTo>
                    <a:cubicBezTo>
                      <a:pt x="385" y="457"/>
                      <a:pt x="390" y="448"/>
                      <a:pt x="397" y="448"/>
                    </a:cubicBezTo>
                    <a:cubicBezTo>
                      <a:pt x="404" y="448"/>
                      <a:pt x="408" y="453"/>
                      <a:pt x="416" y="453"/>
                    </a:cubicBezTo>
                    <a:cubicBezTo>
                      <a:pt x="416" y="464"/>
                      <a:pt x="424" y="468"/>
                      <a:pt x="431" y="470"/>
                    </a:cubicBezTo>
                    <a:cubicBezTo>
                      <a:pt x="431" y="470"/>
                      <a:pt x="431" y="470"/>
                      <a:pt x="431" y="470"/>
                    </a:cubicBezTo>
                    <a:cubicBezTo>
                      <a:pt x="439" y="474"/>
                      <a:pt x="444" y="471"/>
                      <a:pt x="452" y="475"/>
                    </a:cubicBezTo>
                    <a:cubicBezTo>
                      <a:pt x="452" y="477"/>
                      <a:pt x="451" y="486"/>
                      <a:pt x="454" y="486"/>
                    </a:cubicBezTo>
                    <a:cubicBezTo>
                      <a:pt x="459" y="486"/>
                      <a:pt x="457" y="480"/>
                      <a:pt x="460" y="477"/>
                    </a:cubicBezTo>
                    <a:cubicBezTo>
                      <a:pt x="463" y="474"/>
                      <a:pt x="472" y="472"/>
                      <a:pt x="476" y="470"/>
                    </a:cubicBezTo>
                    <a:cubicBezTo>
                      <a:pt x="484" y="466"/>
                      <a:pt x="492" y="468"/>
                      <a:pt x="498" y="463"/>
                    </a:cubicBezTo>
                    <a:cubicBezTo>
                      <a:pt x="498" y="463"/>
                      <a:pt x="502" y="455"/>
                      <a:pt x="503" y="455"/>
                    </a:cubicBezTo>
                    <a:cubicBezTo>
                      <a:pt x="507" y="455"/>
                      <a:pt x="510" y="458"/>
                      <a:pt x="514" y="458"/>
                    </a:cubicBezTo>
                    <a:cubicBezTo>
                      <a:pt x="534" y="458"/>
                      <a:pt x="539" y="446"/>
                      <a:pt x="552" y="439"/>
                    </a:cubicBezTo>
                    <a:cubicBezTo>
                      <a:pt x="555" y="437"/>
                      <a:pt x="557" y="435"/>
                      <a:pt x="558" y="431"/>
                    </a:cubicBezTo>
                    <a:cubicBezTo>
                      <a:pt x="569" y="431"/>
                      <a:pt x="572" y="414"/>
                      <a:pt x="576" y="406"/>
                    </a:cubicBezTo>
                    <a:cubicBezTo>
                      <a:pt x="578" y="401"/>
                      <a:pt x="590" y="383"/>
                      <a:pt x="597" y="382"/>
                    </a:cubicBezTo>
                    <a:cubicBezTo>
                      <a:pt x="597" y="372"/>
                      <a:pt x="604" y="368"/>
                      <a:pt x="604" y="355"/>
                    </a:cubicBezTo>
                    <a:cubicBezTo>
                      <a:pt x="604" y="336"/>
                      <a:pt x="599" y="329"/>
                      <a:pt x="591" y="317"/>
                    </a:cubicBezTo>
                    <a:cubicBezTo>
                      <a:pt x="590" y="315"/>
                      <a:pt x="590" y="309"/>
                      <a:pt x="586" y="30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Freeform 148"/>
              <p:cNvSpPr>
                <a:spLocks/>
              </p:cNvSpPr>
              <p:nvPr/>
            </p:nvSpPr>
            <p:spPr bwMode="auto">
              <a:xfrm>
                <a:off x="7369175" y="1395413"/>
                <a:ext cx="58738" cy="25400"/>
              </a:xfrm>
              <a:custGeom>
                <a:avLst/>
                <a:gdLst/>
                <a:ahLst/>
                <a:cxnLst>
                  <a:cxn ang="0">
                    <a:pos x="4" y="19"/>
                  </a:cxn>
                  <a:cxn ang="0">
                    <a:pos x="0" y="14"/>
                  </a:cxn>
                  <a:cxn ang="0">
                    <a:pos x="20" y="0"/>
                  </a:cxn>
                  <a:cxn ang="0">
                    <a:pos x="44" y="11"/>
                  </a:cxn>
                  <a:cxn ang="0">
                    <a:pos x="4" y="19"/>
                  </a:cxn>
                </a:cxnLst>
                <a:rect l="0" t="0" r="r" b="b"/>
                <a:pathLst>
                  <a:path w="44" h="19">
                    <a:moveTo>
                      <a:pt x="4" y="19"/>
                    </a:moveTo>
                    <a:cubicBezTo>
                      <a:pt x="1" y="19"/>
                      <a:pt x="0" y="17"/>
                      <a:pt x="0" y="14"/>
                    </a:cubicBezTo>
                    <a:cubicBezTo>
                      <a:pt x="0" y="8"/>
                      <a:pt x="13" y="0"/>
                      <a:pt x="20" y="0"/>
                    </a:cubicBezTo>
                    <a:cubicBezTo>
                      <a:pt x="27" y="0"/>
                      <a:pt x="44" y="4"/>
                      <a:pt x="44" y="11"/>
                    </a:cubicBezTo>
                    <a:cubicBezTo>
                      <a:pt x="44" y="17"/>
                      <a:pt x="9" y="19"/>
                      <a:pt x="4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" name="Freeform 149"/>
              <p:cNvSpPr>
                <a:spLocks/>
              </p:cNvSpPr>
              <p:nvPr/>
            </p:nvSpPr>
            <p:spPr bwMode="auto">
              <a:xfrm>
                <a:off x="7191375" y="1443038"/>
                <a:ext cx="23813" cy="14288"/>
              </a:xfrm>
              <a:custGeom>
                <a:avLst/>
                <a:gdLst/>
                <a:ahLst/>
                <a:cxnLst>
                  <a:cxn ang="0">
                    <a:pos x="13" y="10"/>
                  </a:cxn>
                  <a:cxn ang="0">
                    <a:pos x="18" y="6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13" y="10"/>
                  </a:cxn>
                </a:cxnLst>
                <a:rect l="0" t="0" r="r" b="b"/>
                <a:pathLst>
                  <a:path w="18" h="10">
                    <a:moveTo>
                      <a:pt x="13" y="10"/>
                    </a:moveTo>
                    <a:cubicBezTo>
                      <a:pt x="15" y="10"/>
                      <a:pt x="18" y="8"/>
                      <a:pt x="18" y="6"/>
                    </a:cubicBezTo>
                    <a:cubicBezTo>
                      <a:pt x="18" y="3"/>
                      <a:pt x="15" y="2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7" y="10"/>
                      <a:pt x="13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" name="Freeform 150"/>
              <p:cNvSpPr>
                <a:spLocks/>
              </p:cNvSpPr>
              <p:nvPr/>
            </p:nvSpPr>
            <p:spPr bwMode="auto">
              <a:xfrm>
                <a:off x="6645275" y="1257300"/>
                <a:ext cx="11113" cy="12700"/>
              </a:xfrm>
              <a:custGeom>
                <a:avLst/>
                <a:gdLst/>
                <a:ahLst/>
                <a:cxnLst>
                  <a:cxn ang="0">
                    <a:pos x="8" y="5"/>
                  </a:cxn>
                  <a:cxn ang="0">
                    <a:pos x="3" y="0"/>
                  </a:cxn>
                  <a:cxn ang="0">
                    <a:pos x="0" y="7"/>
                  </a:cxn>
                  <a:cxn ang="0">
                    <a:pos x="3" y="10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8" y="5"/>
                  </a:cxn>
                </a:cxnLst>
                <a:rect l="0" t="0" r="r" b="b"/>
                <a:pathLst>
                  <a:path w="8" h="10">
                    <a:moveTo>
                      <a:pt x="8" y="5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2"/>
                      <a:pt x="0" y="4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7" y="10"/>
                      <a:pt x="7" y="6"/>
                      <a:pt x="8" y="4"/>
                    </a:cubicBezTo>
                    <a:cubicBezTo>
                      <a:pt x="6" y="4"/>
                      <a:pt x="6" y="4"/>
                      <a:pt x="6" y="4"/>
                    </a:cubicBezTo>
                    <a:lnTo>
                      <a:pt x="8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" name="Freeform 151"/>
              <p:cNvSpPr>
                <a:spLocks/>
              </p:cNvSpPr>
              <p:nvPr/>
            </p:nvSpPr>
            <p:spPr bwMode="auto">
              <a:xfrm>
                <a:off x="6249988" y="1300163"/>
                <a:ext cx="26988" cy="15875"/>
              </a:xfrm>
              <a:custGeom>
                <a:avLst/>
                <a:gdLst/>
                <a:ahLst/>
                <a:cxnLst>
                  <a:cxn ang="0">
                    <a:pos x="20" y="9"/>
                  </a:cxn>
                  <a:cxn ang="0">
                    <a:pos x="10" y="12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20" y="7"/>
                  </a:cxn>
                  <a:cxn ang="0">
                    <a:pos x="17" y="12"/>
                  </a:cxn>
                  <a:cxn ang="0">
                    <a:pos x="20" y="9"/>
                  </a:cxn>
                </a:cxnLst>
                <a:rect l="0" t="0" r="r" b="b"/>
                <a:pathLst>
                  <a:path w="20" h="12">
                    <a:moveTo>
                      <a:pt x="20" y="9"/>
                    </a:moveTo>
                    <a:cubicBezTo>
                      <a:pt x="17" y="11"/>
                      <a:pt x="14" y="12"/>
                      <a:pt x="10" y="12"/>
                    </a:cubicBezTo>
                    <a:cubicBezTo>
                      <a:pt x="5" y="12"/>
                      <a:pt x="0" y="11"/>
                      <a:pt x="0" y="7"/>
                    </a:cubicBezTo>
                    <a:cubicBezTo>
                      <a:pt x="0" y="3"/>
                      <a:pt x="6" y="0"/>
                      <a:pt x="10" y="0"/>
                    </a:cubicBezTo>
                    <a:cubicBezTo>
                      <a:pt x="16" y="0"/>
                      <a:pt x="20" y="2"/>
                      <a:pt x="20" y="7"/>
                    </a:cubicBezTo>
                    <a:cubicBezTo>
                      <a:pt x="20" y="10"/>
                      <a:pt x="18" y="11"/>
                      <a:pt x="17" y="12"/>
                    </a:cubicBezTo>
                    <a:lnTo>
                      <a:pt x="20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" name="Freeform 152"/>
              <p:cNvSpPr>
                <a:spLocks/>
              </p:cNvSpPr>
              <p:nvPr/>
            </p:nvSpPr>
            <p:spPr bwMode="auto">
              <a:xfrm>
                <a:off x="6043613" y="1128713"/>
                <a:ext cx="100013" cy="57150"/>
              </a:xfrm>
              <a:custGeom>
                <a:avLst/>
                <a:gdLst/>
                <a:ahLst/>
                <a:cxnLst>
                  <a:cxn ang="0">
                    <a:pos x="6" y="43"/>
                  </a:cxn>
                  <a:cxn ang="0">
                    <a:pos x="0" y="37"/>
                  </a:cxn>
                  <a:cxn ang="0">
                    <a:pos x="8" y="27"/>
                  </a:cxn>
                  <a:cxn ang="0">
                    <a:pos x="39" y="0"/>
                  </a:cxn>
                  <a:cxn ang="0">
                    <a:pos x="45" y="0"/>
                  </a:cxn>
                  <a:cxn ang="0">
                    <a:pos x="44" y="10"/>
                  </a:cxn>
                  <a:cxn ang="0">
                    <a:pos x="52" y="6"/>
                  </a:cxn>
                  <a:cxn ang="0">
                    <a:pos x="76" y="23"/>
                  </a:cxn>
                  <a:cxn ang="0">
                    <a:pos x="45" y="34"/>
                  </a:cxn>
                  <a:cxn ang="0">
                    <a:pos x="30" y="37"/>
                  </a:cxn>
                  <a:cxn ang="0">
                    <a:pos x="6" y="43"/>
                  </a:cxn>
                </a:cxnLst>
                <a:rect l="0" t="0" r="r" b="b"/>
                <a:pathLst>
                  <a:path w="76" h="43">
                    <a:moveTo>
                      <a:pt x="6" y="43"/>
                    </a:moveTo>
                    <a:cubicBezTo>
                      <a:pt x="1" y="43"/>
                      <a:pt x="0" y="41"/>
                      <a:pt x="0" y="37"/>
                    </a:cubicBezTo>
                    <a:cubicBezTo>
                      <a:pt x="0" y="30"/>
                      <a:pt x="5" y="30"/>
                      <a:pt x="8" y="27"/>
                    </a:cubicBezTo>
                    <a:cubicBezTo>
                      <a:pt x="18" y="17"/>
                      <a:pt x="22" y="0"/>
                      <a:pt x="39" y="0"/>
                    </a:cubicBezTo>
                    <a:cubicBezTo>
                      <a:pt x="43" y="0"/>
                      <a:pt x="43" y="0"/>
                      <a:pt x="45" y="0"/>
                    </a:cubicBezTo>
                    <a:cubicBezTo>
                      <a:pt x="45" y="7"/>
                      <a:pt x="47" y="7"/>
                      <a:pt x="44" y="10"/>
                    </a:cubicBezTo>
                    <a:cubicBezTo>
                      <a:pt x="47" y="9"/>
                      <a:pt x="49" y="6"/>
                      <a:pt x="52" y="6"/>
                    </a:cubicBezTo>
                    <a:cubicBezTo>
                      <a:pt x="58" y="6"/>
                      <a:pt x="76" y="17"/>
                      <a:pt x="76" y="23"/>
                    </a:cubicBezTo>
                    <a:cubicBezTo>
                      <a:pt x="76" y="34"/>
                      <a:pt x="53" y="36"/>
                      <a:pt x="45" y="34"/>
                    </a:cubicBezTo>
                    <a:cubicBezTo>
                      <a:pt x="43" y="34"/>
                      <a:pt x="30" y="37"/>
                      <a:pt x="30" y="37"/>
                    </a:cubicBezTo>
                    <a:lnTo>
                      <a:pt x="6" y="4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" name="Freeform 153"/>
              <p:cNvSpPr>
                <a:spLocks/>
              </p:cNvSpPr>
              <p:nvPr/>
            </p:nvSpPr>
            <p:spPr bwMode="auto">
              <a:xfrm>
                <a:off x="5900738" y="1101725"/>
                <a:ext cx="39688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0" y="7"/>
                  </a:cxn>
                  <a:cxn ang="0">
                    <a:pos x="9" y="16"/>
                  </a:cxn>
                  <a:cxn ang="0">
                    <a:pos x="0" y="5"/>
                  </a:cxn>
                  <a:cxn ang="0">
                    <a:pos x="12" y="0"/>
                  </a:cxn>
                </a:cxnLst>
                <a:rect l="0" t="0" r="r" b="b"/>
                <a:pathLst>
                  <a:path w="30" h="16">
                    <a:moveTo>
                      <a:pt x="12" y="0"/>
                    </a:moveTo>
                    <a:cubicBezTo>
                      <a:pt x="14" y="0"/>
                      <a:pt x="26" y="6"/>
                      <a:pt x="30" y="7"/>
                    </a:cubicBezTo>
                    <a:cubicBezTo>
                      <a:pt x="29" y="15"/>
                      <a:pt x="14" y="16"/>
                      <a:pt x="9" y="16"/>
                    </a:cubicBezTo>
                    <a:cubicBezTo>
                      <a:pt x="6" y="16"/>
                      <a:pt x="0" y="9"/>
                      <a:pt x="0" y="5"/>
                    </a:cubicBezTo>
                    <a:cubicBezTo>
                      <a:pt x="0" y="0"/>
                      <a:pt x="9" y="0"/>
                      <a:pt x="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" name="Freeform 154"/>
              <p:cNvSpPr>
                <a:spLocks/>
              </p:cNvSpPr>
              <p:nvPr/>
            </p:nvSpPr>
            <p:spPr bwMode="auto">
              <a:xfrm>
                <a:off x="5913438" y="1057275"/>
                <a:ext cx="139700" cy="98425"/>
              </a:xfrm>
              <a:custGeom>
                <a:avLst/>
                <a:gdLst/>
                <a:ahLst/>
                <a:cxnLst>
                  <a:cxn ang="0">
                    <a:pos x="99" y="68"/>
                  </a:cxn>
                  <a:cxn ang="0">
                    <a:pos x="90" y="74"/>
                  </a:cxn>
                  <a:cxn ang="0">
                    <a:pos x="41" y="66"/>
                  </a:cxn>
                  <a:cxn ang="0">
                    <a:pos x="17" y="50"/>
                  </a:cxn>
                  <a:cxn ang="0">
                    <a:pos x="50" y="36"/>
                  </a:cxn>
                  <a:cxn ang="0">
                    <a:pos x="32" y="36"/>
                  </a:cxn>
                  <a:cxn ang="0">
                    <a:pos x="0" y="26"/>
                  </a:cxn>
                  <a:cxn ang="0">
                    <a:pos x="46" y="0"/>
                  </a:cxn>
                  <a:cxn ang="0">
                    <a:pos x="72" y="17"/>
                  </a:cxn>
                  <a:cxn ang="0">
                    <a:pos x="67" y="18"/>
                  </a:cxn>
                  <a:cxn ang="0">
                    <a:pos x="67" y="27"/>
                  </a:cxn>
                  <a:cxn ang="0">
                    <a:pos x="59" y="35"/>
                  </a:cxn>
                  <a:cxn ang="0">
                    <a:pos x="68" y="35"/>
                  </a:cxn>
                  <a:cxn ang="0">
                    <a:pos x="81" y="39"/>
                  </a:cxn>
                  <a:cxn ang="0">
                    <a:pos x="90" y="39"/>
                  </a:cxn>
                  <a:cxn ang="0">
                    <a:pos x="105" y="48"/>
                  </a:cxn>
                  <a:cxn ang="0">
                    <a:pos x="101" y="57"/>
                  </a:cxn>
                  <a:cxn ang="0">
                    <a:pos x="92" y="62"/>
                  </a:cxn>
                  <a:cxn ang="0">
                    <a:pos x="99" y="68"/>
                  </a:cxn>
                </a:cxnLst>
                <a:rect l="0" t="0" r="r" b="b"/>
                <a:pathLst>
                  <a:path w="105" h="74">
                    <a:moveTo>
                      <a:pt x="99" y="68"/>
                    </a:moveTo>
                    <a:cubicBezTo>
                      <a:pt x="99" y="72"/>
                      <a:pt x="94" y="74"/>
                      <a:pt x="90" y="74"/>
                    </a:cubicBezTo>
                    <a:cubicBezTo>
                      <a:pt x="71" y="74"/>
                      <a:pt x="57" y="66"/>
                      <a:pt x="41" y="66"/>
                    </a:cubicBezTo>
                    <a:cubicBezTo>
                      <a:pt x="35" y="66"/>
                      <a:pt x="24" y="54"/>
                      <a:pt x="17" y="50"/>
                    </a:cubicBezTo>
                    <a:cubicBezTo>
                      <a:pt x="32" y="46"/>
                      <a:pt x="36" y="41"/>
                      <a:pt x="50" y="36"/>
                    </a:cubicBezTo>
                    <a:cubicBezTo>
                      <a:pt x="46" y="36"/>
                      <a:pt x="35" y="36"/>
                      <a:pt x="32" y="36"/>
                    </a:cubicBezTo>
                    <a:cubicBezTo>
                      <a:pt x="20" y="36"/>
                      <a:pt x="11" y="32"/>
                      <a:pt x="0" y="26"/>
                    </a:cubicBezTo>
                    <a:cubicBezTo>
                      <a:pt x="18" y="21"/>
                      <a:pt x="25" y="0"/>
                      <a:pt x="46" y="0"/>
                    </a:cubicBezTo>
                    <a:cubicBezTo>
                      <a:pt x="58" y="0"/>
                      <a:pt x="65" y="12"/>
                      <a:pt x="72" y="17"/>
                    </a:cubicBezTo>
                    <a:cubicBezTo>
                      <a:pt x="68" y="19"/>
                      <a:pt x="69" y="18"/>
                      <a:pt x="67" y="18"/>
                    </a:cubicBezTo>
                    <a:cubicBezTo>
                      <a:pt x="68" y="23"/>
                      <a:pt x="67" y="24"/>
                      <a:pt x="67" y="27"/>
                    </a:cubicBezTo>
                    <a:cubicBezTo>
                      <a:pt x="67" y="29"/>
                      <a:pt x="62" y="33"/>
                      <a:pt x="59" y="35"/>
                    </a:cubicBezTo>
                    <a:cubicBezTo>
                      <a:pt x="63" y="33"/>
                      <a:pt x="65" y="35"/>
                      <a:pt x="68" y="35"/>
                    </a:cubicBezTo>
                    <a:cubicBezTo>
                      <a:pt x="73" y="35"/>
                      <a:pt x="76" y="39"/>
                      <a:pt x="81" y="39"/>
                    </a:cubicBezTo>
                    <a:cubicBezTo>
                      <a:pt x="84" y="39"/>
                      <a:pt x="87" y="39"/>
                      <a:pt x="90" y="39"/>
                    </a:cubicBezTo>
                    <a:cubicBezTo>
                      <a:pt x="99" y="39"/>
                      <a:pt x="99" y="42"/>
                      <a:pt x="105" y="48"/>
                    </a:cubicBezTo>
                    <a:cubicBezTo>
                      <a:pt x="100" y="51"/>
                      <a:pt x="101" y="52"/>
                      <a:pt x="101" y="57"/>
                    </a:cubicBezTo>
                    <a:cubicBezTo>
                      <a:pt x="101" y="61"/>
                      <a:pt x="95" y="62"/>
                      <a:pt x="92" y="62"/>
                    </a:cubicBezTo>
                    <a:cubicBezTo>
                      <a:pt x="95" y="63"/>
                      <a:pt x="99" y="65"/>
                      <a:pt x="99" y="6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" name="Freeform 155"/>
              <p:cNvSpPr>
                <a:spLocks/>
              </p:cNvSpPr>
              <p:nvPr/>
            </p:nvSpPr>
            <p:spPr bwMode="auto">
              <a:xfrm>
                <a:off x="5973763" y="1212850"/>
                <a:ext cx="17463" cy="12700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" y="0"/>
                  </a:cxn>
                  <a:cxn ang="0">
                    <a:pos x="13" y="0"/>
                  </a:cxn>
                  <a:cxn ang="0">
                    <a:pos x="5" y="9"/>
                  </a:cxn>
                  <a:cxn ang="0">
                    <a:pos x="0" y="5"/>
                  </a:cxn>
                </a:cxnLst>
                <a:rect l="0" t="0" r="r" b="b"/>
                <a:pathLst>
                  <a:path w="13" h="9">
                    <a:moveTo>
                      <a:pt x="0" y="5"/>
                    </a:moveTo>
                    <a:cubicBezTo>
                      <a:pt x="3" y="3"/>
                      <a:pt x="5" y="1"/>
                      <a:pt x="7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6"/>
                      <a:pt x="10" y="9"/>
                      <a:pt x="5" y="9"/>
                    </a:cubicBezTo>
                    <a:cubicBezTo>
                      <a:pt x="2" y="9"/>
                      <a:pt x="1" y="7"/>
                      <a:pt x="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Freeform 156"/>
              <p:cNvSpPr>
                <a:spLocks/>
              </p:cNvSpPr>
              <p:nvPr/>
            </p:nvSpPr>
            <p:spPr bwMode="auto">
              <a:xfrm>
                <a:off x="5886450" y="1060450"/>
                <a:ext cx="23813" cy="7938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0" y="0"/>
                  </a:cxn>
                  <a:cxn ang="0">
                    <a:pos x="16" y="0"/>
                  </a:cxn>
                  <a:cxn ang="0">
                    <a:pos x="18" y="4"/>
                  </a:cxn>
                </a:cxnLst>
                <a:rect l="0" t="0" r="r" b="b"/>
                <a:pathLst>
                  <a:path w="18" h="6">
                    <a:moveTo>
                      <a:pt x="18" y="4"/>
                    </a:moveTo>
                    <a:cubicBezTo>
                      <a:pt x="11" y="5"/>
                      <a:pt x="3" y="6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lnTo>
                      <a:pt x="18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" name="Freeform 157"/>
              <p:cNvSpPr>
                <a:spLocks/>
              </p:cNvSpPr>
              <p:nvPr/>
            </p:nvSpPr>
            <p:spPr bwMode="auto">
              <a:xfrm>
                <a:off x="6162675" y="1173163"/>
                <a:ext cx="20638" cy="9525"/>
              </a:xfrm>
              <a:custGeom>
                <a:avLst/>
                <a:gdLst/>
                <a:ahLst/>
                <a:cxnLst>
                  <a:cxn ang="0">
                    <a:pos x="15" y="1"/>
                  </a:cxn>
                  <a:cxn ang="0">
                    <a:pos x="9" y="7"/>
                  </a:cxn>
                  <a:cxn ang="0">
                    <a:pos x="0" y="2"/>
                  </a:cxn>
                  <a:cxn ang="0">
                    <a:pos x="15" y="1"/>
                  </a:cxn>
                </a:cxnLst>
                <a:rect l="0" t="0" r="r" b="b"/>
                <a:pathLst>
                  <a:path w="15" h="7">
                    <a:moveTo>
                      <a:pt x="15" y="1"/>
                    </a:moveTo>
                    <a:cubicBezTo>
                      <a:pt x="14" y="4"/>
                      <a:pt x="12" y="7"/>
                      <a:pt x="9" y="7"/>
                    </a:cubicBezTo>
                    <a:cubicBezTo>
                      <a:pt x="4" y="7"/>
                      <a:pt x="1" y="4"/>
                      <a:pt x="0" y="2"/>
                    </a:cubicBezTo>
                    <a:cubicBezTo>
                      <a:pt x="9" y="0"/>
                      <a:pt x="11" y="2"/>
                      <a:pt x="15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Freeform 158"/>
              <p:cNvSpPr>
                <a:spLocks/>
              </p:cNvSpPr>
              <p:nvPr/>
            </p:nvSpPr>
            <p:spPr bwMode="auto">
              <a:xfrm>
                <a:off x="5119688" y="1074738"/>
                <a:ext cx="117475" cy="36513"/>
              </a:xfrm>
              <a:custGeom>
                <a:avLst/>
                <a:gdLst/>
                <a:ahLst/>
                <a:cxnLst>
                  <a:cxn ang="0">
                    <a:pos x="76" y="14"/>
                  </a:cxn>
                  <a:cxn ang="0">
                    <a:pos x="58" y="17"/>
                  </a:cxn>
                  <a:cxn ang="0">
                    <a:pos x="49" y="27"/>
                  </a:cxn>
                  <a:cxn ang="0">
                    <a:pos x="44" y="23"/>
                  </a:cxn>
                  <a:cxn ang="0">
                    <a:pos x="44" y="23"/>
                  </a:cxn>
                  <a:cxn ang="0">
                    <a:pos x="32" y="17"/>
                  </a:cxn>
                  <a:cxn ang="0">
                    <a:pos x="41" y="14"/>
                  </a:cxn>
                  <a:cxn ang="0">
                    <a:pos x="33" y="13"/>
                  </a:cxn>
                  <a:cxn ang="0">
                    <a:pos x="40" y="9"/>
                  </a:cxn>
                  <a:cxn ang="0">
                    <a:pos x="30" y="5"/>
                  </a:cxn>
                  <a:cxn ang="0">
                    <a:pos x="10" y="11"/>
                  </a:cxn>
                  <a:cxn ang="0">
                    <a:pos x="0" y="9"/>
                  </a:cxn>
                  <a:cxn ang="0">
                    <a:pos x="34" y="0"/>
                  </a:cxn>
                  <a:cxn ang="0">
                    <a:pos x="60" y="6"/>
                  </a:cxn>
                  <a:cxn ang="0">
                    <a:pos x="76" y="0"/>
                  </a:cxn>
                  <a:cxn ang="0">
                    <a:pos x="89" y="5"/>
                  </a:cxn>
                  <a:cxn ang="0">
                    <a:pos x="78" y="13"/>
                  </a:cxn>
                  <a:cxn ang="0">
                    <a:pos x="73" y="13"/>
                  </a:cxn>
                  <a:cxn ang="0">
                    <a:pos x="73" y="17"/>
                  </a:cxn>
                  <a:cxn ang="0">
                    <a:pos x="76" y="14"/>
                  </a:cxn>
                </a:cxnLst>
                <a:rect l="0" t="0" r="r" b="b"/>
                <a:pathLst>
                  <a:path w="89" h="27">
                    <a:moveTo>
                      <a:pt x="76" y="14"/>
                    </a:moveTo>
                    <a:cubicBezTo>
                      <a:pt x="69" y="19"/>
                      <a:pt x="65" y="13"/>
                      <a:pt x="58" y="17"/>
                    </a:cubicBezTo>
                    <a:cubicBezTo>
                      <a:pt x="54" y="19"/>
                      <a:pt x="53" y="27"/>
                      <a:pt x="49" y="27"/>
                    </a:cubicBezTo>
                    <a:cubicBezTo>
                      <a:pt x="47" y="26"/>
                      <a:pt x="45" y="24"/>
                      <a:pt x="44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38" y="23"/>
                      <a:pt x="33" y="21"/>
                      <a:pt x="32" y="17"/>
                    </a:cubicBezTo>
                    <a:cubicBezTo>
                      <a:pt x="36" y="15"/>
                      <a:pt x="38" y="15"/>
                      <a:pt x="41" y="14"/>
                    </a:cubicBezTo>
                    <a:cubicBezTo>
                      <a:pt x="37" y="14"/>
                      <a:pt x="35" y="13"/>
                      <a:pt x="33" y="13"/>
                    </a:cubicBezTo>
                    <a:cubicBezTo>
                      <a:pt x="36" y="11"/>
                      <a:pt x="38" y="11"/>
                      <a:pt x="40" y="9"/>
                    </a:cubicBezTo>
                    <a:cubicBezTo>
                      <a:pt x="36" y="8"/>
                      <a:pt x="34" y="5"/>
                      <a:pt x="30" y="5"/>
                    </a:cubicBezTo>
                    <a:cubicBezTo>
                      <a:pt x="25" y="5"/>
                      <a:pt x="17" y="11"/>
                      <a:pt x="10" y="11"/>
                    </a:cubicBezTo>
                    <a:cubicBezTo>
                      <a:pt x="7" y="11"/>
                      <a:pt x="4" y="9"/>
                      <a:pt x="0" y="9"/>
                    </a:cubicBezTo>
                    <a:cubicBezTo>
                      <a:pt x="4" y="2"/>
                      <a:pt x="25" y="0"/>
                      <a:pt x="34" y="0"/>
                    </a:cubicBezTo>
                    <a:cubicBezTo>
                      <a:pt x="45" y="0"/>
                      <a:pt x="52" y="6"/>
                      <a:pt x="60" y="6"/>
                    </a:cubicBezTo>
                    <a:cubicBezTo>
                      <a:pt x="67" y="6"/>
                      <a:pt x="70" y="0"/>
                      <a:pt x="76" y="0"/>
                    </a:cubicBezTo>
                    <a:cubicBezTo>
                      <a:pt x="82" y="0"/>
                      <a:pt x="87" y="4"/>
                      <a:pt x="89" y="5"/>
                    </a:cubicBezTo>
                    <a:cubicBezTo>
                      <a:pt x="89" y="13"/>
                      <a:pt x="83" y="9"/>
                      <a:pt x="78" y="13"/>
                    </a:cubicBezTo>
                    <a:cubicBezTo>
                      <a:pt x="76" y="13"/>
                      <a:pt x="75" y="13"/>
                      <a:pt x="73" y="13"/>
                    </a:cubicBezTo>
                    <a:cubicBezTo>
                      <a:pt x="73" y="17"/>
                      <a:pt x="73" y="17"/>
                      <a:pt x="73" y="17"/>
                    </a:cubicBezTo>
                    <a:lnTo>
                      <a:pt x="76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" name="Freeform 159"/>
              <p:cNvSpPr>
                <a:spLocks/>
              </p:cNvSpPr>
              <p:nvPr/>
            </p:nvSpPr>
            <p:spPr bwMode="auto">
              <a:xfrm>
                <a:off x="5427663" y="1052513"/>
                <a:ext cx="41275" cy="26988"/>
              </a:xfrm>
              <a:custGeom>
                <a:avLst/>
                <a:gdLst/>
                <a:ahLst/>
                <a:cxnLst>
                  <a:cxn ang="0">
                    <a:pos x="7" y="20"/>
                  </a:cxn>
                  <a:cxn ang="0">
                    <a:pos x="0" y="13"/>
                  </a:cxn>
                  <a:cxn ang="0">
                    <a:pos x="25" y="0"/>
                  </a:cxn>
                  <a:cxn ang="0">
                    <a:pos x="31" y="14"/>
                  </a:cxn>
                  <a:cxn ang="0">
                    <a:pos x="7" y="20"/>
                  </a:cxn>
                </a:cxnLst>
                <a:rect l="0" t="0" r="r" b="b"/>
                <a:pathLst>
                  <a:path w="31" h="20">
                    <a:moveTo>
                      <a:pt x="7" y="20"/>
                    </a:moveTo>
                    <a:cubicBezTo>
                      <a:pt x="2" y="20"/>
                      <a:pt x="0" y="17"/>
                      <a:pt x="0" y="13"/>
                    </a:cubicBezTo>
                    <a:cubicBezTo>
                      <a:pt x="0" y="7"/>
                      <a:pt x="18" y="0"/>
                      <a:pt x="25" y="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28" y="16"/>
                      <a:pt x="11" y="20"/>
                      <a:pt x="7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160"/>
              <p:cNvSpPr>
                <a:spLocks/>
              </p:cNvSpPr>
              <p:nvPr/>
            </p:nvSpPr>
            <p:spPr bwMode="auto">
              <a:xfrm>
                <a:off x="5373688" y="1069975"/>
                <a:ext cx="44450" cy="25400"/>
              </a:xfrm>
              <a:custGeom>
                <a:avLst/>
                <a:gdLst/>
                <a:ahLst/>
                <a:cxnLst>
                  <a:cxn ang="0">
                    <a:pos x="33" y="4"/>
                  </a:cxn>
                  <a:cxn ang="0">
                    <a:pos x="33" y="10"/>
                  </a:cxn>
                  <a:cxn ang="0">
                    <a:pos x="22" y="12"/>
                  </a:cxn>
                  <a:cxn ang="0">
                    <a:pos x="24" y="18"/>
                  </a:cxn>
                  <a:cxn ang="0">
                    <a:pos x="0" y="18"/>
                  </a:cxn>
                  <a:cxn ang="0">
                    <a:pos x="9" y="6"/>
                  </a:cxn>
                  <a:cxn ang="0">
                    <a:pos x="9" y="0"/>
                  </a:cxn>
                  <a:cxn ang="0">
                    <a:pos x="23" y="0"/>
                  </a:cxn>
                  <a:cxn ang="0">
                    <a:pos x="19" y="4"/>
                  </a:cxn>
                  <a:cxn ang="0">
                    <a:pos x="33" y="4"/>
                  </a:cxn>
                </a:cxnLst>
                <a:rect l="0" t="0" r="r" b="b"/>
                <a:pathLst>
                  <a:path w="33" h="20">
                    <a:moveTo>
                      <a:pt x="33" y="4"/>
                    </a:moveTo>
                    <a:cubicBezTo>
                      <a:pt x="33" y="8"/>
                      <a:pt x="33" y="8"/>
                      <a:pt x="33" y="10"/>
                    </a:cubicBezTo>
                    <a:cubicBezTo>
                      <a:pt x="30" y="14"/>
                      <a:pt x="26" y="12"/>
                      <a:pt x="22" y="1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2" y="19"/>
                      <a:pt x="0" y="20"/>
                      <a:pt x="0" y="18"/>
                    </a:cubicBezTo>
                    <a:cubicBezTo>
                      <a:pt x="0" y="11"/>
                      <a:pt x="3" y="8"/>
                      <a:pt x="9" y="6"/>
                    </a:cubicBezTo>
                    <a:cubicBezTo>
                      <a:pt x="8" y="2"/>
                      <a:pt x="9" y="1"/>
                      <a:pt x="9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2"/>
                      <a:pt x="20" y="4"/>
                      <a:pt x="19" y="4"/>
                    </a:cubicBezTo>
                    <a:cubicBezTo>
                      <a:pt x="22" y="4"/>
                      <a:pt x="29" y="4"/>
                      <a:pt x="33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161"/>
              <p:cNvSpPr>
                <a:spLocks/>
              </p:cNvSpPr>
              <p:nvPr/>
            </p:nvSpPr>
            <p:spPr bwMode="auto">
              <a:xfrm>
                <a:off x="5314950" y="1092200"/>
                <a:ext cx="44450" cy="15875"/>
              </a:xfrm>
              <a:custGeom>
                <a:avLst/>
                <a:gdLst/>
                <a:ahLst/>
                <a:cxnLst>
                  <a:cxn ang="0">
                    <a:pos x="20" y="12"/>
                  </a:cxn>
                  <a:cxn ang="0">
                    <a:pos x="11" y="7"/>
                  </a:cxn>
                  <a:cxn ang="0">
                    <a:pos x="4" y="12"/>
                  </a:cxn>
                  <a:cxn ang="0">
                    <a:pos x="0" y="9"/>
                  </a:cxn>
                  <a:cxn ang="0">
                    <a:pos x="22" y="0"/>
                  </a:cxn>
                  <a:cxn ang="0">
                    <a:pos x="34" y="5"/>
                  </a:cxn>
                  <a:cxn ang="0">
                    <a:pos x="20" y="12"/>
                  </a:cxn>
                </a:cxnLst>
                <a:rect l="0" t="0" r="r" b="b"/>
                <a:pathLst>
                  <a:path w="34" h="12">
                    <a:moveTo>
                      <a:pt x="20" y="12"/>
                    </a:moveTo>
                    <a:cubicBezTo>
                      <a:pt x="17" y="12"/>
                      <a:pt x="14" y="7"/>
                      <a:pt x="11" y="7"/>
                    </a:cubicBezTo>
                    <a:cubicBezTo>
                      <a:pt x="10" y="12"/>
                      <a:pt x="8" y="12"/>
                      <a:pt x="4" y="12"/>
                    </a:cubicBezTo>
                    <a:cubicBezTo>
                      <a:pt x="2" y="12"/>
                      <a:pt x="0" y="10"/>
                      <a:pt x="0" y="9"/>
                    </a:cubicBezTo>
                    <a:cubicBezTo>
                      <a:pt x="0" y="2"/>
                      <a:pt x="17" y="0"/>
                      <a:pt x="22" y="0"/>
                    </a:cubicBezTo>
                    <a:cubicBezTo>
                      <a:pt x="28" y="0"/>
                      <a:pt x="32" y="2"/>
                      <a:pt x="34" y="5"/>
                    </a:cubicBezTo>
                    <a:cubicBezTo>
                      <a:pt x="25" y="5"/>
                      <a:pt x="26" y="12"/>
                      <a:pt x="20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162"/>
              <p:cNvSpPr>
                <a:spLocks/>
              </p:cNvSpPr>
              <p:nvPr/>
            </p:nvSpPr>
            <p:spPr bwMode="auto">
              <a:xfrm>
                <a:off x="5287963" y="1038225"/>
                <a:ext cx="71438" cy="49213"/>
              </a:xfrm>
              <a:custGeom>
                <a:avLst/>
                <a:gdLst/>
                <a:ahLst/>
                <a:cxnLst>
                  <a:cxn ang="0">
                    <a:pos x="40" y="31"/>
                  </a:cxn>
                  <a:cxn ang="0">
                    <a:pos x="22" y="36"/>
                  </a:cxn>
                  <a:cxn ang="0">
                    <a:pos x="0" y="28"/>
                  </a:cxn>
                  <a:cxn ang="0">
                    <a:pos x="6" y="23"/>
                  </a:cxn>
                  <a:cxn ang="0">
                    <a:pos x="24" y="23"/>
                  </a:cxn>
                  <a:cxn ang="0">
                    <a:pos x="17" y="22"/>
                  </a:cxn>
                  <a:cxn ang="0">
                    <a:pos x="17" y="16"/>
                  </a:cxn>
                  <a:cxn ang="0">
                    <a:pos x="43" y="8"/>
                  </a:cxn>
                  <a:cxn ang="0">
                    <a:pos x="51" y="0"/>
                  </a:cxn>
                  <a:cxn ang="0">
                    <a:pos x="52" y="5"/>
                  </a:cxn>
                  <a:cxn ang="0">
                    <a:pos x="48" y="11"/>
                  </a:cxn>
                  <a:cxn ang="0">
                    <a:pos x="28" y="23"/>
                  </a:cxn>
                  <a:cxn ang="0">
                    <a:pos x="53" y="29"/>
                  </a:cxn>
                  <a:cxn ang="0">
                    <a:pos x="40" y="31"/>
                  </a:cxn>
                </a:cxnLst>
                <a:rect l="0" t="0" r="r" b="b"/>
                <a:pathLst>
                  <a:path w="53" h="36">
                    <a:moveTo>
                      <a:pt x="40" y="31"/>
                    </a:moveTo>
                    <a:cubicBezTo>
                      <a:pt x="34" y="31"/>
                      <a:pt x="27" y="36"/>
                      <a:pt x="22" y="36"/>
                    </a:cubicBezTo>
                    <a:cubicBezTo>
                      <a:pt x="19" y="36"/>
                      <a:pt x="1" y="28"/>
                      <a:pt x="0" y="28"/>
                    </a:cubicBezTo>
                    <a:cubicBezTo>
                      <a:pt x="3" y="26"/>
                      <a:pt x="4" y="25"/>
                      <a:pt x="6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19" y="21"/>
                      <a:pt x="21" y="20"/>
                      <a:pt x="17" y="22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30" y="16"/>
                      <a:pt x="30" y="8"/>
                      <a:pt x="43" y="8"/>
                    </a:cubicBezTo>
                    <a:cubicBezTo>
                      <a:pt x="44" y="4"/>
                      <a:pt x="47" y="0"/>
                      <a:pt x="51" y="0"/>
                    </a:cubicBezTo>
                    <a:cubicBezTo>
                      <a:pt x="52" y="0"/>
                      <a:pt x="52" y="4"/>
                      <a:pt x="52" y="5"/>
                    </a:cubicBezTo>
                    <a:cubicBezTo>
                      <a:pt x="50" y="7"/>
                      <a:pt x="48" y="9"/>
                      <a:pt x="48" y="11"/>
                    </a:cubicBezTo>
                    <a:cubicBezTo>
                      <a:pt x="41" y="16"/>
                      <a:pt x="32" y="18"/>
                      <a:pt x="28" y="23"/>
                    </a:cubicBezTo>
                    <a:cubicBezTo>
                      <a:pt x="40" y="24"/>
                      <a:pt x="43" y="25"/>
                      <a:pt x="53" y="29"/>
                    </a:cubicBezTo>
                    <a:cubicBezTo>
                      <a:pt x="49" y="32"/>
                      <a:pt x="45" y="31"/>
                      <a:pt x="40" y="3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164"/>
              <p:cNvSpPr>
                <a:spLocks/>
              </p:cNvSpPr>
              <p:nvPr/>
            </p:nvSpPr>
            <p:spPr bwMode="auto">
              <a:xfrm>
                <a:off x="6675438" y="1244600"/>
                <a:ext cx="128588" cy="49213"/>
              </a:xfrm>
              <a:custGeom>
                <a:avLst/>
                <a:gdLst/>
                <a:ahLst/>
                <a:cxnLst>
                  <a:cxn ang="0">
                    <a:pos x="77" y="29"/>
                  </a:cxn>
                  <a:cxn ang="0">
                    <a:pos x="66" y="34"/>
                  </a:cxn>
                  <a:cxn ang="0">
                    <a:pos x="58" y="29"/>
                  </a:cxn>
                  <a:cxn ang="0">
                    <a:pos x="50" y="32"/>
                  </a:cxn>
                  <a:cxn ang="0">
                    <a:pos x="40" y="36"/>
                  </a:cxn>
                  <a:cxn ang="0">
                    <a:pos x="32" y="31"/>
                  </a:cxn>
                  <a:cxn ang="0">
                    <a:pos x="22" y="38"/>
                  </a:cxn>
                  <a:cxn ang="0">
                    <a:pos x="0" y="18"/>
                  </a:cxn>
                  <a:cxn ang="0">
                    <a:pos x="20" y="0"/>
                  </a:cxn>
                  <a:cxn ang="0">
                    <a:pos x="47" y="15"/>
                  </a:cxn>
                  <a:cxn ang="0">
                    <a:pos x="54" y="3"/>
                  </a:cxn>
                  <a:cxn ang="0">
                    <a:pos x="97" y="15"/>
                  </a:cxn>
                  <a:cxn ang="0">
                    <a:pos x="89" y="29"/>
                  </a:cxn>
                  <a:cxn ang="0">
                    <a:pos x="77" y="29"/>
                  </a:cxn>
                </a:cxnLst>
                <a:rect l="0" t="0" r="r" b="b"/>
                <a:pathLst>
                  <a:path w="97" h="38">
                    <a:moveTo>
                      <a:pt x="77" y="29"/>
                    </a:moveTo>
                    <a:cubicBezTo>
                      <a:pt x="74" y="29"/>
                      <a:pt x="72" y="34"/>
                      <a:pt x="66" y="34"/>
                    </a:cubicBezTo>
                    <a:cubicBezTo>
                      <a:pt x="63" y="34"/>
                      <a:pt x="62" y="29"/>
                      <a:pt x="58" y="29"/>
                    </a:cubicBezTo>
                    <a:cubicBezTo>
                      <a:pt x="55" y="29"/>
                      <a:pt x="53" y="32"/>
                      <a:pt x="50" y="32"/>
                    </a:cubicBezTo>
                    <a:cubicBezTo>
                      <a:pt x="47" y="32"/>
                      <a:pt x="44" y="36"/>
                      <a:pt x="40" y="36"/>
                    </a:cubicBezTo>
                    <a:cubicBezTo>
                      <a:pt x="36" y="36"/>
                      <a:pt x="34" y="34"/>
                      <a:pt x="32" y="31"/>
                    </a:cubicBezTo>
                    <a:cubicBezTo>
                      <a:pt x="29" y="34"/>
                      <a:pt x="27" y="38"/>
                      <a:pt x="22" y="38"/>
                    </a:cubicBezTo>
                    <a:cubicBezTo>
                      <a:pt x="11" y="38"/>
                      <a:pt x="0" y="29"/>
                      <a:pt x="0" y="18"/>
                    </a:cubicBezTo>
                    <a:cubicBezTo>
                      <a:pt x="0" y="8"/>
                      <a:pt x="11" y="0"/>
                      <a:pt x="20" y="0"/>
                    </a:cubicBezTo>
                    <a:cubicBezTo>
                      <a:pt x="34" y="0"/>
                      <a:pt x="35" y="15"/>
                      <a:pt x="47" y="15"/>
                    </a:cubicBezTo>
                    <a:cubicBezTo>
                      <a:pt x="47" y="8"/>
                      <a:pt x="49" y="3"/>
                      <a:pt x="54" y="3"/>
                    </a:cubicBezTo>
                    <a:cubicBezTo>
                      <a:pt x="62" y="3"/>
                      <a:pt x="88" y="12"/>
                      <a:pt x="97" y="15"/>
                    </a:cubicBezTo>
                    <a:cubicBezTo>
                      <a:pt x="95" y="21"/>
                      <a:pt x="89" y="26"/>
                      <a:pt x="89" y="29"/>
                    </a:cubicBezTo>
                    <a:lnTo>
                      <a:pt x="77" y="2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165"/>
              <p:cNvSpPr>
                <a:spLocks/>
              </p:cNvSpPr>
              <p:nvPr/>
            </p:nvSpPr>
            <p:spPr bwMode="auto">
              <a:xfrm>
                <a:off x="4924425" y="2252663"/>
                <a:ext cx="34925" cy="17463"/>
              </a:xfrm>
              <a:custGeom>
                <a:avLst/>
                <a:gdLst/>
                <a:ahLst/>
                <a:cxnLst>
                  <a:cxn ang="0">
                    <a:pos x="5" y="13"/>
                  </a:cxn>
                  <a:cxn ang="0">
                    <a:pos x="2" y="11"/>
                  </a:cxn>
                  <a:cxn ang="0">
                    <a:pos x="0" y="9"/>
                  </a:cxn>
                  <a:cxn ang="0">
                    <a:pos x="26" y="0"/>
                  </a:cxn>
                  <a:cxn ang="0">
                    <a:pos x="20" y="4"/>
                  </a:cxn>
                  <a:cxn ang="0">
                    <a:pos x="19" y="8"/>
                  </a:cxn>
                  <a:cxn ang="0">
                    <a:pos x="5" y="13"/>
                  </a:cxn>
                </a:cxnLst>
                <a:rect l="0" t="0" r="r" b="b"/>
                <a:pathLst>
                  <a:path w="26" h="13">
                    <a:moveTo>
                      <a:pt x="5" y="13"/>
                    </a:moveTo>
                    <a:cubicBezTo>
                      <a:pt x="4" y="13"/>
                      <a:pt x="2" y="12"/>
                      <a:pt x="2" y="11"/>
                    </a:cubicBezTo>
                    <a:cubicBezTo>
                      <a:pt x="1" y="11"/>
                      <a:pt x="0" y="9"/>
                      <a:pt x="0" y="9"/>
                    </a:cubicBezTo>
                    <a:cubicBezTo>
                      <a:pt x="7" y="6"/>
                      <a:pt x="18" y="1"/>
                      <a:pt x="26" y="0"/>
                    </a:cubicBezTo>
                    <a:cubicBezTo>
                      <a:pt x="25" y="4"/>
                      <a:pt x="22" y="2"/>
                      <a:pt x="20" y="4"/>
                    </a:cubicBezTo>
                    <a:cubicBezTo>
                      <a:pt x="18" y="4"/>
                      <a:pt x="19" y="7"/>
                      <a:pt x="19" y="8"/>
                    </a:cubicBezTo>
                    <a:cubicBezTo>
                      <a:pt x="18" y="11"/>
                      <a:pt x="9" y="13"/>
                      <a:pt x="5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166"/>
              <p:cNvSpPr>
                <a:spLocks/>
              </p:cNvSpPr>
              <p:nvPr/>
            </p:nvSpPr>
            <p:spPr bwMode="auto">
              <a:xfrm>
                <a:off x="5183188" y="1463675"/>
                <a:ext cx="34925" cy="25400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11" y="0"/>
                  </a:cxn>
                  <a:cxn ang="0">
                    <a:pos x="26" y="6"/>
                  </a:cxn>
                  <a:cxn ang="0">
                    <a:pos x="26" y="12"/>
                  </a:cxn>
                  <a:cxn ang="0">
                    <a:pos x="8" y="19"/>
                  </a:cxn>
                  <a:cxn ang="0">
                    <a:pos x="0" y="14"/>
                  </a:cxn>
                  <a:cxn ang="0">
                    <a:pos x="5" y="4"/>
                  </a:cxn>
                </a:cxnLst>
                <a:rect l="0" t="0" r="r" b="b"/>
                <a:pathLst>
                  <a:path w="26" h="19">
                    <a:moveTo>
                      <a:pt x="5" y="4"/>
                    </a:moveTo>
                    <a:cubicBezTo>
                      <a:pt x="8" y="4"/>
                      <a:pt x="8" y="0"/>
                      <a:pt x="11" y="0"/>
                    </a:cubicBezTo>
                    <a:cubicBezTo>
                      <a:pt x="17" y="0"/>
                      <a:pt x="20" y="5"/>
                      <a:pt x="26" y="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0" y="15"/>
                      <a:pt x="15" y="19"/>
                      <a:pt x="8" y="19"/>
                    </a:cubicBezTo>
                    <a:cubicBezTo>
                      <a:pt x="2" y="19"/>
                      <a:pt x="0" y="19"/>
                      <a:pt x="0" y="14"/>
                    </a:cubicBezTo>
                    <a:cubicBezTo>
                      <a:pt x="0" y="12"/>
                      <a:pt x="4" y="4"/>
                      <a:pt x="5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167"/>
              <p:cNvSpPr>
                <a:spLocks/>
              </p:cNvSpPr>
              <p:nvPr/>
            </p:nvSpPr>
            <p:spPr bwMode="auto">
              <a:xfrm>
                <a:off x="5359400" y="1433513"/>
                <a:ext cx="26988" cy="25400"/>
              </a:xfrm>
              <a:custGeom>
                <a:avLst/>
                <a:gdLst/>
                <a:ahLst/>
                <a:cxnLst>
                  <a:cxn ang="0">
                    <a:pos x="21" y="17"/>
                  </a:cxn>
                  <a:cxn ang="0">
                    <a:pos x="15" y="19"/>
                  </a:cxn>
                  <a:cxn ang="0">
                    <a:pos x="0" y="8"/>
                  </a:cxn>
                  <a:cxn ang="0">
                    <a:pos x="21" y="17"/>
                  </a:cxn>
                </a:cxnLst>
                <a:rect l="0" t="0" r="r" b="b"/>
                <a:pathLst>
                  <a:path w="21" h="20">
                    <a:moveTo>
                      <a:pt x="21" y="17"/>
                    </a:moveTo>
                    <a:cubicBezTo>
                      <a:pt x="21" y="20"/>
                      <a:pt x="15" y="19"/>
                      <a:pt x="15" y="19"/>
                    </a:cubicBezTo>
                    <a:cubicBezTo>
                      <a:pt x="10" y="19"/>
                      <a:pt x="0" y="14"/>
                      <a:pt x="0" y="8"/>
                    </a:cubicBezTo>
                    <a:cubicBezTo>
                      <a:pt x="0" y="0"/>
                      <a:pt x="21" y="8"/>
                      <a:pt x="21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168"/>
              <p:cNvSpPr>
                <a:spLocks/>
              </p:cNvSpPr>
              <p:nvPr/>
            </p:nvSpPr>
            <p:spPr bwMode="auto">
              <a:xfrm>
                <a:off x="5549900" y="1338263"/>
                <a:ext cx="25400" cy="17463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19" y="8"/>
                  </a:cxn>
                  <a:cxn ang="0">
                    <a:pos x="8" y="0"/>
                  </a:cxn>
                  <a:cxn ang="0">
                    <a:pos x="2" y="9"/>
                  </a:cxn>
                  <a:cxn ang="0">
                    <a:pos x="2" y="13"/>
                  </a:cxn>
                </a:cxnLst>
                <a:rect l="0" t="0" r="r" b="b"/>
                <a:pathLst>
                  <a:path w="19" h="13">
                    <a:moveTo>
                      <a:pt x="2" y="13"/>
                    </a:moveTo>
                    <a:cubicBezTo>
                      <a:pt x="7" y="13"/>
                      <a:pt x="17" y="10"/>
                      <a:pt x="19" y="8"/>
                    </a:cubicBezTo>
                    <a:cubicBezTo>
                      <a:pt x="15" y="5"/>
                      <a:pt x="13" y="0"/>
                      <a:pt x="8" y="0"/>
                    </a:cubicBezTo>
                    <a:cubicBezTo>
                      <a:pt x="4" y="0"/>
                      <a:pt x="2" y="5"/>
                      <a:pt x="2" y="9"/>
                    </a:cubicBezTo>
                    <a:cubicBezTo>
                      <a:pt x="2" y="10"/>
                      <a:pt x="0" y="13"/>
                      <a:pt x="2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169"/>
              <p:cNvSpPr>
                <a:spLocks/>
              </p:cNvSpPr>
              <p:nvPr/>
            </p:nvSpPr>
            <p:spPr bwMode="auto">
              <a:xfrm>
                <a:off x="6727825" y="1320800"/>
                <a:ext cx="53975" cy="22225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21" y="0"/>
                  </a:cxn>
                  <a:cxn ang="0">
                    <a:pos x="41" y="17"/>
                  </a:cxn>
                  <a:cxn ang="0">
                    <a:pos x="28" y="17"/>
                  </a:cxn>
                  <a:cxn ang="0">
                    <a:pos x="2" y="11"/>
                  </a:cxn>
                  <a:cxn ang="0">
                    <a:pos x="0" y="13"/>
                  </a:cxn>
                </a:cxnLst>
                <a:rect l="0" t="0" r="r" b="b"/>
                <a:pathLst>
                  <a:path w="41" h="17">
                    <a:moveTo>
                      <a:pt x="0" y="13"/>
                    </a:moveTo>
                    <a:cubicBezTo>
                      <a:pt x="5" y="6"/>
                      <a:pt x="11" y="0"/>
                      <a:pt x="21" y="0"/>
                    </a:cubicBezTo>
                    <a:cubicBezTo>
                      <a:pt x="32" y="0"/>
                      <a:pt x="41" y="7"/>
                      <a:pt x="41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0" y="13"/>
                      <a:pt x="10" y="14"/>
                      <a:pt x="2" y="11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170"/>
              <p:cNvSpPr>
                <a:spLocks/>
              </p:cNvSpPr>
              <p:nvPr/>
            </p:nvSpPr>
            <p:spPr bwMode="auto">
              <a:xfrm>
                <a:off x="6832600" y="1266825"/>
                <a:ext cx="74613" cy="269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2" y="9"/>
                  </a:cxn>
                  <a:cxn ang="0">
                    <a:pos x="56" y="13"/>
                  </a:cxn>
                  <a:cxn ang="0">
                    <a:pos x="37" y="20"/>
                  </a:cxn>
                  <a:cxn ang="0">
                    <a:pos x="4" y="3"/>
                  </a:cxn>
                  <a:cxn ang="0">
                    <a:pos x="0" y="0"/>
                  </a:cxn>
                </a:cxnLst>
                <a:rect l="0" t="0" r="r" b="b"/>
                <a:pathLst>
                  <a:path w="56" h="20">
                    <a:moveTo>
                      <a:pt x="0" y="0"/>
                    </a:moveTo>
                    <a:cubicBezTo>
                      <a:pt x="4" y="3"/>
                      <a:pt x="50" y="9"/>
                      <a:pt x="52" y="9"/>
                    </a:cubicBezTo>
                    <a:cubicBezTo>
                      <a:pt x="55" y="9"/>
                      <a:pt x="56" y="11"/>
                      <a:pt x="56" y="13"/>
                    </a:cubicBezTo>
                    <a:cubicBezTo>
                      <a:pt x="56" y="18"/>
                      <a:pt x="44" y="20"/>
                      <a:pt x="37" y="20"/>
                    </a:cubicBezTo>
                    <a:cubicBezTo>
                      <a:pt x="25" y="20"/>
                      <a:pt x="4" y="14"/>
                      <a:pt x="4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171"/>
              <p:cNvSpPr>
                <a:spLocks/>
              </p:cNvSpPr>
              <p:nvPr/>
            </p:nvSpPr>
            <p:spPr bwMode="auto">
              <a:xfrm>
                <a:off x="6726238" y="1303338"/>
                <a:ext cx="15875" cy="17463"/>
              </a:xfrm>
              <a:custGeom>
                <a:avLst/>
                <a:gdLst/>
                <a:ahLst/>
                <a:cxnLst>
                  <a:cxn ang="0">
                    <a:pos x="12" y="7"/>
                  </a:cxn>
                  <a:cxn ang="0">
                    <a:pos x="5" y="13"/>
                  </a:cxn>
                  <a:cxn ang="0">
                    <a:pos x="0" y="7"/>
                  </a:cxn>
                  <a:cxn ang="0">
                    <a:pos x="12" y="7"/>
                  </a:cxn>
                </a:cxnLst>
                <a:rect l="0" t="0" r="r" b="b"/>
                <a:pathLst>
                  <a:path w="12" h="13">
                    <a:moveTo>
                      <a:pt x="12" y="7"/>
                    </a:moveTo>
                    <a:cubicBezTo>
                      <a:pt x="12" y="11"/>
                      <a:pt x="8" y="13"/>
                      <a:pt x="5" y="13"/>
                    </a:cubicBezTo>
                    <a:cubicBezTo>
                      <a:pt x="0" y="13"/>
                      <a:pt x="0" y="11"/>
                      <a:pt x="0" y="7"/>
                    </a:cubicBezTo>
                    <a:cubicBezTo>
                      <a:pt x="0" y="0"/>
                      <a:pt x="12" y="1"/>
                      <a:pt x="12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80" name="TextBox 179"/>
          <p:cNvSpPr txBox="1"/>
          <p:nvPr/>
        </p:nvSpPr>
        <p:spPr>
          <a:xfrm>
            <a:off x="754917" y="2299385"/>
            <a:ext cx="1460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smtClean="0">
                <a:solidFill>
                  <a:schemeClr val="accent1"/>
                </a:solidFill>
                <a:cs typeface="Lato Regular"/>
              </a:rPr>
              <a:t>North America</a:t>
            </a:r>
            <a:endParaRPr lang="id-ID" sz="1600" b="1" dirty="0">
              <a:solidFill>
                <a:schemeClr val="accent1"/>
              </a:solidFill>
              <a:cs typeface="Lato Regular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-26264" y="2588237"/>
            <a:ext cx="2239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chemeClr val="bg2">
                    <a:lumMod val="75000"/>
                  </a:schemeClr>
                </a:solidFill>
                <a:cs typeface="Lato Light"/>
              </a:rPr>
              <a:t>Lorem ipsum dolor sit amet, consectetur adipiscing elit.</a:t>
            </a:r>
            <a:endParaRPr lang="en-US" sz="1200" b="1" dirty="0">
              <a:solidFill>
                <a:schemeClr val="bg2">
                  <a:lumMod val="75000"/>
                </a:schemeClr>
              </a:solidFill>
              <a:cs typeface="Lato Light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0008325" y="2304636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accent4"/>
                </a:solidFill>
                <a:cs typeface="Lato Regular"/>
              </a:rPr>
              <a:t>Africa</a:t>
            </a:r>
            <a:endParaRPr lang="id-ID" sz="1600" b="1" dirty="0">
              <a:solidFill>
                <a:schemeClr val="accent4"/>
              </a:solidFill>
              <a:cs typeface="Lato Regular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0008325" y="2593488"/>
            <a:ext cx="2239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75000"/>
                  </a:schemeClr>
                </a:solidFill>
                <a:cs typeface="Lato Light"/>
              </a:rPr>
              <a:t>Lorem ipsum dolor sit amet, consectetur adipiscing elit.</a:t>
            </a:r>
            <a:endParaRPr lang="en-US" sz="1200" b="1" dirty="0">
              <a:solidFill>
                <a:schemeClr val="bg2">
                  <a:lumMod val="75000"/>
                </a:schemeClr>
              </a:solidFill>
              <a:cs typeface="Lato Light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759725" y="3270468"/>
            <a:ext cx="1455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smtClean="0">
                <a:solidFill>
                  <a:schemeClr val="accent2"/>
                </a:solidFill>
                <a:cs typeface="Lato Regular"/>
              </a:rPr>
              <a:t>South America</a:t>
            </a:r>
            <a:endParaRPr lang="id-ID" sz="1600" b="1" dirty="0">
              <a:solidFill>
                <a:schemeClr val="accent2"/>
              </a:solidFill>
              <a:cs typeface="Lato Regular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-26265" y="3559320"/>
            <a:ext cx="2239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chemeClr val="bg2">
                    <a:lumMod val="75000"/>
                  </a:schemeClr>
                </a:solidFill>
                <a:cs typeface="Lato Light"/>
              </a:rPr>
              <a:t>Lorem ipsum dolor sit amet, consectetur adipiscing elit.</a:t>
            </a:r>
            <a:endParaRPr lang="en-US" sz="1200" b="1" dirty="0">
              <a:solidFill>
                <a:schemeClr val="bg2">
                  <a:lumMod val="75000"/>
                </a:schemeClr>
              </a:solidFill>
              <a:cs typeface="Lato Light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0014061" y="327046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accent5"/>
                </a:solidFill>
                <a:cs typeface="Lato Regular"/>
              </a:rPr>
              <a:t>Asia</a:t>
            </a:r>
            <a:endParaRPr lang="id-ID" sz="1600" b="1" dirty="0">
              <a:solidFill>
                <a:schemeClr val="accent5"/>
              </a:solidFill>
              <a:cs typeface="Lato Regular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0014061" y="3559320"/>
            <a:ext cx="2239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75000"/>
                  </a:schemeClr>
                </a:solidFill>
                <a:cs typeface="Lato Light"/>
              </a:rPr>
              <a:t>Lorem ipsum dolor sit amet, consectetur adipiscing elit.</a:t>
            </a:r>
            <a:endParaRPr lang="en-US" sz="1200" b="1" dirty="0">
              <a:solidFill>
                <a:schemeClr val="bg2">
                  <a:lumMod val="75000"/>
                </a:schemeClr>
              </a:solidFill>
              <a:cs typeface="Lato Light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1404133" y="4231593"/>
            <a:ext cx="811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smtClean="0">
                <a:solidFill>
                  <a:schemeClr val="accent3"/>
                </a:solidFill>
                <a:cs typeface="Lato Regular"/>
              </a:rPr>
              <a:t>Europe</a:t>
            </a:r>
            <a:endParaRPr lang="id-ID" sz="1600" b="1" dirty="0">
              <a:solidFill>
                <a:schemeClr val="accent3"/>
              </a:solidFill>
              <a:cs typeface="Lato Regular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-26265" y="4520445"/>
            <a:ext cx="2239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chemeClr val="bg2">
                    <a:lumMod val="75000"/>
                  </a:schemeClr>
                </a:solidFill>
                <a:cs typeface="Lato Light"/>
              </a:rPr>
              <a:t>Lorem ipsum dolor sit amet, consectetur adipiscing elit.</a:t>
            </a:r>
            <a:endParaRPr lang="en-US" sz="1200" b="1" dirty="0">
              <a:solidFill>
                <a:schemeClr val="bg2">
                  <a:lumMod val="75000"/>
                </a:schemeClr>
              </a:solidFill>
              <a:cs typeface="Lato Light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10014061" y="4233557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accent6"/>
                </a:solidFill>
                <a:cs typeface="Lato Regular"/>
              </a:rPr>
              <a:t>Australia</a:t>
            </a:r>
            <a:endParaRPr lang="id-ID" sz="1600" b="1" dirty="0">
              <a:solidFill>
                <a:schemeClr val="accent6"/>
              </a:solidFill>
              <a:cs typeface="Lato Regular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0014061" y="4522409"/>
            <a:ext cx="2239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75000"/>
                  </a:schemeClr>
                </a:solidFill>
                <a:cs typeface="Lato Light"/>
              </a:rPr>
              <a:t>Lorem ipsum dolor sit amet, consectetur adipiscing elit.</a:t>
            </a:r>
            <a:endParaRPr lang="en-US" sz="1200" b="1" dirty="0">
              <a:solidFill>
                <a:schemeClr val="bg2">
                  <a:lumMod val="75000"/>
                </a:schemeClr>
              </a:solidFill>
              <a:cs typeface="Lato Light"/>
            </a:endParaRPr>
          </a:p>
        </p:txBody>
      </p:sp>
      <p:cxnSp>
        <p:nvCxnSpPr>
          <p:cNvPr id="192" name="Straight Connector 191"/>
          <p:cNvCxnSpPr/>
          <p:nvPr/>
        </p:nvCxnSpPr>
        <p:spPr>
          <a:xfrm>
            <a:off x="5319389" y="1143000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5471789" y="1244600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26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  <p:bldP spid="188" grpId="0"/>
      <p:bldP spid="189" grpId="0"/>
      <p:bldP spid="190" grpId="0"/>
      <p:bldP spid="19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World Map Graphic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任意多边形 5"/>
          <p:cNvSpPr/>
          <p:nvPr/>
        </p:nvSpPr>
        <p:spPr>
          <a:xfrm>
            <a:off x="1005589" y="1458072"/>
            <a:ext cx="9766966" cy="5317648"/>
          </a:xfrm>
          <a:custGeom>
            <a:avLst/>
            <a:gdLst>
              <a:gd name="connsiteX0" fmla="*/ 6408679 w 6725852"/>
              <a:gd name="connsiteY0" fmla="*/ 3272405 h 3694083"/>
              <a:gd name="connsiteX1" fmla="*/ 6460633 w 6725852"/>
              <a:gd name="connsiteY1" fmla="*/ 3313968 h 3694083"/>
              <a:gd name="connsiteX2" fmla="*/ 6419069 w 6725852"/>
              <a:gd name="connsiteY2" fmla="*/ 3360727 h 3694083"/>
              <a:gd name="connsiteX3" fmla="*/ 6377506 w 6725852"/>
              <a:gd name="connsiteY3" fmla="*/ 3438659 h 3694083"/>
              <a:gd name="connsiteX4" fmla="*/ 6289183 w 6725852"/>
              <a:gd name="connsiteY4" fmla="*/ 3417877 h 3694083"/>
              <a:gd name="connsiteX5" fmla="*/ 6304769 w 6725852"/>
              <a:gd name="connsiteY5" fmla="*/ 3397096 h 3694083"/>
              <a:gd name="connsiteX6" fmla="*/ 6382701 w 6725852"/>
              <a:gd name="connsiteY6" fmla="*/ 3324359 h 3694083"/>
              <a:gd name="connsiteX7" fmla="*/ 5956674 w 6725852"/>
              <a:gd name="connsiteY7" fmla="*/ 3256818 h 3694083"/>
              <a:gd name="connsiteX8" fmla="*/ 5993042 w 6725852"/>
              <a:gd name="connsiteY8" fmla="*/ 3256818 h 3694083"/>
              <a:gd name="connsiteX9" fmla="*/ 5993042 w 6725852"/>
              <a:gd name="connsiteY9" fmla="*/ 3334750 h 3694083"/>
              <a:gd name="connsiteX10" fmla="*/ 5935892 w 6725852"/>
              <a:gd name="connsiteY10" fmla="*/ 3376314 h 3694083"/>
              <a:gd name="connsiteX11" fmla="*/ 5899524 w 6725852"/>
              <a:gd name="connsiteY11" fmla="*/ 3272405 h 3694083"/>
              <a:gd name="connsiteX12" fmla="*/ 5951479 w 6725852"/>
              <a:gd name="connsiteY12" fmla="*/ 3298382 h 3694083"/>
              <a:gd name="connsiteX13" fmla="*/ 6419069 w 6725852"/>
              <a:gd name="connsiteY13" fmla="*/ 3126932 h 3694083"/>
              <a:gd name="connsiteX14" fmla="*/ 6486610 w 6725852"/>
              <a:gd name="connsiteY14" fmla="*/ 3194473 h 3694083"/>
              <a:gd name="connsiteX15" fmla="*/ 6522979 w 6725852"/>
              <a:gd name="connsiteY15" fmla="*/ 3178886 h 3694083"/>
              <a:gd name="connsiteX16" fmla="*/ 6554151 w 6725852"/>
              <a:gd name="connsiteY16" fmla="*/ 3204864 h 3694083"/>
              <a:gd name="connsiteX17" fmla="*/ 6517783 w 6725852"/>
              <a:gd name="connsiteY17" fmla="*/ 3230841 h 3694083"/>
              <a:gd name="connsiteX18" fmla="*/ 6507392 w 6725852"/>
              <a:gd name="connsiteY18" fmla="*/ 3251623 h 3694083"/>
              <a:gd name="connsiteX19" fmla="*/ 6450242 w 6725852"/>
              <a:gd name="connsiteY19" fmla="*/ 3267209 h 3694083"/>
              <a:gd name="connsiteX20" fmla="*/ 6455438 w 6725852"/>
              <a:gd name="connsiteY20" fmla="*/ 3210059 h 3694083"/>
              <a:gd name="connsiteX21" fmla="*/ 4159047 w 6725852"/>
              <a:gd name="connsiteY21" fmla="*/ 2674927 h 3694083"/>
              <a:gd name="connsiteX22" fmla="*/ 4174633 w 6725852"/>
              <a:gd name="connsiteY22" fmla="*/ 2695709 h 3694083"/>
              <a:gd name="connsiteX23" fmla="*/ 4185024 w 6725852"/>
              <a:gd name="connsiteY23" fmla="*/ 2732077 h 3694083"/>
              <a:gd name="connsiteX24" fmla="*/ 4164242 w 6725852"/>
              <a:gd name="connsiteY24" fmla="*/ 2810009 h 3694083"/>
              <a:gd name="connsiteX25" fmla="*/ 4133069 w 6725852"/>
              <a:gd name="connsiteY25" fmla="*/ 2929505 h 3694083"/>
              <a:gd name="connsiteX26" fmla="*/ 4081115 w 6725852"/>
              <a:gd name="connsiteY26" fmla="*/ 2960677 h 3694083"/>
              <a:gd name="connsiteX27" fmla="*/ 4044747 w 6725852"/>
              <a:gd name="connsiteY27" fmla="*/ 2919114 h 3694083"/>
              <a:gd name="connsiteX28" fmla="*/ 4049942 w 6725852"/>
              <a:gd name="connsiteY28" fmla="*/ 2903527 h 3694083"/>
              <a:gd name="connsiteX29" fmla="*/ 4039551 w 6725852"/>
              <a:gd name="connsiteY29" fmla="*/ 2882746 h 3694083"/>
              <a:gd name="connsiteX30" fmla="*/ 4065529 w 6725852"/>
              <a:gd name="connsiteY30" fmla="*/ 2835986 h 3694083"/>
              <a:gd name="connsiteX31" fmla="*/ 4070724 w 6725852"/>
              <a:gd name="connsiteY31" fmla="*/ 2825596 h 3694083"/>
              <a:gd name="connsiteX32" fmla="*/ 4049942 w 6725852"/>
              <a:gd name="connsiteY32" fmla="*/ 2789227 h 3694083"/>
              <a:gd name="connsiteX33" fmla="*/ 4075919 w 6725852"/>
              <a:gd name="connsiteY33" fmla="*/ 2758055 h 3694083"/>
              <a:gd name="connsiteX34" fmla="*/ 4117483 w 6725852"/>
              <a:gd name="connsiteY34" fmla="*/ 2726882 h 3694083"/>
              <a:gd name="connsiteX35" fmla="*/ 4148656 w 6725852"/>
              <a:gd name="connsiteY35" fmla="*/ 2680123 h 3694083"/>
              <a:gd name="connsiteX36" fmla="*/ 5759247 w 6725852"/>
              <a:gd name="connsiteY36" fmla="*/ 2565823 h 3694083"/>
              <a:gd name="connsiteX37" fmla="*/ 5774833 w 6725852"/>
              <a:gd name="connsiteY37" fmla="*/ 2581409 h 3694083"/>
              <a:gd name="connsiteX38" fmla="*/ 5764442 w 6725852"/>
              <a:gd name="connsiteY38" fmla="*/ 2643755 h 3694083"/>
              <a:gd name="connsiteX39" fmla="*/ 5831983 w 6725852"/>
              <a:gd name="connsiteY39" fmla="*/ 2695709 h 3694083"/>
              <a:gd name="connsiteX40" fmla="*/ 5852765 w 6725852"/>
              <a:gd name="connsiteY40" fmla="*/ 2602191 h 3694083"/>
              <a:gd name="connsiteX41" fmla="*/ 5878742 w 6725852"/>
              <a:gd name="connsiteY41" fmla="*/ 2576214 h 3694083"/>
              <a:gd name="connsiteX42" fmla="*/ 5904719 w 6725852"/>
              <a:gd name="connsiteY42" fmla="*/ 2628168 h 3694083"/>
              <a:gd name="connsiteX43" fmla="*/ 5935892 w 6725852"/>
              <a:gd name="connsiteY43" fmla="*/ 2633364 h 3694083"/>
              <a:gd name="connsiteX44" fmla="*/ 5956674 w 6725852"/>
              <a:gd name="connsiteY44" fmla="*/ 2726882 h 3694083"/>
              <a:gd name="connsiteX45" fmla="*/ 6008629 w 6725852"/>
              <a:gd name="connsiteY45" fmla="*/ 2789227 h 3694083"/>
              <a:gd name="connsiteX46" fmla="*/ 6065779 w 6725852"/>
              <a:gd name="connsiteY46" fmla="*/ 2867159 h 3694083"/>
              <a:gd name="connsiteX47" fmla="*/ 6091756 w 6725852"/>
              <a:gd name="connsiteY47" fmla="*/ 2965873 h 3694083"/>
              <a:gd name="connsiteX48" fmla="*/ 6055388 w 6725852"/>
              <a:gd name="connsiteY48" fmla="*/ 3028218 h 3694083"/>
              <a:gd name="connsiteX49" fmla="*/ 6034606 w 6725852"/>
              <a:gd name="connsiteY49" fmla="*/ 3074977 h 3694083"/>
              <a:gd name="connsiteX50" fmla="*/ 6013824 w 6725852"/>
              <a:gd name="connsiteY50" fmla="*/ 3100955 h 3694083"/>
              <a:gd name="connsiteX51" fmla="*/ 5993042 w 6725852"/>
              <a:gd name="connsiteY51" fmla="*/ 3152909 h 3694083"/>
              <a:gd name="connsiteX52" fmla="*/ 5941088 w 6725852"/>
              <a:gd name="connsiteY52" fmla="*/ 3184082 h 3694083"/>
              <a:gd name="connsiteX53" fmla="*/ 5920306 w 6725852"/>
              <a:gd name="connsiteY53" fmla="*/ 3178886 h 3694083"/>
              <a:gd name="connsiteX54" fmla="*/ 5925501 w 6725852"/>
              <a:gd name="connsiteY54" fmla="*/ 3158105 h 3694083"/>
              <a:gd name="connsiteX55" fmla="*/ 5878742 w 6725852"/>
              <a:gd name="connsiteY55" fmla="*/ 3189277 h 3694083"/>
              <a:gd name="connsiteX56" fmla="*/ 5863156 w 6725852"/>
              <a:gd name="connsiteY56" fmla="*/ 3178886 h 3694083"/>
              <a:gd name="connsiteX57" fmla="*/ 5821592 w 6725852"/>
              <a:gd name="connsiteY57" fmla="*/ 3147714 h 3694083"/>
              <a:gd name="connsiteX58" fmla="*/ 5816397 w 6725852"/>
              <a:gd name="connsiteY58" fmla="*/ 3137323 h 3694083"/>
              <a:gd name="connsiteX59" fmla="*/ 5826788 w 6725852"/>
              <a:gd name="connsiteY59" fmla="*/ 3126932 h 3694083"/>
              <a:gd name="connsiteX60" fmla="*/ 5811201 w 6725852"/>
              <a:gd name="connsiteY60" fmla="*/ 3121736 h 3694083"/>
              <a:gd name="connsiteX61" fmla="*/ 5795615 w 6725852"/>
              <a:gd name="connsiteY61" fmla="*/ 3106150 h 3694083"/>
              <a:gd name="connsiteX62" fmla="*/ 5754051 w 6725852"/>
              <a:gd name="connsiteY62" fmla="*/ 3106150 h 3694083"/>
              <a:gd name="connsiteX63" fmla="*/ 5728074 w 6725852"/>
              <a:gd name="connsiteY63" fmla="*/ 3090564 h 3694083"/>
              <a:gd name="connsiteX64" fmla="*/ 5717683 w 6725852"/>
              <a:gd name="connsiteY64" fmla="*/ 3085368 h 3694083"/>
              <a:gd name="connsiteX65" fmla="*/ 5733269 w 6725852"/>
              <a:gd name="connsiteY65" fmla="*/ 3069782 h 3694083"/>
              <a:gd name="connsiteX66" fmla="*/ 5722879 w 6725852"/>
              <a:gd name="connsiteY66" fmla="*/ 3049000 h 3694083"/>
              <a:gd name="connsiteX67" fmla="*/ 5696901 w 6725852"/>
              <a:gd name="connsiteY67" fmla="*/ 3033414 h 3694083"/>
              <a:gd name="connsiteX68" fmla="*/ 5677734 w 6725852"/>
              <a:gd name="connsiteY68" fmla="*/ 3030676 h 3694083"/>
              <a:gd name="connsiteX69" fmla="*/ 5686510 w 6725852"/>
              <a:gd name="connsiteY69" fmla="*/ 3028218 h 3694083"/>
              <a:gd name="connsiteX70" fmla="*/ 5660533 w 6725852"/>
              <a:gd name="connsiteY70" fmla="*/ 3028218 h 3694083"/>
              <a:gd name="connsiteX71" fmla="*/ 5644947 w 6725852"/>
              <a:gd name="connsiteY71" fmla="*/ 3028218 h 3694083"/>
              <a:gd name="connsiteX72" fmla="*/ 5660533 w 6725852"/>
              <a:gd name="connsiteY72" fmla="*/ 3023022 h 3694083"/>
              <a:gd name="connsiteX73" fmla="*/ 5624165 w 6725852"/>
              <a:gd name="connsiteY73" fmla="*/ 3028218 h 3694083"/>
              <a:gd name="connsiteX74" fmla="*/ 5644947 w 6725852"/>
              <a:gd name="connsiteY74" fmla="*/ 3028218 h 3694083"/>
              <a:gd name="connsiteX75" fmla="*/ 5629360 w 6725852"/>
              <a:gd name="connsiteY75" fmla="*/ 3033414 h 3694083"/>
              <a:gd name="connsiteX76" fmla="*/ 5660533 w 6725852"/>
              <a:gd name="connsiteY76" fmla="*/ 3028218 h 3694083"/>
              <a:gd name="connsiteX77" fmla="*/ 5677734 w 6725852"/>
              <a:gd name="connsiteY77" fmla="*/ 3030676 h 3694083"/>
              <a:gd name="connsiteX78" fmla="*/ 5426738 w 6725852"/>
              <a:gd name="connsiteY78" fmla="*/ 3100955 h 3694083"/>
              <a:gd name="connsiteX79" fmla="*/ 5364392 w 6725852"/>
              <a:gd name="connsiteY79" fmla="*/ 3074977 h 3694083"/>
              <a:gd name="connsiteX80" fmla="*/ 5359197 w 6725852"/>
              <a:gd name="connsiteY80" fmla="*/ 3059391 h 3694083"/>
              <a:gd name="connsiteX81" fmla="*/ 5374783 w 6725852"/>
              <a:gd name="connsiteY81" fmla="*/ 3038609 h 3694083"/>
              <a:gd name="connsiteX82" fmla="*/ 5379979 w 6725852"/>
              <a:gd name="connsiteY82" fmla="*/ 3017827 h 3694083"/>
              <a:gd name="connsiteX83" fmla="*/ 5343610 w 6725852"/>
              <a:gd name="connsiteY83" fmla="*/ 2991850 h 3694083"/>
              <a:gd name="connsiteX84" fmla="*/ 5364392 w 6725852"/>
              <a:gd name="connsiteY84" fmla="*/ 2971068 h 3694083"/>
              <a:gd name="connsiteX85" fmla="*/ 5312438 w 6725852"/>
              <a:gd name="connsiteY85" fmla="*/ 2877550 h 3694083"/>
              <a:gd name="connsiteX86" fmla="*/ 5333219 w 6725852"/>
              <a:gd name="connsiteY86" fmla="*/ 2872355 h 3694083"/>
              <a:gd name="connsiteX87" fmla="*/ 5348806 w 6725852"/>
              <a:gd name="connsiteY87" fmla="*/ 2893136 h 3694083"/>
              <a:gd name="connsiteX88" fmla="*/ 5322829 w 6725852"/>
              <a:gd name="connsiteY88" fmla="*/ 2841182 h 3694083"/>
              <a:gd name="connsiteX89" fmla="*/ 5348806 w 6725852"/>
              <a:gd name="connsiteY89" fmla="*/ 2778836 h 3694083"/>
              <a:gd name="connsiteX90" fmla="*/ 5463106 w 6725852"/>
              <a:gd name="connsiteY90" fmla="*/ 2747664 h 3694083"/>
              <a:gd name="connsiteX91" fmla="*/ 5489083 w 6725852"/>
              <a:gd name="connsiteY91" fmla="*/ 2706100 h 3694083"/>
              <a:gd name="connsiteX92" fmla="*/ 5504669 w 6725852"/>
              <a:gd name="connsiteY92" fmla="*/ 2674927 h 3694083"/>
              <a:gd name="connsiteX93" fmla="*/ 5525451 w 6725852"/>
              <a:gd name="connsiteY93" fmla="*/ 2680123 h 3694083"/>
              <a:gd name="connsiteX94" fmla="*/ 5577406 w 6725852"/>
              <a:gd name="connsiteY94" fmla="*/ 2628168 h 3694083"/>
              <a:gd name="connsiteX95" fmla="*/ 5639751 w 6725852"/>
              <a:gd name="connsiteY95" fmla="*/ 2654146 h 3694083"/>
              <a:gd name="connsiteX96" fmla="*/ 5629360 w 6725852"/>
              <a:gd name="connsiteY96" fmla="*/ 2638559 h 3694083"/>
              <a:gd name="connsiteX97" fmla="*/ 5644947 w 6725852"/>
              <a:gd name="connsiteY97" fmla="*/ 2607386 h 3694083"/>
              <a:gd name="connsiteX98" fmla="*/ 5676119 w 6725852"/>
              <a:gd name="connsiteY98" fmla="*/ 2596996 h 3694083"/>
              <a:gd name="connsiteX99" fmla="*/ 5629360 w 6725852"/>
              <a:gd name="connsiteY99" fmla="*/ 2586605 h 3694083"/>
              <a:gd name="connsiteX100" fmla="*/ 5691706 w 6725852"/>
              <a:gd name="connsiteY100" fmla="*/ 2571018 h 3694083"/>
              <a:gd name="connsiteX101" fmla="*/ 5722879 w 6725852"/>
              <a:gd name="connsiteY101" fmla="*/ 2591800 h 3694083"/>
              <a:gd name="connsiteX102" fmla="*/ 5265929 w 6725852"/>
              <a:gd name="connsiteY102" fmla="*/ 2488564 h 3694083"/>
              <a:gd name="connsiteX103" fmla="*/ 5401011 w 6725852"/>
              <a:gd name="connsiteY103" fmla="*/ 2524932 h 3694083"/>
              <a:gd name="connsiteX104" fmla="*/ 5458161 w 6725852"/>
              <a:gd name="connsiteY104" fmla="*/ 2545714 h 3694083"/>
              <a:gd name="connsiteX105" fmla="*/ 5489334 w 6725852"/>
              <a:gd name="connsiteY105" fmla="*/ 2597669 h 3694083"/>
              <a:gd name="connsiteX106" fmla="*/ 5406206 w 6725852"/>
              <a:gd name="connsiteY106" fmla="*/ 2566496 h 3694083"/>
              <a:gd name="connsiteX107" fmla="*/ 5271124 w 6725852"/>
              <a:gd name="connsiteY107" fmla="*/ 2550909 h 3694083"/>
              <a:gd name="connsiteX108" fmla="*/ 5193193 w 6725852"/>
              <a:gd name="connsiteY108" fmla="*/ 2530128 h 3694083"/>
              <a:gd name="connsiteX109" fmla="*/ 5208779 w 6725852"/>
              <a:gd name="connsiteY109" fmla="*/ 2498955 h 3694083"/>
              <a:gd name="connsiteX110" fmla="*/ 5728074 w 6725852"/>
              <a:gd name="connsiteY110" fmla="*/ 2378786 h 3694083"/>
              <a:gd name="connsiteX111" fmla="*/ 5754051 w 6725852"/>
              <a:gd name="connsiteY111" fmla="*/ 2430741 h 3694083"/>
              <a:gd name="connsiteX112" fmla="*/ 5790419 w 6725852"/>
              <a:gd name="connsiteY112" fmla="*/ 2394373 h 3694083"/>
              <a:gd name="connsiteX113" fmla="*/ 5951479 w 6725852"/>
              <a:gd name="connsiteY113" fmla="*/ 2446327 h 3694083"/>
              <a:gd name="connsiteX114" fmla="*/ 5967065 w 6725852"/>
              <a:gd name="connsiteY114" fmla="*/ 2493086 h 3694083"/>
              <a:gd name="connsiteX115" fmla="*/ 6008629 w 6725852"/>
              <a:gd name="connsiteY115" fmla="*/ 2472305 h 3694083"/>
              <a:gd name="connsiteX116" fmla="*/ 6019019 w 6725852"/>
              <a:gd name="connsiteY116" fmla="*/ 2472305 h 3694083"/>
              <a:gd name="connsiteX117" fmla="*/ 6050192 w 6725852"/>
              <a:gd name="connsiteY117" fmla="*/ 2451523 h 3694083"/>
              <a:gd name="connsiteX118" fmla="*/ 6008629 w 6725852"/>
              <a:gd name="connsiteY118" fmla="*/ 2415155 h 3694083"/>
              <a:gd name="connsiteX119" fmla="*/ 6076169 w 6725852"/>
              <a:gd name="connsiteY119" fmla="*/ 2446327 h 3694083"/>
              <a:gd name="connsiteX120" fmla="*/ 6076169 w 6725852"/>
              <a:gd name="connsiteY120" fmla="*/ 2487891 h 3694083"/>
              <a:gd name="connsiteX121" fmla="*/ 6008629 w 6725852"/>
              <a:gd name="connsiteY121" fmla="*/ 2503477 h 3694083"/>
              <a:gd name="connsiteX122" fmla="*/ 6029410 w 6725852"/>
              <a:gd name="connsiteY122" fmla="*/ 2586605 h 3694083"/>
              <a:gd name="connsiteX123" fmla="*/ 6076169 w 6725852"/>
              <a:gd name="connsiteY123" fmla="*/ 2586605 h 3694083"/>
              <a:gd name="connsiteX124" fmla="*/ 6039801 w 6725852"/>
              <a:gd name="connsiteY124" fmla="*/ 2591800 h 3694083"/>
              <a:gd name="connsiteX125" fmla="*/ 5998238 w 6725852"/>
              <a:gd name="connsiteY125" fmla="*/ 2591800 h 3694083"/>
              <a:gd name="connsiteX126" fmla="*/ 5972260 w 6725852"/>
              <a:gd name="connsiteY126" fmla="*/ 2576214 h 3694083"/>
              <a:gd name="connsiteX127" fmla="*/ 5972260 w 6725852"/>
              <a:gd name="connsiteY127" fmla="*/ 2555432 h 3694083"/>
              <a:gd name="connsiteX128" fmla="*/ 5883938 w 6725852"/>
              <a:gd name="connsiteY128" fmla="*/ 2560627 h 3694083"/>
              <a:gd name="connsiteX129" fmla="*/ 5811201 w 6725852"/>
              <a:gd name="connsiteY129" fmla="*/ 2534650 h 3694083"/>
              <a:gd name="connsiteX130" fmla="*/ 5795615 w 6725852"/>
              <a:gd name="connsiteY130" fmla="*/ 2493086 h 3694083"/>
              <a:gd name="connsiteX131" fmla="*/ 5785224 w 6725852"/>
              <a:gd name="connsiteY131" fmla="*/ 2472305 h 3694083"/>
              <a:gd name="connsiteX132" fmla="*/ 5712488 w 6725852"/>
              <a:gd name="connsiteY132" fmla="*/ 2456718 h 3694083"/>
              <a:gd name="connsiteX133" fmla="*/ 5681315 w 6725852"/>
              <a:gd name="connsiteY133" fmla="*/ 2394373 h 3694083"/>
              <a:gd name="connsiteX134" fmla="*/ 5411151 w 6725852"/>
              <a:gd name="connsiteY134" fmla="*/ 2243705 h 3694083"/>
              <a:gd name="connsiteX135" fmla="*/ 5447519 w 6725852"/>
              <a:gd name="connsiteY135" fmla="*/ 2285268 h 3694083"/>
              <a:gd name="connsiteX136" fmla="*/ 5416347 w 6725852"/>
              <a:gd name="connsiteY136" fmla="*/ 2326832 h 3694083"/>
              <a:gd name="connsiteX137" fmla="*/ 5447519 w 6725852"/>
              <a:gd name="connsiteY137" fmla="*/ 2368396 h 3694083"/>
              <a:gd name="connsiteX138" fmla="*/ 5426738 w 6725852"/>
              <a:gd name="connsiteY138" fmla="*/ 2394373 h 3694083"/>
              <a:gd name="connsiteX139" fmla="*/ 5405956 w 6725852"/>
              <a:gd name="connsiteY139" fmla="*/ 2425546 h 3694083"/>
              <a:gd name="connsiteX140" fmla="*/ 5374783 w 6725852"/>
              <a:gd name="connsiteY140" fmla="*/ 2467109 h 3694083"/>
              <a:gd name="connsiteX141" fmla="*/ 5307242 w 6725852"/>
              <a:gd name="connsiteY141" fmla="*/ 2461914 h 3694083"/>
              <a:gd name="connsiteX142" fmla="*/ 5286460 w 6725852"/>
              <a:gd name="connsiteY142" fmla="*/ 2435936 h 3694083"/>
              <a:gd name="connsiteX143" fmla="*/ 5265679 w 6725852"/>
              <a:gd name="connsiteY143" fmla="*/ 2404764 h 3694083"/>
              <a:gd name="connsiteX144" fmla="*/ 5250092 w 6725852"/>
              <a:gd name="connsiteY144" fmla="*/ 2352809 h 3694083"/>
              <a:gd name="connsiteX145" fmla="*/ 5281265 w 6725852"/>
              <a:gd name="connsiteY145" fmla="*/ 2342418 h 3694083"/>
              <a:gd name="connsiteX146" fmla="*/ 5312438 w 6725852"/>
              <a:gd name="connsiteY146" fmla="*/ 2332027 h 3694083"/>
              <a:gd name="connsiteX147" fmla="*/ 1996142 w 6725852"/>
              <a:gd name="connsiteY147" fmla="*/ 2056091 h 3694083"/>
              <a:gd name="connsiteX148" fmla="*/ 2020048 w 6725852"/>
              <a:gd name="connsiteY148" fmla="*/ 2103903 h 3694083"/>
              <a:gd name="connsiteX149" fmla="*/ 1930400 w 6725852"/>
              <a:gd name="connsiteY149" fmla="*/ 2091950 h 3694083"/>
              <a:gd name="connsiteX150" fmla="*/ 1751106 w 6725852"/>
              <a:gd name="connsiteY150" fmla="*/ 2008279 h 3694083"/>
              <a:gd name="connsiteX151" fmla="*/ 1858683 w 6725852"/>
              <a:gd name="connsiteY151" fmla="*/ 2014256 h 3694083"/>
              <a:gd name="connsiteX152" fmla="*/ 1918448 w 6725852"/>
              <a:gd name="connsiteY152" fmla="*/ 2044138 h 3694083"/>
              <a:gd name="connsiteX153" fmla="*/ 1912471 w 6725852"/>
              <a:gd name="connsiteY153" fmla="*/ 2062067 h 3694083"/>
              <a:gd name="connsiteX154" fmla="*/ 1858683 w 6725852"/>
              <a:gd name="connsiteY154" fmla="*/ 2062067 h 3694083"/>
              <a:gd name="connsiteX155" fmla="*/ 1822824 w 6725852"/>
              <a:gd name="connsiteY155" fmla="*/ 2032185 h 3694083"/>
              <a:gd name="connsiteX156" fmla="*/ 3890852 w 6725852"/>
              <a:gd name="connsiteY156" fmla="*/ 1918216 h 3694083"/>
              <a:gd name="connsiteX157" fmla="*/ 3919664 w 6725852"/>
              <a:gd name="connsiteY157" fmla="*/ 1988187 h 3694083"/>
              <a:gd name="connsiteX158" fmla="*/ 3956424 w 6725852"/>
              <a:gd name="connsiteY158" fmla="*/ 2034137 h 3694083"/>
              <a:gd name="connsiteX159" fmla="*/ 3947234 w 6725852"/>
              <a:gd name="connsiteY159" fmla="*/ 2066302 h 3694083"/>
              <a:gd name="connsiteX160" fmla="*/ 3979399 w 6725852"/>
              <a:gd name="connsiteY160" fmla="*/ 2098467 h 3694083"/>
              <a:gd name="connsiteX161" fmla="*/ 3979399 w 6725852"/>
              <a:gd name="connsiteY161" fmla="*/ 2126037 h 3694083"/>
              <a:gd name="connsiteX162" fmla="*/ 4029944 w 6725852"/>
              <a:gd name="connsiteY162" fmla="*/ 2167392 h 3694083"/>
              <a:gd name="connsiteX163" fmla="*/ 4039802 w 6725852"/>
              <a:gd name="connsiteY163" fmla="*/ 2182179 h 3694083"/>
              <a:gd name="connsiteX164" fmla="*/ 4039802 w 6725852"/>
              <a:gd name="connsiteY164" fmla="*/ 2150859 h 3694083"/>
              <a:gd name="connsiteX165" fmla="*/ 4039802 w 6725852"/>
              <a:gd name="connsiteY165" fmla="*/ 2130078 h 3694083"/>
              <a:gd name="connsiteX166" fmla="*/ 3915111 w 6725852"/>
              <a:gd name="connsiteY166" fmla="*/ 1922259 h 3694083"/>
              <a:gd name="connsiteX167" fmla="*/ 3515061 w 6725852"/>
              <a:gd name="connsiteY167" fmla="*/ 1475450 h 3694083"/>
              <a:gd name="connsiteX168" fmla="*/ 3525452 w 6725852"/>
              <a:gd name="connsiteY168" fmla="*/ 1548187 h 3694083"/>
              <a:gd name="connsiteX169" fmla="*/ 3567015 w 6725852"/>
              <a:gd name="connsiteY169" fmla="*/ 1584555 h 3694083"/>
              <a:gd name="connsiteX170" fmla="*/ 3592993 w 6725852"/>
              <a:gd name="connsiteY170" fmla="*/ 1605337 h 3694083"/>
              <a:gd name="connsiteX171" fmla="*/ 3582602 w 6725852"/>
              <a:gd name="connsiteY171" fmla="*/ 1652096 h 3694083"/>
              <a:gd name="connsiteX172" fmla="*/ 3535843 w 6725852"/>
              <a:gd name="connsiteY172" fmla="*/ 1693659 h 3694083"/>
              <a:gd name="connsiteX173" fmla="*/ 3499474 w 6725852"/>
              <a:gd name="connsiteY173" fmla="*/ 1683269 h 3694083"/>
              <a:gd name="connsiteX174" fmla="*/ 3499474 w 6725852"/>
              <a:gd name="connsiteY174" fmla="*/ 1667682 h 3694083"/>
              <a:gd name="connsiteX175" fmla="*/ 3546234 w 6725852"/>
              <a:gd name="connsiteY175" fmla="*/ 1652096 h 3694083"/>
              <a:gd name="connsiteX176" fmla="*/ 3546234 w 6725852"/>
              <a:gd name="connsiteY176" fmla="*/ 1631314 h 3694083"/>
              <a:gd name="connsiteX177" fmla="*/ 3525452 w 6725852"/>
              <a:gd name="connsiteY177" fmla="*/ 1605337 h 3694083"/>
              <a:gd name="connsiteX178" fmla="*/ 3483888 w 6725852"/>
              <a:gd name="connsiteY178" fmla="*/ 1589750 h 3694083"/>
              <a:gd name="connsiteX179" fmla="*/ 3463106 w 6725852"/>
              <a:gd name="connsiteY179" fmla="*/ 1563773 h 3694083"/>
              <a:gd name="connsiteX180" fmla="*/ 3442324 w 6725852"/>
              <a:gd name="connsiteY180" fmla="*/ 1527405 h 3694083"/>
              <a:gd name="connsiteX181" fmla="*/ 3421543 w 6725852"/>
              <a:gd name="connsiteY181" fmla="*/ 1511819 h 3694083"/>
              <a:gd name="connsiteX182" fmla="*/ 3385174 w 6725852"/>
              <a:gd name="connsiteY182" fmla="*/ 1537796 h 3694083"/>
              <a:gd name="connsiteX183" fmla="*/ 3328024 w 6725852"/>
              <a:gd name="connsiteY183" fmla="*/ 1522209 h 3694083"/>
              <a:gd name="connsiteX184" fmla="*/ 3317634 w 6725852"/>
              <a:gd name="connsiteY184" fmla="*/ 1563773 h 3694083"/>
              <a:gd name="connsiteX185" fmla="*/ 3296852 w 6725852"/>
              <a:gd name="connsiteY185" fmla="*/ 1594946 h 3694083"/>
              <a:gd name="connsiteX186" fmla="*/ 3276070 w 6725852"/>
              <a:gd name="connsiteY186" fmla="*/ 1631314 h 3694083"/>
              <a:gd name="connsiteX187" fmla="*/ 3244897 w 6725852"/>
              <a:gd name="connsiteY187" fmla="*/ 1678073 h 3694083"/>
              <a:gd name="connsiteX188" fmla="*/ 3177356 w 6725852"/>
              <a:gd name="connsiteY188" fmla="*/ 1688464 h 3694083"/>
              <a:gd name="connsiteX189" fmla="*/ 3177356 w 6725852"/>
              <a:gd name="connsiteY189" fmla="*/ 1723055 h 3694083"/>
              <a:gd name="connsiteX190" fmla="*/ 3198253 w 6725852"/>
              <a:gd name="connsiteY190" fmla="*/ 1717084 h 3694083"/>
              <a:gd name="connsiteX191" fmla="*/ 3230418 w 6725852"/>
              <a:gd name="connsiteY191" fmla="*/ 1726274 h 3694083"/>
              <a:gd name="connsiteX192" fmla="*/ 3280963 w 6725852"/>
              <a:gd name="connsiteY192" fmla="*/ 1707894 h 3694083"/>
              <a:gd name="connsiteX193" fmla="*/ 3317722 w 6725852"/>
              <a:gd name="connsiteY193" fmla="*/ 1698704 h 3694083"/>
              <a:gd name="connsiteX194" fmla="*/ 3368267 w 6725852"/>
              <a:gd name="connsiteY194" fmla="*/ 1689514 h 3694083"/>
              <a:gd name="connsiteX195" fmla="*/ 3405027 w 6725852"/>
              <a:gd name="connsiteY195" fmla="*/ 1689514 h 3694083"/>
              <a:gd name="connsiteX196" fmla="*/ 3441787 w 6725852"/>
              <a:gd name="connsiteY196" fmla="*/ 1675729 h 3694083"/>
              <a:gd name="connsiteX197" fmla="*/ 3460167 w 6725852"/>
              <a:gd name="connsiteY197" fmla="*/ 1694109 h 3694083"/>
              <a:gd name="connsiteX198" fmla="*/ 3473952 w 6725852"/>
              <a:gd name="connsiteY198" fmla="*/ 1703299 h 3694083"/>
              <a:gd name="connsiteX199" fmla="*/ 3487737 w 6725852"/>
              <a:gd name="connsiteY199" fmla="*/ 1735464 h 3694083"/>
              <a:gd name="connsiteX200" fmla="*/ 3473952 w 6725852"/>
              <a:gd name="connsiteY200" fmla="*/ 1767629 h 3694083"/>
              <a:gd name="connsiteX201" fmla="*/ 3510711 w 6725852"/>
              <a:gd name="connsiteY201" fmla="*/ 1790604 h 3694083"/>
              <a:gd name="connsiteX202" fmla="*/ 3542876 w 6725852"/>
              <a:gd name="connsiteY202" fmla="*/ 1786009 h 3694083"/>
              <a:gd name="connsiteX203" fmla="*/ 3556661 w 6725852"/>
              <a:gd name="connsiteY203" fmla="*/ 1808983 h 3694083"/>
              <a:gd name="connsiteX204" fmla="*/ 3593421 w 6725852"/>
              <a:gd name="connsiteY204" fmla="*/ 1813578 h 3694083"/>
              <a:gd name="connsiteX205" fmla="*/ 3607206 w 6725852"/>
              <a:gd name="connsiteY205" fmla="*/ 1822768 h 3694083"/>
              <a:gd name="connsiteX206" fmla="*/ 3625586 w 6725852"/>
              <a:gd name="connsiteY206" fmla="*/ 1827363 h 3694083"/>
              <a:gd name="connsiteX207" fmla="*/ 3634776 w 6725852"/>
              <a:gd name="connsiteY207" fmla="*/ 1776819 h 3694083"/>
              <a:gd name="connsiteX208" fmla="*/ 3689915 w 6725852"/>
              <a:gd name="connsiteY208" fmla="*/ 1776819 h 3694083"/>
              <a:gd name="connsiteX209" fmla="*/ 3722080 w 6725852"/>
              <a:gd name="connsiteY209" fmla="*/ 1799794 h 3694083"/>
              <a:gd name="connsiteX210" fmla="*/ 3758840 w 6725852"/>
              <a:gd name="connsiteY210" fmla="*/ 1799794 h 3694083"/>
              <a:gd name="connsiteX211" fmla="*/ 3795600 w 6725852"/>
              <a:gd name="connsiteY211" fmla="*/ 1831958 h 3694083"/>
              <a:gd name="connsiteX212" fmla="*/ 3813980 w 6725852"/>
              <a:gd name="connsiteY212" fmla="*/ 1818173 h 3694083"/>
              <a:gd name="connsiteX213" fmla="*/ 3823170 w 6725852"/>
              <a:gd name="connsiteY213" fmla="*/ 1804388 h 3694083"/>
              <a:gd name="connsiteX214" fmla="*/ 3831426 w 6725852"/>
              <a:gd name="connsiteY214" fmla="*/ 1808517 h 3694083"/>
              <a:gd name="connsiteX215" fmla="*/ 3831984 w 6725852"/>
              <a:gd name="connsiteY215" fmla="*/ 1807959 h 3694083"/>
              <a:gd name="connsiteX216" fmla="*/ 3863156 w 6725852"/>
              <a:gd name="connsiteY216" fmla="*/ 1813155 h 3694083"/>
              <a:gd name="connsiteX217" fmla="*/ 3904720 w 6725852"/>
              <a:gd name="connsiteY217" fmla="*/ 1735223 h 3694083"/>
              <a:gd name="connsiteX218" fmla="*/ 3909915 w 6725852"/>
              <a:gd name="connsiteY218" fmla="*/ 1709246 h 3694083"/>
              <a:gd name="connsiteX219" fmla="*/ 3873547 w 6725852"/>
              <a:gd name="connsiteY219" fmla="*/ 1698855 h 3694083"/>
              <a:gd name="connsiteX220" fmla="*/ 3847570 w 6725852"/>
              <a:gd name="connsiteY220" fmla="*/ 1724832 h 3694083"/>
              <a:gd name="connsiteX221" fmla="*/ 3837179 w 6725852"/>
              <a:gd name="connsiteY221" fmla="*/ 1698855 h 3694083"/>
              <a:gd name="connsiteX222" fmla="*/ 3790420 w 6725852"/>
              <a:gd name="connsiteY222" fmla="*/ 1714441 h 3694083"/>
              <a:gd name="connsiteX223" fmla="*/ 3738465 w 6725852"/>
              <a:gd name="connsiteY223" fmla="*/ 1740419 h 3694083"/>
              <a:gd name="connsiteX224" fmla="*/ 3686511 w 6725852"/>
              <a:gd name="connsiteY224" fmla="*/ 1724832 h 3694083"/>
              <a:gd name="connsiteX225" fmla="*/ 3743661 w 6725852"/>
              <a:gd name="connsiteY225" fmla="*/ 1704050 h 3694083"/>
              <a:gd name="connsiteX226" fmla="*/ 3748856 w 6725852"/>
              <a:gd name="connsiteY226" fmla="*/ 1620923 h 3694083"/>
              <a:gd name="connsiteX227" fmla="*/ 3728074 w 6725852"/>
              <a:gd name="connsiteY227" fmla="*/ 1594946 h 3694083"/>
              <a:gd name="connsiteX228" fmla="*/ 3686511 w 6725852"/>
              <a:gd name="connsiteY228" fmla="*/ 1615728 h 3694083"/>
              <a:gd name="connsiteX229" fmla="*/ 3728074 w 6725852"/>
              <a:gd name="connsiteY229" fmla="*/ 1636509 h 3694083"/>
              <a:gd name="connsiteX230" fmla="*/ 3702097 w 6725852"/>
              <a:gd name="connsiteY230" fmla="*/ 1667682 h 3694083"/>
              <a:gd name="connsiteX231" fmla="*/ 3696902 w 6725852"/>
              <a:gd name="connsiteY231" fmla="*/ 1709246 h 3694083"/>
              <a:gd name="connsiteX232" fmla="*/ 3655338 w 6725852"/>
              <a:gd name="connsiteY232" fmla="*/ 1678073 h 3694083"/>
              <a:gd name="connsiteX233" fmla="*/ 3613774 w 6725852"/>
              <a:gd name="connsiteY233" fmla="*/ 1646900 h 3694083"/>
              <a:gd name="connsiteX234" fmla="*/ 3613774 w 6725852"/>
              <a:gd name="connsiteY234" fmla="*/ 1615728 h 3694083"/>
              <a:gd name="connsiteX235" fmla="*/ 3608579 w 6725852"/>
              <a:gd name="connsiteY235" fmla="*/ 1594946 h 3694083"/>
              <a:gd name="connsiteX236" fmla="*/ 3836929 w 6725852"/>
              <a:gd name="connsiteY236" fmla="*/ 1438408 h 3694083"/>
              <a:gd name="connsiteX237" fmla="*/ 3774583 w 6725852"/>
              <a:gd name="connsiteY237" fmla="*/ 1552708 h 3694083"/>
              <a:gd name="connsiteX238" fmla="*/ 3821342 w 6725852"/>
              <a:gd name="connsiteY238" fmla="*/ 1578685 h 3694083"/>
              <a:gd name="connsiteX239" fmla="*/ 3852515 w 6725852"/>
              <a:gd name="connsiteY239" fmla="*/ 1552708 h 3694083"/>
              <a:gd name="connsiteX240" fmla="*/ 3914860 w 6725852"/>
              <a:gd name="connsiteY240" fmla="*/ 1557904 h 3694083"/>
              <a:gd name="connsiteX241" fmla="*/ 3951229 w 6725852"/>
              <a:gd name="connsiteY241" fmla="*/ 1578685 h 3694083"/>
              <a:gd name="connsiteX242" fmla="*/ 4013574 w 6725852"/>
              <a:gd name="connsiteY242" fmla="*/ 1583881 h 3694083"/>
              <a:gd name="connsiteX243" fmla="*/ 4013574 w 6725852"/>
              <a:gd name="connsiteY243" fmla="*/ 1552708 h 3694083"/>
              <a:gd name="connsiteX244" fmla="*/ 3935642 w 6725852"/>
              <a:gd name="connsiteY244" fmla="*/ 1490363 h 3694083"/>
              <a:gd name="connsiteX245" fmla="*/ 3868101 w 6725852"/>
              <a:gd name="connsiteY245" fmla="*/ 1490363 h 3694083"/>
              <a:gd name="connsiteX246" fmla="*/ 3203083 w 6725852"/>
              <a:gd name="connsiteY246" fmla="*/ 1048750 h 3694083"/>
              <a:gd name="connsiteX247" fmla="*/ 3208279 w 6725852"/>
              <a:gd name="connsiteY247" fmla="*/ 1079923 h 3694083"/>
              <a:gd name="connsiteX248" fmla="*/ 3249842 w 6725852"/>
              <a:gd name="connsiteY248" fmla="*/ 1095509 h 3694083"/>
              <a:gd name="connsiteX249" fmla="*/ 3208279 w 6725852"/>
              <a:gd name="connsiteY249" fmla="*/ 1137073 h 3694083"/>
              <a:gd name="connsiteX250" fmla="*/ 3260233 w 6725852"/>
              <a:gd name="connsiteY250" fmla="*/ 1178636 h 3694083"/>
              <a:gd name="connsiteX251" fmla="*/ 3265429 w 6725852"/>
              <a:gd name="connsiteY251" fmla="*/ 1251373 h 3694083"/>
              <a:gd name="connsiteX252" fmla="*/ 3286210 w 6725852"/>
              <a:gd name="connsiteY252" fmla="*/ 1256568 h 3694083"/>
              <a:gd name="connsiteX253" fmla="*/ 3317383 w 6725852"/>
              <a:gd name="connsiteY253" fmla="*/ 1277350 h 3694083"/>
              <a:gd name="connsiteX254" fmla="*/ 3291406 w 6725852"/>
              <a:gd name="connsiteY254" fmla="*/ 1329305 h 3694083"/>
              <a:gd name="connsiteX255" fmla="*/ 3234256 w 6725852"/>
              <a:gd name="connsiteY255" fmla="*/ 1318914 h 3694083"/>
              <a:gd name="connsiteX256" fmla="*/ 3171910 w 6725852"/>
              <a:gd name="connsiteY256" fmla="*/ 1370868 h 3694083"/>
              <a:gd name="connsiteX257" fmla="*/ 3197888 w 6725852"/>
              <a:gd name="connsiteY257" fmla="*/ 1308523 h 3694083"/>
              <a:gd name="connsiteX258" fmla="*/ 3166715 w 6725852"/>
              <a:gd name="connsiteY258" fmla="*/ 1298132 h 3694083"/>
              <a:gd name="connsiteX259" fmla="*/ 3192692 w 6725852"/>
              <a:gd name="connsiteY259" fmla="*/ 1277350 h 3694083"/>
              <a:gd name="connsiteX260" fmla="*/ 3192692 w 6725852"/>
              <a:gd name="connsiteY260" fmla="*/ 1246177 h 3694083"/>
              <a:gd name="connsiteX261" fmla="*/ 3218669 w 6725852"/>
              <a:gd name="connsiteY261" fmla="*/ 1240982 h 3694083"/>
              <a:gd name="connsiteX262" fmla="*/ 3208279 w 6725852"/>
              <a:gd name="connsiteY262" fmla="*/ 1204614 h 3694083"/>
              <a:gd name="connsiteX263" fmla="*/ 3177106 w 6725852"/>
              <a:gd name="connsiteY263" fmla="*/ 1204614 h 3694083"/>
              <a:gd name="connsiteX264" fmla="*/ 3166715 w 6725852"/>
              <a:gd name="connsiteY264" fmla="*/ 1235786 h 3694083"/>
              <a:gd name="connsiteX265" fmla="*/ 3161519 w 6725852"/>
              <a:gd name="connsiteY265" fmla="*/ 1282546 h 3694083"/>
              <a:gd name="connsiteX266" fmla="*/ 3125151 w 6725852"/>
              <a:gd name="connsiteY266" fmla="*/ 1313718 h 3694083"/>
              <a:gd name="connsiteX267" fmla="*/ 3073197 w 6725852"/>
              <a:gd name="connsiteY267" fmla="*/ 1303327 h 3694083"/>
              <a:gd name="connsiteX268" fmla="*/ 3068001 w 6725852"/>
              <a:gd name="connsiteY268" fmla="*/ 1282546 h 3694083"/>
              <a:gd name="connsiteX269" fmla="*/ 3093979 w 6725852"/>
              <a:gd name="connsiteY269" fmla="*/ 1261764 h 3694083"/>
              <a:gd name="connsiteX270" fmla="*/ 3073197 w 6725852"/>
              <a:gd name="connsiteY270" fmla="*/ 1230591 h 3694083"/>
              <a:gd name="connsiteX271" fmla="*/ 3145933 w 6725852"/>
              <a:gd name="connsiteY271" fmla="*/ 1168246 h 3694083"/>
              <a:gd name="connsiteX272" fmla="*/ 3161519 w 6725852"/>
              <a:gd name="connsiteY272" fmla="*/ 1183832 h 3694083"/>
              <a:gd name="connsiteX273" fmla="*/ 3166715 w 6725852"/>
              <a:gd name="connsiteY273" fmla="*/ 1121486 h 3694083"/>
              <a:gd name="connsiteX274" fmla="*/ 3140738 w 6725852"/>
              <a:gd name="connsiteY274" fmla="*/ 1079923 h 3694083"/>
              <a:gd name="connsiteX275" fmla="*/ 3171910 w 6725852"/>
              <a:gd name="connsiteY275" fmla="*/ 1059141 h 3694083"/>
              <a:gd name="connsiteX276" fmla="*/ 3171910 w 6725852"/>
              <a:gd name="connsiteY276" fmla="*/ 1079923 h 3694083"/>
              <a:gd name="connsiteX277" fmla="*/ 167342 w 6725852"/>
              <a:gd name="connsiteY277" fmla="*/ 854820 h 3694083"/>
              <a:gd name="connsiteX278" fmla="*/ 185271 w 6725852"/>
              <a:gd name="connsiteY278" fmla="*/ 884703 h 3694083"/>
              <a:gd name="connsiteX279" fmla="*/ 119530 w 6725852"/>
              <a:gd name="connsiteY279" fmla="*/ 878726 h 3694083"/>
              <a:gd name="connsiteX280" fmla="*/ 2856630 w 6725852"/>
              <a:gd name="connsiteY280" fmla="*/ 719580 h 3694083"/>
              <a:gd name="connsiteX281" fmla="*/ 2894337 w 6725852"/>
              <a:gd name="connsiteY281" fmla="*/ 741576 h 3694083"/>
              <a:gd name="connsiteX282" fmla="*/ 2881768 w 6725852"/>
              <a:gd name="connsiteY282" fmla="*/ 766714 h 3694083"/>
              <a:gd name="connsiteX283" fmla="*/ 2900622 w 6725852"/>
              <a:gd name="connsiteY283" fmla="*/ 763571 h 3694083"/>
              <a:gd name="connsiteX284" fmla="*/ 2906906 w 6725852"/>
              <a:gd name="connsiteY284" fmla="*/ 744718 h 3694083"/>
              <a:gd name="connsiteX285" fmla="*/ 2928902 w 6725852"/>
              <a:gd name="connsiteY285" fmla="*/ 744718 h 3694083"/>
              <a:gd name="connsiteX286" fmla="*/ 2960325 w 6725852"/>
              <a:gd name="connsiteY286" fmla="*/ 744718 h 3694083"/>
              <a:gd name="connsiteX287" fmla="*/ 2960325 w 6725852"/>
              <a:gd name="connsiteY287" fmla="*/ 738433 h 3694083"/>
              <a:gd name="connsiteX288" fmla="*/ 2979179 w 6725852"/>
              <a:gd name="connsiteY288" fmla="*/ 719580 h 3694083"/>
              <a:gd name="connsiteX289" fmla="*/ 3020028 w 6725852"/>
              <a:gd name="connsiteY289" fmla="*/ 735291 h 3694083"/>
              <a:gd name="connsiteX290" fmla="*/ 3020028 w 6725852"/>
              <a:gd name="connsiteY290" fmla="*/ 754145 h 3694083"/>
              <a:gd name="connsiteX291" fmla="*/ 3016886 w 6725852"/>
              <a:gd name="connsiteY291" fmla="*/ 766714 h 3694083"/>
              <a:gd name="connsiteX292" fmla="*/ 3042024 w 6725852"/>
              <a:gd name="connsiteY292" fmla="*/ 782425 h 3694083"/>
              <a:gd name="connsiteX293" fmla="*/ 3042024 w 6725852"/>
              <a:gd name="connsiteY293" fmla="*/ 798136 h 3694083"/>
              <a:gd name="connsiteX294" fmla="*/ 3035739 w 6725852"/>
              <a:gd name="connsiteY294" fmla="*/ 816990 h 3694083"/>
              <a:gd name="connsiteX295" fmla="*/ 2998032 w 6725852"/>
              <a:gd name="connsiteY295" fmla="*/ 851555 h 3694083"/>
              <a:gd name="connsiteX296" fmla="*/ 2972894 w 6725852"/>
              <a:gd name="connsiteY296" fmla="*/ 867266 h 3694083"/>
              <a:gd name="connsiteX297" fmla="*/ 2941471 w 6725852"/>
              <a:gd name="connsiteY297" fmla="*/ 879835 h 3694083"/>
              <a:gd name="connsiteX298" fmla="*/ 2884911 w 6725852"/>
              <a:gd name="connsiteY298" fmla="*/ 860982 h 3694083"/>
              <a:gd name="connsiteX299" fmla="*/ 2831492 w 6725852"/>
              <a:gd name="connsiteY299" fmla="*/ 823275 h 3694083"/>
              <a:gd name="connsiteX300" fmla="*/ 2844061 w 6725852"/>
              <a:gd name="connsiteY300" fmla="*/ 810705 h 3694083"/>
              <a:gd name="connsiteX301" fmla="*/ 2862915 w 6725852"/>
              <a:gd name="connsiteY301" fmla="*/ 807563 h 3694083"/>
              <a:gd name="connsiteX302" fmla="*/ 2862915 w 6725852"/>
              <a:gd name="connsiteY302" fmla="*/ 785567 h 3694083"/>
              <a:gd name="connsiteX303" fmla="*/ 2840919 w 6725852"/>
              <a:gd name="connsiteY303" fmla="*/ 788710 h 3694083"/>
              <a:gd name="connsiteX304" fmla="*/ 2822065 w 6725852"/>
              <a:gd name="connsiteY304" fmla="*/ 779283 h 3694083"/>
              <a:gd name="connsiteX305" fmla="*/ 2837777 w 6725852"/>
              <a:gd name="connsiteY305" fmla="*/ 747860 h 3694083"/>
              <a:gd name="connsiteX306" fmla="*/ 2847203 w 6725852"/>
              <a:gd name="connsiteY306" fmla="*/ 732149 h 3694083"/>
              <a:gd name="connsiteX307" fmla="*/ 5977 w 6725852"/>
              <a:gd name="connsiteY307" fmla="*/ 633691 h 3694083"/>
              <a:gd name="connsiteX308" fmla="*/ 77695 w 6725852"/>
              <a:gd name="connsiteY308" fmla="*/ 681503 h 3694083"/>
              <a:gd name="connsiteX309" fmla="*/ 113553 w 6725852"/>
              <a:gd name="connsiteY309" fmla="*/ 687479 h 3694083"/>
              <a:gd name="connsiteX310" fmla="*/ 149412 w 6725852"/>
              <a:gd name="connsiteY310" fmla="*/ 681503 h 3694083"/>
              <a:gd name="connsiteX311" fmla="*/ 191248 w 6725852"/>
              <a:gd name="connsiteY311" fmla="*/ 717362 h 3694083"/>
              <a:gd name="connsiteX312" fmla="*/ 197224 w 6725852"/>
              <a:gd name="connsiteY312" fmla="*/ 741267 h 3694083"/>
              <a:gd name="connsiteX313" fmla="*/ 155389 w 6725852"/>
              <a:gd name="connsiteY313" fmla="*/ 783103 h 3694083"/>
              <a:gd name="connsiteX314" fmla="*/ 119530 w 6725852"/>
              <a:gd name="connsiteY314" fmla="*/ 824938 h 3694083"/>
              <a:gd name="connsiteX315" fmla="*/ 77695 w 6725852"/>
              <a:gd name="connsiteY315" fmla="*/ 789079 h 3694083"/>
              <a:gd name="connsiteX316" fmla="*/ 77695 w 6725852"/>
              <a:gd name="connsiteY316" fmla="*/ 783103 h 3694083"/>
              <a:gd name="connsiteX317" fmla="*/ 71719 w 6725852"/>
              <a:gd name="connsiteY317" fmla="*/ 771150 h 3694083"/>
              <a:gd name="connsiteX318" fmla="*/ 47812 w 6725852"/>
              <a:gd name="connsiteY318" fmla="*/ 783103 h 3694083"/>
              <a:gd name="connsiteX319" fmla="*/ 29883 w 6725852"/>
              <a:gd name="connsiteY319" fmla="*/ 789079 h 3694083"/>
              <a:gd name="connsiteX320" fmla="*/ 17930 w 6725852"/>
              <a:gd name="connsiteY320" fmla="*/ 771150 h 3694083"/>
              <a:gd name="connsiteX321" fmla="*/ 17930 w 6725852"/>
              <a:gd name="connsiteY321" fmla="*/ 753220 h 3694083"/>
              <a:gd name="connsiteX322" fmla="*/ 29883 w 6725852"/>
              <a:gd name="connsiteY322" fmla="*/ 735291 h 3694083"/>
              <a:gd name="connsiteX323" fmla="*/ 5977 w 6725852"/>
              <a:gd name="connsiteY323" fmla="*/ 735291 h 3694083"/>
              <a:gd name="connsiteX324" fmla="*/ 0 w 6725852"/>
              <a:gd name="connsiteY324" fmla="*/ 663573 h 3694083"/>
              <a:gd name="connsiteX325" fmla="*/ 4509489 w 6725852"/>
              <a:gd name="connsiteY325" fmla="*/ 349375 h 3694083"/>
              <a:gd name="connsiteX326" fmla="*/ 4546359 w 6725852"/>
              <a:gd name="connsiteY326" fmla="*/ 386246 h 3694083"/>
              <a:gd name="connsiteX327" fmla="*/ 4465243 w 6725852"/>
              <a:gd name="connsiteY327" fmla="*/ 408368 h 3694083"/>
              <a:gd name="connsiteX328" fmla="*/ 4398876 w 6725852"/>
              <a:gd name="connsiteY328" fmla="*/ 430491 h 3694083"/>
              <a:gd name="connsiteX329" fmla="*/ 4317759 w 6725852"/>
              <a:gd name="connsiteY329" fmla="*/ 467362 h 3694083"/>
              <a:gd name="connsiteX330" fmla="*/ 4280889 w 6725852"/>
              <a:gd name="connsiteY330" fmla="*/ 548478 h 3694083"/>
              <a:gd name="connsiteX331" fmla="*/ 4280889 w 6725852"/>
              <a:gd name="connsiteY331" fmla="*/ 600097 h 3694083"/>
              <a:gd name="connsiteX332" fmla="*/ 4221895 w 6725852"/>
              <a:gd name="connsiteY332" fmla="*/ 548478 h 3694083"/>
              <a:gd name="connsiteX333" fmla="*/ 4266140 w 6725852"/>
              <a:gd name="connsiteY333" fmla="*/ 489485 h 3694083"/>
              <a:gd name="connsiteX334" fmla="*/ 4244018 w 6725852"/>
              <a:gd name="connsiteY334" fmla="*/ 474736 h 3694083"/>
              <a:gd name="connsiteX335" fmla="*/ 4280889 w 6725852"/>
              <a:gd name="connsiteY335" fmla="*/ 452614 h 3694083"/>
              <a:gd name="connsiteX336" fmla="*/ 4303011 w 6725852"/>
              <a:gd name="connsiteY336" fmla="*/ 415743 h 3694083"/>
              <a:gd name="connsiteX337" fmla="*/ 4413624 w 6725852"/>
              <a:gd name="connsiteY337" fmla="*/ 364123 h 3694083"/>
              <a:gd name="connsiteX338" fmla="*/ 5219170 w 6725852"/>
              <a:gd name="connsiteY338" fmla="*/ 311669 h 3694083"/>
              <a:gd name="connsiteX339" fmla="*/ 5234756 w 6725852"/>
              <a:gd name="connsiteY339" fmla="*/ 363623 h 3694083"/>
              <a:gd name="connsiteX340" fmla="*/ 5312688 w 6725852"/>
              <a:gd name="connsiteY340" fmla="*/ 353232 h 3694083"/>
              <a:gd name="connsiteX341" fmla="*/ 5354252 w 6725852"/>
              <a:gd name="connsiteY341" fmla="*/ 415578 h 3694083"/>
              <a:gd name="connsiteX342" fmla="*/ 5193193 w 6725852"/>
              <a:gd name="connsiteY342" fmla="*/ 514291 h 3694083"/>
              <a:gd name="connsiteX343" fmla="*/ 5255538 w 6725852"/>
              <a:gd name="connsiteY343" fmla="*/ 483119 h 3694083"/>
              <a:gd name="connsiteX344" fmla="*/ 5307493 w 6725852"/>
              <a:gd name="connsiteY344" fmla="*/ 462337 h 3694083"/>
              <a:gd name="connsiteX345" fmla="*/ 5354252 w 6725852"/>
              <a:gd name="connsiteY345" fmla="*/ 446750 h 3694083"/>
              <a:gd name="connsiteX346" fmla="*/ 5437379 w 6725852"/>
              <a:gd name="connsiteY346" fmla="*/ 477923 h 3694083"/>
              <a:gd name="connsiteX347" fmla="*/ 5494529 w 6725852"/>
              <a:gd name="connsiteY347" fmla="*/ 503900 h 3694083"/>
              <a:gd name="connsiteX348" fmla="*/ 5510115 w 6725852"/>
              <a:gd name="connsiteY348" fmla="*/ 498705 h 3694083"/>
              <a:gd name="connsiteX349" fmla="*/ 5520506 w 6725852"/>
              <a:gd name="connsiteY349" fmla="*/ 467532 h 3694083"/>
              <a:gd name="connsiteX350" fmla="*/ 5551679 w 6725852"/>
              <a:gd name="connsiteY350" fmla="*/ 467532 h 3694083"/>
              <a:gd name="connsiteX351" fmla="*/ 5598438 w 6725852"/>
              <a:gd name="connsiteY351" fmla="*/ 477923 h 3694083"/>
              <a:gd name="connsiteX352" fmla="*/ 5645197 w 6725852"/>
              <a:gd name="connsiteY352" fmla="*/ 519487 h 3694083"/>
              <a:gd name="connsiteX353" fmla="*/ 5629611 w 6725852"/>
              <a:gd name="connsiteY353" fmla="*/ 550659 h 3694083"/>
              <a:gd name="connsiteX354" fmla="*/ 5665979 w 6725852"/>
              <a:gd name="connsiteY354" fmla="*/ 576637 h 3694083"/>
              <a:gd name="connsiteX355" fmla="*/ 5691956 w 6725852"/>
              <a:gd name="connsiteY355" fmla="*/ 540269 h 3694083"/>
              <a:gd name="connsiteX356" fmla="*/ 5801061 w 6725852"/>
              <a:gd name="connsiteY356" fmla="*/ 561050 h 3694083"/>
              <a:gd name="connsiteX357" fmla="*/ 5811452 w 6725852"/>
              <a:gd name="connsiteY357" fmla="*/ 540269 h 3694083"/>
              <a:gd name="connsiteX358" fmla="*/ 5821843 w 6725852"/>
              <a:gd name="connsiteY358" fmla="*/ 509096 h 3694083"/>
              <a:gd name="connsiteX359" fmla="*/ 5832234 w 6725852"/>
              <a:gd name="connsiteY359" fmla="*/ 498705 h 3694083"/>
              <a:gd name="connsiteX360" fmla="*/ 5801061 w 6725852"/>
              <a:gd name="connsiteY360" fmla="*/ 441555 h 3694083"/>
              <a:gd name="connsiteX361" fmla="*/ 5764693 w 6725852"/>
              <a:gd name="connsiteY361" fmla="*/ 415578 h 3694083"/>
              <a:gd name="connsiteX362" fmla="*/ 5790670 w 6725852"/>
              <a:gd name="connsiteY362" fmla="*/ 363623 h 3694083"/>
              <a:gd name="connsiteX363" fmla="*/ 5821843 w 6725852"/>
              <a:gd name="connsiteY363" fmla="*/ 394796 h 3694083"/>
              <a:gd name="connsiteX364" fmla="*/ 5847820 w 6725852"/>
              <a:gd name="connsiteY364" fmla="*/ 379209 h 3694083"/>
              <a:gd name="connsiteX365" fmla="*/ 5904970 w 6725852"/>
              <a:gd name="connsiteY365" fmla="*/ 384405 h 3694083"/>
              <a:gd name="connsiteX366" fmla="*/ 5920556 w 6725852"/>
              <a:gd name="connsiteY366" fmla="*/ 425969 h 3694083"/>
              <a:gd name="connsiteX367" fmla="*/ 5858211 w 6725852"/>
              <a:gd name="connsiteY367" fmla="*/ 431164 h 3694083"/>
              <a:gd name="connsiteX368" fmla="*/ 5842624 w 6725852"/>
              <a:gd name="connsiteY368" fmla="*/ 441555 h 3694083"/>
              <a:gd name="connsiteX369" fmla="*/ 5894579 w 6725852"/>
              <a:gd name="connsiteY369" fmla="*/ 483119 h 3694083"/>
              <a:gd name="connsiteX370" fmla="*/ 5910165 w 6725852"/>
              <a:gd name="connsiteY370" fmla="*/ 540269 h 3694083"/>
              <a:gd name="connsiteX371" fmla="*/ 6014074 w 6725852"/>
              <a:gd name="connsiteY371" fmla="*/ 509096 h 3694083"/>
              <a:gd name="connsiteX372" fmla="*/ 6034856 w 6725852"/>
              <a:gd name="connsiteY372" fmla="*/ 571441 h 3694083"/>
              <a:gd name="connsiteX373" fmla="*/ 6117984 w 6725852"/>
              <a:gd name="connsiteY373" fmla="*/ 561050 h 3694083"/>
              <a:gd name="connsiteX374" fmla="*/ 6185524 w 6725852"/>
              <a:gd name="connsiteY374" fmla="*/ 587028 h 3694083"/>
              <a:gd name="connsiteX375" fmla="*/ 6201111 w 6725852"/>
              <a:gd name="connsiteY375" fmla="*/ 623396 h 3694083"/>
              <a:gd name="connsiteX376" fmla="*/ 6263456 w 6725852"/>
              <a:gd name="connsiteY376" fmla="*/ 618200 h 3694083"/>
              <a:gd name="connsiteX377" fmla="*/ 6305020 w 6725852"/>
              <a:gd name="connsiteY377" fmla="*/ 628591 h 3694083"/>
              <a:gd name="connsiteX378" fmla="*/ 6325802 w 6725852"/>
              <a:gd name="connsiteY378" fmla="*/ 607809 h 3694083"/>
              <a:gd name="connsiteX379" fmla="*/ 6502447 w 6725852"/>
              <a:gd name="connsiteY379" fmla="*/ 597419 h 3694083"/>
              <a:gd name="connsiteX380" fmla="*/ 6663506 w 6725852"/>
              <a:gd name="connsiteY380" fmla="*/ 711719 h 3694083"/>
              <a:gd name="connsiteX381" fmla="*/ 6725852 w 6725852"/>
              <a:gd name="connsiteY381" fmla="*/ 727305 h 3694083"/>
              <a:gd name="connsiteX382" fmla="*/ 6689484 w 6725852"/>
              <a:gd name="connsiteY382" fmla="*/ 779259 h 3694083"/>
              <a:gd name="connsiteX383" fmla="*/ 6679093 w 6725852"/>
              <a:gd name="connsiteY383" fmla="*/ 826019 h 3694083"/>
              <a:gd name="connsiteX384" fmla="*/ 6590770 w 6725852"/>
              <a:gd name="connsiteY384" fmla="*/ 784455 h 3694083"/>
              <a:gd name="connsiteX385" fmla="*/ 6569988 w 6725852"/>
              <a:gd name="connsiteY385" fmla="*/ 763673 h 3694083"/>
              <a:gd name="connsiteX386" fmla="*/ 6559597 w 6725852"/>
              <a:gd name="connsiteY386" fmla="*/ 737696 h 3694083"/>
              <a:gd name="connsiteX387" fmla="*/ 6559597 w 6725852"/>
              <a:gd name="connsiteY387" fmla="*/ 753282 h 3694083"/>
              <a:gd name="connsiteX388" fmla="*/ 6533620 w 6725852"/>
              <a:gd name="connsiteY388" fmla="*/ 800041 h 3694083"/>
              <a:gd name="connsiteX389" fmla="*/ 6502447 w 6725852"/>
              <a:gd name="connsiteY389" fmla="*/ 800041 h 3694083"/>
              <a:gd name="connsiteX390" fmla="*/ 6533620 w 6725852"/>
              <a:gd name="connsiteY390" fmla="*/ 831214 h 3694083"/>
              <a:gd name="connsiteX391" fmla="*/ 6549206 w 6725852"/>
              <a:gd name="connsiteY391" fmla="*/ 909146 h 3694083"/>
              <a:gd name="connsiteX392" fmla="*/ 6518034 w 6725852"/>
              <a:gd name="connsiteY392" fmla="*/ 909146 h 3694083"/>
              <a:gd name="connsiteX393" fmla="*/ 6419320 w 6725852"/>
              <a:gd name="connsiteY393" fmla="*/ 935123 h 3694083"/>
              <a:gd name="connsiteX394" fmla="*/ 6382952 w 6725852"/>
              <a:gd name="connsiteY394" fmla="*/ 981882 h 3694083"/>
              <a:gd name="connsiteX395" fmla="*/ 6351779 w 6725852"/>
              <a:gd name="connsiteY395" fmla="*/ 981882 h 3694083"/>
              <a:gd name="connsiteX396" fmla="*/ 6294629 w 6725852"/>
              <a:gd name="connsiteY396" fmla="*/ 1013055 h 3694083"/>
              <a:gd name="connsiteX397" fmla="*/ 6273847 w 6725852"/>
              <a:gd name="connsiteY397" fmla="*/ 1002664 h 3694083"/>
              <a:gd name="connsiteX398" fmla="*/ 6237479 w 6725852"/>
              <a:gd name="connsiteY398" fmla="*/ 1054619 h 3694083"/>
              <a:gd name="connsiteX399" fmla="*/ 6268652 w 6725852"/>
              <a:gd name="connsiteY399" fmla="*/ 1080596 h 3694083"/>
              <a:gd name="connsiteX400" fmla="*/ 6242674 w 6725852"/>
              <a:gd name="connsiteY400" fmla="*/ 1106573 h 3694083"/>
              <a:gd name="connsiteX401" fmla="*/ 6237479 w 6725852"/>
              <a:gd name="connsiteY401" fmla="*/ 1153332 h 3694083"/>
              <a:gd name="connsiteX402" fmla="*/ 6242674 w 6725852"/>
              <a:gd name="connsiteY402" fmla="*/ 1194896 h 3694083"/>
              <a:gd name="connsiteX403" fmla="*/ 6211502 w 6725852"/>
              <a:gd name="connsiteY403" fmla="*/ 1205287 h 3694083"/>
              <a:gd name="connsiteX404" fmla="*/ 6185524 w 6725852"/>
              <a:gd name="connsiteY404" fmla="*/ 1257241 h 3694083"/>
              <a:gd name="connsiteX405" fmla="*/ 6159547 w 6725852"/>
              <a:gd name="connsiteY405" fmla="*/ 1278023 h 3694083"/>
              <a:gd name="connsiteX406" fmla="*/ 6128374 w 6725852"/>
              <a:gd name="connsiteY406" fmla="*/ 1314391 h 3694083"/>
              <a:gd name="connsiteX407" fmla="*/ 6045247 w 6725852"/>
              <a:gd name="connsiteY407" fmla="*/ 1444278 h 3694083"/>
              <a:gd name="connsiteX408" fmla="*/ 5899774 w 6725852"/>
              <a:gd name="connsiteY408" fmla="*/ 1537796 h 3694083"/>
              <a:gd name="connsiteX409" fmla="*/ 5863406 w 6725852"/>
              <a:gd name="connsiteY409" fmla="*/ 1548187 h 3694083"/>
              <a:gd name="connsiteX410" fmla="*/ 5853015 w 6725852"/>
              <a:gd name="connsiteY410" fmla="*/ 1652096 h 3694083"/>
              <a:gd name="connsiteX411" fmla="*/ 5827038 w 6725852"/>
              <a:gd name="connsiteY411" fmla="*/ 1724832 h 3694083"/>
              <a:gd name="connsiteX412" fmla="*/ 5775084 w 6725852"/>
              <a:gd name="connsiteY412" fmla="*/ 1761200 h 3694083"/>
              <a:gd name="connsiteX413" fmla="*/ 5712738 w 6725852"/>
              <a:gd name="connsiteY413" fmla="*/ 1781982 h 3694083"/>
              <a:gd name="connsiteX414" fmla="*/ 5665979 w 6725852"/>
              <a:gd name="connsiteY414" fmla="*/ 1792373 h 3694083"/>
              <a:gd name="connsiteX415" fmla="*/ 5645197 w 6725852"/>
              <a:gd name="connsiteY415" fmla="*/ 1865109 h 3694083"/>
              <a:gd name="connsiteX416" fmla="*/ 5629611 w 6725852"/>
              <a:gd name="connsiteY416" fmla="*/ 1802764 h 3694083"/>
              <a:gd name="connsiteX417" fmla="*/ 5650393 w 6725852"/>
              <a:gd name="connsiteY417" fmla="*/ 1750809 h 3694083"/>
              <a:gd name="connsiteX418" fmla="*/ 5702347 w 6725852"/>
              <a:gd name="connsiteY418" fmla="*/ 1709246 h 3694083"/>
              <a:gd name="connsiteX419" fmla="*/ 5738715 w 6725852"/>
              <a:gd name="connsiteY419" fmla="*/ 1698855 h 3694083"/>
              <a:gd name="connsiteX420" fmla="*/ 5780279 w 6725852"/>
              <a:gd name="connsiteY420" fmla="*/ 1652096 h 3694083"/>
              <a:gd name="connsiteX421" fmla="*/ 5811452 w 6725852"/>
              <a:gd name="connsiteY421" fmla="*/ 1579359 h 3694083"/>
              <a:gd name="connsiteX422" fmla="*/ 5827038 w 6725852"/>
              <a:gd name="connsiteY422" fmla="*/ 1574164 h 3694083"/>
              <a:gd name="connsiteX423" fmla="*/ 5811452 w 6725852"/>
              <a:gd name="connsiteY423" fmla="*/ 1558578 h 3694083"/>
              <a:gd name="connsiteX424" fmla="*/ 5811452 w 6725852"/>
              <a:gd name="connsiteY424" fmla="*/ 1527405 h 3694083"/>
              <a:gd name="connsiteX425" fmla="*/ 5847820 w 6725852"/>
              <a:gd name="connsiteY425" fmla="*/ 1517014 h 3694083"/>
              <a:gd name="connsiteX426" fmla="*/ 5847820 w 6725852"/>
              <a:gd name="connsiteY426" fmla="*/ 1470255 h 3694083"/>
              <a:gd name="connsiteX427" fmla="*/ 5910165 w 6725852"/>
              <a:gd name="connsiteY427" fmla="*/ 1470255 h 3694083"/>
              <a:gd name="connsiteX428" fmla="*/ 6014074 w 6725852"/>
              <a:gd name="connsiteY428" fmla="*/ 1423496 h 3694083"/>
              <a:gd name="connsiteX429" fmla="*/ 6117984 w 6725852"/>
              <a:gd name="connsiteY429" fmla="*/ 1293609 h 3694083"/>
              <a:gd name="connsiteX430" fmla="*/ 6107593 w 6725852"/>
              <a:gd name="connsiteY430" fmla="*/ 1226069 h 3694083"/>
              <a:gd name="connsiteX431" fmla="*/ 6092006 w 6725852"/>
              <a:gd name="connsiteY431" fmla="*/ 1163723 h 3694083"/>
              <a:gd name="connsiteX432" fmla="*/ 6092006 w 6725852"/>
              <a:gd name="connsiteY432" fmla="*/ 1127355 h 3694083"/>
              <a:gd name="connsiteX433" fmla="*/ 6123179 w 6725852"/>
              <a:gd name="connsiteY433" fmla="*/ 1101378 h 3694083"/>
              <a:gd name="connsiteX434" fmla="*/ 6123179 w 6725852"/>
              <a:gd name="connsiteY434" fmla="*/ 1075400 h 3694083"/>
              <a:gd name="connsiteX435" fmla="*/ 6201111 w 6725852"/>
              <a:gd name="connsiteY435" fmla="*/ 997469 h 3694083"/>
              <a:gd name="connsiteX436" fmla="*/ 6175134 w 6725852"/>
              <a:gd name="connsiteY436" fmla="*/ 955905 h 3694083"/>
              <a:gd name="connsiteX437" fmla="*/ 6190720 w 6725852"/>
              <a:gd name="connsiteY437" fmla="*/ 929928 h 3694083"/>
              <a:gd name="connsiteX438" fmla="*/ 6138765 w 6725852"/>
              <a:gd name="connsiteY438" fmla="*/ 924732 h 3694083"/>
              <a:gd name="connsiteX439" fmla="*/ 6076420 w 6725852"/>
              <a:gd name="connsiteY439" fmla="*/ 992273 h 3694083"/>
              <a:gd name="connsiteX440" fmla="*/ 6102397 w 6725852"/>
              <a:gd name="connsiteY440" fmla="*/ 1028641 h 3694083"/>
              <a:gd name="connsiteX441" fmla="*/ 6076420 w 6725852"/>
              <a:gd name="connsiteY441" fmla="*/ 1049423 h 3694083"/>
              <a:gd name="connsiteX442" fmla="*/ 6024465 w 6725852"/>
              <a:gd name="connsiteY442" fmla="*/ 1049423 h 3694083"/>
              <a:gd name="connsiteX443" fmla="*/ 6029661 w 6725852"/>
              <a:gd name="connsiteY443" fmla="*/ 1013055 h 3694083"/>
              <a:gd name="connsiteX444" fmla="*/ 5988097 w 6725852"/>
              <a:gd name="connsiteY444" fmla="*/ 1007859 h 3694083"/>
              <a:gd name="connsiteX445" fmla="*/ 5972511 w 6725852"/>
              <a:gd name="connsiteY445" fmla="*/ 1028641 h 3694083"/>
              <a:gd name="connsiteX446" fmla="*/ 5930947 w 6725852"/>
              <a:gd name="connsiteY446" fmla="*/ 1039032 h 3694083"/>
              <a:gd name="connsiteX447" fmla="*/ 5878993 w 6725852"/>
              <a:gd name="connsiteY447" fmla="*/ 1028641 h 3694083"/>
              <a:gd name="connsiteX448" fmla="*/ 5743911 w 6725852"/>
              <a:gd name="connsiteY448" fmla="*/ 1184505 h 3694083"/>
              <a:gd name="connsiteX449" fmla="*/ 5780279 w 6725852"/>
              <a:gd name="connsiteY449" fmla="*/ 1205287 h 3694083"/>
              <a:gd name="connsiteX450" fmla="*/ 5806256 w 6725852"/>
              <a:gd name="connsiteY450" fmla="*/ 1189700 h 3694083"/>
              <a:gd name="connsiteX451" fmla="*/ 5842624 w 6725852"/>
              <a:gd name="connsiteY451" fmla="*/ 1220873 h 3694083"/>
              <a:gd name="connsiteX452" fmla="*/ 5858211 w 6725852"/>
              <a:gd name="connsiteY452" fmla="*/ 1189700 h 3694083"/>
              <a:gd name="connsiteX453" fmla="*/ 5884188 w 6725852"/>
              <a:gd name="connsiteY453" fmla="*/ 1220873 h 3694083"/>
              <a:gd name="connsiteX454" fmla="*/ 5899774 w 6725852"/>
              <a:gd name="connsiteY454" fmla="*/ 1267632 h 3694083"/>
              <a:gd name="connsiteX455" fmla="*/ 5899774 w 6725852"/>
              <a:gd name="connsiteY455" fmla="*/ 1340369 h 3694083"/>
              <a:gd name="connsiteX456" fmla="*/ 5930947 w 6725852"/>
              <a:gd name="connsiteY456" fmla="*/ 1376737 h 3694083"/>
              <a:gd name="connsiteX457" fmla="*/ 5910165 w 6725852"/>
              <a:gd name="connsiteY457" fmla="*/ 1381932 h 3694083"/>
              <a:gd name="connsiteX458" fmla="*/ 5894579 w 6725852"/>
              <a:gd name="connsiteY458" fmla="*/ 1376737 h 3694083"/>
              <a:gd name="connsiteX459" fmla="*/ 5904970 w 6725852"/>
              <a:gd name="connsiteY459" fmla="*/ 1433887 h 3694083"/>
              <a:gd name="connsiteX460" fmla="*/ 5899774 w 6725852"/>
              <a:gd name="connsiteY460" fmla="*/ 1454669 h 3694083"/>
              <a:gd name="connsiteX461" fmla="*/ 5858211 w 6725852"/>
              <a:gd name="connsiteY461" fmla="*/ 1449473 h 3694083"/>
              <a:gd name="connsiteX462" fmla="*/ 5858211 w 6725852"/>
              <a:gd name="connsiteY462" fmla="*/ 1413105 h 3694083"/>
              <a:gd name="connsiteX463" fmla="*/ 5853015 w 6725852"/>
              <a:gd name="connsiteY463" fmla="*/ 1298805 h 3694083"/>
              <a:gd name="connsiteX464" fmla="*/ 5837429 w 6725852"/>
              <a:gd name="connsiteY464" fmla="*/ 1309196 h 3694083"/>
              <a:gd name="connsiteX465" fmla="*/ 5837429 w 6725852"/>
              <a:gd name="connsiteY465" fmla="*/ 1387128 h 3694083"/>
              <a:gd name="connsiteX466" fmla="*/ 5785474 w 6725852"/>
              <a:gd name="connsiteY466" fmla="*/ 1423496 h 3694083"/>
              <a:gd name="connsiteX467" fmla="*/ 5764693 w 6725852"/>
              <a:gd name="connsiteY467" fmla="*/ 1506623 h 3694083"/>
              <a:gd name="connsiteX468" fmla="*/ 5691956 w 6725852"/>
              <a:gd name="connsiteY468" fmla="*/ 1532600 h 3694083"/>
              <a:gd name="connsiteX469" fmla="*/ 5645197 w 6725852"/>
              <a:gd name="connsiteY469" fmla="*/ 1558578 h 3694083"/>
              <a:gd name="connsiteX470" fmla="*/ 5614024 w 6725852"/>
              <a:gd name="connsiteY470" fmla="*/ 1626119 h 3694083"/>
              <a:gd name="connsiteX471" fmla="*/ 5624415 w 6725852"/>
              <a:gd name="connsiteY471" fmla="*/ 1683269 h 3694083"/>
              <a:gd name="connsiteX472" fmla="*/ 5634806 w 6725852"/>
              <a:gd name="connsiteY472" fmla="*/ 1719637 h 3694083"/>
              <a:gd name="connsiteX473" fmla="*/ 5567265 w 6725852"/>
              <a:gd name="connsiteY473" fmla="*/ 1730028 h 3694083"/>
              <a:gd name="connsiteX474" fmla="*/ 5556874 w 6725852"/>
              <a:gd name="connsiteY474" fmla="*/ 1662487 h 3694083"/>
              <a:gd name="connsiteX475" fmla="*/ 5530897 w 6725852"/>
              <a:gd name="connsiteY475" fmla="*/ 1657291 h 3694083"/>
              <a:gd name="connsiteX476" fmla="*/ 5551679 w 6725852"/>
              <a:gd name="connsiteY476" fmla="*/ 1615728 h 3694083"/>
              <a:gd name="connsiteX477" fmla="*/ 5452965 w 6725852"/>
              <a:gd name="connsiteY477" fmla="*/ 1636509 h 3694083"/>
              <a:gd name="connsiteX478" fmla="*/ 5489334 w 6725852"/>
              <a:gd name="connsiteY478" fmla="*/ 1605337 h 3694083"/>
              <a:gd name="connsiteX479" fmla="*/ 5421793 w 6725852"/>
              <a:gd name="connsiteY479" fmla="*/ 1641705 h 3694083"/>
              <a:gd name="connsiteX480" fmla="*/ 5442574 w 6725852"/>
              <a:gd name="connsiteY480" fmla="*/ 1678073 h 3694083"/>
              <a:gd name="connsiteX481" fmla="*/ 5489334 w 6725852"/>
              <a:gd name="connsiteY481" fmla="*/ 1657291 h 3694083"/>
              <a:gd name="connsiteX482" fmla="*/ 5489334 w 6725852"/>
              <a:gd name="connsiteY482" fmla="*/ 1683269 h 3694083"/>
              <a:gd name="connsiteX483" fmla="*/ 5452965 w 6725852"/>
              <a:gd name="connsiteY483" fmla="*/ 1719637 h 3694083"/>
              <a:gd name="connsiteX484" fmla="*/ 5504920 w 6725852"/>
              <a:gd name="connsiteY484" fmla="*/ 1813155 h 3694083"/>
              <a:gd name="connsiteX485" fmla="*/ 5489334 w 6725852"/>
              <a:gd name="connsiteY485" fmla="*/ 1880696 h 3694083"/>
              <a:gd name="connsiteX486" fmla="*/ 5473747 w 6725852"/>
              <a:gd name="connsiteY486" fmla="*/ 1917064 h 3694083"/>
              <a:gd name="connsiteX487" fmla="*/ 5447770 w 6725852"/>
              <a:gd name="connsiteY487" fmla="*/ 1948237 h 3694083"/>
              <a:gd name="connsiteX488" fmla="*/ 5406206 w 6725852"/>
              <a:gd name="connsiteY488" fmla="*/ 1974214 h 3694083"/>
              <a:gd name="connsiteX489" fmla="*/ 5364643 w 6725852"/>
              <a:gd name="connsiteY489" fmla="*/ 1984605 h 3694083"/>
              <a:gd name="connsiteX490" fmla="*/ 5297102 w 6725852"/>
              <a:gd name="connsiteY490" fmla="*/ 2005387 h 3694083"/>
              <a:gd name="connsiteX491" fmla="*/ 5271124 w 6725852"/>
              <a:gd name="connsiteY491" fmla="*/ 2052146 h 3694083"/>
              <a:gd name="connsiteX492" fmla="*/ 5250343 w 6725852"/>
              <a:gd name="connsiteY492" fmla="*/ 2026169 h 3694083"/>
              <a:gd name="connsiteX493" fmla="*/ 5224365 w 6725852"/>
              <a:gd name="connsiteY493" fmla="*/ 2026169 h 3694083"/>
              <a:gd name="connsiteX494" fmla="*/ 5229561 w 6725852"/>
              <a:gd name="connsiteY494" fmla="*/ 2072928 h 3694083"/>
              <a:gd name="connsiteX495" fmla="*/ 5307493 w 6725852"/>
              <a:gd name="connsiteY495" fmla="*/ 2150859 h 3694083"/>
              <a:gd name="connsiteX496" fmla="*/ 5281515 w 6725852"/>
              <a:gd name="connsiteY496" fmla="*/ 2187228 h 3694083"/>
              <a:gd name="connsiteX497" fmla="*/ 5203584 w 6725852"/>
              <a:gd name="connsiteY497" fmla="*/ 2244378 h 3694083"/>
              <a:gd name="connsiteX498" fmla="*/ 5151629 w 6725852"/>
              <a:gd name="connsiteY498" fmla="*/ 2223596 h 3694083"/>
              <a:gd name="connsiteX499" fmla="*/ 5115261 w 6725852"/>
              <a:gd name="connsiteY499" fmla="*/ 2166446 h 3694083"/>
              <a:gd name="connsiteX500" fmla="*/ 5104870 w 6725852"/>
              <a:gd name="connsiteY500" fmla="*/ 2218400 h 3694083"/>
              <a:gd name="connsiteX501" fmla="*/ 5146434 w 6725852"/>
              <a:gd name="connsiteY501" fmla="*/ 2296332 h 3694083"/>
              <a:gd name="connsiteX502" fmla="*/ 5198388 w 6725852"/>
              <a:gd name="connsiteY502" fmla="*/ 2389850 h 3694083"/>
              <a:gd name="connsiteX503" fmla="*/ 5193193 w 6725852"/>
              <a:gd name="connsiteY503" fmla="*/ 2426219 h 3694083"/>
              <a:gd name="connsiteX504" fmla="*/ 5208779 w 6725852"/>
              <a:gd name="connsiteY504" fmla="*/ 2498955 h 3694083"/>
              <a:gd name="connsiteX505" fmla="*/ 5162020 w 6725852"/>
              <a:gd name="connsiteY505" fmla="*/ 2488564 h 3694083"/>
              <a:gd name="connsiteX506" fmla="*/ 5089284 w 6725852"/>
              <a:gd name="connsiteY506" fmla="*/ 2436609 h 3694083"/>
              <a:gd name="connsiteX507" fmla="*/ 5026938 w 6725852"/>
              <a:gd name="connsiteY507" fmla="*/ 2348287 h 3694083"/>
              <a:gd name="connsiteX508" fmla="*/ 4980179 w 6725852"/>
              <a:gd name="connsiteY508" fmla="*/ 2280746 h 3694083"/>
              <a:gd name="connsiteX509" fmla="*/ 5021743 w 6725852"/>
              <a:gd name="connsiteY509" fmla="*/ 2265159 h 3694083"/>
              <a:gd name="connsiteX510" fmla="*/ 5047720 w 6725852"/>
              <a:gd name="connsiteY510" fmla="*/ 2291137 h 3694083"/>
              <a:gd name="connsiteX511" fmla="*/ 5130847 w 6725852"/>
              <a:gd name="connsiteY511" fmla="*/ 2379459 h 3694083"/>
              <a:gd name="connsiteX512" fmla="*/ 5125652 w 6725852"/>
              <a:gd name="connsiteY512" fmla="*/ 2363873 h 3694083"/>
              <a:gd name="connsiteX513" fmla="*/ 5115261 w 6725852"/>
              <a:gd name="connsiteY513" fmla="*/ 2327505 h 3694083"/>
              <a:gd name="connsiteX514" fmla="*/ 5120456 w 6725852"/>
              <a:gd name="connsiteY514" fmla="*/ 2317114 h 3694083"/>
              <a:gd name="connsiteX515" fmla="*/ 5078893 w 6725852"/>
              <a:gd name="connsiteY515" fmla="*/ 2244378 h 3694083"/>
              <a:gd name="connsiteX516" fmla="*/ 5058111 w 6725852"/>
              <a:gd name="connsiteY516" fmla="*/ 2202814 h 3694083"/>
              <a:gd name="connsiteX517" fmla="*/ 5052915 w 6725852"/>
              <a:gd name="connsiteY517" fmla="*/ 2176837 h 3694083"/>
              <a:gd name="connsiteX518" fmla="*/ 5042524 w 6725852"/>
              <a:gd name="connsiteY518" fmla="*/ 2150859 h 3694083"/>
              <a:gd name="connsiteX519" fmla="*/ 5042524 w 6725852"/>
              <a:gd name="connsiteY519" fmla="*/ 2130078 h 3694083"/>
              <a:gd name="connsiteX520" fmla="*/ 5000961 w 6725852"/>
              <a:gd name="connsiteY520" fmla="*/ 2145664 h 3694083"/>
              <a:gd name="connsiteX521" fmla="*/ 4985374 w 6725852"/>
              <a:gd name="connsiteY521" fmla="*/ 2140469 h 3694083"/>
              <a:gd name="connsiteX522" fmla="*/ 4974984 w 6725852"/>
              <a:gd name="connsiteY522" fmla="*/ 2114491 h 3694083"/>
              <a:gd name="connsiteX523" fmla="*/ 4964593 w 6725852"/>
              <a:gd name="connsiteY523" fmla="*/ 2083319 h 3694083"/>
              <a:gd name="connsiteX524" fmla="*/ 4964593 w 6725852"/>
              <a:gd name="connsiteY524" fmla="*/ 2062537 h 3694083"/>
              <a:gd name="connsiteX525" fmla="*/ 4943811 w 6725852"/>
              <a:gd name="connsiteY525" fmla="*/ 2036559 h 3694083"/>
              <a:gd name="connsiteX526" fmla="*/ 4933420 w 6725852"/>
              <a:gd name="connsiteY526" fmla="*/ 1994996 h 3694083"/>
              <a:gd name="connsiteX527" fmla="*/ 4907443 w 6725852"/>
              <a:gd name="connsiteY527" fmla="*/ 2020973 h 3694083"/>
              <a:gd name="connsiteX528" fmla="*/ 4860684 w 6725852"/>
              <a:gd name="connsiteY528" fmla="*/ 2020973 h 3694083"/>
              <a:gd name="connsiteX529" fmla="*/ 4845097 w 6725852"/>
              <a:gd name="connsiteY529" fmla="*/ 2052146 h 3694083"/>
              <a:gd name="connsiteX530" fmla="*/ 4741188 w 6725852"/>
              <a:gd name="connsiteY530" fmla="*/ 2140469 h 3694083"/>
              <a:gd name="connsiteX531" fmla="*/ 4730797 w 6725852"/>
              <a:gd name="connsiteY531" fmla="*/ 2249573 h 3694083"/>
              <a:gd name="connsiteX532" fmla="*/ 4756774 w 6725852"/>
              <a:gd name="connsiteY532" fmla="*/ 2306723 h 3694083"/>
              <a:gd name="connsiteX533" fmla="*/ 4725602 w 6725852"/>
              <a:gd name="connsiteY533" fmla="*/ 2337896 h 3694083"/>
              <a:gd name="connsiteX534" fmla="*/ 4715211 w 6725852"/>
              <a:gd name="connsiteY534" fmla="*/ 2259964 h 3694083"/>
              <a:gd name="connsiteX535" fmla="*/ 4668452 w 6725852"/>
              <a:gd name="connsiteY535" fmla="*/ 2296332 h 3694083"/>
              <a:gd name="connsiteX536" fmla="*/ 4652865 w 6725852"/>
              <a:gd name="connsiteY536" fmla="*/ 2265159 h 3694083"/>
              <a:gd name="connsiteX537" fmla="*/ 4616497 w 6725852"/>
              <a:gd name="connsiteY537" fmla="*/ 2192423 h 3694083"/>
              <a:gd name="connsiteX538" fmla="*/ 4569738 w 6725852"/>
              <a:gd name="connsiteY538" fmla="*/ 2067732 h 3694083"/>
              <a:gd name="connsiteX539" fmla="*/ 4517784 w 6725852"/>
              <a:gd name="connsiteY539" fmla="*/ 2036559 h 3694083"/>
              <a:gd name="connsiteX540" fmla="*/ 4502197 w 6725852"/>
              <a:gd name="connsiteY540" fmla="*/ 1984605 h 3694083"/>
              <a:gd name="connsiteX541" fmla="*/ 4497002 w 6725852"/>
              <a:gd name="connsiteY541" fmla="*/ 1984605 h 3694083"/>
              <a:gd name="connsiteX542" fmla="*/ 4476220 w 6725852"/>
              <a:gd name="connsiteY542" fmla="*/ 1953432 h 3694083"/>
              <a:gd name="connsiteX543" fmla="*/ 4356724 w 6725852"/>
              <a:gd name="connsiteY543" fmla="*/ 1948237 h 3694083"/>
              <a:gd name="connsiteX544" fmla="*/ 4309965 w 6725852"/>
              <a:gd name="connsiteY544" fmla="*/ 1948237 h 3694083"/>
              <a:gd name="connsiteX545" fmla="*/ 4263206 w 6725852"/>
              <a:gd name="connsiteY545" fmla="*/ 1922259 h 3694083"/>
              <a:gd name="connsiteX546" fmla="*/ 4185274 w 6725852"/>
              <a:gd name="connsiteY546" fmla="*/ 1870305 h 3694083"/>
              <a:gd name="connsiteX547" fmla="*/ 4128124 w 6725852"/>
              <a:gd name="connsiteY547" fmla="*/ 1844328 h 3694083"/>
              <a:gd name="connsiteX548" fmla="*/ 4185274 w 6725852"/>
              <a:gd name="connsiteY548" fmla="*/ 1932650 h 3694083"/>
              <a:gd name="connsiteX549" fmla="*/ 4226838 w 6725852"/>
              <a:gd name="connsiteY549" fmla="*/ 1969019 h 3694083"/>
              <a:gd name="connsiteX550" fmla="*/ 4252815 w 6725852"/>
              <a:gd name="connsiteY550" fmla="*/ 1932650 h 3694083"/>
              <a:gd name="connsiteX551" fmla="*/ 4367115 w 6725852"/>
              <a:gd name="connsiteY551" fmla="*/ 2010582 h 3694083"/>
              <a:gd name="connsiteX552" fmla="*/ 4299574 w 6725852"/>
              <a:gd name="connsiteY552" fmla="*/ 2083319 h 3694083"/>
              <a:gd name="connsiteX553" fmla="*/ 4247620 w 6725852"/>
              <a:gd name="connsiteY553" fmla="*/ 2135273 h 3694083"/>
              <a:gd name="connsiteX554" fmla="*/ 4190470 w 6725852"/>
              <a:gd name="connsiteY554" fmla="*/ 2161250 h 3694083"/>
              <a:gd name="connsiteX555" fmla="*/ 4112538 w 6725852"/>
              <a:gd name="connsiteY555" fmla="*/ 2182032 h 3694083"/>
              <a:gd name="connsiteX556" fmla="*/ 4048808 w 6725852"/>
              <a:gd name="connsiteY556" fmla="*/ 2195689 h 3694083"/>
              <a:gd name="connsiteX557" fmla="*/ 4057513 w 6725852"/>
              <a:gd name="connsiteY557" fmla="*/ 2208746 h 3694083"/>
              <a:gd name="connsiteX558" fmla="*/ 4062108 w 6725852"/>
              <a:gd name="connsiteY558" fmla="*/ 2240911 h 3694083"/>
              <a:gd name="connsiteX559" fmla="*/ 4190768 w 6725852"/>
              <a:gd name="connsiteY559" fmla="*/ 2204151 h 3694083"/>
              <a:gd name="connsiteX560" fmla="*/ 4209148 w 6725852"/>
              <a:gd name="connsiteY560" fmla="*/ 2254696 h 3694083"/>
              <a:gd name="connsiteX561" fmla="*/ 4172388 w 6725852"/>
              <a:gd name="connsiteY561" fmla="*/ 2314431 h 3694083"/>
              <a:gd name="connsiteX562" fmla="*/ 4121843 w 6725852"/>
              <a:gd name="connsiteY562" fmla="*/ 2401735 h 3694083"/>
              <a:gd name="connsiteX563" fmla="*/ 4052918 w 6725852"/>
              <a:gd name="connsiteY563" fmla="*/ 2452280 h 3694083"/>
              <a:gd name="connsiteX564" fmla="*/ 4002374 w 6725852"/>
              <a:gd name="connsiteY564" fmla="*/ 2512015 h 3694083"/>
              <a:gd name="connsiteX565" fmla="*/ 3970209 w 6725852"/>
              <a:gd name="connsiteY565" fmla="*/ 2548774 h 3694083"/>
              <a:gd name="connsiteX566" fmla="*/ 3997779 w 6725852"/>
              <a:gd name="connsiteY566" fmla="*/ 2576344 h 3694083"/>
              <a:gd name="connsiteX567" fmla="*/ 3983994 w 6725852"/>
              <a:gd name="connsiteY567" fmla="*/ 2603914 h 3694083"/>
              <a:gd name="connsiteX568" fmla="*/ 4016159 w 6725852"/>
              <a:gd name="connsiteY568" fmla="*/ 2654459 h 3694083"/>
              <a:gd name="connsiteX569" fmla="*/ 4016159 w 6725852"/>
              <a:gd name="connsiteY569" fmla="*/ 2691219 h 3694083"/>
              <a:gd name="connsiteX570" fmla="*/ 4002374 w 6725852"/>
              <a:gd name="connsiteY570" fmla="*/ 2783118 h 3694083"/>
              <a:gd name="connsiteX571" fmla="*/ 3933449 w 6725852"/>
              <a:gd name="connsiteY571" fmla="*/ 2815283 h 3694083"/>
              <a:gd name="connsiteX572" fmla="*/ 3919664 w 6725852"/>
              <a:gd name="connsiteY572" fmla="*/ 2902587 h 3694083"/>
              <a:gd name="connsiteX573" fmla="*/ 3905879 w 6725852"/>
              <a:gd name="connsiteY573" fmla="*/ 2943942 h 3694083"/>
              <a:gd name="connsiteX574" fmla="*/ 3878309 w 6725852"/>
              <a:gd name="connsiteY574" fmla="*/ 2957727 h 3694083"/>
              <a:gd name="connsiteX575" fmla="*/ 3850740 w 6725852"/>
              <a:gd name="connsiteY575" fmla="*/ 3035842 h 3694083"/>
              <a:gd name="connsiteX576" fmla="*/ 3781815 w 6725852"/>
              <a:gd name="connsiteY576" fmla="*/ 3132336 h 3694083"/>
              <a:gd name="connsiteX577" fmla="*/ 3662346 w 6725852"/>
              <a:gd name="connsiteY577" fmla="*/ 3178286 h 3694083"/>
              <a:gd name="connsiteX578" fmla="*/ 3588826 w 6725852"/>
              <a:gd name="connsiteY578" fmla="*/ 3136931 h 3694083"/>
              <a:gd name="connsiteX579" fmla="*/ 3602611 w 6725852"/>
              <a:gd name="connsiteY579" fmla="*/ 3100171 h 3694083"/>
              <a:gd name="connsiteX580" fmla="*/ 3593421 w 6725852"/>
              <a:gd name="connsiteY580" fmla="*/ 3068007 h 3694083"/>
              <a:gd name="connsiteX581" fmla="*/ 3579636 w 6725852"/>
              <a:gd name="connsiteY581" fmla="*/ 3040437 h 3694083"/>
              <a:gd name="connsiteX582" fmla="*/ 3561256 w 6725852"/>
              <a:gd name="connsiteY582" fmla="*/ 3012867 h 3694083"/>
              <a:gd name="connsiteX583" fmla="*/ 3542876 w 6725852"/>
              <a:gd name="connsiteY583" fmla="*/ 2980702 h 3694083"/>
              <a:gd name="connsiteX584" fmla="*/ 3533686 w 6725852"/>
              <a:gd name="connsiteY584" fmla="*/ 2948537 h 3694083"/>
              <a:gd name="connsiteX585" fmla="*/ 3533686 w 6725852"/>
              <a:gd name="connsiteY585" fmla="*/ 2897993 h 3694083"/>
              <a:gd name="connsiteX586" fmla="*/ 3483142 w 6725852"/>
              <a:gd name="connsiteY586" fmla="*/ 2824473 h 3694083"/>
              <a:gd name="connsiteX587" fmla="*/ 3478547 w 6725852"/>
              <a:gd name="connsiteY587" fmla="*/ 2801498 h 3694083"/>
              <a:gd name="connsiteX588" fmla="*/ 3478547 w 6725852"/>
              <a:gd name="connsiteY588" fmla="*/ 2755548 h 3694083"/>
              <a:gd name="connsiteX589" fmla="*/ 3492332 w 6725852"/>
              <a:gd name="connsiteY589" fmla="*/ 2705004 h 3694083"/>
              <a:gd name="connsiteX590" fmla="*/ 3524496 w 6725852"/>
              <a:gd name="connsiteY590" fmla="*/ 2677434 h 3694083"/>
              <a:gd name="connsiteX591" fmla="*/ 3524496 w 6725852"/>
              <a:gd name="connsiteY591" fmla="*/ 2663649 h 3694083"/>
              <a:gd name="connsiteX592" fmla="*/ 3496927 w 6725852"/>
              <a:gd name="connsiteY592" fmla="*/ 2636079 h 3694083"/>
              <a:gd name="connsiteX593" fmla="*/ 3510711 w 6725852"/>
              <a:gd name="connsiteY593" fmla="*/ 2594724 h 3694083"/>
              <a:gd name="connsiteX594" fmla="*/ 3437192 w 6725852"/>
              <a:gd name="connsiteY594" fmla="*/ 2479850 h 3694083"/>
              <a:gd name="connsiteX595" fmla="*/ 3423407 w 6725852"/>
              <a:gd name="connsiteY595" fmla="*/ 2466065 h 3694083"/>
              <a:gd name="connsiteX596" fmla="*/ 3446382 w 6725852"/>
              <a:gd name="connsiteY596" fmla="*/ 2397140 h 3694083"/>
              <a:gd name="connsiteX597" fmla="*/ 3423407 w 6725852"/>
              <a:gd name="connsiteY597" fmla="*/ 2378760 h 3694083"/>
              <a:gd name="connsiteX598" fmla="*/ 3414217 w 6725852"/>
              <a:gd name="connsiteY598" fmla="*/ 2364975 h 3694083"/>
              <a:gd name="connsiteX599" fmla="*/ 3382052 w 6725852"/>
              <a:gd name="connsiteY599" fmla="*/ 2364975 h 3694083"/>
              <a:gd name="connsiteX600" fmla="*/ 3354482 w 6725852"/>
              <a:gd name="connsiteY600" fmla="*/ 2337406 h 3694083"/>
              <a:gd name="connsiteX601" fmla="*/ 3331507 w 6725852"/>
              <a:gd name="connsiteY601" fmla="*/ 2319026 h 3694083"/>
              <a:gd name="connsiteX602" fmla="*/ 3248798 w 6725852"/>
              <a:gd name="connsiteY602" fmla="*/ 2364975 h 3694083"/>
              <a:gd name="connsiteX603" fmla="*/ 3221228 w 6725852"/>
              <a:gd name="connsiteY603" fmla="*/ 2351190 h 3694083"/>
              <a:gd name="connsiteX604" fmla="*/ 3152303 w 6725852"/>
              <a:gd name="connsiteY604" fmla="*/ 2369570 h 3694083"/>
              <a:gd name="connsiteX605" fmla="*/ 3115544 w 6725852"/>
              <a:gd name="connsiteY605" fmla="*/ 2369570 h 3694083"/>
              <a:gd name="connsiteX606" fmla="*/ 3060404 w 6725852"/>
              <a:gd name="connsiteY606" fmla="*/ 2323621 h 3694083"/>
              <a:gd name="connsiteX607" fmla="*/ 3032834 w 6725852"/>
              <a:gd name="connsiteY607" fmla="*/ 2314431 h 3694083"/>
              <a:gd name="connsiteX608" fmla="*/ 3014454 w 6725852"/>
              <a:gd name="connsiteY608" fmla="*/ 2300646 h 3694083"/>
              <a:gd name="connsiteX609" fmla="*/ 3028239 w 6725852"/>
              <a:gd name="connsiteY609" fmla="*/ 2273076 h 3694083"/>
              <a:gd name="connsiteX610" fmla="*/ 2986884 w 6725852"/>
              <a:gd name="connsiteY610" fmla="*/ 2231721 h 3694083"/>
              <a:gd name="connsiteX611" fmla="*/ 2959314 w 6725852"/>
              <a:gd name="connsiteY611" fmla="*/ 2181176 h 3694083"/>
              <a:gd name="connsiteX612" fmla="*/ 2959314 w 6725852"/>
              <a:gd name="connsiteY612" fmla="*/ 2162797 h 3694083"/>
              <a:gd name="connsiteX613" fmla="*/ 2973099 w 6725852"/>
              <a:gd name="connsiteY613" fmla="*/ 2112252 h 3694083"/>
              <a:gd name="connsiteX614" fmla="*/ 2950125 w 6725852"/>
              <a:gd name="connsiteY614" fmla="*/ 2052517 h 3694083"/>
              <a:gd name="connsiteX615" fmla="*/ 3028239 w 6725852"/>
              <a:gd name="connsiteY615" fmla="*/ 1882503 h 3694083"/>
              <a:gd name="connsiteX616" fmla="*/ 3060404 w 6725852"/>
              <a:gd name="connsiteY616" fmla="*/ 1882503 h 3694083"/>
              <a:gd name="connsiteX617" fmla="*/ 3092569 w 6725852"/>
              <a:gd name="connsiteY617" fmla="*/ 1859528 h 3694083"/>
              <a:gd name="connsiteX618" fmla="*/ 3092569 w 6725852"/>
              <a:gd name="connsiteY618" fmla="*/ 1827363 h 3694083"/>
              <a:gd name="connsiteX619" fmla="*/ 3087974 w 6725852"/>
              <a:gd name="connsiteY619" fmla="*/ 1790604 h 3694083"/>
              <a:gd name="connsiteX620" fmla="*/ 3124734 w 6725852"/>
              <a:gd name="connsiteY620" fmla="*/ 1763034 h 3694083"/>
              <a:gd name="connsiteX621" fmla="*/ 3152303 w 6725852"/>
              <a:gd name="connsiteY621" fmla="*/ 1749249 h 3694083"/>
              <a:gd name="connsiteX622" fmla="*/ 3158911 w 6725852"/>
              <a:gd name="connsiteY622" fmla="*/ 1738236 h 3694083"/>
              <a:gd name="connsiteX623" fmla="*/ 3151379 w 6725852"/>
              <a:gd name="connsiteY623" fmla="*/ 1735223 h 3694083"/>
              <a:gd name="connsiteX624" fmla="*/ 3130597 w 6725852"/>
              <a:gd name="connsiteY624" fmla="*/ 1688464 h 3694083"/>
              <a:gd name="connsiteX625" fmla="*/ 3099424 w 6725852"/>
              <a:gd name="connsiteY625" fmla="*/ 1688464 h 3694083"/>
              <a:gd name="connsiteX626" fmla="*/ 3109815 w 6725852"/>
              <a:gd name="connsiteY626" fmla="*/ 1657291 h 3694083"/>
              <a:gd name="connsiteX627" fmla="*/ 3073447 w 6725852"/>
              <a:gd name="connsiteY627" fmla="*/ 1646900 h 3694083"/>
              <a:gd name="connsiteX628" fmla="*/ 3109815 w 6725852"/>
              <a:gd name="connsiteY628" fmla="*/ 1620923 h 3694083"/>
              <a:gd name="connsiteX629" fmla="*/ 3089034 w 6725852"/>
              <a:gd name="connsiteY629" fmla="*/ 1527405 h 3694083"/>
              <a:gd name="connsiteX630" fmla="*/ 3115011 w 6725852"/>
              <a:gd name="connsiteY630" fmla="*/ 1506623 h 3694083"/>
              <a:gd name="connsiteX631" fmla="*/ 3229311 w 6725852"/>
              <a:gd name="connsiteY631" fmla="*/ 1532600 h 3694083"/>
              <a:gd name="connsiteX632" fmla="*/ 3239702 w 6725852"/>
              <a:gd name="connsiteY632" fmla="*/ 1501428 h 3694083"/>
              <a:gd name="connsiteX633" fmla="*/ 3239702 w 6725852"/>
              <a:gd name="connsiteY633" fmla="*/ 1459864 h 3694083"/>
              <a:gd name="connsiteX634" fmla="*/ 3224115 w 6725852"/>
              <a:gd name="connsiteY634" fmla="*/ 1428691 h 3694083"/>
              <a:gd name="connsiteX635" fmla="*/ 3234506 w 6725852"/>
              <a:gd name="connsiteY635" fmla="*/ 1418300 h 3694083"/>
              <a:gd name="connsiteX636" fmla="*/ 3198138 w 6725852"/>
              <a:gd name="connsiteY636" fmla="*/ 1418300 h 3694083"/>
              <a:gd name="connsiteX637" fmla="*/ 3187747 w 6725852"/>
              <a:gd name="connsiteY637" fmla="*/ 1402714 h 3694083"/>
              <a:gd name="connsiteX638" fmla="*/ 3187747 w 6725852"/>
              <a:gd name="connsiteY638" fmla="*/ 1381932 h 3694083"/>
              <a:gd name="connsiteX639" fmla="*/ 3239702 w 6725852"/>
              <a:gd name="connsiteY639" fmla="*/ 1392323 h 3694083"/>
              <a:gd name="connsiteX640" fmla="*/ 3213724 w 6725852"/>
              <a:gd name="connsiteY640" fmla="*/ 1361150 h 3694083"/>
              <a:gd name="connsiteX641" fmla="*/ 3276070 w 6725852"/>
              <a:gd name="connsiteY641" fmla="*/ 1361150 h 3694083"/>
              <a:gd name="connsiteX642" fmla="*/ 3322829 w 6725852"/>
              <a:gd name="connsiteY642" fmla="*/ 1278023 h 3694083"/>
              <a:gd name="connsiteX643" fmla="*/ 3400761 w 6725852"/>
              <a:gd name="connsiteY643" fmla="*/ 1226069 h 3694083"/>
              <a:gd name="connsiteX644" fmla="*/ 3411152 w 6725852"/>
              <a:gd name="connsiteY644" fmla="*/ 1168919 h 3694083"/>
              <a:gd name="connsiteX645" fmla="*/ 3411152 w 6725852"/>
              <a:gd name="connsiteY645" fmla="*/ 1122159 h 3694083"/>
              <a:gd name="connsiteX646" fmla="*/ 3442324 w 6725852"/>
              <a:gd name="connsiteY646" fmla="*/ 1090987 h 3694083"/>
              <a:gd name="connsiteX647" fmla="*/ 3463106 w 6725852"/>
              <a:gd name="connsiteY647" fmla="*/ 1101378 h 3694083"/>
              <a:gd name="connsiteX648" fmla="*/ 3467791 w 6725852"/>
              <a:gd name="connsiteY648" fmla="*/ 1109811 h 3694083"/>
              <a:gd name="connsiteX649" fmla="*/ 3468302 w 6725852"/>
              <a:gd name="connsiteY649" fmla="*/ 1116964 h 3694083"/>
              <a:gd name="connsiteX650" fmla="*/ 3468302 w 6725852"/>
              <a:gd name="connsiteY650" fmla="*/ 1148137 h 3694083"/>
              <a:gd name="connsiteX651" fmla="*/ 3473240 w 6725852"/>
              <a:gd name="connsiteY651" fmla="*/ 1153898 h 3694083"/>
              <a:gd name="connsiteX652" fmla="*/ 3431934 w 6725852"/>
              <a:gd name="connsiteY652" fmla="*/ 1168919 h 3694083"/>
              <a:gd name="connsiteX653" fmla="*/ 3447520 w 6725852"/>
              <a:gd name="connsiteY653" fmla="*/ 1210482 h 3694083"/>
              <a:gd name="connsiteX654" fmla="*/ 3504670 w 6725852"/>
              <a:gd name="connsiteY654" fmla="*/ 1189700 h 3694083"/>
              <a:gd name="connsiteX655" fmla="*/ 3572211 w 6725852"/>
              <a:gd name="connsiteY655" fmla="*/ 1184505 h 3694083"/>
              <a:gd name="connsiteX656" fmla="*/ 3639752 w 6725852"/>
              <a:gd name="connsiteY656" fmla="*/ 1184505 h 3694083"/>
              <a:gd name="connsiteX657" fmla="*/ 3655338 w 6725852"/>
              <a:gd name="connsiteY657" fmla="*/ 1090987 h 3694083"/>
              <a:gd name="connsiteX658" fmla="*/ 3712488 w 6725852"/>
              <a:gd name="connsiteY658" fmla="*/ 1106573 h 3694083"/>
              <a:gd name="connsiteX659" fmla="*/ 3707293 w 6725852"/>
              <a:gd name="connsiteY659" fmla="*/ 1059814 h 3694083"/>
              <a:gd name="connsiteX660" fmla="*/ 3655338 w 6725852"/>
              <a:gd name="connsiteY660" fmla="*/ 1075400 h 3694083"/>
              <a:gd name="connsiteX661" fmla="*/ 3676120 w 6725852"/>
              <a:gd name="connsiteY661" fmla="*/ 1023446 h 3694083"/>
              <a:gd name="connsiteX662" fmla="*/ 3790420 w 6725852"/>
              <a:gd name="connsiteY662" fmla="*/ 1007859 h 3694083"/>
              <a:gd name="connsiteX663" fmla="*/ 3806006 w 6725852"/>
              <a:gd name="connsiteY663" fmla="*/ 1007859 h 3694083"/>
              <a:gd name="connsiteX664" fmla="*/ 3780029 w 6725852"/>
              <a:gd name="connsiteY664" fmla="*/ 976687 h 3694083"/>
              <a:gd name="connsiteX665" fmla="*/ 3676120 w 6725852"/>
              <a:gd name="connsiteY665" fmla="*/ 1007859 h 3694083"/>
              <a:gd name="connsiteX666" fmla="*/ 3655338 w 6725852"/>
              <a:gd name="connsiteY666" fmla="*/ 971491 h 3694083"/>
              <a:gd name="connsiteX667" fmla="*/ 3644947 w 6725852"/>
              <a:gd name="connsiteY667" fmla="*/ 929928 h 3694083"/>
              <a:gd name="connsiteX668" fmla="*/ 3644947 w 6725852"/>
              <a:gd name="connsiteY668" fmla="*/ 903950 h 3694083"/>
              <a:gd name="connsiteX669" fmla="*/ 3655338 w 6725852"/>
              <a:gd name="connsiteY669" fmla="*/ 883169 h 3694083"/>
              <a:gd name="connsiteX670" fmla="*/ 3696902 w 6725852"/>
              <a:gd name="connsiteY670" fmla="*/ 820823 h 3694083"/>
              <a:gd name="connsiteX671" fmla="*/ 3722879 w 6725852"/>
              <a:gd name="connsiteY671" fmla="*/ 768869 h 3694083"/>
              <a:gd name="connsiteX672" fmla="*/ 3676120 w 6725852"/>
              <a:gd name="connsiteY672" fmla="*/ 763673 h 3694083"/>
              <a:gd name="connsiteX673" fmla="*/ 3660534 w 6725852"/>
              <a:gd name="connsiteY673" fmla="*/ 800041 h 3694083"/>
              <a:gd name="connsiteX674" fmla="*/ 3639752 w 6725852"/>
              <a:gd name="connsiteY674" fmla="*/ 831214 h 3694083"/>
              <a:gd name="connsiteX675" fmla="*/ 3598188 w 6725852"/>
              <a:gd name="connsiteY675" fmla="*/ 862387 h 3694083"/>
              <a:gd name="connsiteX676" fmla="*/ 3598188 w 6725852"/>
              <a:gd name="connsiteY676" fmla="*/ 976687 h 3694083"/>
              <a:gd name="connsiteX677" fmla="*/ 3608579 w 6725852"/>
              <a:gd name="connsiteY677" fmla="*/ 1018250 h 3694083"/>
              <a:gd name="connsiteX678" fmla="*/ 3577406 w 6725852"/>
              <a:gd name="connsiteY678" fmla="*/ 1049423 h 3694083"/>
              <a:gd name="connsiteX679" fmla="*/ 3572211 w 6725852"/>
              <a:gd name="connsiteY679" fmla="*/ 1111769 h 3694083"/>
              <a:gd name="connsiteX680" fmla="*/ 3546234 w 6725852"/>
              <a:gd name="connsiteY680" fmla="*/ 1148137 h 3694083"/>
              <a:gd name="connsiteX681" fmla="*/ 3499474 w 6725852"/>
              <a:gd name="connsiteY681" fmla="*/ 1184505 h 3694083"/>
              <a:gd name="connsiteX682" fmla="*/ 3473240 w 6725852"/>
              <a:gd name="connsiteY682" fmla="*/ 1153898 h 3694083"/>
              <a:gd name="connsiteX683" fmla="*/ 3489084 w 6725852"/>
              <a:gd name="connsiteY683" fmla="*/ 1148137 h 3694083"/>
              <a:gd name="connsiteX684" fmla="*/ 3467791 w 6725852"/>
              <a:gd name="connsiteY684" fmla="*/ 1109811 h 3694083"/>
              <a:gd name="connsiteX685" fmla="*/ 3463106 w 6725852"/>
              <a:gd name="connsiteY685" fmla="*/ 1044228 h 3694083"/>
              <a:gd name="connsiteX686" fmla="*/ 3390370 w 6725852"/>
              <a:gd name="connsiteY686" fmla="*/ 1101378 h 3694083"/>
              <a:gd name="connsiteX687" fmla="*/ 3338415 w 6725852"/>
              <a:gd name="connsiteY687" fmla="*/ 1065009 h 3694083"/>
              <a:gd name="connsiteX688" fmla="*/ 3348806 w 6725852"/>
              <a:gd name="connsiteY688" fmla="*/ 1018250 h 3694083"/>
              <a:gd name="connsiteX689" fmla="*/ 3348806 w 6725852"/>
              <a:gd name="connsiteY689" fmla="*/ 940319 h 3694083"/>
              <a:gd name="connsiteX690" fmla="*/ 3354002 w 6725852"/>
              <a:gd name="connsiteY690" fmla="*/ 914341 h 3694083"/>
              <a:gd name="connsiteX691" fmla="*/ 3379979 w 6725852"/>
              <a:gd name="connsiteY691" fmla="*/ 857191 h 3694083"/>
              <a:gd name="connsiteX692" fmla="*/ 3421543 w 6725852"/>
              <a:gd name="connsiteY692" fmla="*/ 862387 h 3694083"/>
              <a:gd name="connsiteX693" fmla="*/ 3494279 w 6725852"/>
              <a:gd name="connsiteY693" fmla="*/ 779259 h 3694083"/>
              <a:gd name="connsiteX694" fmla="*/ 3489084 w 6725852"/>
              <a:gd name="connsiteY694" fmla="*/ 737696 h 3694083"/>
              <a:gd name="connsiteX695" fmla="*/ 3535843 w 6725852"/>
              <a:gd name="connsiteY695" fmla="*/ 701328 h 3694083"/>
              <a:gd name="connsiteX696" fmla="*/ 3473497 w 6725852"/>
              <a:gd name="connsiteY696" fmla="*/ 685741 h 3694083"/>
              <a:gd name="connsiteX697" fmla="*/ 3541038 w 6725852"/>
              <a:gd name="connsiteY697" fmla="*/ 644178 h 3694083"/>
              <a:gd name="connsiteX698" fmla="*/ 3603384 w 6725852"/>
              <a:gd name="connsiteY698" fmla="*/ 607809 h 3694083"/>
              <a:gd name="connsiteX699" fmla="*/ 3655338 w 6725852"/>
              <a:gd name="connsiteY699" fmla="*/ 597419 h 3694083"/>
              <a:gd name="connsiteX700" fmla="*/ 3748856 w 6725852"/>
              <a:gd name="connsiteY700" fmla="*/ 576637 h 3694083"/>
              <a:gd name="connsiteX701" fmla="*/ 3837179 w 6725852"/>
              <a:gd name="connsiteY701" fmla="*/ 592223 h 3694083"/>
              <a:gd name="connsiteX702" fmla="*/ 3806006 w 6725852"/>
              <a:gd name="connsiteY702" fmla="*/ 623396 h 3694083"/>
              <a:gd name="connsiteX703" fmla="*/ 3857961 w 6725852"/>
              <a:gd name="connsiteY703" fmla="*/ 618200 h 3694083"/>
              <a:gd name="connsiteX704" fmla="*/ 4034606 w 6725852"/>
              <a:gd name="connsiteY704" fmla="*/ 685741 h 3694083"/>
              <a:gd name="connsiteX705" fmla="*/ 3956674 w 6725852"/>
              <a:gd name="connsiteY705" fmla="*/ 763673 h 3694083"/>
              <a:gd name="connsiteX706" fmla="*/ 3857961 w 6725852"/>
              <a:gd name="connsiteY706" fmla="*/ 690937 h 3694083"/>
              <a:gd name="connsiteX707" fmla="*/ 3904720 w 6725852"/>
              <a:gd name="connsiteY707" fmla="*/ 779259 h 3694083"/>
              <a:gd name="connsiteX708" fmla="*/ 3904720 w 6725852"/>
              <a:gd name="connsiteY708" fmla="*/ 836409 h 3694083"/>
              <a:gd name="connsiteX709" fmla="*/ 3920306 w 6725852"/>
              <a:gd name="connsiteY709" fmla="*/ 836409 h 3694083"/>
              <a:gd name="connsiteX710" fmla="*/ 3946284 w 6725852"/>
              <a:gd name="connsiteY710" fmla="*/ 784455 h 3694083"/>
              <a:gd name="connsiteX711" fmla="*/ 3972261 w 6725852"/>
              <a:gd name="connsiteY711" fmla="*/ 815628 h 3694083"/>
              <a:gd name="connsiteX712" fmla="*/ 3972261 w 6725852"/>
              <a:gd name="connsiteY712" fmla="*/ 784455 h 3694083"/>
              <a:gd name="connsiteX713" fmla="*/ 3972261 w 6725852"/>
              <a:gd name="connsiteY713" fmla="*/ 763673 h 3694083"/>
              <a:gd name="connsiteX714" fmla="*/ 4039802 w 6725852"/>
              <a:gd name="connsiteY714" fmla="*/ 716914 h 3694083"/>
              <a:gd name="connsiteX715" fmla="*/ 4060584 w 6725852"/>
              <a:gd name="connsiteY715" fmla="*/ 716914 h 3694083"/>
              <a:gd name="connsiteX716" fmla="*/ 4060584 w 6725852"/>
              <a:gd name="connsiteY716" fmla="*/ 685741 h 3694083"/>
              <a:gd name="connsiteX717" fmla="*/ 4050193 w 6725852"/>
              <a:gd name="connsiteY717" fmla="*/ 649373 h 3694083"/>
              <a:gd name="connsiteX718" fmla="*/ 4112538 w 6725852"/>
              <a:gd name="connsiteY718" fmla="*/ 690937 h 3694083"/>
              <a:gd name="connsiteX719" fmla="*/ 4096952 w 6725852"/>
              <a:gd name="connsiteY719" fmla="*/ 711719 h 3694083"/>
              <a:gd name="connsiteX720" fmla="*/ 4242424 w 6725852"/>
              <a:gd name="connsiteY720" fmla="*/ 644178 h 3694083"/>
              <a:gd name="connsiteX721" fmla="*/ 4315161 w 6725852"/>
              <a:gd name="connsiteY721" fmla="*/ 659764 h 3694083"/>
              <a:gd name="connsiteX722" fmla="*/ 4346334 w 6725852"/>
              <a:gd name="connsiteY722" fmla="*/ 644178 h 3694083"/>
              <a:gd name="connsiteX723" fmla="*/ 4309965 w 6725852"/>
              <a:gd name="connsiteY723" fmla="*/ 618200 h 3694083"/>
              <a:gd name="connsiteX724" fmla="*/ 4335943 w 6725852"/>
              <a:gd name="connsiteY724" fmla="*/ 597419 h 3694083"/>
              <a:gd name="connsiteX725" fmla="*/ 4517784 w 6725852"/>
              <a:gd name="connsiteY725" fmla="*/ 664959 h 3694083"/>
              <a:gd name="connsiteX726" fmla="*/ 4471024 w 6725852"/>
              <a:gd name="connsiteY726" fmla="*/ 628591 h 3694083"/>
              <a:gd name="connsiteX727" fmla="*/ 4471024 w 6725852"/>
              <a:gd name="connsiteY727" fmla="*/ 581832 h 3694083"/>
              <a:gd name="connsiteX728" fmla="*/ 4528174 w 6725852"/>
              <a:gd name="connsiteY728" fmla="*/ 545464 h 3694083"/>
              <a:gd name="connsiteX729" fmla="*/ 4538565 w 6725852"/>
              <a:gd name="connsiteY729" fmla="*/ 488314 h 3694083"/>
              <a:gd name="connsiteX730" fmla="*/ 4590520 w 6725852"/>
              <a:gd name="connsiteY730" fmla="*/ 514291 h 3694083"/>
              <a:gd name="connsiteX731" fmla="*/ 4595715 w 6725852"/>
              <a:gd name="connsiteY731" fmla="*/ 550659 h 3694083"/>
              <a:gd name="connsiteX732" fmla="*/ 4616497 w 6725852"/>
              <a:gd name="connsiteY732" fmla="*/ 519487 h 3694083"/>
              <a:gd name="connsiteX733" fmla="*/ 4611302 w 6725852"/>
              <a:gd name="connsiteY733" fmla="*/ 498705 h 3694083"/>
              <a:gd name="connsiteX734" fmla="*/ 4652865 w 6725852"/>
              <a:gd name="connsiteY734" fmla="*/ 472728 h 3694083"/>
              <a:gd name="connsiteX735" fmla="*/ 4704820 w 6725852"/>
              <a:gd name="connsiteY735" fmla="*/ 509096 h 3694083"/>
              <a:gd name="connsiteX736" fmla="*/ 4751579 w 6725852"/>
              <a:gd name="connsiteY736" fmla="*/ 483119 h 3694083"/>
              <a:gd name="connsiteX737" fmla="*/ 4839902 w 6725852"/>
              <a:gd name="connsiteY737" fmla="*/ 477923 h 3694083"/>
              <a:gd name="connsiteX738" fmla="*/ 4808729 w 6725852"/>
              <a:gd name="connsiteY738" fmla="*/ 441555 h 3694083"/>
              <a:gd name="connsiteX739" fmla="*/ 4839902 w 6725852"/>
              <a:gd name="connsiteY739" fmla="*/ 405187 h 3694083"/>
              <a:gd name="connsiteX740" fmla="*/ 4923029 w 6725852"/>
              <a:gd name="connsiteY740" fmla="*/ 389600 h 3694083"/>
              <a:gd name="connsiteX741" fmla="*/ 4969788 w 6725852"/>
              <a:gd name="connsiteY741" fmla="*/ 363623 h 3694083"/>
              <a:gd name="connsiteX742" fmla="*/ 5032134 w 6725852"/>
              <a:gd name="connsiteY742" fmla="*/ 379209 h 3694083"/>
              <a:gd name="connsiteX743" fmla="*/ 5136043 w 6725852"/>
              <a:gd name="connsiteY743" fmla="*/ 342841 h 3694083"/>
              <a:gd name="connsiteX744" fmla="*/ 1871146 w 6725852"/>
              <a:gd name="connsiteY744" fmla="*/ 51350 h 3694083"/>
              <a:gd name="connsiteX745" fmla="*/ 1926902 w 6725852"/>
              <a:gd name="connsiteY745" fmla="*/ 62501 h 3694083"/>
              <a:gd name="connsiteX746" fmla="*/ 1971507 w 6725852"/>
              <a:gd name="connsiteY746" fmla="*/ 62501 h 3694083"/>
              <a:gd name="connsiteX747" fmla="*/ 2060717 w 6725852"/>
              <a:gd name="connsiteY747" fmla="*/ 62501 h 3694083"/>
              <a:gd name="connsiteX748" fmla="*/ 2116473 w 6725852"/>
              <a:gd name="connsiteY748" fmla="*/ 84803 h 3694083"/>
              <a:gd name="connsiteX749" fmla="*/ 2172229 w 6725852"/>
              <a:gd name="connsiteY749" fmla="*/ 95954 h 3694083"/>
              <a:gd name="connsiteX750" fmla="*/ 1971507 w 6725852"/>
              <a:gd name="connsiteY750" fmla="*/ 240920 h 3694083"/>
              <a:gd name="connsiteX751" fmla="*/ 1915751 w 6725852"/>
              <a:gd name="connsiteY751" fmla="*/ 263223 h 3694083"/>
              <a:gd name="connsiteX752" fmla="*/ 1893448 w 6725852"/>
              <a:gd name="connsiteY752" fmla="*/ 330130 h 3694083"/>
              <a:gd name="connsiteX753" fmla="*/ 1871146 w 6725852"/>
              <a:gd name="connsiteY753" fmla="*/ 330130 h 3694083"/>
              <a:gd name="connsiteX754" fmla="*/ 1826541 w 6725852"/>
              <a:gd name="connsiteY754" fmla="*/ 352432 h 3694083"/>
              <a:gd name="connsiteX755" fmla="*/ 1882297 w 6725852"/>
              <a:gd name="connsiteY755" fmla="*/ 374735 h 3694083"/>
              <a:gd name="connsiteX756" fmla="*/ 1781936 w 6725852"/>
              <a:gd name="connsiteY756" fmla="*/ 397037 h 3694083"/>
              <a:gd name="connsiteX757" fmla="*/ 1837692 w 6725852"/>
              <a:gd name="connsiteY757" fmla="*/ 441642 h 3694083"/>
              <a:gd name="connsiteX758" fmla="*/ 1793087 w 6725852"/>
              <a:gd name="connsiteY758" fmla="*/ 452793 h 3694083"/>
              <a:gd name="connsiteX759" fmla="*/ 1670424 w 6725852"/>
              <a:gd name="connsiteY759" fmla="*/ 463945 h 3694083"/>
              <a:gd name="connsiteX760" fmla="*/ 1859995 w 6725852"/>
              <a:gd name="connsiteY760" fmla="*/ 486247 h 3694083"/>
              <a:gd name="connsiteX761" fmla="*/ 1915751 w 6725852"/>
              <a:gd name="connsiteY761" fmla="*/ 542003 h 3694083"/>
              <a:gd name="connsiteX762" fmla="*/ 2016112 w 6725852"/>
              <a:gd name="connsiteY762" fmla="*/ 564306 h 3694083"/>
              <a:gd name="connsiteX763" fmla="*/ 2049565 w 6725852"/>
              <a:gd name="connsiteY763" fmla="*/ 675819 h 3694083"/>
              <a:gd name="connsiteX764" fmla="*/ 2183380 w 6725852"/>
              <a:gd name="connsiteY764" fmla="*/ 731574 h 3694083"/>
              <a:gd name="connsiteX765" fmla="*/ 2116473 w 6725852"/>
              <a:gd name="connsiteY765" fmla="*/ 787330 h 3694083"/>
              <a:gd name="connsiteX766" fmla="*/ 2116473 w 6725852"/>
              <a:gd name="connsiteY766" fmla="*/ 831935 h 3694083"/>
              <a:gd name="connsiteX767" fmla="*/ 2083019 w 6725852"/>
              <a:gd name="connsiteY767" fmla="*/ 798481 h 3694083"/>
              <a:gd name="connsiteX768" fmla="*/ 2071868 w 6725852"/>
              <a:gd name="connsiteY768" fmla="*/ 776179 h 3694083"/>
              <a:gd name="connsiteX769" fmla="*/ 2038414 w 6725852"/>
              <a:gd name="connsiteY769" fmla="*/ 798481 h 3694083"/>
              <a:gd name="connsiteX770" fmla="*/ 2127624 w 6725852"/>
              <a:gd name="connsiteY770" fmla="*/ 865389 h 3694083"/>
              <a:gd name="connsiteX771" fmla="*/ 2083019 w 6725852"/>
              <a:gd name="connsiteY771" fmla="*/ 932296 h 3694083"/>
              <a:gd name="connsiteX772" fmla="*/ 2027263 w 6725852"/>
              <a:gd name="connsiteY772" fmla="*/ 887691 h 3694083"/>
              <a:gd name="connsiteX773" fmla="*/ 2071868 w 6725852"/>
              <a:gd name="connsiteY773" fmla="*/ 932296 h 3694083"/>
              <a:gd name="connsiteX774" fmla="*/ 2016112 w 6725852"/>
              <a:gd name="connsiteY774" fmla="*/ 965750 h 3694083"/>
              <a:gd name="connsiteX775" fmla="*/ 1995668 w 6725852"/>
              <a:gd name="connsiteY775" fmla="*/ 949023 h 3694083"/>
              <a:gd name="connsiteX776" fmla="*/ 1993809 w 6725852"/>
              <a:gd name="connsiteY776" fmla="*/ 943447 h 3694083"/>
              <a:gd name="connsiteX777" fmla="*/ 1975222 w 6725852"/>
              <a:gd name="connsiteY777" fmla="*/ 932295 h 3694083"/>
              <a:gd name="connsiteX778" fmla="*/ 1893448 w 6725852"/>
              <a:gd name="connsiteY778" fmla="*/ 865389 h 3694083"/>
              <a:gd name="connsiteX779" fmla="*/ 1859995 w 6725852"/>
              <a:gd name="connsiteY779" fmla="*/ 843086 h 3694083"/>
              <a:gd name="connsiteX780" fmla="*/ 1893448 w 6725852"/>
              <a:gd name="connsiteY780" fmla="*/ 753876 h 3694083"/>
              <a:gd name="connsiteX781" fmla="*/ 1915751 w 6725852"/>
              <a:gd name="connsiteY781" fmla="*/ 709271 h 3694083"/>
              <a:gd name="connsiteX782" fmla="*/ 1893448 w 6725852"/>
              <a:gd name="connsiteY782" fmla="*/ 675819 h 3694083"/>
              <a:gd name="connsiteX783" fmla="*/ 1837692 w 6725852"/>
              <a:gd name="connsiteY783" fmla="*/ 642364 h 3694083"/>
              <a:gd name="connsiteX784" fmla="*/ 1815390 w 6725852"/>
              <a:gd name="connsiteY784" fmla="*/ 664667 h 3694083"/>
              <a:gd name="connsiteX785" fmla="*/ 1815390 w 6725852"/>
              <a:gd name="connsiteY785" fmla="*/ 709271 h 3694083"/>
              <a:gd name="connsiteX786" fmla="*/ 1759634 w 6725852"/>
              <a:gd name="connsiteY786" fmla="*/ 742725 h 3694083"/>
              <a:gd name="connsiteX787" fmla="*/ 1759634 w 6725852"/>
              <a:gd name="connsiteY787" fmla="*/ 753876 h 3694083"/>
              <a:gd name="connsiteX788" fmla="*/ 1804239 w 6725852"/>
              <a:gd name="connsiteY788" fmla="*/ 831935 h 3694083"/>
              <a:gd name="connsiteX789" fmla="*/ 1793087 w 6725852"/>
              <a:gd name="connsiteY789" fmla="*/ 887691 h 3694083"/>
              <a:gd name="connsiteX790" fmla="*/ 1748483 w 6725852"/>
              <a:gd name="connsiteY790" fmla="*/ 865389 h 3694083"/>
              <a:gd name="connsiteX791" fmla="*/ 1715029 w 6725852"/>
              <a:gd name="connsiteY791" fmla="*/ 898842 h 3694083"/>
              <a:gd name="connsiteX792" fmla="*/ 1670424 w 6725852"/>
              <a:gd name="connsiteY792" fmla="*/ 854237 h 3694083"/>
              <a:gd name="connsiteX793" fmla="*/ 1614668 w 6725852"/>
              <a:gd name="connsiteY793" fmla="*/ 898842 h 3694083"/>
              <a:gd name="connsiteX794" fmla="*/ 1581214 w 6725852"/>
              <a:gd name="connsiteY794" fmla="*/ 999203 h 3694083"/>
              <a:gd name="connsiteX795" fmla="*/ 1570063 w 6725852"/>
              <a:gd name="connsiteY795" fmla="*/ 1077262 h 3694083"/>
              <a:gd name="connsiteX796" fmla="*/ 1636970 w 6725852"/>
              <a:gd name="connsiteY796" fmla="*/ 1110715 h 3694083"/>
              <a:gd name="connsiteX797" fmla="*/ 1737331 w 6725852"/>
              <a:gd name="connsiteY797" fmla="*/ 1177623 h 3694083"/>
              <a:gd name="connsiteX798" fmla="*/ 1815390 w 6725852"/>
              <a:gd name="connsiteY798" fmla="*/ 1289135 h 3694083"/>
              <a:gd name="connsiteX799" fmla="*/ 1837692 w 6725852"/>
              <a:gd name="connsiteY799" fmla="*/ 1300286 h 3694083"/>
              <a:gd name="connsiteX800" fmla="*/ 1804239 w 6725852"/>
              <a:gd name="connsiteY800" fmla="*/ 1188774 h 3694083"/>
              <a:gd name="connsiteX801" fmla="*/ 1882297 w 6725852"/>
              <a:gd name="connsiteY801" fmla="*/ 1133018 h 3694083"/>
              <a:gd name="connsiteX802" fmla="*/ 1871146 w 6725852"/>
              <a:gd name="connsiteY802" fmla="*/ 1099564 h 3694083"/>
              <a:gd name="connsiteX803" fmla="*/ 1815390 w 6725852"/>
              <a:gd name="connsiteY803" fmla="*/ 1088413 h 3694083"/>
              <a:gd name="connsiteX804" fmla="*/ 1826541 w 6725852"/>
              <a:gd name="connsiteY804" fmla="*/ 1010354 h 3694083"/>
              <a:gd name="connsiteX805" fmla="*/ 1837692 w 6725852"/>
              <a:gd name="connsiteY805" fmla="*/ 999203 h 3694083"/>
              <a:gd name="connsiteX806" fmla="*/ 1826541 w 6725852"/>
              <a:gd name="connsiteY806" fmla="*/ 965750 h 3694083"/>
              <a:gd name="connsiteX807" fmla="*/ 1826541 w 6725852"/>
              <a:gd name="connsiteY807" fmla="*/ 909993 h 3694083"/>
              <a:gd name="connsiteX808" fmla="*/ 1848844 w 6725852"/>
              <a:gd name="connsiteY808" fmla="*/ 887691 h 3694083"/>
              <a:gd name="connsiteX809" fmla="*/ 1938053 w 6725852"/>
              <a:gd name="connsiteY809" fmla="*/ 909993 h 3694083"/>
              <a:gd name="connsiteX810" fmla="*/ 1975222 w 6725852"/>
              <a:gd name="connsiteY810" fmla="*/ 932295 h 3694083"/>
              <a:gd name="connsiteX811" fmla="*/ 1995668 w 6725852"/>
              <a:gd name="connsiteY811" fmla="*/ 949023 h 3694083"/>
              <a:gd name="connsiteX812" fmla="*/ 2004961 w 6725852"/>
              <a:gd name="connsiteY812" fmla="*/ 976901 h 3694083"/>
              <a:gd name="connsiteX813" fmla="*/ 2016112 w 6725852"/>
              <a:gd name="connsiteY813" fmla="*/ 1054959 h 3694083"/>
              <a:gd name="connsiteX814" fmla="*/ 2094170 w 6725852"/>
              <a:gd name="connsiteY814" fmla="*/ 1010354 h 3694083"/>
              <a:gd name="connsiteX815" fmla="*/ 2149926 w 6725852"/>
              <a:gd name="connsiteY815" fmla="*/ 1099564 h 3694083"/>
              <a:gd name="connsiteX816" fmla="*/ 2149926 w 6725852"/>
              <a:gd name="connsiteY816" fmla="*/ 1155320 h 3694083"/>
              <a:gd name="connsiteX817" fmla="*/ 2172229 w 6725852"/>
              <a:gd name="connsiteY817" fmla="*/ 1177623 h 3694083"/>
              <a:gd name="connsiteX818" fmla="*/ 2183380 w 6725852"/>
              <a:gd name="connsiteY818" fmla="*/ 1177623 h 3694083"/>
              <a:gd name="connsiteX819" fmla="*/ 2227985 w 6725852"/>
              <a:gd name="connsiteY819" fmla="*/ 1222228 h 3694083"/>
              <a:gd name="connsiteX820" fmla="*/ 2250287 w 6725852"/>
              <a:gd name="connsiteY820" fmla="*/ 1222228 h 3694083"/>
              <a:gd name="connsiteX821" fmla="*/ 2261439 w 6725852"/>
              <a:gd name="connsiteY821" fmla="*/ 1233379 h 3694083"/>
              <a:gd name="connsiteX822" fmla="*/ 2261439 w 6725852"/>
              <a:gd name="connsiteY822" fmla="*/ 1300286 h 3694083"/>
              <a:gd name="connsiteX823" fmla="*/ 2250287 w 6725852"/>
              <a:gd name="connsiteY823" fmla="*/ 1333740 h 3694083"/>
              <a:gd name="connsiteX824" fmla="*/ 2317195 w 6725852"/>
              <a:gd name="connsiteY824" fmla="*/ 1422950 h 3694083"/>
              <a:gd name="connsiteX825" fmla="*/ 2283741 w 6725852"/>
              <a:gd name="connsiteY825" fmla="*/ 1456403 h 3694083"/>
              <a:gd name="connsiteX826" fmla="*/ 2261439 w 6725852"/>
              <a:gd name="connsiteY826" fmla="*/ 1445252 h 3694083"/>
              <a:gd name="connsiteX827" fmla="*/ 2239136 w 6725852"/>
              <a:gd name="connsiteY827" fmla="*/ 1434101 h 3694083"/>
              <a:gd name="connsiteX828" fmla="*/ 2183380 w 6725852"/>
              <a:gd name="connsiteY828" fmla="*/ 1434101 h 3694083"/>
              <a:gd name="connsiteX829" fmla="*/ 2183380 w 6725852"/>
              <a:gd name="connsiteY829" fmla="*/ 1456403 h 3694083"/>
              <a:gd name="connsiteX830" fmla="*/ 2183380 w 6725852"/>
              <a:gd name="connsiteY830" fmla="*/ 1489857 h 3694083"/>
              <a:gd name="connsiteX831" fmla="*/ 2083019 w 6725852"/>
              <a:gd name="connsiteY831" fmla="*/ 1556764 h 3694083"/>
              <a:gd name="connsiteX832" fmla="*/ 2060717 w 6725852"/>
              <a:gd name="connsiteY832" fmla="*/ 1556764 h 3694083"/>
              <a:gd name="connsiteX833" fmla="*/ 2094170 w 6725852"/>
              <a:gd name="connsiteY833" fmla="*/ 1512159 h 3694083"/>
              <a:gd name="connsiteX834" fmla="*/ 2016112 w 6725852"/>
              <a:gd name="connsiteY834" fmla="*/ 1534462 h 3694083"/>
              <a:gd name="connsiteX835" fmla="*/ 2004961 w 6725852"/>
              <a:gd name="connsiteY835" fmla="*/ 1612520 h 3694083"/>
              <a:gd name="connsiteX836" fmla="*/ 1971507 w 6725852"/>
              <a:gd name="connsiteY836" fmla="*/ 1612520 h 3694083"/>
              <a:gd name="connsiteX837" fmla="*/ 1960356 w 6725852"/>
              <a:gd name="connsiteY837" fmla="*/ 1612520 h 3694083"/>
              <a:gd name="connsiteX838" fmla="*/ 1915751 w 6725852"/>
              <a:gd name="connsiteY838" fmla="*/ 1690579 h 3694083"/>
              <a:gd name="connsiteX839" fmla="*/ 1826541 w 6725852"/>
              <a:gd name="connsiteY839" fmla="*/ 1790940 h 3694083"/>
              <a:gd name="connsiteX840" fmla="*/ 1793087 w 6725852"/>
              <a:gd name="connsiteY840" fmla="*/ 1824393 h 3694083"/>
              <a:gd name="connsiteX841" fmla="*/ 1837692 w 6725852"/>
              <a:gd name="connsiteY841" fmla="*/ 1913603 h 3694083"/>
              <a:gd name="connsiteX842" fmla="*/ 1815390 w 6725852"/>
              <a:gd name="connsiteY842" fmla="*/ 1947057 h 3694083"/>
              <a:gd name="connsiteX843" fmla="*/ 1770785 w 6725852"/>
              <a:gd name="connsiteY843" fmla="*/ 1935906 h 3694083"/>
              <a:gd name="connsiteX844" fmla="*/ 1759634 w 6725852"/>
              <a:gd name="connsiteY844" fmla="*/ 1913603 h 3694083"/>
              <a:gd name="connsiteX845" fmla="*/ 1737331 w 6725852"/>
              <a:gd name="connsiteY845" fmla="*/ 1857847 h 3694083"/>
              <a:gd name="connsiteX846" fmla="*/ 1692726 w 6725852"/>
              <a:gd name="connsiteY846" fmla="*/ 1846696 h 3694083"/>
              <a:gd name="connsiteX847" fmla="*/ 1670424 w 6725852"/>
              <a:gd name="connsiteY847" fmla="*/ 1857847 h 3694083"/>
              <a:gd name="connsiteX848" fmla="*/ 1659273 w 6725852"/>
              <a:gd name="connsiteY848" fmla="*/ 1891301 h 3694083"/>
              <a:gd name="connsiteX849" fmla="*/ 1592365 w 6725852"/>
              <a:gd name="connsiteY849" fmla="*/ 1857847 h 3694083"/>
              <a:gd name="connsiteX850" fmla="*/ 1525458 w 6725852"/>
              <a:gd name="connsiteY850" fmla="*/ 1913603 h 3694083"/>
              <a:gd name="connsiteX851" fmla="*/ 1503156 w 6725852"/>
              <a:gd name="connsiteY851" fmla="*/ 1924754 h 3694083"/>
              <a:gd name="connsiteX852" fmla="*/ 1525458 w 6725852"/>
              <a:gd name="connsiteY852" fmla="*/ 1958208 h 3694083"/>
              <a:gd name="connsiteX853" fmla="*/ 1525458 w 6725852"/>
              <a:gd name="connsiteY853" fmla="*/ 2002813 h 3694083"/>
              <a:gd name="connsiteX854" fmla="*/ 1558912 w 6725852"/>
              <a:gd name="connsiteY854" fmla="*/ 2080871 h 3694083"/>
              <a:gd name="connsiteX855" fmla="*/ 1692726 w 6725852"/>
              <a:gd name="connsiteY855" fmla="*/ 2025115 h 3694083"/>
              <a:gd name="connsiteX856" fmla="*/ 1692726 w 6725852"/>
              <a:gd name="connsiteY856" fmla="*/ 2080871 h 3694083"/>
              <a:gd name="connsiteX857" fmla="*/ 1670424 w 6725852"/>
              <a:gd name="connsiteY857" fmla="*/ 2147779 h 3694083"/>
              <a:gd name="connsiteX858" fmla="*/ 1748483 w 6725852"/>
              <a:gd name="connsiteY858" fmla="*/ 2125476 h 3694083"/>
              <a:gd name="connsiteX859" fmla="*/ 1759634 w 6725852"/>
              <a:gd name="connsiteY859" fmla="*/ 2147779 h 3694083"/>
              <a:gd name="connsiteX860" fmla="*/ 1759634 w 6725852"/>
              <a:gd name="connsiteY860" fmla="*/ 2203535 h 3694083"/>
              <a:gd name="connsiteX861" fmla="*/ 1793087 w 6725852"/>
              <a:gd name="connsiteY861" fmla="*/ 2281593 h 3694083"/>
              <a:gd name="connsiteX862" fmla="*/ 1893448 w 6725852"/>
              <a:gd name="connsiteY862" fmla="*/ 2225837 h 3694083"/>
              <a:gd name="connsiteX863" fmla="*/ 1938053 w 6725852"/>
              <a:gd name="connsiteY863" fmla="*/ 2203535 h 3694083"/>
              <a:gd name="connsiteX864" fmla="*/ 1993809 w 6725852"/>
              <a:gd name="connsiteY864" fmla="*/ 2203535 h 3694083"/>
              <a:gd name="connsiteX865" fmla="*/ 2038414 w 6725852"/>
              <a:gd name="connsiteY865" fmla="*/ 2225837 h 3694083"/>
              <a:gd name="connsiteX866" fmla="*/ 2105322 w 6725852"/>
              <a:gd name="connsiteY866" fmla="*/ 2248140 h 3694083"/>
              <a:gd name="connsiteX867" fmla="*/ 2161078 w 6725852"/>
              <a:gd name="connsiteY867" fmla="*/ 2248140 h 3694083"/>
              <a:gd name="connsiteX868" fmla="*/ 2227985 w 6725852"/>
              <a:gd name="connsiteY868" fmla="*/ 2326198 h 3694083"/>
              <a:gd name="connsiteX869" fmla="*/ 2294892 w 6725852"/>
              <a:gd name="connsiteY869" fmla="*/ 2326198 h 3694083"/>
              <a:gd name="connsiteX870" fmla="*/ 2339497 w 6725852"/>
              <a:gd name="connsiteY870" fmla="*/ 2359652 h 3694083"/>
              <a:gd name="connsiteX871" fmla="*/ 2372951 w 6725852"/>
              <a:gd name="connsiteY871" fmla="*/ 2415408 h 3694083"/>
              <a:gd name="connsiteX872" fmla="*/ 2395253 w 6725852"/>
              <a:gd name="connsiteY872" fmla="*/ 2471164 h 3694083"/>
              <a:gd name="connsiteX873" fmla="*/ 2495614 w 6725852"/>
              <a:gd name="connsiteY873" fmla="*/ 2471164 h 3694083"/>
              <a:gd name="connsiteX874" fmla="*/ 2529068 w 6725852"/>
              <a:gd name="connsiteY874" fmla="*/ 2515769 h 3694083"/>
              <a:gd name="connsiteX875" fmla="*/ 2618278 w 6725852"/>
              <a:gd name="connsiteY875" fmla="*/ 2560374 h 3694083"/>
              <a:gd name="connsiteX876" fmla="*/ 2651731 w 6725852"/>
              <a:gd name="connsiteY876" fmla="*/ 2638432 h 3694083"/>
              <a:gd name="connsiteX877" fmla="*/ 2573673 w 6725852"/>
              <a:gd name="connsiteY877" fmla="*/ 2705340 h 3694083"/>
              <a:gd name="connsiteX878" fmla="*/ 2540219 w 6725852"/>
              <a:gd name="connsiteY878" fmla="*/ 2783398 h 3694083"/>
              <a:gd name="connsiteX879" fmla="*/ 2540219 w 6725852"/>
              <a:gd name="connsiteY879" fmla="*/ 2894911 h 3694083"/>
              <a:gd name="connsiteX880" fmla="*/ 2495614 w 6725852"/>
              <a:gd name="connsiteY880" fmla="*/ 2917213 h 3694083"/>
              <a:gd name="connsiteX881" fmla="*/ 2428707 w 6725852"/>
              <a:gd name="connsiteY881" fmla="*/ 2928364 h 3694083"/>
              <a:gd name="connsiteX882" fmla="*/ 2387116 w 6725852"/>
              <a:gd name="connsiteY882" fmla="*/ 2975983 h 3694083"/>
              <a:gd name="connsiteX883" fmla="*/ 2333570 w 6725852"/>
              <a:gd name="connsiteY883" fmla="*/ 3136621 h 3694083"/>
              <a:gd name="connsiteX884" fmla="*/ 2230597 w 6725852"/>
              <a:gd name="connsiteY884" fmla="*/ 3157215 h 3694083"/>
              <a:gd name="connsiteX885" fmla="*/ 2234716 w 6725852"/>
              <a:gd name="connsiteY885" fmla="*/ 3218999 h 3694083"/>
              <a:gd name="connsiteX886" fmla="*/ 2189408 w 6725852"/>
              <a:gd name="connsiteY886" fmla="*/ 3251950 h 3694083"/>
              <a:gd name="connsiteX887" fmla="*/ 2148219 w 6725852"/>
              <a:gd name="connsiteY887" fmla="*/ 3272545 h 3694083"/>
              <a:gd name="connsiteX888" fmla="*/ 2135862 w 6725852"/>
              <a:gd name="connsiteY888" fmla="*/ 3342567 h 3694083"/>
              <a:gd name="connsiteX889" fmla="*/ 2074078 w 6725852"/>
              <a:gd name="connsiteY889" fmla="*/ 3317853 h 3694083"/>
              <a:gd name="connsiteX890" fmla="*/ 2111148 w 6725852"/>
              <a:gd name="connsiteY890" fmla="*/ 3342567 h 3694083"/>
              <a:gd name="connsiteX891" fmla="*/ 2074078 w 6725852"/>
              <a:gd name="connsiteY891" fmla="*/ 3391994 h 3694083"/>
              <a:gd name="connsiteX892" fmla="*/ 2045246 w 6725852"/>
              <a:gd name="connsiteY892" fmla="*/ 3437302 h 3694083"/>
              <a:gd name="connsiteX893" fmla="*/ 2074078 w 6725852"/>
              <a:gd name="connsiteY893" fmla="*/ 3474372 h 3694083"/>
              <a:gd name="connsiteX894" fmla="*/ 2016413 w 6725852"/>
              <a:gd name="connsiteY894" fmla="*/ 3589702 h 3694083"/>
              <a:gd name="connsiteX895" fmla="*/ 2108639 w 6725852"/>
              <a:gd name="connsiteY895" fmla="*/ 3682629 h 3694083"/>
              <a:gd name="connsiteX896" fmla="*/ 2095577 w 6725852"/>
              <a:gd name="connsiteY896" fmla="*/ 3679615 h 3694083"/>
              <a:gd name="connsiteX897" fmla="*/ 1999938 w 6725852"/>
              <a:gd name="connsiteY897" fmla="*/ 3692675 h 3694083"/>
              <a:gd name="connsiteX898" fmla="*/ 1926902 w 6725852"/>
              <a:gd name="connsiteY898" fmla="*/ 3642042 h 3694083"/>
              <a:gd name="connsiteX899" fmla="*/ 1871146 w 6725852"/>
              <a:gd name="connsiteY899" fmla="*/ 3586286 h 3694083"/>
              <a:gd name="connsiteX900" fmla="*/ 1859995 w 6725852"/>
              <a:gd name="connsiteY900" fmla="*/ 3552832 h 3694083"/>
              <a:gd name="connsiteX901" fmla="*/ 1859995 w 6725852"/>
              <a:gd name="connsiteY901" fmla="*/ 3519379 h 3694083"/>
              <a:gd name="connsiteX902" fmla="*/ 1871146 w 6725852"/>
              <a:gd name="connsiteY902" fmla="*/ 3485925 h 3694083"/>
              <a:gd name="connsiteX903" fmla="*/ 1882297 w 6725852"/>
              <a:gd name="connsiteY903" fmla="*/ 3474774 h 3694083"/>
              <a:gd name="connsiteX904" fmla="*/ 1859995 w 6725852"/>
              <a:gd name="connsiteY904" fmla="*/ 3474774 h 3694083"/>
              <a:gd name="connsiteX905" fmla="*/ 1859995 w 6725852"/>
              <a:gd name="connsiteY905" fmla="*/ 3441320 h 3694083"/>
              <a:gd name="connsiteX906" fmla="*/ 1893448 w 6725852"/>
              <a:gd name="connsiteY906" fmla="*/ 3407867 h 3694083"/>
              <a:gd name="connsiteX907" fmla="*/ 1893448 w 6725852"/>
              <a:gd name="connsiteY907" fmla="*/ 3363262 h 3694083"/>
              <a:gd name="connsiteX908" fmla="*/ 1893448 w 6725852"/>
              <a:gd name="connsiteY908" fmla="*/ 3352111 h 3694083"/>
              <a:gd name="connsiteX909" fmla="*/ 1893448 w 6725852"/>
              <a:gd name="connsiteY909" fmla="*/ 3285203 h 3694083"/>
              <a:gd name="connsiteX910" fmla="*/ 1915751 w 6725852"/>
              <a:gd name="connsiteY910" fmla="*/ 3251750 h 3694083"/>
              <a:gd name="connsiteX911" fmla="*/ 1893448 w 6725852"/>
              <a:gd name="connsiteY911" fmla="*/ 3218296 h 3694083"/>
              <a:gd name="connsiteX912" fmla="*/ 1960356 w 6725852"/>
              <a:gd name="connsiteY912" fmla="*/ 3117935 h 3694083"/>
              <a:gd name="connsiteX913" fmla="*/ 1960356 w 6725852"/>
              <a:gd name="connsiteY913" fmla="*/ 3039876 h 3694083"/>
              <a:gd name="connsiteX914" fmla="*/ 1960356 w 6725852"/>
              <a:gd name="connsiteY914" fmla="*/ 2861457 h 3694083"/>
              <a:gd name="connsiteX915" fmla="*/ 1960356 w 6725852"/>
              <a:gd name="connsiteY915" fmla="*/ 2816852 h 3694083"/>
              <a:gd name="connsiteX916" fmla="*/ 1949204 w 6725852"/>
              <a:gd name="connsiteY916" fmla="*/ 2794550 h 3694083"/>
              <a:gd name="connsiteX917" fmla="*/ 1893448 w 6725852"/>
              <a:gd name="connsiteY917" fmla="*/ 2749945 h 3694083"/>
              <a:gd name="connsiteX918" fmla="*/ 1837692 w 6725852"/>
              <a:gd name="connsiteY918" fmla="*/ 2705340 h 3694083"/>
              <a:gd name="connsiteX919" fmla="*/ 1848844 w 6725852"/>
              <a:gd name="connsiteY919" fmla="*/ 2671886 h 3694083"/>
              <a:gd name="connsiteX920" fmla="*/ 1815390 w 6725852"/>
              <a:gd name="connsiteY920" fmla="*/ 2604979 h 3694083"/>
              <a:gd name="connsiteX921" fmla="*/ 1781936 w 6725852"/>
              <a:gd name="connsiteY921" fmla="*/ 2571525 h 3694083"/>
              <a:gd name="connsiteX922" fmla="*/ 1759634 w 6725852"/>
              <a:gd name="connsiteY922" fmla="*/ 2538071 h 3694083"/>
              <a:gd name="connsiteX923" fmla="*/ 1793087 w 6725852"/>
              <a:gd name="connsiteY923" fmla="*/ 2515769 h 3694083"/>
              <a:gd name="connsiteX924" fmla="*/ 1793087 w 6725852"/>
              <a:gd name="connsiteY924" fmla="*/ 2471164 h 3694083"/>
              <a:gd name="connsiteX925" fmla="*/ 1793087 w 6725852"/>
              <a:gd name="connsiteY925" fmla="*/ 2415408 h 3694083"/>
              <a:gd name="connsiteX926" fmla="*/ 1848844 w 6725852"/>
              <a:gd name="connsiteY926" fmla="*/ 2404257 h 3694083"/>
              <a:gd name="connsiteX927" fmla="*/ 1848844 w 6725852"/>
              <a:gd name="connsiteY927" fmla="*/ 2370803 h 3694083"/>
              <a:gd name="connsiteX928" fmla="*/ 1848844 w 6725852"/>
              <a:gd name="connsiteY928" fmla="*/ 2281593 h 3694083"/>
              <a:gd name="connsiteX929" fmla="*/ 1793087 w 6725852"/>
              <a:gd name="connsiteY929" fmla="*/ 2315047 h 3694083"/>
              <a:gd name="connsiteX930" fmla="*/ 1703878 w 6725852"/>
              <a:gd name="connsiteY930" fmla="*/ 2270442 h 3694083"/>
              <a:gd name="connsiteX931" fmla="*/ 1681575 w 6725852"/>
              <a:gd name="connsiteY931" fmla="*/ 2203535 h 3694083"/>
              <a:gd name="connsiteX932" fmla="*/ 1670424 w 6725852"/>
              <a:gd name="connsiteY932" fmla="*/ 2192384 h 3694083"/>
              <a:gd name="connsiteX933" fmla="*/ 1614668 w 6725852"/>
              <a:gd name="connsiteY933" fmla="*/ 2181232 h 3694083"/>
              <a:gd name="connsiteX934" fmla="*/ 1558912 w 6725852"/>
              <a:gd name="connsiteY934" fmla="*/ 2147779 h 3694083"/>
              <a:gd name="connsiteX935" fmla="*/ 1492004 w 6725852"/>
              <a:gd name="connsiteY935" fmla="*/ 2158930 h 3694083"/>
              <a:gd name="connsiteX936" fmla="*/ 1347039 w 6725852"/>
              <a:gd name="connsiteY936" fmla="*/ 2058569 h 3694083"/>
              <a:gd name="connsiteX937" fmla="*/ 1347039 w 6725852"/>
              <a:gd name="connsiteY937" fmla="*/ 2025115 h 3694083"/>
              <a:gd name="connsiteX938" fmla="*/ 1157468 w 6725852"/>
              <a:gd name="connsiteY938" fmla="*/ 1813242 h 3694083"/>
              <a:gd name="connsiteX939" fmla="*/ 1291283 w 6725852"/>
              <a:gd name="connsiteY939" fmla="*/ 2002813 h 3694083"/>
              <a:gd name="connsiteX940" fmla="*/ 1257829 w 6725852"/>
              <a:gd name="connsiteY940" fmla="*/ 2002813 h 3694083"/>
              <a:gd name="connsiteX941" fmla="*/ 1168619 w 6725852"/>
              <a:gd name="connsiteY941" fmla="*/ 1913603 h 3694083"/>
              <a:gd name="connsiteX942" fmla="*/ 1179770 w 6725852"/>
              <a:gd name="connsiteY942" fmla="*/ 1880150 h 3694083"/>
              <a:gd name="connsiteX943" fmla="*/ 1146317 w 6725852"/>
              <a:gd name="connsiteY943" fmla="*/ 1846696 h 3694083"/>
              <a:gd name="connsiteX944" fmla="*/ 1090561 w 6725852"/>
              <a:gd name="connsiteY944" fmla="*/ 1779789 h 3694083"/>
              <a:gd name="connsiteX945" fmla="*/ 1001351 w 6725852"/>
              <a:gd name="connsiteY945" fmla="*/ 1668276 h 3694083"/>
              <a:gd name="connsiteX946" fmla="*/ 1023653 w 6725852"/>
              <a:gd name="connsiteY946" fmla="*/ 1645974 h 3694083"/>
              <a:gd name="connsiteX947" fmla="*/ 1023653 w 6725852"/>
              <a:gd name="connsiteY947" fmla="*/ 1612520 h 3694083"/>
              <a:gd name="connsiteX948" fmla="*/ 1012502 w 6725852"/>
              <a:gd name="connsiteY948" fmla="*/ 1501008 h 3694083"/>
              <a:gd name="connsiteX949" fmla="*/ 1001351 w 6725852"/>
              <a:gd name="connsiteY949" fmla="*/ 1467554 h 3694083"/>
              <a:gd name="connsiteX950" fmla="*/ 1023653 w 6725852"/>
              <a:gd name="connsiteY950" fmla="*/ 1434101 h 3694083"/>
              <a:gd name="connsiteX951" fmla="*/ 979048 w 6725852"/>
              <a:gd name="connsiteY951" fmla="*/ 1378345 h 3694083"/>
              <a:gd name="connsiteX952" fmla="*/ 945595 w 6725852"/>
              <a:gd name="connsiteY952" fmla="*/ 1356042 h 3694083"/>
              <a:gd name="connsiteX953" fmla="*/ 934444 w 6725852"/>
              <a:gd name="connsiteY953" fmla="*/ 1344891 h 3694083"/>
              <a:gd name="connsiteX954" fmla="*/ 923292 w 6725852"/>
              <a:gd name="connsiteY954" fmla="*/ 1333740 h 3694083"/>
              <a:gd name="connsiteX955" fmla="*/ 945595 w 6725852"/>
              <a:gd name="connsiteY955" fmla="*/ 1322589 h 3694083"/>
              <a:gd name="connsiteX956" fmla="*/ 912141 w 6725852"/>
              <a:gd name="connsiteY956" fmla="*/ 1277984 h 3694083"/>
              <a:gd name="connsiteX957" fmla="*/ 900991 w 6725852"/>
              <a:gd name="connsiteY957" fmla="*/ 1244530 h 3694083"/>
              <a:gd name="connsiteX958" fmla="*/ 900991 w 6725852"/>
              <a:gd name="connsiteY958" fmla="*/ 1222228 h 3694083"/>
              <a:gd name="connsiteX959" fmla="*/ 867536 w 6725852"/>
              <a:gd name="connsiteY959" fmla="*/ 1244530 h 3694083"/>
              <a:gd name="connsiteX960" fmla="*/ 912141 w 6725852"/>
              <a:gd name="connsiteY960" fmla="*/ 1311437 h 3694083"/>
              <a:gd name="connsiteX961" fmla="*/ 867536 w 6725852"/>
              <a:gd name="connsiteY961" fmla="*/ 1300286 h 3694083"/>
              <a:gd name="connsiteX962" fmla="*/ 845234 w 6725852"/>
              <a:gd name="connsiteY962" fmla="*/ 1233379 h 3694083"/>
              <a:gd name="connsiteX963" fmla="*/ 834083 w 6725852"/>
              <a:gd name="connsiteY963" fmla="*/ 1188774 h 3694083"/>
              <a:gd name="connsiteX964" fmla="*/ 800629 w 6725852"/>
              <a:gd name="connsiteY964" fmla="*/ 1133018 h 3694083"/>
              <a:gd name="connsiteX965" fmla="*/ 767175 w 6725852"/>
              <a:gd name="connsiteY965" fmla="*/ 1066111 h 3694083"/>
              <a:gd name="connsiteX966" fmla="*/ 722570 w 6725852"/>
              <a:gd name="connsiteY966" fmla="*/ 1043808 h 3694083"/>
              <a:gd name="connsiteX967" fmla="*/ 689117 w 6725852"/>
              <a:gd name="connsiteY967" fmla="*/ 1032657 h 3694083"/>
              <a:gd name="connsiteX968" fmla="*/ 644512 w 6725852"/>
              <a:gd name="connsiteY968" fmla="*/ 1032657 h 3694083"/>
              <a:gd name="connsiteX969" fmla="*/ 633361 w 6725852"/>
              <a:gd name="connsiteY969" fmla="*/ 1021506 h 3694083"/>
              <a:gd name="connsiteX970" fmla="*/ 577604 w 6725852"/>
              <a:gd name="connsiteY970" fmla="*/ 1032657 h 3694083"/>
              <a:gd name="connsiteX971" fmla="*/ 499546 w 6725852"/>
              <a:gd name="connsiteY971" fmla="*/ 1043808 h 3694083"/>
              <a:gd name="connsiteX972" fmla="*/ 488395 w 6725852"/>
              <a:gd name="connsiteY972" fmla="*/ 1133018 h 3694083"/>
              <a:gd name="connsiteX973" fmla="*/ 432640 w 6725852"/>
              <a:gd name="connsiteY973" fmla="*/ 1121867 h 3694083"/>
              <a:gd name="connsiteX974" fmla="*/ 365731 w 6725852"/>
              <a:gd name="connsiteY974" fmla="*/ 1199925 h 3694083"/>
              <a:gd name="connsiteX975" fmla="*/ 209614 w 6725852"/>
              <a:gd name="connsiteY975" fmla="*/ 1255681 h 3694083"/>
              <a:gd name="connsiteX976" fmla="*/ 176162 w 6725852"/>
              <a:gd name="connsiteY976" fmla="*/ 1255681 h 3694083"/>
              <a:gd name="connsiteX977" fmla="*/ 187312 w 6725852"/>
              <a:gd name="connsiteY977" fmla="*/ 1222228 h 3694083"/>
              <a:gd name="connsiteX978" fmla="*/ 231917 w 6725852"/>
              <a:gd name="connsiteY978" fmla="*/ 1211076 h 3694083"/>
              <a:gd name="connsiteX979" fmla="*/ 343429 w 6725852"/>
              <a:gd name="connsiteY979" fmla="*/ 1133018 h 3694083"/>
              <a:gd name="connsiteX980" fmla="*/ 376883 w 6725852"/>
              <a:gd name="connsiteY980" fmla="*/ 1088413 h 3694083"/>
              <a:gd name="connsiteX981" fmla="*/ 376883 w 6725852"/>
              <a:gd name="connsiteY981" fmla="*/ 1043808 h 3694083"/>
              <a:gd name="connsiteX982" fmla="*/ 309975 w 6725852"/>
              <a:gd name="connsiteY982" fmla="*/ 1054959 h 3694083"/>
              <a:gd name="connsiteX983" fmla="*/ 287674 w 6725852"/>
              <a:gd name="connsiteY983" fmla="*/ 1032657 h 3694083"/>
              <a:gd name="connsiteX984" fmla="*/ 265370 w 6725852"/>
              <a:gd name="connsiteY984" fmla="*/ 1021506 h 3694083"/>
              <a:gd name="connsiteX985" fmla="*/ 165009 w 6725852"/>
              <a:gd name="connsiteY985" fmla="*/ 1043808 h 3694083"/>
              <a:gd name="connsiteX986" fmla="*/ 187312 w 6725852"/>
              <a:gd name="connsiteY986" fmla="*/ 1010354 h 3694083"/>
              <a:gd name="connsiteX987" fmla="*/ 265370 w 6725852"/>
              <a:gd name="connsiteY987" fmla="*/ 976901 h 3694083"/>
              <a:gd name="connsiteX988" fmla="*/ 231917 w 6725852"/>
              <a:gd name="connsiteY988" fmla="*/ 954598 h 3694083"/>
              <a:gd name="connsiteX989" fmla="*/ 254219 w 6725852"/>
              <a:gd name="connsiteY989" fmla="*/ 898842 h 3694083"/>
              <a:gd name="connsiteX990" fmla="*/ 287674 w 6725852"/>
              <a:gd name="connsiteY990" fmla="*/ 876540 h 3694083"/>
              <a:gd name="connsiteX991" fmla="*/ 332278 w 6725852"/>
              <a:gd name="connsiteY991" fmla="*/ 843086 h 3694083"/>
              <a:gd name="connsiteX992" fmla="*/ 321126 w 6725852"/>
              <a:gd name="connsiteY992" fmla="*/ 831935 h 3694083"/>
              <a:gd name="connsiteX993" fmla="*/ 298824 w 6725852"/>
              <a:gd name="connsiteY993" fmla="*/ 831935 h 3694083"/>
              <a:gd name="connsiteX994" fmla="*/ 265370 w 6725852"/>
              <a:gd name="connsiteY994" fmla="*/ 854237 h 3694083"/>
              <a:gd name="connsiteX995" fmla="*/ 220765 w 6725852"/>
              <a:gd name="connsiteY995" fmla="*/ 843086 h 3694083"/>
              <a:gd name="connsiteX996" fmla="*/ 220765 w 6725852"/>
              <a:gd name="connsiteY996" fmla="*/ 831935 h 3694083"/>
              <a:gd name="connsiteX997" fmla="*/ 220765 w 6725852"/>
              <a:gd name="connsiteY997" fmla="*/ 809632 h 3694083"/>
              <a:gd name="connsiteX998" fmla="*/ 187312 w 6725852"/>
              <a:gd name="connsiteY998" fmla="*/ 765028 h 3694083"/>
              <a:gd name="connsiteX999" fmla="*/ 254219 w 6725852"/>
              <a:gd name="connsiteY999" fmla="*/ 731574 h 3694083"/>
              <a:gd name="connsiteX1000" fmla="*/ 309975 w 6725852"/>
              <a:gd name="connsiteY1000" fmla="*/ 776179 h 3694083"/>
              <a:gd name="connsiteX1001" fmla="*/ 332278 w 6725852"/>
              <a:gd name="connsiteY1001" fmla="*/ 753876 h 3694083"/>
              <a:gd name="connsiteX1002" fmla="*/ 231917 w 6725852"/>
              <a:gd name="connsiteY1002" fmla="*/ 686969 h 3694083"/>
              <a:gd name="connsiteX1003" fmla="*/ 265370 w 6725852"/>
              <a:gd name="connsiteY1003" fmla="*/ 653515 h 3694083"/>
              <a:gd name="connsiteX1004" fmla="*/ 298824 w 6725852"/>
              <a:gd name="connsiteY1004" fmla="*/ 620062 h 3694083"/>
              <a:gd name="connsiteX1005" fmla="*/ 410336 w 6725852"/>
              <a:gd name="connsiteY1005" fmla="*/ 564306 h 3694083"/>
              <a:gd name="connsiteX1006" fmla="*/ 521848 w 6725852"/>
              <a:gd name="connsiteY1006" fmla="*/ 620062 h 3694083"/>
              <a:gd name="connsiteX1007" fmla="*/ 533000 w 6725852"/>
              <a:gd name="connsiteY1007" fmla="*/ 597759 h 3694083"/>
              <a:gd name="connsiteX1008" fmla="*/ 599907 w 6725852"/>
              <a:gd name="connsiteY1008" fmla="*/ 620062 h 3694083"/>
              <a:gd name="connsiteX1009" fmla="*/ 666814 w 6725852"/>
              <a:gd name="connsiteY1009" fmla="*/ 620062 h 3694083"/>
              <a:gd name="connsiteX1010" fmla="*/ 778326 w 6725852"/>
              <a:gd name="connsiteY1010" fmla="*/ 631213 h 3694083"/>
              <a:gd name="connsiteX1011" fmla="*/ 923292 w 6725852"/>
              <a:gd name="connsiteY1011" fmla="*/ 608911 h 3694083"/>
              <a:gd name="connsiteX1012" fmla="*/ 934444 w 6725852"/>
              <a:gd name="connsiteY1012" fmla="*/ 597759 h 3694083"/>
              <a:gd name="connsiteX1013" fmla="*/ 979048 w 6725852"/>
              <a:gd name="connsiteY1013" fmla="*/ 631213 h 3694083"/>
              <a:gd name="connsiteX1014" fmla="*/ 1012502 w 6725852"/>
              <a:gd name="connsiteY1014" fmla="*/ 608911 h 3694083"/>
              <a:gd name="connsiteX1015" fmla="*/ 1045956 w 6725852"/>
              <a:gd name="connsiteY1015" fmla="*/ 642364 h 3694083"/>
              <a:gd name="connsiteX1016" fmla="*/ 1090561 w 6725852"/>
              <a:gd name="connsiteY1016" fmla="*/ 631213 h 3694083"/>
              <a:gd name="connsiteX1017" fmla="*/ 1124014 w 6725852"/>
              <a:gd name="connsiteY1017" fmla="*/ 642364 h 3694083"/>
              <a:gd name="connsiteX1018" fmla="*/ 1124014 w 6725852"/>
              <a:gd name="connsiteY1018" fmla="*/ 553154 h 3694083"/>
              <a:gd name="connsiteX1019" fmla="*/ 1045956 w 6725852"/>
              <a:gd name="connsiteY1019" fmla="*/ 597759 h 3694083"/>
              <a:gd name="connsiteX1020" fmla="*/ 967897 w 6725852"/>
              <a:gd name="connsiteY1020" fmla="*/ 564306 h 3694083"/>
              <a:gd name="connsiteX1021" fmla="*/ 1001351 w 6725852"/>
              <a:gd name="connsiteY1021" fmla="*/ 475096 h 3694083"/>
              <a:gd name="connsiteX1022" fmla="*/ 1001351 w 6725852"/>
              <a:gd name="connsiteY1022" fmla="*/ 452793 h 3694083"/>
              <a:gd name="connsiteX1023" fmla="*/ 1045956 w 6725852"/>
              <a:gd name="connsiteY1023" fmla="*/ 430491 h 3694083"/>
              <a:gd name="connsiteX1024" fmla="*/ 1168619 w 6725852"/>
              <a:gd name="connsiteY1024" fmla="*/ 475096 h 3694083"/>
              <a:gd name="connsiteX1025" fmla="*/ 1202073 w 6725852"/>
              <a:gd name="connsiteY1025" fmla="*/ 508550 h 3694083"/>
              <a:gd name="connsiteX1026" fmla="*/ 1224375 w 6725852"/>
              <a:gd name="connsiteY1026" fmla="*/ 519701 h 3694083"/>
              <a:gd name="connsiteX1027" fmla="*/ 1268980 w 6725852"/>
              <a:gd name="connsiteY1027" fmla="*/ 508550 h 3694083"/>
              <a:gd name="connsiteX1028" fmla="*/ 1313585 w 6725852"/>
              <a:gd name="connsiteY1028" fmla="*/ 497398 h 3694083"/>
              <a:gd name="connsiteX1029" fmla="*/ 1335888 w 6725852"/>
              <a:gd name="connsiteY1029" fmla="*/ 486247 h 3694083"/>
              <a:gd name="connsiteX1030" fmla="*/ 1402795 w 6725852"/>
              <a:gd name="connsiteY1030" fmla="*/ 497398 h 3694083"/>
              <a:gd name="connsiteX1031" fmla="*/ 1369341 w 6725852"/>
              <a:gd name="connsiteY1031" fmla="*/ 553154 h 3694083"/>
              <a:gd name="connsiteX1032" fmla="*/ 1413946 w 6725852"/>
              <a:gd name="connsiteY1032" fmla="*/ 597759 h 3694083"/>
              <a:gd name="connsiteX1033" fmla="*/ 1436248 w 6725852"/>
              <a:gd name="connsiteY1033" fmla="*/ 620062 h 3694083"/>
              <a:gd name="connsiteX1034" fmla="*/ 1469702 w 6725852"/>
              <a:gd name="connsiteY1034" fmla="*/ 620062 h 3694083"/>
              <a:gd name="connsiteX1035" fmla="*/ 1469702 w 6725852"/>
              <a:gd name="connsiteY1035" fmla="*/ 586608 h 3694083"/>
              <a:gd name="connsiteX1036" fmla="*/ 1413946 w 6725852"/>
              <a:gd name="connsiteY1036" fmla="*/ 553154 h 3694083"/>
              <a:gd name="connsiteX1037" fmla="*/ 1413946 w 6725852"/>
              <a:gd name="connsiteY1037" fmla="*/ 519701 h 3694083"/>
              <a:gd name="connsiteX1038" fmla="*/ 1447401 w 6725852"/>
              <a:gd name="connsiteY1038" fmla="*/ 497398 h 3694083"/>
              <a:gd name="connsiteX1039" fmla="*/ 1458551 w 6725852"/>
              <a:gd name="connsiteY1039" fmla="*/ 475096 h 3694083"/>
              <a:gd name="connsiteX1040" fmla="*/ 1480853 w 6725852"/>
              <a:gd name="connsiteY1040" fmla="*/ 475096 h 3694083"/>
              <a:gd name="connsiteX1041" fmla="*/ 1492004 w 6725852"/>
              <a:gd name="connsiteY1041" fmla="*/ 475096 h 3694083"/>
              <a:gd name="connsiteX1042" fmla="*/ 1514307 w 6725852"/>
              <a:gd name="connsiteY1042" fmla="*/ 486247 h 3694083"/>
              <a:gd name="connsiteX1043" fmla="*/ 1536609 w 6725852"/>
              <a:gd name="connsiteY1043" fmla="*/ 486247 h 3694083"/>
              <a:gd name="connsiteX1044" fmla="*/ 1492004 w 6725852"/>
              <a:gd name="connsiteY1044" fmla="*/ 441642 h 3694083"/>
              <a:gd name="connsiteX1045" fmla="*/ 1469702 w 6725852"/>
              <a:gd name="connsiteY1045" fmla="*/ 430491 h 3694083"/>
              <a:gd name="connsiteX1046" fmla="*/ 1380492 w 6725852"/>
              <a:gd name="connsiteY1046" fmla="*/ 419340 h 3694083"/>
              <a:gd name="connsiteX1047" fmla="*/ 1324736 w 6725852"/>
              <a:gd name="connsiteY1047" fmla="*/ 441642 h 3694083"/>
              <a:gd name="connsiteX1048" fmla="*/ 1302434 w 6725852"/>
              <a:gd name="connsiteY1048" fmla="*/ 452793 h 3694083"/>
              <a:gd name="connsiteX1049" fmla="*/ 1246678 w 6725852"/>
              <a:gd name="connsiteY1049" fmla="*/ 463945 h 3694083"/>
              <a:gd name="connsiteX1050" fmla="*/ 1190922 w 6725852"/>
              <a:gd name="connsiteY1050" fmla="*/ 463945 h 3694083"/>
              <a:gd name="connsiteX1051" fmla="*/ 1157468 w 6725852"/>
              <a:gd name="connsiteY1051" fmla="*/ 463945 h 3694083"/>
              <a:gd name="connsiteX1052" fmla="*/ 1124014 w 6725852"/>
              <a:gd name="connsiteY1052" fmla="*/ 430491 h 3694083"/>
              <a:gd name="connsiteX1053" fmla="*/ 1101712 w 6725852"/>
              <a:gd name="connsiteY1053" fmla="*/ 430491 h 3694083"/>
              <a:gd name="connsiteX1054" fmla="*/ 1068258 w 6725852"/>
              <a:gd name="connsiteY1054" fmla="*/ 408189 h 3694083"/>
              <a:gd name="connsiteX1055" fmla="*/ 1034804 w 6725852"/>
              <a:gd name="connsiteY1055" fmla="*/ 430491 h 3694083"/>
              <a:gd name="connsiteX1056" fmla="*/ 1001351 w 6725852"/>
              <a:gd name="connsiteY1056" fmla="*/ 397037 h 3694083"/>
              <a:gd name="connsiteX1057" fmla="*/ 1034804 w 6725852"/>
              <a:gd name="connsiteY1057" fmla="*/ 374735 h 3694083"/>
              <a:gd name="connsiteX1058" fmla="*/ 1202073 w 6725852"/>
              <a:gd name="connsiteY1058" fmla="*/ 307828 h 3694083"/>
              <a:gd name="connsiteX1059" fmla="*/ 1257829 w 6725852"/>
              <a:gd name="connsiteY1059" fmla="*/ 296676 h 3694083"/>
              <a:gd name="connsiteX1060" fmla="*/ 1246678 w 6725852"/>
              <a:gd name="connsiteY1060" fmla="*/ 352432 h 3694083"/>
              <a:gd name="connsiteX1061" fmla="*/ 1324736 w 6725852"/>
              <a:gd name="connsiteY1061" fmla="*/ 363584 h 3694083"/>
              <a:gd name="connsiteX1062" fmla="*/ 1358190 w 6725852"/>
              <a:gd name="connsiteY1062" fmla="*/ 363584 h 3694083"/>
              <a:gd name="connsiteX1063" fmla="*/ 1358190 w 6725852"/>
              <a:gd name="connsiteY1063" fmla="*/ 330130 h 3694083"/>
              <a:gd name="connsiteX1064" fmla="*/ 1391644 w 6725852"/>
              <a:gd name="connsiteY1064" fmla="*/ 352432 h 3694083"/>
              <a:gd name="connsiteX1065" fmla="*/ 1347039 w 6725852"/>
              <a:gd name="connsiteY1065" fmla="*/ 285525 h 3694083"/>
              <a:gd name="connsiteX1066" fmla="*/ 1347039 w 6725852"/>
              <a:gd name="connsiteY1066" fmla="*/ 263223 h 3694083"/>
              <a:gd name="connsiteX1067" fmla="*/ 1369341 w 6725852"/>
              <a:gd name="connsiteY1067" fmla="*/ 263223 h 3694083"/>
              <a:gd name="connsiteX1068" fmla="*/ 1447401 w 6725852"/>
              <a:gd name="connsiteY1068" fmla="*/ 296676 h 3694083"/>
              <a:gd name="connsiteX1069" fmla="*/ 1458551 w 6725852"/>
              <a:gd name="connsiteY1069" fmla="*/ 263223 h 3694083"/>
              <a:gd name="connsiteX1070" fmla="*/ 1458551 w 6725852"/>
              <a:gd name="connsiteY1070" fmla="*/ 229769 h 3694083"/>
              <a:gd name="connsiteX1071" fmla="*/ 1503156 w 6725852"/>
              <a:gd name="connsiteY1071" fmla="*/ 218618 h 3694083"/>
              <a:gd name="connsiteX1072" fmla="*/ 1514307 w 6725852"/>
              <a:gd name="connsiteY1072" fmla="*/ 218618 h 3694083"/>
              <a:gd name="connsiteX1073" fmla="*/ 1558912 w 6725852"/>
              <a:gd name="connsiteY1073" fmla="*/ 174013 h 3694083"/>
              <a:gd name="connsiteX1074" fmla="*/ 1636970 w 6725852"/>
              <a:gd name="connsiteY1074" fmla="*/ 129408 h 3694083"/>
              <a:gd name="connsiteX1075" fmla="*/ 1703878 w 6725852"/>
              <a:gd name="connsiteY1075" fmla="*/ 95954 h 3694083"/>
              <a:gd name="connsiteX1076" fmla="*/ 1837692 w 6725852"/>
              <a:gd name="connsiteY1076" fmla="*/ 62501 h 3694083"/>
              <a:gd name="connsiteX1077" fmla="*/ 2671236 w 6725852"/>
              <a:gd name="connsiteY1077" fmla="*/ 0 h 3694083"/>
              <a:gd name="connsiteX1078" fmla="*/ 2715228 w 6725852"/>
              <a:gd name="connsiteY1078" fmla="*/ 12569 h 3694083"/>
              <a:gd name="connsiteX1079" fmla="*/ 2759220 w 6725852"/>
              <a:gd name="connsiteY1079" fmla="*/ 12569 h 3694083"/>
              <a:gd name="connsiteX1080" fmla="*/ 2809496 w 6725852"/>
              <a:gd name="connsiteY1080" fmla="*/ 34565 h 3694083"/>
              <a:gd name="connsiteX1081" fmla="*/ 2831492 w 6725852"/>
              <a:gd name="connsiteY1081" fmla="*/ 53419 h 3694083"/>
              <a:gd name="connsiteX1082" fmla="*/ 2866057 w 6725852"/>
              <a:gd name="connsiteY1082" fmla="*/ 62846 h 3694083"/>
              <a:gd name="connsiteX1083" fmla="*/ 2878626 w 6725852"/>
              <a:gd name="connsiteY1083" fmla="*/ 91126 h 3694083"/>
              <a:gd name="connsiteX1084" fmla="*/ 2866057 w 6725852"/>
              <a:gd name="connsiteY1084" fmla="*/ 119406 h 3694083"/>
              <a:gd name="connsiteX1085" fmla="*/ 2853488 w 6725852"/>
              <a:gd name="connsiteY1085" fmla="*/ 163398 h 3694083"/>
              <a:gd name="connsiteX1086" fmla="*/ 2903764 w 6725852"/>
              <a:gd name="connsiteY1086" fmla="*/ 135118 h 3694083"/>
              <a:gd name="connsiteX1087" fmla="*/ 2957183 w 6725852"/>
              <a:gd name="connsiteY1087" fmla="*/ 116264 h 3694083"/>
              <a:gd name="connsiteX1088" fmla="*/ 3007459 w 6725852"/>
              <a:gd name="connsiteY1088" fmla="*/ 113122 h 3694083"/>
              <a:gd name="connsiteX1089" fmla="*/ 3045166 w 6725852"/>
              <a:gd name="connsiteY1089" fmla="*/ 141402 h 3694083"/>
              <a:gd name="connsiteX1090" fmla="*/ 3073447 w 6725852"/>
              <a:gd name="connsiteY1090" fmla="*/ 157114 h 3694083"/>
              <a:gd name="connsiteX1091" fmla="*/ 2988605 w 6725852"/>
              <a:gd name="connsiteY1091" fmla="*/ 210532 h 3694083"/>
              <a:gd name="connsiteX1092" fmla="*/ 2960325 w 6725852"/>
              <a:gd name="connsiteY1092" fmla="*/ 232528 h 3694083"/>
              <a:gd name="connsiteX1093" fmla="*/ 2932045 w 6725852"/>
              <a:gd name="connsiteY1093" fmla="*/ 257666 h 3694083"/>
              <a:gd name="connsiteX1094" fmla="*/ 2910049 w 6725852"/>
              <a:gd name="connsiteY1094" fmla="*/ 248239 h 3694083"/>
              <a:gd name="connsiteX1095" fmla="*/ 2928902 w 6725852"/>
              <a:gd name="connsiteY1095" fmla="*/ 285947 h 3694083"/>
              <a:gd name="connsiteX1096" fmla="*/ 2906906 w 6725852"/>
              <a:gd name="connsiteY1096" fmla="*/ 295373 h 3694083"/>
              <a:gd name="connsiteX1097" fmla="*/ 2897480 w 6725852"/>
              <a:gd name="connsiteY1097" fmla="*/ 295373 h 3694083"/>
              <a:gd name="connsiteX1098" fmla="*/ 2881768 w 6725852"/>
              <a:gd name="connsiteY1098" fmla="*/ 314227 h 3694083"/>
              <a:gd name="connsiteX1099" fmla="*/ 2906906 w 6725852"/>
              <a:gd name="connsiteY1099" fmla="*/ 317369 h 3694083"/>
              <a:gd name="connsiteX1100" fmla="*/ 2916333 w 6725852"/>
              <a:gd name="connsiteY1100" fmla="*/ 333081 h 3694083"/>
              <a:gd name="connsiteX1101" fmla="*/ 2935187 w 6725852"/>
              <a:gd name="connsiteY1101" fmla="*/ 348792 h 3694083"/>
              <a:gd name="connsiteX1102" fmla="*/ 2950898 w 6725852"/>
              <a:gd name="connsiteY1102" fmla="*/ 326796 h 3694083"/>
              <a:gd name="connsiteX1103" fmla="*/ 2972894 w 6725852"/>
              <a:gd name="connsiteY1103" fmla="*/ 333081 h 3694083"/>
              <a:gd name="connsiteX1104" fmla="*/ 2928902 w 6725852"/>
              <a:gd name="connsiteY1104" fmla="*/ 395926 h 3694083"/>
              <a:gd name="connsiteX1105" fmla="*/ 2960325 w 6725852"/>
              <a:gd name="connsiteY1105" fmla="*/ 417922 h 3694083"/>
              <a:gd name="connsiteX1106" fmla="*/ 2960325 w 6725852"/>
              <a:gd name="connsiteY1106" fmla="*/ 446202 h 3694083"/>
              <a:gd name="connsiteX1107" fmla="*/ 2922618 w 6725852"/>
              <a:gd name="connsiteY1107" fmla="*/ 443060 h 3694083"/>
              <a:gd name="connsiteX1108" fmla="*/ 2922618 w 6725852"/>
              <a:gd name="connsiteY1108" fmla="*/ 458771 h 3694083"/>
              <a:gd name="connsiteX1109" fmla="*/ 2913191 w 6725852"/>
              <a:gd name="connsiteY1109" fmla="*/ 468198 h 3694083"/>
              <a:gd name="connsiteX1110" fmla="*/ 2891195 w 6725852"/>
              <a:gd name="connsiteY1110" fmla="*/ 471340 h 3694083"/>
              <a:gd name="connsiteX1111" fmla="*/ 2906906 w 6725852"/>
              <a:gd name="connsiteY1111" fmla="*/ 487052 h 3694083"/>
              <a:gd name="connsiteX1112" fmla="*/ 2906906 w 6725852"/>
              <a:gd name="connsiteY1112" fmla="*/ 499621 h 3694083"/>
              <a:gd name="connsiteX1113" fmla="*/ 2894337 w 6725852"/>
              <a:gd name="connsiteY1113" fmla="*/ 509048 h 3694083"/>
              <a:gd name="connsiteX1114" fmla="*/ 2866057 w 6725852"/>
              <a:gd name="connsiteY1114" fmla="*/ 512190 h 3694083"/>
              <a:gd name="connsiteX1115" fmla="*/ 2894337 w 6725852"/>
              <a:gd name="connsiteY1115" fmla="*/ 527901 h 3694083"/>
              <a:gd name="connsiteX1116" fmla="*/ 2878626 w 6725852"/>
              <a:gd name="connsiteY1116" fmla="*/ 546755 h 3694083"/>
              <a:gd name="connsiteX1117" fmla="*/ 2856630 w 6725852"/>
              <a:gd name="connsiteY1117" fmla="*/ 546755 h 3694083"/>
              <a:gd name="connsiteX1118" fmla="*/ 2900622 w 6725852"/>
              <a:gd name="connsiteY1118" fmla="*/ 587604 h 3694083"/>
              <a:gd name="connsiteX1119" fmla="*/ 2900622 w 6725852"/>
              <a:gd name="connsiteY1119" fmla="*/ 603316 h 3694083"/>
              <a:gd name="connsiteX1120" fmla="*/ 2875484 w 6725852"/>
              <a:gd name="connsiteY1120" fmla="*/ 606458 h 3694083"/>
              <a:gd name="connsiteX1121" fmla="*/ 2859772 w 6725852"/>
              <a:gd name="connsiteY1121" fmla="*/ 634738 h 3694083"/>
              <a:gd name="connsiteX1122" fmla="*/ 2834634 w 6725852"/>
              <a:gd name="connsiteY1122" fmla="*/ 659877 h 3694083"/>
              <a:gd name="connsiteX1123" fmla="*/ 2800069 w 6725852"/>
              <a:gd name="connsiteY1123" fmla="*/ 675588 h 3694083"/>
              <a:gd name="connsiteX1124" fmla="*/ 2765504 w 6725852"/>
              <a:gd name="connsiteY1124" fmla="*/ 675588 h 3694083"/>
              <a:gd name="connsiteX1125" fmla="*/ 2756078 w 6725852"/>
              <a:gd name="connsiteY1125" fmla="*/ 691299 h 3694083"/>
              <a:gd name="connsiteX1126" fmla="*/ 2721513 w 6725852"/>
              <a:gd name="connsiteY1126" fmla="*/ 681872 h 3694083"/>
              <a:gd name="connsiteX1127" fmla="*/ 2699517 w 6725852"/>
              <a:gd name="connsiteY1127" fmla="*/ 685015 h 3694083"/>
              <a:gd name="connsiteX1128" fmla="*/ 2668094 w 6725852"/>
              <a:gd name="connsiteY1128" fmla="*/ 719580 h 3694083"/>
              <a:gd name="connsiteX1129" fmla="*/ 2642956 w 6725852"/>
              <a:gd name="connsiteY1129" fmla="*/ 754145 h 3694083"/>
              <a:gd name="connsiteX1130" fmla="*/ 2608391 w 6725852"/>
              <a:gd name="connsiteY1130" fmla="*/ 776140 h 3694083"/>
              <a:gd name="connsiteX1131" fmla="*/ 2583253 w 6725852"/>
              <a:gd name="connsiteY1131" fmla="*/ 763571 h 3694083"/>
              <a:gd name="connsiteX1132" fmla="*/ 2570684 w 6725852"/>
              <a:gd name="connsiteY1132" fmla="*/ 776140 h 3694083"/>
              <a:gd name="connsiteX1133" fmla="*/ 2561257 w 6725852"/>
              <a:gd name="connsiteY1133" fmla="*/ 791852 h 3694083"/>
              <a:gd name="connsiteX1134" fmla="*/ 2539261 w 6725852"/>
              <a:gd name="connsiteY1134" fmla="*/ 798136 h 3694083"/>
              <a:gd name="connsiteX1135" fmla="*/ 2532977 w 6725852"/>
              <a:gd name="connsiteY1135" fmla="*/ 848413 h 3694083"/>
              <a:gd name="connsiteX1136" fmla="*/ 2536119 w 6725852"/>
              <a:gd name="connsiteY1136" fmla="*/ 857839 h 3694083"/>
              <a:gd name="connsiteX1137" fmla="*/ 2507838 w 6725852"/>
              <a:gd name="connsiteY1137" fmla="*/ 917543 h 3694083"/>
              <a:gd name="connsiteX1138" fmla="*/ 2517265 w 6725852"/>
              <a:gd name="connsiteY1138" fmla="*/ 955250 h 3694083"/>
              <a:gd name="connsiteX1139" fmla="*/ 2492127 w 6725852"/>
              <a:gd name="connsiteY1139" fmla="*/ 974103 h 3694083"/>
              <a:gd name="connsiteX1140" fmla="*/ 2448135 w 6725852"/>
              <a:gd name="connsiteY1140" fmla="*/ 1018095 h 3694083"/>
              <a:gd name="connsiteX1141" fmla="*/ 2419855 w 6725852"/>
              <a:gd name="connsiteY1141" fmla="*/ 974103 h 3694083"/>
              <a:gd name="connsiteX1142" fmla="*/ 2401001 w 6725852"/>
              <a:gd name="connsiteY1142" fmla="*/ 986672 h 3694083"/>
              <a:gd name="connsiteX1143" fmla="*/ 2357010 w 6725852"/>
              <a:gd name="connsiteY1143" fmla="*/ 942681 h 3694083"/>
              <a:gd name="connsiteX1144" fmla="*/ 2331871 w 6725852"/>
              <a:gd name="connsiteY1144" fmla="*/ 914400 h 3694083"/>
              <a:gd name="connsiteX1145" fmla="*/ 2341298 w 6725852"/>
              <a:gd name="connsiteY1145" fmla="*/ 901831 h 3694083"/>
              <a:gd name="connsiteX1146" fmla="*/ 2316160 w 6725852"/>
              <a:gd name="connsiteY1146" fmla="*/ 867266 h 3694083"/>
              <a:gd name="connsiteX1147" fmla="*/ 2353867 w 6725852"/>
              <a:gd name="connsiteY1147" fmla="*/ 826417 h 3694083"/>
              <a:gd name="connsiteX1148" fmla="*/ 2325587 w 6725852"/>
              <a:gd name="connsiteY1148" fmla="*/ 820132 h 3694083"/>
              <a:gd name="connsiteX1149" fmla="*/ 2294164 w 6725852"/>
              <a:gd name="connsiteY1149" fmla="*/ 798136 h 3694083"/>
              <a:gd name="connsiteX1150" fmla="*/ 2300449 w 6725852"/>
              <a:gd name="connsiteY1150" fmla="*/ 785567 h 3694083"/>
              <a:gd name="connsiteX1151" fmla="*/ 2297306 w 6725852"/>
              <a:gd name="connsiteY1151" fmla="*/ 763571 h 3694083"/>
              <a:gd name="connsiteX1152" fmla="*/ 2275311 w 6725852"/>
              <a:gd name="connsiteY1152" fmla="*/ 754145 h 3694083"/>
              <a:gd name="connsiteX1153" fmla="*/ 2287880 w 6725852"/>
              <a:gd name="connsiteY1153" fmla="*/ 735291 h 3694083"/>
              <a:gd name="connsiteX1154" fmla="*/ 2256457 w 6725852"/>
              <a:gd name="connsiteY1154" fmla="*/ 716437 h 3694083"/>
              <a:gd name="connsiteX1155" fmla="*/ 2303591 w 6725852"/>
              <a:gd name="connsiteY1155" fmla="*/ 685015 h 3694083"/>
              <a:gd name="connsiteX1156" fmla="*/ 2328729 w 6725852"/>
              <a:gd name="connsiteY1156" fmla="*/ 650450 h 3694083"/>
              <a:gd name="connsiteX1157" fmla="*/ 2297306 w 6725852"/>
              <a:gd name="connsiteY1157" fmla="*/ 656734 h 3694083"/>
              <a:gd name="connsiteX1158" fmla="*/ 2250172 w 6725852"/>
              <a:gd name="connsiteY1158" fmla="*/ 634738 h 3694083"/>
              <a:gd name="connsiteX1159" fmla="*/ 2269026 w 6725852"/>
              <a:gd name="connsiteY1159" fmla="*/ 593889 h 3694083"/>
              <a:gd name="connsiteX1160" fmla="*/ 2313018 w 6725852"/>
              <a:gd name="connsiteY1160" fmla="*/ 590747 h 3694083"/>
              <a:gd name="connsiteX1161" fmla="*/ 2300449 w 6725852"/>
              <a:gd name="connsiteY1161" fmla="*/ 571893 h 3694083"/>
              <a:gd name="connsiteX1162" fmla="*/ 2256457 w 6725852"/>
              <a:gd name="connsiteY1162" fmla="*/ 575035 h 3694083"/>
              <a:gd name="connsiteX1163" fmla="*/ 2247030 w 6725852"/>
              <a:gd name="connsiteY1163" fmla="*/ 571893 h 3694083"/>
              <a:gd name="connsiteX1164" fmla="*/ 2247030 w 6725852"/>
              <a:gd name="connsiteY1164" fmla="*/ 540470 h 3694083"/>
              <a:gd name="connsiteX1165" fmla="*/ 2247030 w 6725852"/>
              <a:gd name="connsiteY1165" fmla="*/ 505905 h 3694083"/>
              <a:gd name="connsiteX1166" fmla="*/ 2231319 w 6725852"/>
              <a:gd name="connsiteY1166" fmla="*/ 474483 h 3694083"/>
              <a:gd name="connsiteX1167" fmla="*/ 2206181 w 6725852"/>
              <a:gd name="connsiteY1167" fmla="*/ 421064 h 3694083"/>
              <a:gd name="connsiteX1168" fmla="*/ 2171616 w 6725852"/>
              <a:gd name="connsiteY1168" fmla="*/ 408495 h 3694083"/>
              <a:gd name="connsiteX1169" fmla="*/ 2146478 w 6725852"/>
              <a:gd name="connsiteY1169" fmla="*/ 402211 h 3694083"/>
              <a:gd name="connsiteX1170" fmla="*/ 2115055 w 6725852"/>
              <a:gd name="connsiteY1170" fmla="*/ 395926 h 3694083"/>
              <a:gd name="connsiteX1171" fmla="*/ 2071063 w 6725852"/>
              <a:gd name="connsiteY1171" fmla="*/ 395926 h 3694083"/>
              <a:gd name="connsiteX1172" fmla="*/ 2045925 w 6725852"/>
              <a:gd name="connsiteY1172" fmla="*/ 414780 h 3694083"/>
              <a:gd name="connsiteX1173" fmla="*/ 2017645 w 6725852"/>
              <a:gd name="connsiteY1173" fmla="*/ 402211 h 3694083"/>
              <a:gd name="connsiteX1174" fmla="*/ 1992506 w 6725852"/>
              <a:gd name="connsiteY1174" fmla="*/ 395926 h 3694083"/>
              <a:gd name="connsiteX1175" fmla="*/ 1989364 w 6725852"/>
              <a:gd name="connsiteY1175" fmla="*/ 383357 h 3694083"/>
              <a:gd name="connsiteX1176" fmla="*/ 2008218 w 6725852"/>
              <a:gd name="connsiteY1176" fmla="*/ 373930 h 3694083"/>
              <a:gd name="connsiteX1177" fmla="*/ 1979937 w 6725852"/>
              <a:gd name="connsiteY1177" fmla="*/ 370788 h 3694083"/>
              <a:gd name="connsiteX1178" fmla="*/ 1954799 w 6725852"/>
              <a:gd name="connsiteY1178" fmla="*/ 358219 h 3694083"/>
              <a:gd name="connsiteX1179" fmla="*/ 1973653 w 6725852"/>
              <a:gd name="connsiteY1179" fmla="*/ 345650 h 3694083"/>
              <a:gd name="connsiteX1180" fmla="*/ 2042783 w 6725852"/>
              <a:gd name="connsiteY1180" fmla="*/ 351934 h 3694083"/>
              <a:gd name="connsiteX1181" fmla="*/ 1929661 w 6725852"/>
              <a:gd name="connsiteY1181" fmla="*/ 329938 h 3694083"/>
              <a:gd name="connsiteX1182" fmla="*/ 1929661 w 6725852"/>
              <a:gd name="connsiteY1182" fmla="*/ 304800 h 3694083"/>
              <a:gd name="connsiteX1183" fmla="*/ 1945372 w 6725852"/>
              <a:gd name="connsiteY1183" fmla="*/ 289089 h 3694083"/>
              <a:gd name="connsiteX1184" fmla="*/ 1976795 w 6725852"/>
              <a:gd name="connsiteY1184" fmla="*/ 289089 h 3694083"/>
              <a:gd name="connsiteX1185" fmla="*/ 2008218 w 6725852"/>
              <a:gd name="connsiteY1185" fmla="*/ 263951 h 3694083"/>
              <a:gd name="connsiteX1186" fmla="*/ 2061636 w 6725852"/>
              <a:gd name="connsiteY1186" fmla="*/ 267093 h 3694083"/>
              <a:gd name="connsiteX1187" fmla="*/ 2064779 w 6725852"/>
              <a:gd name="connsiteY1187" fmla="*/ 248239 h 3694083"/>
              <a:gd name="connsiteX1188" fmla="*/ 2039640 w 6725852"/>
              <a:gd name="connsiteY1188" fmla="*/ 235670 h 3694083"/>
              <a:gd name="connsiteX1189" fmla="*/ 2014502 w 6725852"/>
              <a:gd name="connsiteY1189" fmla="*/ 226244 h 3694083"/>
              <a:gd name="connsiteX1190" fmla="*/ 2121339 w 6725852"/>
              <a:gd name="connsiteY1190" fmla="*/ 163398 h 3694083"/>
              <a:gd name="connsiteX1191" fmla="*/ 2140193 w 6725852"/>
              <a:gd name="connsiteY1191" fmla="*/ 169683 h 3694083"/>
              <a:gd name="connsiteX1192" fmla="*/ 2133909 w 6725852"/>
              <a:gd name="connsiteY1192" fmla="*/ 150829 h 3694083"/>
              <a:gd name="connsiteX1193" fmla="*/ 2168473 w 6725852"/>
              <a:gd name="connsiteY1193" fmla="*/ 122549 h 3694083"/>
              <a:gd name="connsiteX1194" fmla="*/ 2203038 w 6725852"/>
              <a:gd name="connsiteY1194" fmla="*/ 157114 h 3694083"/>
              <a:gd name="connsiteX1195" fmla="*/ 2177900 w 6725852"/>
              <a:gd name="connsiteY1195" fmla="*/ 113122 h 3694083"/>
              <a:gd name="connsiteX1196" fmla="*/ 2221892 w 6725852"/>
              <a:gd name="connsiteY1196" fmla="*/ 113122 h 3694083"/>
              <a:gd name="connsiteX1197" fmla="*/ 2253315 w 6725852"/>
              <a:gd name="connsiteY1197" fmla="*/ 100553 h 3694083"/>
              <a:gd name="connsiteX1198" fmla="*/ 2294164 w 6725852"/>
              <a:gd name="connsiteY1198" fmla="*/ 100553 h 3694083"/>
              <a:gd name="connsiteX1199" fmla="*/ 2341298 w 6725852"/>
              <a:gd name="connsiteY1199" fmla="*/ 135118 h 3694083"/>
              <a:gd name="connsiteX1200" fmla="*/ 2319302 w 6725852"/>
              <a:gd name="connsiteY1200" fmla="*/ 91126 h 3694083"/>
              <a:gd name="connsiteX1201" fmla="*/ 2353867 w 6725852"/>
              <a:gd name="connsiteY1201" fmla="*/ 78557 h 3694083"/>
              <a:gd name="connsiteX1202" fmla="*/ 2444993 w 6725852"/>
              <a:gd name="connsiteY1202" fmla="*/ 131976 h 3694083"/>
              <a:gd name="connsiteX1203" fmla="*/ 2357010 w 6725852"/>
              <a:gd name="connsiteY1203" fmla="*/ 65988 h 3694083"/>
              <a:gd name="connsiteX1204" fmla="*/ 2438709 w 6725852"/>
              <a:gd name="connsiteY1204" fmla="*/ 40850 h 3694083"/>
              <a:gd name="connsiteX1205" fmla="*/ 2479558 w 6725852"/>
              <a:gd name="connsiteY1205" fmla="*/ 28281 h 3694083"/>
              <a:gd name="connsiteX1206" fmla="*/ 2501554 w 6725852"/>
              <a:gd name="connsiteY1206" fmla="*/ 40850 h 3694083"/>
              <a:gd name="connsiteX1207" fmla="*/ 2589537 w 6725852"/>
              <a:gd name="connsiteY1207" fmla="*/ 6285 h 3694083"/>
              <a:gd name="connsiteX1208" fmla="*/ 2605249 w 6725852"/>
              <a:gd name="connsiteY1208" fmla="*/ 3143 h 369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</a:cxnLst>
            <a:rect l="l" t="t" r="r" b="b"/>
            <a:pathLst>
              <a:path w="6725852" h="3694083">
                <a:moveTo>
                  <a:pt x="6408679" y="3272405"/>
                </a:moveTo>
                <a:lnTo>
                  <a:pt x="6460633" y="3313968"/>
                </a:lnTo>
                <a:lnTo>
                  <a:pt x="6419069" y="3360727"/>
                </a:lnTo>
                <a:lnTo>
                  <a:pt x="6377506" y="3438659"/>
                </a:lnTo>
                <a:lnTo>
                  <a:pt x="6289183" y="3417877"/>
                </a:lnTo>
                <a:lnTo>
                  <a:pt x="6304769" y="3397096"/>
                </a:lnTo>
                <a:lnTo>
                  <a:pt x="6382701" y="3324359"/>
                </a:lnTo>
                <a:close/>
                <a:moveTo>
                  <a:pt x="5956674" y="3256818"/>
                </a:moveTo>
                <a:lnTo>
                  <a:pt x="5993042" y="3256818"/>
                </a:lnTo>
                <a:lnTo>
                  <a:pt x="5993042" y="3334750"/>
                </a:lnTo>
                <a:lnTo>
                  <a:pt x="5935892" y="3376314"/>
                </a:lnTo>
                <a:lnTo>
                  <a:pt x="5899524" y="3272405"/>
                </a:lnTo>
                <a:lnTo>
                  <a:pt x="5951479" y="3298382"/>
                </a:lnTo>
                <a:close/>
                <a:moveTo>
                  <a:pt x="6419069" y="3126932"/>
                </a:moveTo>
                <a:lnTo>
                  <a:pt x="6486610" y="3194473"/>
                </a:lnTo>
                <a:lnTo>
                  <a:pt x="6522979" y="3178886"/>
                </a:lnTo>
                <a:lnTo>
                  <a:pt x="6554151" y="3204864"/>
                </a:lnTo>
                <a:lnTo>
                  <a:pt x="6517783" y="3230841"/>
                </a:lnTo>
                <a:lnTo>
                  <a:pt x="6507392" y="3251623"/>
                </a:lnTo>
                <a:lnTo>
                  <a:pt x="6450242" y="3267209"/>
                </a:lnTo>
                <a:lnTo>
                  <a:pt x="6455438" y="3210059"/>
                </a:lnTo>
                <a:close/>
                <a:moveTo>
                  <a:pt x="4159047" y="2674927"/>
                </a:moveTo>
                <a:lnTo>
                  <a:pt x="4174633" y="2695709"/>
                </a:lnTo>
                <a:lnTo>
                  <a:pt x="4185024" y="2732077"/>
                </a:lnTo>
                <a:lnTo>
                  <a:pt x="4164242" y="2810009"/>
                </a:lnTo>
                <a:lnTo>
                  <a:pt x="4133069" y="2929505"/>
                </a:lnTo>
                <a:lnTo>
                  <a:pt x="4081115" y="2960677"/>
                </a:lnTo>
                <a:lnTo>
                  <a:pt x="4044747" y="2919114"/>
                </a:lnTo>
                <a:lnTo>
                  <a:pt x="4049942" y="2903527"/>
                </a:lnTo>
                <a:lnTo>
                  <a:pt x="4039551" y="2882746"/>
                </a:lnTo>
                <a:lnTo>
                  <a:pt x="4065529" y="2835986"/>
                </a:lnTo>
                <a:lnTo>
                  <a:pt x="4070724" y="2825596"/>
                </a:lnTo>
                <a:lnTo>
                  <a:pt x="4049942" y="2789227"/>
                </a:lnTo>
                <a:lnTo>
                  <a:pt x="4075919" y="2758055"/>
                </a:lnTo>
                <a:lnTo>
                  <a:pt x="4117483" y="2726882"/>
                </a:lnTo>
                <a:lnTo>
                  <a:pt x="4148656" y="2680123"/>
                </a:lnTo>
                <a:close/>
                <a:moveTo>
                  <a:pt x="5759247" y="2565823"/>
                </a:moveTo>
                <a:lnTo>
                  <a:pt x="5774833" y="2581409"/>
                </a:lnTo>
                <a:lnTo>
                  <a:pt x="5764442" y="2643755"/>
                </a:lnTo>
                <a:lnTo>
                  <a:pt x="5831983" y="2695709"/>
                </a:lnTo>
                <a:lnTo>
                  <a:pt x="5852765" y="2602191"/>
                </a:lnTo>
                <a:lnTo>
                  <a:pt x="5878742" y="2576214"/>
                </a:lnTo>
                <a:lnTo>
                  <a:pt x="5904719" y="2628168"/>
                </a:lnTo>
                <a:lnTo>
                  <a:pt x="5935892" y="2633364"/>
                </a:lnTo>
                <a:lnTo>
                  <a:pt x="5956674" y="2726882"/>
                </a:lnTo>
                <a:lnTo>
                  <a:pt x="6008629" y="2789227"/>
                </a:lnTo>
                <a:lnTo>
                  <a:pt x="6065779" y="2867159"/>
                </a:lnTo>
                <a:lnTo>
                  <a:pt x="6091756" y="2965873"/>
                </a:lnTo>
                <a:lnTo>
                  <a:pt x="6055388" y="3028218"/>
                </a:lnTo>
                <a:lnTo>
                  <a:pt x="6034606" y="3074977"/>
                </a:lnTo>
                <a:lnTo>
                  <a:pt x="6013824" y="3100955"/>
                </a:lnTo>
                <a:lnTo>
                  <a:pt x="5993042" y="3152909"/>
                </a:lnTo>
                <a:lnTo>
                  <a:pt x="5941088" y="3184082"/>
                </a:lnTo>
                <a:lnTo>
                  <a:pt x="5920306" y="3178886"/>
                </a:lnTo>
                <a:lnTo>
                  <a:pt x="5925501" y="3158105"/>
                </a:lnTo>
                <a:lnTo>
                  <a:pt x="5878742" y="3189277"/>
                </a:lnTo>
                <a:lnTo>
                  <a:pt x="5863156" y="3178886"/>
                </a:lnTo>
                <a:lnTo>
                  <a:pt x="5821592" y="3147714"/>
                </a:lnTo>
                <a:lnTo>
                  <a:pt x="5816397" y="3137323"/>
                </a:lnTo>
                <a:lnTo>
                  <a:pt x="5826788" y="3126932"/>
                </a:lnTo>
                <a:lnTo>
                  <a:pt x="5811201" y="3121736"/>
                </a:lnTo>
                <a:lnTo>
                  <a:pt x="5795615" y="3106150"/>
                </a:lnTo>
                <a:lnTo>
                  <a:pt x="5754051" y="3106150"/>
                </a:lnTo>
                <a:lnTo>
                  <a:pt x="5728074" y="3090564"/>
                </a:lnTo>
                <a:lnTo>
                  <a:pt x="5717683" y="3085368"/>
                </a:lnTo>
                <a:lnTo>
                  <a:pt x="5733269" y="3069782"/>
                </a:lnTo>
                <a:lnTo>
                  <a:pt x="5722879" y="3049000"/>
                </a:lnTo>
                <a:lnTo>
                  <a:pt x="5696901" y="3033414"/>
                </a:lnTo>
                <a:lnTo>
                  <a:pt x="5677734" y="3030676"/>
                </a:lnTo>
                <a:lnTo>
                  <a:pt x="5686510" y="3028218"/>
                </a:lnTo>
                <a:lnTo>
                  <a:pt x="5660533" y="3028218"/>
                </a:lnTo>
                <a:lnTo>
                  <a:pt x="5644947" y="3028218"/>
                </a:lnTo>
                <a:lnTo>
                  <a:pt x="5660533" y="3023022"/>
                </a:lnTo>
                <a:lnTo>
                  <a:pt x="5624165" y="3028218"/>
                </a:lnTo>
                <a:lnTo>
                  <a:pt x="5644947" y="3028218"/>
                </a:lnTo>
                <a:lnTo>
                  <a:pt x="5629360" y="3033414"/>
                </a:lnTo>
                <a:lnTo>
                  <a:pt x="5660533" y="3028218"/>
                </a:lnTo>
                <a:lnTo>
                  <a:pt x="5677734" y="3030676"/>
                </a:lnTo>
                <a:lnTo>
                  <a:pt x="5426738" y="3100955"/>
                </a:lnTo>
                <a:lnTo>
                  <a:pt x="5364392" y="3074977"/>
                </a:lnTo>
                <a:lnTo>
                  <a:pt x="5359197" y="3059391"/>
                </a:lnTo>
                <a:lnTo>
                  <a:pt x="5374783" y="3038609"/>
                </a:lnTo>
                <a:lnTo>
                  <a:pt x="5379979" y="3017827"/>
                </a:lnTo>
                <a:lnTo>
                  <a:pt x="5343610" y="2991850"/>
                </a:lnTo>
                <a:lnTo>
                  <a:pt x="5364392" y="2971068"/>
                </a:lnTo>
                <a:lnTo>
                  <a:pt x="5312438" y="2877550"/>
                </a:lnTo>
                <a:lnTo>
                  <a:pt x="5333219" y="2872355"/>
                </a:lnTo>
                <a:lnTo>
                  <a:pt x="5348806" y="2893136"/>
                </a:lnTo>
                <a:lnTo>
                  <a:pt x="5322829" y="2841182"/>
                </a:lnTo>
                <a:lnTo>
                  <a:pt x="5348806" y="2778836"/>
                </a:lnTo>
                <a:lnTo>
                  <a:pt x="5463106" y="2747664"/>
                </a:lnTo>
                <a:lnTo>
                  <a:pt x="5489083" y="2706100"/>
                </a:lnTo>
                <a:lnTo>
                  <a:pt x="5504669" y="2674927"/>
                </a:lnTo>
                <a:lnTo>
                  <a:pt x="5525451" y="2680123"/>
                </a:lnTo>
                <a:lnTo>
                  <a:pt x="5577406" y="2628168"/>
                </a:lnTo>
                <a:lnTo>
                  <a:pt x="5639751" y="2654146"/>
                </a:lnTo>
                <a:lnTo>
                  <a:pt x="5629360" y="2638559"/>
                </a:lnTo>
                <a:lnTo>
                  <a:pt x="5644947" y="2607386"/>
                </a:lnTo>
                <a:lnTo>
                  <a:pt x="5676119" y="2596996"/>
                </a:lnTo>
                <a:lnTo>
                  <a:pt x="5629360" y="2586605"/>
                </a:lnTo>
                <a:lnTo>
                  <a:pt x="5691706" y="2571018"/>
                </a:lnTo>
                <a:lnTo>
                  <a:pt x="5722879" y="2591800"/>
                </a:lnTo>
                <a:close/>
                <a:moveTo>
                  <a:pt x="5265929" y="2488564"/>
                </a:moveTo>
                <a:lnTo>
                  <a:pt x="5401011" y="2524932"/>
                </a:lnTo>
                <a:lnTo>
                  <a:pt x="5458161" y="2545714"/>
                </a:lnTo>
                <a:lnTo>
                  <a:pt x="5489334" y="2597669"/>
                </a:lnTo>
                <a:lnTo>
                  <a:pt x="5406206" y="2566496"/>
                </a:lnTo>
                <a:lnTo>
                  <a:pt x="5271124" y="2550909"/>
                </a:lnTo>
                <a:lnTo>
                  <a:pt x="5193193" y="2530128"/>
                </a:lnTo>
                <a:lnTo>
                  <a:pt x="5208779" y="2498955"/>
                </a:lnTo>
                <a:close/>
                <a:moveTo>
                  <a:pt x="5728074" y="2378786"/>
                </a:moveTo>
                <a:lnTo>
                  <a:pt x="5754051" y="2430741"/>
                </a:lnTo>
                <a:lnTo>
                  <a:pt x="5790419" y="2394373"/>
                </a:lnTo>
                <a:lnTo>
                  <a:pt x="5951479" y="2446327"/>
                </a:lnTo>
                <a:lnTo>
                  <a:pt x="5967065" y="2493086"/>
                </a:lnTo>
                <a:lnTo>
                  <a:pt x="6008629" y="2472305"/>
                </a:lnTo>
                <a:lnTo>
                  <a:pt x="6019019" y="2472305"/>
                </a:lnTo>
                <a:lnTo>
                  <a:pt x="6050192" y="2451523"/>
                </a:lnTo>
                <a:lnTo>
                  <a:pt x="6008629" y="2415155"/>
                </a:lnTo>
                <a:lnTo>
                  <a:pt x="6076169" y="2446327"/>
                </a:lnTo>
                <a:lnTo>
                  <a:pt x="6076169" y="2487891"/>
                </a:lnTo>
                <a:lnTo>
                  <a:pt x="6008629" y="2503477"/>
                </a:lnTo>
                <a:lnTo>
                  <a:pt x="6029410" y="2586605"/>
                </a:lnTo>
                <a:lnTo>
                  <a:pt x="6076169" y="2586605"/>
                </a:lnTo>
                <a:lnTo>
                  <a:pt x="6039801" y="2591800"/>
                </a:lnTo>
                <a:lnTo>
                  <a:pt x="5998238" y="2591800"/>
                </a:lnTo>
                <a:lnTo>
                  <a:pt x="5972260" y="2576214"/>
                </a:lnTo>
                <a:lnTo>
                  <a:pt x="5972260" y="2555432"/>
                </a:lnTo>
                <a:lnTo>
                  <a:pt x="5883938" y="2560627"/>
                </a:lnTo>
                <a:lnTo>
                  <a:pt x="5811201" y="2534650"/>
                </a:lnTo>
                <a:lnTo>
                  <a:pt x="5795615" y="2493086"/>
                </a:lnTo>
                <a:lnTo>
                  <a:pt x="5785224" y="2472305"/>
                </a:lnTo>
                <a:lnTo>
                  <a:pt x="5712488" y="2456718"/>
                </a:lnTo>
                <a:lnTo>
                  <a:pt x="5681315" y="2394373"/>
                </a:lnTo>
                <a:close/>
                <a:moveTo>
                  <a:pt x="5411151" y="2243705"/>
                </a:moveTo>
                <a:lnTo>
                  <a:pt x="5447519" y="2285268"/>
                </a:lnTo>
                <a:lnTo>
                  <a:pt x="5416347" y="2326832"/>
                </a:lnTo>
                <a:lnTo>
                  <a:pt x="5447519" y="2368396"/>
                </a:lnTo>
                <a:lnTo>
                  <a:pt x="5426738" y="2394373"/>
                </a:lnTo>
                <a:lnTo>
                  <a:pt x="5405956" y="2425546"/>
                </a:lnTo>
                <a:lnTo>
                  <a:pt x="5374783" y="2467109"/>
                </a:lnTo>
                <a:lnTo>
                  <a:pt x="5307242" y="2461914"/>
                </a:lnTo>
                <a:lnTo>
                  <a:pt x="5286460" y="2435936"/>
                </a:lnTo>
                <a:lnTo>
                  <a:pt x="5265679" y="2404764"/>
                </a:lnTo>
                <a:lnTo>
                  <a:pt x="5250092" y="2352809"/>
                </a:lnTo>
                <a:lnTo>
                  <a:pt x="5281265" y="2342418"/>
                </a:lnTo>
                <a:lnTo>
                  <a:pt x="5312438" y="2332027"/>
                </a:lnTo>
                <a:close/>
                <a:moveTo>
                  <a:pt x="1996142" y="2056091"/>
                </a:moveTo>
                <a:lnTo>
                  <a:pt x="2020048" y="2103903"/>
                </a:lnTo>
                <a:lnTo>
                  <a:pt x="1930400" y="2091950"/>
                </a:lnTo>
                <a:close/>
                <a:moveTo>
                  <a:pt x="1751106" y="2008279"/>
                </a:moveTo>
                <a:lnTo>
                  <a:pt x="1858683" y="2014256"/>
                </a:lnTo>
                <a:lnTo>
                  <a:pt x="1918448" y="2044138"/>
                </a:lnTo>
                <a:lnTo>
                  <a:pt x="1912471" y="2062067"/>
                </a:lnTo>
                <a:lnTo>
                  <a:pt x="1858683" y="2062067"/>
                </a:lnTo>
                <a:lnTo>
                  <a:pt x="1822824" y="2032185"/>
                </a:lnTo>
                <a:close/>
                <a:moveTo>
                  <a:pt x="3890852" y="1918216"/>
                </a:moveTo>
                <a:lnTo>
                  <a:pt x="3919664" y="1988187"/>
                </a:lnTo>
                <a:lnTo>
                  <a:pt x="3956424" y="2034137"/>
                </a:lnTo>
                <a:lnTo>
                  <a:pt x="3947234" y="2066302"/>
                </a:lnTo>
                <a:lnTo>
                  <a:pt x="3979399" y="2098467"/>
                </a:lnTo>
                <a:lnTo>
                  <a:pt x="3979399" y="2126037"/>
                </a:lnTo>
                <a:lnTo>
                  <a:pt x="4029944" y="2167392"/>
                </a:lnTo>
                <a:lnTo>
                  <a:pt x="4039802" y="2182179"/>
                </a:lnTo>
                <a:lnTo>
                  <a:pt x="4039802" y="2150859"/>
                </a:lnTo>
                <a:lnTo>
                  <a:pt x="4039802" y="2130078"/>
                </a:lnTo>
                <a:lnTo>
                  <a:pt x="3915111" y="1922259"/>
                </a:lnTo>
                <a:close/>
                <a:moveTo>
                  <a:pt x="3515061" y="1475450"/>
                </a:moveTo>
                <a:lnTo>
                  <a:pt x="3525452" y="1548187"/>
                </a:lnTo>
                <a:lnTo>
                  <a:pt x="3567015" y="1584555"/>
                </a:lnTo>
                <a:lnTo>
                  <a:pt x="3592993" y="1605337"/>
                </a:lnTo>
                <a:lnTo>
                  <a:pt x="3582602" y="1652096"/>
                </a:lnTo>
                <a:lnTo>
                  <a:pt x="3535843" y="1693659"/>
                </a:lnTo>
                <a:lnTo>
                  <a:pt x="3499474" y="1683269"/>
                </a:lnTo>
                <a:lnTo>
                  <a:pt x="3499474" y="1667682"/>
                </a:lnTo>
                <a:lnTo>
                  <a:pt x="3546234" y="1652096"/>
                </a:lnTo>
                <a:lnTo>
                  <a:pt x="3546234" y="1631314"/>
                </a:lnTo>
                <a:lnTo>
                  <a:pt x="3525452" y="1605337"/>
                </a:lnTo>
                <a:lnTo>
                  <a:pt x="3483888" y="1589750"/>
                </a:lnTo>
                <a:lnTo>
                  <a:pt x="3463106" y="1563773"/>
                </a:lnTo>
                <a:lnTo>
                  <a:pt x="3442324" y="1527405"/>
                </a:lnTo>
                <a:lnTo>
                  <a:pt x="3421543" y="1511819"/>
                </a:lnTo>
                <a:lnTo>
                  <a:pt x="3385174" y="1537796"/>
                </a:lnTo>
                <a:lnTo>
                  <a:pt x="3328024" y="1522209"/>
                </a:lnTo>
                <a:lnTo>
                  <a:pt x="3317634" y="1563773"/>
                </a:lnTo>
                <a:lnTo>
                  <a:pt x="3296852" y="1594946"/>
                </a:lnTo>
                <a:lnTo>
                  <a:pt x="3276070" y="1631314"/>
                </a:lnTo>
                <a:lnTo>
                  <a:pt x="3244897" y="1678073"/>
                </a:lnTo>
                <a:lnTo>
                  <a:pt x="3177356" y="1688464"/>
                </a:lnTo>
                <a:lnTo>
                  <a:pt x="3177356" y="1723055"/>
                </a:lnTo>
                <a:lnTo>
                  <a:pt x="3198253" y="1717084"/>
                </a:lnTo>
                <a:lnTo>
                  <a:pt x="3230418" y="1726274"/>
                </a:lnTo>
                <a:lnTo>
                  <a:pt x="3280963" y="1707894"/>
                </a:lnTo>
                <a:lnTo>
                  <a:pt x="3317722" y="1698704"/>
                </a:lnTo>
                <a:lnTo>
                  <a:pt x="3368267" y="1689514"/>
                </a:lnTo>
                <a:lnTo>
                  <a:pt x="3405027" y="1689514"/>
                </a:lnTo>
                <a:lnTo>
                  <a:pt x="3441787" y="1675729"/>
                </a:lnTo>
                <a:lnTo>
                  <a:pt x="3460167" y="1694109"/>
                </a:lnTo>
                <a:lnTo>
                  <a:pt x="3473952" y="1703299"/>
                </a:lnTo>
                <a:lnTo>
                  <a:pt x="3487737" y="1735464"/>
                </a:lnTo>
                <a:lnTo>
                  <a:pt x="3473952" y="1767629"/>
                </a:lnTo>
                <a:lnTo>
                  <a:pt x="3510711" y="1790604"/>
                </a:lnTo>
                <a:lnTo>
                  <a:pt x="3542876" y="1786009"/>
                </a:lnTo>
                <a:lnTo>
                  <a:pt x="3556661" y="1808983"/>
                </a:lnTo>
                <a:lnTo>
                  <a:pt x="3593421" y="1813578"/>
                </a:lnTo>
                <a:lnTo>
                  <a:pt x="3607206" y="1822768"/>
                </a:lnTo>
                <a:lnTo>
                  <a:pt x="3625586" y="1827363"/>
                </a:lnTo>
                <a:lnTo>
                  <a:pt x="3634776" y="1776819"/>
                </a:lnTo>
                <a:lnTo>
                  <a:pt x="3689915" y="1776819"/>
                </a:lnTo>
                <a:lnTo>
                  <a:pt x="3722080" y="1799794"/>
                </a:lnTo>
                <a:lnTo>
                  <a:pt x="3758840" y="1799794"/>
                </a:lnTo>
                <a:lnTo>
                  <a:pt x="3795600" y="1831958"/>
                </a:lnTo>
                <a:lnTo>
                  <a:pt x="3813980" y="1818173"/>
                </a:lnTo>
                <a:lnTo>
                  <a:pt x="3823170" y="1804388"/>
                </a:lnTo>
                <a:lnTo>
                  <a:pt x="3831426" y="1808517"/>
                </a:lnTo>
                <a:lnTo>
                  <a:pt x="3831984" y="1807959"/>
                </a:lnTo>
                <a:lnTo>
                  <a:pt x="3863156" y="1813155"/>
                </a:lnTo>
                <a:lnTo>
                  <a:pt x="3904720" y="1735223"/>
                </a:lnTo>
                <a:lnTo>
                  <a:pt x="3909915" y="1709246"/>
                </a:lnTo>
                <a:lnTo>
                  <a:pt x="3873547" y="1698855"/>
                </a:lnTo>
                <a:lnTo>
                  <a:pt x="3847570" y="1724832"/>
                </a:lnTo>
                <a:lnTo>
                  <a:pt x="3837179" y="1698855"/>
                </a:lnTo>
                <a:lnTo>
                  <a:pt x="3790420" y="1714441"/>
                </a:lnTo>
                <a:lnTo>
                  <a:pt x="3738465" y="1740419"/>
                </a:lnTo>
                <a:lnTo>
                  <a:pt x="3686511" y="1724832"/>
                </a:lnTo>
                <a:lnTo>
                  <a:pt x="3743661" y="1704050"/>
                </a:lnTo>
                <a:lnTo>
                  <a:pt x="3748856" y="1620923"/>
                </a:lnTo>
                <a:lnTo>
                  <a:pt x="3728074" y="1594946"/>
                </a:lnTo>
                <a:lnTo>
                  <a:pt x="3686511" y="1615728"/>
                </a:lnTo>
                <a:lnTo>
                  <a:pt x="3728074" y="1636509"/>
                </a:lnTo>
                <a:lnTo>
                  <a:pt x="3702097" y="1667682"/>
                </a:lnTo>
                <a:lnTo>
                  <a:pt x="3696902" y="1709246"/>
                </a:lnTo>
                <a:lnTo>
                  <a:pt x="3655338" y="1678073"/>
                </a:lnTo>
                <a:lnTo>
                  <a:pt x="3613774" y="1646900"/>
                </a:lnTo>
                <a:lnTo>
                  <a:pt x="3613774" y="1615728"/>
                </a:lnTo>
                <a:lnTo>
                  <a:pt x="3608579" y="1594946"/>
                </a:lnTo>
                <a:close/>
                <a:moveTo>
                  <a:pt x="3836929" y="1438408"/>
                </a:moveTo>
                <a:lnTo>
                  <a:pt x="3774583" y="1552708"/>
                </a:lnTo>
                <a:lnTo>
                  <a:pt x="3821342" y="1578685"/>
                </a:lnTo>
                <a:lnTo>
                  <a:pt x="3852515" y="1552708"/>
                </a:lnTo>
                <a:lnTo>
                  <a:pt x="3914860" y="1557904"/>
                </a:lnTo>
                <a:lnTo>
                  <a:pt x="3951229" y="1578685"/>
                </a:lnTo>
                <a:lnTo>
                  <a:pt x="4013574" y="1583881"/>
                </a:lnTo>
                <a:lnTo>
                  <a:pt x="4013574" y="1552708"/>
                </a:lnTo>
                <a:lnTo>
                  <a:pt x="3935642" y="1490363"/>
                </a:lnTo>
                <a:lnTo>
                  <a:pt x="3868101" y="1490363"/>
                </a:lnTo>
                <a:close/>
                <a:moveTo>
                  <a:pt x="3203083" y="1048750"/>
                </a:moveTo>
                <a:lnTo>
                  <a:pt x="3208279" y="1079923"/>
                </a:lnTo>
                <a:lnTo>
                  <a:pt x="3249842" y="1095509"/>
                </a:lnTo>
                <a:lnTo>
                  <a:pt x="3208279" y="1137073"/>
                </a:lnTo>
                <a:lnTo>
                  <a:pt x="3260233" y="1178636"/>
                </a:lnTo>
                <a:lnTo>
                  <a:pt x="3265429" y="1251373"/>
                </a:lnTo>
                <a:lnTo>
                  <a:pt x="3286210" y="1256568"/>
                </a:lnTo>
                <a:lnTo>
                  <a:pt x="3317383" y="1277350"/>
                </a:lnTo>
                <a:lnTo>
                  <a:pt x="3291406" y="1329305"/>
                </a:lnTo>
                <a:lnTo>
                  <a:pt x="3234256" y="1318914"/>
                </a:lnTo>
                <a:lnTo>
                  <a:pt x="3171910" y="1370868"/>
                </a:lnTo>
                <a:lnTo>
                  <a:pt x="3197888" y="1308523"/>
                </a:lnTo>
                <a:lnTo>
                  <a:pt x="3166715" y="1298132"/>
                </a:lnTo>
                <a:lnTo>
                  <a:pt x="3192692" y="1277350"/>
                </a:lnTo>
                <a:lnTo>
                  <a:pt x="3192692" y="1246177"/>
                </a:lnTo>
                <a:lnTo>
                  <a:pt x="3218669" y="1240982"/>
                </a:lnTo>
                <a:lnTo>
                  <a:pt x="3208279" y="1204614"/>
                </a:lnTo>
                <a:lnTo>
                  <a:pt x="3177106" y="1204614"/>
                </a:lnTo>
                <a:lnTo>
                  <a:pt x="3166715" y="1235786"/>
                </a:lnTo>
                <a:lnTo>
                  <a:pt x="3161519" y="1282546"/>
                </a:lnTo>
                <a:lnTo>
                  <a:pt x="3125151" y="1313718"/>
                </a:lnTo>
                <a:lnTo>
                  <a:pt x="3073197" y="1303327"/>
                </a:lnTo>
                <a:lnTo>
                  <a:pt x="3068001" y="1282546"/>
                </a:lnTo>
                <a:lnTo>
                  <a:pt x="3093979" y="1261764"/>
                </a:lnTo>
                <a:lnTo>
                  <a:pt x="3073197" y="1230591"/>
                </a:lnTo>
                <a:lnTo>
                  <a:pt x="3145933" y="1168246"/>
                </a:lnTo>
                <a:lnTo>
                  <a:pt x="3161519" y="1183832"/>
                </a:lnTo>
                <a:lnTo>
                  <a:pt x="3166715" y="1121486"/>
                </a:lnTo>
                <a:lnTo>
                  <a:pt x="3140738" y="1079923"/>
                </a:lnTo>
                <a:lnTo>
                  <a:pt x="3171910" y="1059141"/>
                </a:lnTo>
                <a:lnTo>
                  <a:pt x="3171910" y="1079923"/>
                </a:lnTo>
                <a:close/>
                <a:moveTo>
                  <a:pt x="167342" y="854820"/>
                </a:moveTo>
                <a:lnTo>
                  <a:pt x="185271" y="884703"/>
                </a:lnTo>
                <a:lnTo>
                  <a:pt x="119530" y="878726"/>
                </a:lnTo>
                <a:close/>
                <a:moveTo>
                  <a:pt x="2856630" y="719580"/>
                </a:moveTo>
                <a:lnTo>
                  <a:pt x="2894337" y="741576"/>
                </a:lnTo>
                <a:lnTo>
                  <a:pt x="2881768" y="766714"/>
                </a:lnTo>
                <a:lnTo>
                  <a:pt x="2900622" y="763571"/>
                </a:lnTo>
                <a:lnTo>
                  <a:pt x="2906906" y="744718"/>
                </a:lnTo>
                <a:lnTo>
                  <a:pt x="2928902" y="744718"/>
                </a:lnTo>
                <a:lnTo>
                  <a:pt x="2960325" y="744718"/>
                </a:lnTo>
                <a:lnTo>
                  <a:pt x="2960325" y="738433"/>
                </a:lnTo>
                <a:lnTo>
                  <a:pt x="2979179" y="719580"/>
                </a:lnTo>
                <a:lnTo>
                  <a:pt x="3020028" y="735291"/>
                </a:lnTo>
                <a:lnTo>
                  <a:pt x="3020028" y="754145"/>
                </a:lnTo>
                <a:lnTo>
                  <a:pt x="3016886" y="766714"/>
                </a:lnTo>
                <a:lnTo>
                  <a:pt x="3042024" y="782425"/>
                </a:lnTo>
                <a:lnTo>
                  <a:pt x="3042024" y="798136"/>
                </a:lnTo>
                <a:lnTo>
                  <a:pt x="3035739" y="816990"/>
                </a:lnTo>
                <a:lnTo>
                  <a:pt x="2998032" y="851555"/>
                </a:lnTo>
                <a:lnTo>
                  <a:pt x="2972894" y="867266"/>
                </a:lnTo>
                <a:lnTo>
                  <a:pt x="2941471" y="879835"/>
                </a:lnTo>
                <a:lnTo>
                  <a:pt x="2884911" y="860982"/>
                </a:lnTo>
                <a:lnTo>
                  <a:pt x="2831492" y="823275"/>
                </a:lnTo>
                <a:lnTo>
                  <a:pt x="2844061" y="810705"/>
                </a:lnTo>
                <a:lnTo>
                  <a:pt x="2862915" y="807563"/>
                </a:lnTo>
                <a:lnTo>
                  <a:pt x="2862915" y="785567"/>
                </a:lnTo>
                <a:lnTo>
                  <a:pt x="2840919" y="788710"/>
                </a:lnTo>
                <a:lnTo>
                  <a:pt x="2822065" y="779283"/>
                </a:lnTo>
                <a:lnTo>
                  <a:pt x="2837777" y="747860"/>
                </a:lnTo>
                <a:lnTo>
                  <a:pt x="2847203" y="732149"/>
                </a:lnTo>
                <a:close/>
                <a:moveTo>
                  <a:pt x="5977" y="633691"/>
                </a:moveTo>
                <a:lnTo>
                  <a:pt x="77695" y="681503"/>
                </a:lnTo>
                <a:lnTo>
                  <a:pt x="113553" y="687479"/>
                </a:lnTo>
                <a:lnTo>
                  <a:pt x="149412" y="681503"/>
                </a:lnTo>
                <a:lnTo>
                  <a:pt x="191248" y="717362"/>
                </a:lnTo>
                <a:lnTo>
                  <a:pt x="197224" y="741267"/>
                </a:lnTo>
                <a:lnTo>
                  <a:pt x="155389" y="783103"/>
                </a:lnTo>
                <a:lnTo>
                  <a:pt x="119530" y="824938"/>
                </a:lnTo>
                <a:lnTo>
                  <a:pt x="77695" y="789079"/>
                </a:lnTo>
                <a:lnTo>
                  <a:pt x="77695" y="783103"/>
                </a:lnTo>
                <a:lnTo>
                  <a:pt x="71719" y="771150"/>
                </a:lnTo>
                <a:lnTo>
                  <a:pt x="47812" y="783103"/>
                </a:lnTo>
                <a:lnTo>
                  <a:pt x="29883" y="789079"/>
                </a:lnTo>
                <a:lnTo>
                  <a:pt x="17930" y="771150"/>
                </a:lnTo>
                <a:lnTo>
                  <a:pt x="17930" y="753220"/>
                </a:lnTo>
                <a:lnTo>
                  <a:pt x="29883" y="735291"/>
                </a:lnTo>
                <a:lnTo>
                  <a:pt x="5977" y="735291"/>
                </a:lnTo>
                <a:lnTo>
                  <a:pt x="0" y="663573"/>
                </a:lnTo>
                <a:close/>
                <a:moveTo>
                  <a:pt x="4509489" y="349375"/>
                </a:moveTo>
                <a:lnTo>
                  <a:pt x="4546359" y="386246"/>
                </a:lnTo>
                <a:lnTo>
                  <a:pt x="4465243" y="408368"/>
                </a:lnTo>
                <a:lnTo>
                  <a:pt x="4398876" y="430491"/>
                </a:lnTo>
                <a:lnTo>
                  <a:pt x="4317759" y="467362"/>
                </a:lnTo>
                <a:lnTo>
                  <a:pt x="4280889" y="548478"/>
                </a:lnTo>
                <a:lnTo>
                  <a:pt x="4280889" y="600097"/>
                </a:lnTo>
                <a:lnTo>
                  <a:pt x="4221895" y="548478"/>
                </a:lnTo>
                <a:lnTo>
                  <a:pt x="4266140" y="489485"/>
                </a:lnTo>
                <a:lnTo>
                  <a:pt x="4244018" y="474736"/>
                </a:lnTo>
                <a:lnTo>
                  <a:pt x="4280889" y="452614"/>
                </a:lnTo>
                <a:lnTo>
                  <a:pt x="4303011" y="415743"/>
                </a:lnTo>
                <a:lnTo>
                  <a:pt x="4413624" y="364123"/>
                </a:lnTo>
                <a:close/>
                <a:moveTo>
                  <a:pt x="5219170" y="311669"/>
                </a:moveTo>
                <a:lnTo>
                  <a:pt x="5234756" y="363623"/>
                </a:lnTo>
                <a:lnTo>
                  <a:pt x="5312688" y="353232"/>
                </a:lnTo>
                <a:lnTo>
                  <a:pt x="5354252" y="415578"/>
                </a:lnTo>
                <a:lnTo>
                  <a:pt x="5193193" y="514291"/>
                </a:lnTo>
                <a:lnTo>
                  <a:pt x="5255538" y="483119"/>
                </a:lnTo>
                <a:lnTo>
                  <a:pt x="5307493" y="462337"/>
                </a:lnTo>
                <a:lnTo>
                  <a:pt x="5354252" y="446750"/>
                </a:lnTo>
                <a:lnTo>
                  <a:pt x="5437379" y="477923"/>
                </a:lnTo>
                <a:lnTo>
                  <a:pt x="5494529" y="503900"/>
                </a:lnTo>
                <a:lnTo>
                  <a:pt x="5510115" y="498705"/>
                </a:lnTo>
                <a:lnTo>
                  <a:pt x="5520506" y="467532"/>
                </a:lnTo>
                <a:lnTo>
                  <a:pt x="5551679" y="467532"/>
                </a:lnTo>
                <a:lnTo>
                  <a:pt x="5598438" y="477923"/>
                </a:lnTo>
                <a:lnTo>
                  <a:pt x="5645197" y="519487"/>
                </a:lnTo>
                <a:lnTo>
                  <a:pt x="5629611" y="550659"/>
                </a:lnTo>
                <a:lnTo>
                  <a:pt x="5665979" y="576637"/>
                </a:lnTo>
                <a:lnTo>
                  <a:pt x="5691956" y="540269"/>
                </a:lnTo>
                <a:lnTo>
                  <a:pt x="5801061" y="561050"/>
                </a:lnTo>
                <a:lnTo>
                  <a:pt x="5811452" y="540269"/>
                </a:lnTo>
                <a:lnTo>
                  <a:pt x="5821843" y="509096"/>
                </a:lnTo>
                <a:lnTo>
                  <a:pt x="5832234" y="498705"/>
                </a:lnTo>
                <a:lnTo>
                  <a:pt x="5801061" y="441555"/>
                </a:lnTo>
                <a:lnTo>
                  <a:pt x="5764693" y="415578"/>
                </a:lnTo>
                <a:lnTo>
                  <a:pt x="5790670" y="363623"/>
                </a:lnTo>
                <a:lnTo>
                  <a:pt x="5821843" y="394796"/>
                </a:lnTo>
                <a:lnTo>
                  <a:pt x="5847820" y="379209"/>
                </a:lnTo>
                <a:lnTo>
                  <a:pt x="5904970" y="384405"/>
                </a:lnTo>
                <a:lnTo>
                  <a:pt x="5920556" y="425969"/>
                </a:lnTo>
                <a:lnTo>
                  <a:pt x="5858211" y="431164"/>
                </a:lnTo>
                <a:lnTo>
                  <a:pt x="5842624" y="441555"/>
                </a:lnTo>
                <a:lnTo>
                  <a:pt x="5894579" y="483119"/>
                </a:lnTo>
                <a:lnTo>
                  <a:pt x="5910165" y="540269"/>
                </a:lnTo>
                <a:lnTo>
                  <a:pt x="6014074" y="509096"/>
                </a:lnTo>
                <a:lnTo>
                  <a:pt x="6034856" y="571441"/>
                </a:lnTo>
                <a:lnTo>
                  <a:pt x="6117984" y="561050"/>
                </a:lnTo>
                <a:lnTo>
                  <a:pt x="6185524" y="587028"/>
                </a:lnTo>
                <a:lnTo>
                  <a:pt x="6201111" y="623396"/>
                </a:lnTo>
                <a:lnTo>
                  <a:pt x="6263456" y="618200"/>
                </a:lnTo>
                <a:lnTo>
                  <a:pt x="6305020" y="628591"/>
                </a:lnTo>
                <a:lnTo>
                  <a:pt x="6325802" y="607809"/>
                </a:lnTo>
                <a:lnTo>
                  <a:pt x="6502447" y="597419"/>
                </a:lnTo>
                <a:lnTo>
                  <a:pt x="6663506" y="711719"/>
                </a:lnTo>
                <a:lnTo>
                  <a:pt x="6725852" y="727305"/>
                </a:lnTo>
                <a:lnTo>
                  <a:pt x="6689484" y="779259"/>
                </a:lnTo>
                <a:lnTo>
                  <a:pt x="6679093" y="826019"/>
                </a:lnTo>
                <a:lnTo>
                  <a:pt x="6590770" y="784455"/>
                </a:lnTo>
                <a:lnTo>
                  <a:pt x="6569988" y="763673"/>
                </a:lnTo>
                <a:lnTo>
                  <a:pt x="6559597" y="737696"/>
                </a:lnTo>
                <a:lnTo>
                  <a:pt x="6559597" y="753282"/>
                </a:lnTo>
                <a:lnTo>
                  <a:pt x="6533620" y="800041"/>
                </a:lnTo>
                <a:lnTo>
                  <a:pt x="6502447" y="800041"/>
                </a:lnTo>
                <a:lnTo>
                  <a:pt x="6533620" y="831214"/>
                </a:lnTo>
                <a:lnTo>
                  <a:pt x="6549206" y="909146"/>
                </a:lnTo>
                <a:lnTo>
                  <a:pt x="6518034" y="909146"/>
                </a:lnTo>
                <a:lnTo>
                  <a:pt x="6419320" y="935123"/>
                </a:lnTo>
                <a:lnTo>
                  <a:pt x="6382952" y="981882"/>
                </a:lnTo>
                <a:lnTo>
                  <a:pt x="6351779" y="981882"/>
                </a:lnTo>
                <a:lnTo>
                  <a:pt x="6294629" y="1013055"/>
                </a:lnTo>
                <a:lnTo>
                  <a:pt x="6273847" y="1002664"/>
                </a:lnTo>
                <a:lnTo>
                  <a:pt x="6237479" y="1054619"/>
                </a:lnTo>
                <a:lnTo>
                  <a:pt x="6268652" y="1080596"/>
                </a:lnTo>
                <a:lnTo>
                  <a:pt x="6242674" y="1106573"/>
                </a:lnTo>
                <a:lnTo>
                  <a:pt x="6237479" y="1153332"/>
                </a:lnTo>
                <a:lnTo>
                  <a:pt x="6242674" y="1194896"/>
                </a:lnTo>
                <a:lnTo>
                  <a:pt x="6211502" y="1205287"/>
                </a:lnTo>
                <a:lnTo>
                  <a:pt x="6185524" y="1257241"/>
                </a:lnTo>
                <a:lnTo>
                  <a:pt x="6159547" y="1278023"/>
                </a:lnTo>
                <a:lnTo>
                  <a:pt x="6128374" y="1314391"/>
                </a:lnTo>
                <a:lnTo>
                  <a:pt x="6045247" y="1444278"/>
                </a:lnTo>
                <a:lnTo>
                  <a:pt x="5899774" y="1537796"/>
                </a:lnTo>
                <a:lnTo>
                  <a:pt x="5863406" y="1548187"/>
                </a:lnTo>
                <a:lnTo>
                  <a:pt x="5853015" y="1652096"/>
                </a:lnTo>
                <a:lnTo>
                  <a:pt x="5827038" y="1724832"/>
                </a:lnTo>
                <a:lnTo>
                  <a:pt x="5775084" y="1761200"/>
                </a:lnTo>
                <a:lnTo>
                  <a:pt x="5712738" y="1781982"/>
                </a:lnTo>
                <a:lnTo>
                  <a:pt x="5665979" y="1792373"/>
                </a:lnTo>
                <a:lnTo>
                  <a:pt x="5645197" y="1865109"/>
                </a:lnTo>
                <a:lnTo>
                  <a:pt x="5629611" y="1802764"/>
                </a:lnTo>
                <a:lnTo>
                  <a:pt x="5650393" y="1750809"/>
                </a:lnTo>
                <a:lnTo>
                  <a:pt x="5702347" y="1709246"/>
                </a:lnTo>
                <a:lnTo>
                  <a:pt x="5738715" y="1698855"/>
                </a:lnTo>
                <a:lnTo>
                  <a:pt x="5780279" y="1652096"/>
                </a:lnTo>
                <a:lnTo>
                  <a:pt x="5811452" y="1579359"/>
                </a:lnTo>
                <a:lnTo>
                  <a:pt x="5827038" y="1574164"/>
                </a:lnTo>
                <a:lnTo>
                  <a:pt x="5811452" y="1558578"/>
                </a:lnTo>
                <a:lnTo>
                  <a:pt x="5811452" y="1527405"/>
                </a:lnTo>
                <a:lnTo>
                  <a:pt x="5847820" y="1517014"/>
                </a:lnTo>
                <a:lnTo>
                  <a:pt x="5847820" y="1470255"/>
                </a:lnTo>
                <a:lnTo>
                  <a:pt x="5910165" y="1470255"/>
                </a:lnTo>
                <a:lnTo>
                  <a:pt x="6014074" y="1423496"/>
                </a:lnTo>
                <a:lnTo>
                  <a:pt x="6117984" y="1293609"/>
                </a:lnTo>
                <a:lnTo>
                  <a:pt x="6107593" y="1226069"/>
                </a:lnTo>
                <a:lnTo>
                  <a:pt x="6092006" y="1163723"/>
                </a:lnTo>
                <a:lnTo>
                  <a:pt x="6092006" y="1127355"/>
                </a:lnTo>
                <a:lnTo>
                  <a:pt x="6123179" y="1101378"/>
                </a:lnTo>
                <a:lnTo>
                  <a:pt x="6123179" y="1075400"/>
                </a:lnTo>
                <a:lnTo>
                  <a:pt x="6201111" y="997469"/>
                </a:lnTo>
                <a:lnTo>
                  <a:pt x="6175134" y="955905"/>
                </a:lnTo>
                <a:lnTo>
                  <a:pt x="6190720" y="929928"/>
                </a:lnTo>
                <a:lnTo>
                  <a:pt x="6138765" y="924732"/>
                </a:lnTo>
                <a:lnTo>
                  <a:pt x="6076420" y="992273"/>
                </a:lnTo>
                <a:lnTo>
                  <a:pt x="6102397" y="1028641"/>
                </a:lnTo>
                <a:lnTo>
                  <a:pt x="6076420" y="1049423"/>
                </a:lnTo>
                <a:lnTo>
                  <a:pt x="6024465" y="1049423"/>
                </a:lnTo>
                <a:lnTo>
                  <a:pt x="6029661" y="1013055"/>
                </a:lnTo>
                <a:lnTo>
                  <a:pt x="5988097" y="1007859"/>
                </a:lnTo>
                <a:lnTo>
                  <a:pt x="5972511" y="1028641"/>
                </a:lnTo>
                <a:lnTo>
                  <a:pt x="5930947" y="1039032"/>
                </a:lnTo>
                <a:lnTo>
                  <a:pt x="5878993" y="1028641"/>
                </a:lnTo>
                <a:lnTo>
                  <a:pt x="5743911" y="1184505"/>
                </a:lnTo>
                <a:lnTo>
                  <a:pt x="5780279" y="1205287"/>
                </a:lnTo>
                <a:lnTo>
                  <a:pt x="5806256" y="1189700"/>
                </a:lnTo>
                <a:lnTo>
                  <a:pt x="5842624" y="1220873"/>
                </a:lnTo>
                <a:lnTo>
                  <a:pt x="5858211" y="1189700"/>
                </a:lnTo>
                <a:lnTo>
                  <a:pt x="5884188" y="1220873"/>
                </a:lnTo>
                <a:lnTo>
                  <a:pt x="5899774" y="1267632"/>
                </a:lnTo>
                <a:lnTo>
                  <a:pt x="5899774" y="1340369"/>
                </a:lnTo>
                <a:lnTo>
                  <a:pt x="5930947" y="1376737"/>
                </a:lnTo>
                <a:lnTo>
                  <a:pt x="5910165" y="1381932"/>
                </a:lnTo>
                <a:lnTo>
                  <a:pt x="5894579" y="1376737"/>
                </a:lnTo>
                <a:lnTo>
                  <a:pt x="5904970" y="1433887"/>
                </a:lnTo>
                <a:lnTo>
                  <a:pt x="5899774" y="1454669"/>
                </a:lnTo>
                <a:lnTo>
                  <a:pt x="5858211" y="1449473"/>
                </a:lnTo>
                <a:lnTo>
                  <a:pt x="5858211" y="1413105"/>
                </a:lnTo>
                <a:lnTo>
                  <a:pt x="5853015" y="1298805"/>
                </a:lnTo>
                <a:lnTo>
                  <a:pt x="5837429" y="1309196"/>
                </a:lnTo>
                <a:lnTo>
                  <a:pt x="5837429" y="1387128"/>
                </a:lnTo>
                <a:lnTo>
                  <a:pt x="5785474" y="1423496"/>
                </a:lnTo>
                <a:lnTo>
                  <a:pt x="5764693" y="1506623"/>
                </a:lnTo>
                <a:lnTo>
                  <a:pt x="5691956" y="1532600"/>
                </a:lnTo>
                <a:lnTo>
                  <a:pt x="5645197" y="1558578"/>
                </a:lnTo>
                <a:lnTo>
                  <a:pt x="5614024" y="1626119"/>
                </a:lnTo>
                <a:lnTo>
                  <a:pt x="5624415" y="1683269"/>
                </a:lnTo>
                <a:lnTo>
                  <a:pt x="5634806" y="1719637"/>
                </a:lnTo>
                <a:lnTo>
                  <a:pt x="5567265" y="1730028"/>
                </a:lnTo>
                <a:lnTo>
                  <a:pt x="5556874" y="1662487"/>
                </a:lnTo>
                <a:lnTo>
                  <a:pt x="5530897" y="1657291"/>
                </a:lnTo>
                <a:lnTo>
                  <a:pt x="5551679" y="1615728"/>
                </a:lnTo>
                <a:lnTo>
                  <a:pt x="5452965" y="1636509"/>
                </a:lnTo>
                <a:lnTo>
                  <a:pt x="5489334" y="1605337"/>
                </a:lnTo>
                <a:lnTo>
                  <a:pt x="5421793" y="1641705"/>
                </a:lnTo>
                <a:lnTo>
                  <a:pt x="5442574" y="1678073"/>
                </a:lnTo>
                <a:lnTo>
                  <a:pt x="5489334" y="1657291"/>
                </a:lnTo>
                <a:lnTo>
                  <a:pt x="5489334" y="1683269"/>
                </a:lnTo>
                <a:lnTo>
                  <a:pt x="5452965" y="1719637"/>
                </a:lnTo>
                <a:lnTo>
                  <a:pt x="5504920" y="1813155"/>
                </a:lnTo>
                <a:lnTo>
                  <a:pt x="5489334" y="1880696"/>
                </a:lnTo>
                <a:lnTo>
                  <a:pt x="5473747" y="1917064"/>
                </a:lnTo>
                <a:lnTo>
                  <a:pt x="5447770" y="1948237"/>
                </a:lnTo>
                <a:lnTo>
                  <a:pt x="5406206" y="1974214"/>
                </a:lnTo>
                <a:lnTo>
                  <a:pt x="5364643" y="1984605"/>
                </a:lnTo>
                <a:lnTo>
                  <a:pt x="5297102" y="2005387"/>
                </a:lnTo>
                <a:lnTo>
                  <a:pt x="5271124" y="2052146"/>
                </a:lnTo>
                <a:lnTo>
                  <a:pt x="5250343" y="2026169"/>
                </a:lnTo>
                <a:lnTo>
                  <a:pt x="5224365" y="2026169"/>
                </a:lnTo>
                <a:lnTo>
                  <a:pt x="5229561" y="2072928"/>
                </a:lnTo>
                <a:lnTo>
                  <a:pt x="5307493" y="2150859"/>
                </a:lnTo>
                <a:lnTo>
                  <a:pt x="5281515" y="2187228"/>
                </a:lnTo>
                <a:lnTo>
                  <a:pt x="5203584" y="2244378"/>
                </a:lnTo>
                <a:lnTo>
                  <a:pt x="5151629" y="2223596"/>
                </a:lnTo>
                <a:lnTo>
                  <a:pt x="5115261" y="2166446"/>
                </a:lnTo>
                <a:lnTo>
                  <a:pt x="5104870" y="2218400"/>
                </a:lnTo>
                <a:lnTo>
                  <a:pt x="5146434" y="2296332"/>
                </a:lnTo>
                <a:lnTo>
                  <a:pt x="5198388" y="2389850"/>
                </a:lnTo>
                <a:lnTo>
                  <a:pt x="5193193" y="2426219"/>
                </a:lnTo>
                <a:lnTo>
                  <a:pt x="5208779" y="2498955"/>
                </a:lnTo>
                <a:lnTo>
                  <a:pt x="5162020" y="2488564"/>
                </a:lnTo>
                <a:lnTo>
                  <a:pt x="5089284" y="2436609"/>
                </a:lnTo>
                <a:lnTo>
                  <a:pt x="5026938" y="2348287"/>
                </a:lnTo>
                <a:lnTo>
                  <a:pt x="4980179" y="2280746"/>
                </a:lnTo>
                <a:lnTo>
                  <a:pt x="5021743" y="2265159"/>
                </a:lnTo>
                <a:lnTo>
                  <a:pt x="5047720" y="2291137"/>
                </a:lnTo>
                <a:lnTo>
                  <a:pt x="5130847" y="2379459"/>
                </a:lnTo>
                <a:lnTo>
                  <a:pt x="5125652" y="2363873"/>
                </a:lnTo>
                <a:lnTo>
                  <a:pt x="5115261" y="2327505"/>
                </a:lnTo>
                <a:lnTo>
                  <a:pt x="5120456" y="2317114"/>
                </a:lnTo>
                <a:lnTo>
                  <a:pt x="5078893" y="2244378"/>
                </a:lnTo>
                <a:lnTo>
                  <a:pt x="5058111" y="2202814"/>
                </a:lnTo>
                <a:lnTo>
                  <a:pt x="5052915" y="2176837"/>
                </a:lnTo>
                <a:lnTo>
                  <a:pt x="5042524" y="2150859"/>
                </a:lnTo>
                <a:lnTo>
                  <a:pt x="5042524" y="2130078"/>
                </a:lnTo>
                <a:lnTo>
                  <a:pt x="5000961" y="2145664"/>
                </a:lnTo>
                <a:lnTo>
                  <a:pt x="4985374" y="2140469"/>
                </a:lnTo>
                <a:lnTo>
                  <a:pt x="4974984" y="2114491"/>
                </a:lnTo>
                <a:lnTo>
                  <a:pt x="4964593" y="2083319"/>
                </a:lnTo>
                <a:lnTo>
                  <a:pt x="4964593" y="2062537"/>
                </a:lnTo>
                <a:lnTo>
                  <a:pt x="4943811" y="2036559"/>
                </a:lnTo>
                <a:lnTo>
                  <a:pt x="4933420" y="1994996"/>
                </a:lnTo>
                <a:lnTo>
                  <a:pt x="4907443" y="2020973"/>
                </a:lnTo>
                <a:lnTo>
                  <a:pt x="4860684" y="2020973"/>
                </a:lnTo>
                <a:lnTo>
                  <a:pt x="4845097" y="2052146"/>
                </a:lnTo>
                <a:lnTo>
                  <a:pt x="4741188" y="2140469"/>
                </a:lnTo>
                <a:lnTo>
                  <a:pt x="4730797" y="2249573"/>
                </a:lnTo>
                <a:lnTo>
                  <a:pt x="4756774" y="2306723"/>
                </a:lnTo>
                <a:lnTo>
                  <a:pt x="4725602" y="2337896"/>
                </a:lnTo>
                <a:lnTo>
                  <a:pt x="4715211" y="2259964"/>
                </a:lnTo>
                <a:lnTo>
                  <a:pt x="4668452" y="2296332"/>
                </a:lnTo>
                <a:lnTo>
                  <a:pt x="4652865" y="2265159"/>
                </a:lnTo>
                <a:lnTo>
                  <a:pt x="4616497" y="2192423"/>
                </a:lnTo>
                <a:lnTo>
                  <a:pt x="4569738" y="2067732"/>
                </a:lnTo>
                <a:lnTo>
                  <a:pt x="4517784" y="2036559"/>
                </a:lnTo>
                <a:lnTo>
                  <a:pt x="4502197" y="1984605"/>
                </a:lnTo>
                <a:lnTo>
                  <a:pt x="4497002" y="1984605"/>
                </a:lnTo>
                <a:lnTo>
                  <a:pt x="4476220" y="1953432"/>
                </a:lnTo>
                <a:lnTo>
                  <a:pt x="4356724" y="1948237"/>
                </a:lnTo>
                <a:lnTo>
                  <a:pt x="4309965" y="1948237"/>
                </a:lnTo>
                <a:lnTo>
                  <a:pt x="4263206" y="1922259"/>
                </a:lnTo>
                <a:lnTo>
                  <a:pt x="4185274" y="1870305"/>
                </a:lnTo>
                <a:lnTo>
                  <a:pt x="4128124" y="1844328"/>
                </a:lnTo>
                <a:lnTo>
                  <a:pt x="4185274" y="1932650"/>
                </a:lnTo>
                <a:lnTo>
                  <a:pt x="4226838" y="1969019"/>
                </a:lnTo>
                <a:lnTo>
                  <a:pt x="4252815" y="1932650"/>
                </a:lnTo>
                <a:lnTo>
                  <a:pt x="4367115" y="2010582"/>
                </a:lnTo>
                <a:lnTo>
                  <a:pt x="4299574" y="2083319"/>
                </a:lnTo>
                <a:lnTo>
                  <a:pt x="4247620" y="2135273"/>
                </a:lnTo>
                <a:lnTo>
                  <a:pt x="4190470" y="2161250"/>
                </a:lnTo>
                <a:lnTo>
                  <a:pt x="4112538" y="2182032"/>
                </a:lnTo>
                <a:lnTo>
                  <a:pt x="4048808" y="2195689"/>
                </a:lnTo>
                <a:lnTo>
                  <a:pt x="4057513" y="2208746"/>
                </a:lnTo>
                <a:lnTo>
                  <a:pt x="4062108" y="2240911"/>
                </a:lnTo>
                <a:lnTo>
                  <a:pt x="4190768" y="2204151"/>
                </a:lnTo>
                <a:lnTo>
                  <a:pt x="4209148" y="2254696"/>
                </a:lnTo>
                <a:lnTo>
                  <a:pt x="4172388" y="2314431"/>
                </a:lnTo>
                <a:lnTo>
                  <a:pt x="4121843" y="2401735"/>
                </a:lnTo>
                <a:lnTo>
                  <a:pt x="4052918" y="2452280"/>
                </a:lnTo>
                <a:lnTo>
                  <a:pt x="4002374" y="2512015"/>
                </a:lnTo>
                <a:lnTo>
                  <a:pt x="3970209" y="2548774"/>
                </a:lnTo>
                <a:lnTo>
                  <a:pt x="3997779" y="2576344"/>
                </a:lnTo>
                <a:lnTo>
                  <a:pt x="3983994" y="2603914"/>
                </a:lnTo>
                <a:lnTo>
                  <a:pt x="4016159" y="2654459"/>
                </a:lnTo>
                <a:lnTo>
                  <a:pt x="4016159" y="2691219"/>
                </a:lnTo>
                <a:lnTo>
                  <a:pt x="4002374" y="2783118"/>
                </a:lnTo>
                <a:lnTo>
                  <a:pt x="3933449" y="2815283"/>
                </a:lnTo>
                <a:lnTo>
                  <a:pt x="3919664" y="2902587"/>
                </a:lnTo>
                <a:lnTo>
                  <a:pt x="3905879" y="2943942"/>
                </a:lnTo>
                <a:lnTo>
                  <a:pt x="3878309" y="2957727"/>
                </a:lnTo>
                <a:lnTo>
                  <a:pt x="3850740" y="3035842"/>
                </a:lnTo>
                <a:lnTo>
                  <a:pt x="3781815" y="3132336"/>
                </a:lnTo>
                <a:lnTo>
                  <a:pt x="3662346" y="3178286"/>
                </a:lnTo>
                <a:lnTo>
                  <a:pt x="3588826" y="3136931"/>
                </a:lnTo>
                <a:lnTo>
                  <a:pt x="3602611" y="3100171"/>
                </a:lnTo>
                <a:lnTo>
                  <a:pt x="3593421" y="3068007"/>
                </a:lnTo>
                <a:lnTo>
                  <a:pt x="3579636" y="3040437"/>
                </a:lnTo>
                <a:lnTo>
                  <a:pt x="3561256" y="3012867"/>
                </a:lnTo>
                <a:lnTo>
                  <a:pt x="3542876" y="2980702"/>
                </a:lnTo>
                <a:lnTo>
                  <a:pt x="3533686" y="2948537"/>
                </a:lnTo>
                <a:lnTo>
                  <a:pt x="3533686" y="2897993"/>
                </a:lnTo>
                <a:lnTo>
                  <a:pt x="3483142" y="2824473"/>
                </a:lnTo>
                <a:lnTo>
                  <a:pt x="3478547" y="2801498"/>
                </a:lnTo>
                <a:lnTo>
                  <a:pt x="3478547" y="2755548"/>
                </a:lnTo>
                <a:lnTo>
                  <a:pt x="3492332" y="2705004"/>
                </a:lnTo>
                <a:lnTo>
                  <a:pt x="3524496" y="2677434"/>
                </a:lnTo>
                <a:lnTo>
                  <a:pt x="3524496" y="2663649"/>
                </a:lnTo>
                <a:lnTo>
                  <a:pt x="3496927" y="2636079"/>
                </a:lnTo>
                <a:lnTo>
                  <a:pt x="3510711" y="2594724"/>
                </a:lnTo>
                <a:lnTo>
                  <a:pt x="3437192" y="2479850"/>
                </a:lnTo>
                <a:lnTo>
                  <a:pt x="3423407" y="2466065"/>
                </a:lnTo>
                <a:lnTo>
                  <a:pt x="3446382" y="2397140"/>
                </a:lnTo>
                <a:lnTo>
                  <a:pt x="3423407" y="2378760"/>
                </a:lnTo>
                <a:lnTo>
                  <a:pt x="3414217" y="2364975"/>
                </a:lnTo>
                <a:lnTo>
                  <a:pt x="3382052" y="2364975"/>
                </a:lnTo>
                <a:lnTo>
                  <a:pt x="3354482" y="2337406"/>
                </a:lnTo>
                <a:lnTo>
                  <a:pt x="3331507" y="2319026"/>
                </a:lnTo>
                <a:lnTo>
                  <a:pt x="3248798" y="2364975"/>
                </a:lnTo>
                <a:lnTo>
                  <a:pt x="3221228" y="2351190"/>
                </a:lnTo>
                <a:lnTo>
                  <a:pt x="3152303" y="2369570"/>
                </a:lnTo>
                <a:lnTo>
                  <a:pt x="3115544" y="2369570"/>
                </a:lnTo>
                <a:lnTo>
                  <a:pt x="3060404" y="2323621"/>
                </a:lnTo>
                <a:lnTo>
                  <a:pt x="3032834" y="2314431"/>
                </a:lnTo>
                <a:lnTo>
                  <a:pt x="3014454" y="2300646"/>
                </a:lnTo>
                <a:lnTo>
                  <a:pt x="3028239" y="2273076"/>
                </a:lnTo>
                <a:lnTo>
                  <a:pt x="2986884" y="2231721"/>
                </a:lnTo>
                <a:lnTo>
                  <a:pt x="2959314" y="2181176"/>
                </a:lnTo>
                <a:lnTo>
                  <a:pt x="2959314" y="2162797"/>
                </a:lnTo>
                <a:lnTo>
                  <a:pt x="2973099" y="2112252"/>
                </a:lnTo>
                <a:lnTo>
                  <a:pt x="2950125" y="2052517"/>
                </a:lnTo>
                <a:lnTo>
                  <a:pt x="3028239" y="1882503"/>
                </a:lnTo>
                <a:lnTo>
                  <a:pt x="3060404" y="1882503"/>
                </a:lnTo>
                <a:lnTo>
                  <a:pt x="3092569" y="1859528"/>
                </a:lnTo>
                <a:lnTo>
                  <a:pt x="3092569" y="1827363"/>
                </a:lnTo>
                <a:lnTo>
                  <a:pt x="3087974" y="1790604"/>
                </a:lnTo>
                <a:lnTo>
                  <a:pt x="3124734" y="1763034"/>
                </a:lnTo>
                <a:lnTo>
                  <a:pt x="3152303" y="1749249"/>
                </a:lnTo>
                <a:lnTo>
                  <a:pt x="3158911" y="1738236"/>
                </a:lnTo>
                <a:lnTo>
                  <a:pt x="3151379" y="1735223"/>
                </a:lnTo>
                <a:lnTo>
                  <a:pt x="3130597" y="1688464"/>
                </a:lnTo>
                <a:lnTo>
                  <a:pt x="3099424" y="1688464"/>
                </a:lnTo>
                <a:lnTo>
                  <a:pt x="3109815" y="1657291"/>
                </a:lnTo>
                <a:lnTo>
                  <a:pt x="3073447" y="1646900"/>
                </a:lnTo>
                <a:lnTo>
                  <a:pt x="3109815" y="1620923"/>
                </a:lnTo>
                <a:lnTo>
                  <a:pt x="3089034" y="1527405"/>
                </a:lnTo>
                <a:lnTo>
                  <a:pt x="3115011" y="1506623"/>
                </a:lnTo>
                <a:lnTo>
                  <a:pt x="3229311" y="1532600"/>
                </a:lnTo>
                <a:lnTo>
                  <a:pt x="3239702" y="1501428"/>
                </a:lnTo>
                <a:lnTo>
                  <a:pt x="3239702" y="1459864"/>
                </a:lnTo>
                <a:lnTo>
                  <a:pt x="3224115" y="1428691"/>
                </a:lnTo>
                <a:lnTo>
                  <a:pt x="3234506" y="1418300"/>
                </a:lnTo>
                <a:lnTo>
                  <a:pt x="3198138" y="1418300"/>
                </a:lnTo>
                <a:lnTo>
                  <a:pt x="3187747" y="1402714"/>
                </a:lnTo>
                <a:lnTo>
                  <a:pt x="3187747" y="1381932"/>
                </a:lnTo>
                <a:lnTo>
                  <a:pt x="3239702" y="1392323"/>
                </a:lnTo>
                <a:lnTo>
                  <a:pt x="3213724" y="1361150"/>
                </a:lnTo>
                <a:lnTo>
                  <a:pt x="3276070" y="1361150"/>
                </a:lnTo>
                <a:lnTo>
                  <a:pt x="3322829" y="1278023"/>
                </a:lnTo>
                <a:lnTo>
                  <a:pt x="3400761" y="1226069"/>
                </a:lnTo>
                <a:lnTo>
                  <a:pt x="3411152" y="1168919"/>
                </a:lnTo>
                <a:lnTo>
                  <a:pt x="3411152" y="1122159"/>
                </a:lnTo>
                <a:lnTo>
                  <a:pt x="3442324" y="1090987"/>
                </a:lnTo>
                <a:lnTo>
                  <a:pt x="3463106" y="1101378"/>
                </a:lnTo>
                <a:lnTo>
                  <a:pt x="3467791" y="1109811"/>
                </a:lnTo>
                <a:lnTo>
                  <a:pt x="3468302" y="1116964"/>
                </a:lnTo>
                <a:lnTo>
                  <a:pt x="3468302" y="1148137"/>
                </a:lnTo>
                <a:lnTo>
                  <a:pt x="3473240" y="1153898"/>
                </a:lnTo>
                <a:lnTo>
                  <a:pt x="3431934" y="1168919"/>
                </a:lnTo>
                <a:lnTo>
                  <a:pt x="3447520" y="1210482"/>
                </a:lnTo>
                <a:lnTo>
                  <a:pt x="3504670" y="1189700"/>
                </a:lnTo>
                <a:lnTo>
                  <a:pt x="3572211" y="1184505"/>
                </a:lnTo>
                <a:lnTo>
                  <a:pt x="3639752" y="1184505"/>
                </a:lnTo>
                <a:lnTo>
                  <a:pt x="3655338" y="1090987"/>
                </a:lnTo>
                <a:lnTo>
                  <a:pt x="3712488" y="1106573"/>
                </a:lnTo>
                <a:lnTo>
                  <a:pt x="3707293" y="1059814"/>
                </a:lnTo>
                <a:lnTo>
                  <a:pt x="3655338" y="1075400"/>
                </a:lnTo>
                <a:lnTo>
                  <a:pt x="3676120" y="1023446"/>
                </a:lnTo>
                <a:lnTo>
                  <a:pt x="3790420" y="1007859"/>
                </a:lnTo>
                <a:lnTo>
                  <a:pt x="3806006" y="1007859"/>
                </a:lnTo>
                <a:lnTo>
                  <a:pt x="3780029" y="976687"/>
                </a:lnTo>
                <a:lnTo>
                  <a:pt x="3676120" y="1007859"/>
                </a:lnTo>
                <a:lnTo>
                  <a:pt x="3655338" y="971491"/>
                </a:lnTo>
                <a:lnTo>
                  <a:pt x="3644947" y="929928"/>
                </a:lnTo>
                <a:lnTo>
                  <a:pt x="3644947" y="903950"/>
                </a:lnTo>
                <a:lnTo>
                  <a:pt x="3655338" y="883169"/>
                </a:lnTo>
                <a:lnTo>
                  <a:pt x="3696902" y="820823"/>
                </a:lnTo>
                <a:lnTo>
                  <a:pt x="3722879" y="768869"/>
                </a:lnTo>
                <a:lnTo>
                  <a:pt x="3676120" y="763673"/>
                </a:lnTo>
                <a:lnTo>
                  <a:pt x="3660534" y="800041"/>
                </a:lnTo>
                <a:lnTo>
                  <a:pt x="3639752" y="831214"/>
                </a:lnTo>
                <a:lnTo>
                  <a:pt x="3598188" y="862387"/>
                </a:lnTo>
                <a:lnTo>
                  <a:pt x="3598188" y="976687"/>
                </a:lnTo>
                <a:lnTo>
                  <a:pt x="3608579" y="1018250"/>
                </a:lnTo>
                <a:lnTo>
                  <a:pt x="3577406" y="1049423"/>
                </a:lnTo>
                <a:lnTo>
                  <a:pt x="3572211" y="1111769"/>
                </a:lnTo>
                <a:lnTo>
                  <a:pt x="3546234" y="1148137"/>
                </a:lnTo>
                <a:lnTo>
                  <a:pt x="3499474" y="1184505"/>
                </a:lnTo>
                <a:lnTo>
                  <a:pt x="3473240" y="1153898"/>
                </a:lnTo>
                <a:lnTo>
                  <a:pt x="3489084" y="1148137"/>
                </a:lnTo>
                <a:lnTo>
                  <a:pt x="3467791" y="1109811"/>
                </a:lnTo>
                <a:lnTo>
                  <a:pt x="3463106" y="1044228"/>
                </a:lnTo>
                <a:lnTo>
                  <a:pt x="3390370" y="1101378"/>
                </a:lnTo>
                <a:lnTo>
                  <a:pt x="3338415" y="1065009"/>
                </a:lnTo>
                <a:lnTo>
                  <a:pt x="3348806" y="1018250"/>
                </a:lnTo>
                <a:lnTo>
                  <a:pt x="3348806" y="940319"/>
                </a:lnTo>
                <a:lnTo>
                  <a:pt x="3354002" y="914341"/>
                </a:lnTo>
                <a:lnTo>
                  <a:pt x="3379979" y="857191"/>
                </a:lnTo>
                <a:lnTo>
                  <a:pt x="3421543" y="862387"/>
                </a:lnTo>
                <a:lnTo>
                  <a:pt x="3494279" y="779259"/>
                </a:lnTo>
                <a:lnTo>
                  <a:pt x="3489084" y="737696"/>
                </a:lnTo>
                <a:lnTo>
                  <a:pt x="3535843" y="701328"/>
                </a:lnTo>
                <a:lnTo>
                  <a:pt x="3473497" y="685741"/>
                </a:lnTo>
                <a:lnTo>
                  <a:pt x="3541038" y="644178"/>
                </a:lnTo>
                <a:lnTo>
                  <a:pt x="3603384" y="607809"/>
                </a:lnTo>
                <a:lnTo>
                  <a:pt x="3655338" y="597419"/>
                </a:lnTo>
                <a:lnTo>
                  <a:pt x="3748856" y="576637"/>
                </a:lnTo>
                <a:lnTo>
                  <a:pt x="3837179" y="592223"/>
                </a:lnTo>
                <a:lnTo>
                  <a:pt x="3806006" y="623396"/>
                </a:lnTo>
                <a:lnTo>
                  <a:pt x="3857961" y="618200"/>
                </a:lnTo>
                <a:lnTo>
                  <a:pt x="4034606" y="685741"/>
                </a:lnTo>
                <a:lnTo>
                  <a:pt x="3956674" y="763673"/>
                </a:lnTo>
                <a:lnTo>
                  <a:pt x="3857961" y="690937"/>
                </a:lnTo>
                <a:lnTo>
                  <a:pt x="3904720" y="779259"/>
                </a:lnTo>
                <a:lnTo>
                  <a:pt x="3904720" y="836409"/>
                </a:lnTo>
                <a:lnTo>
                  <a:pt x="3920306" y="836409"/>
                </a:lnTo>
                <a:lnTo>
                  <a:pt x="3946284" y="784455"/>
                </a:lnTo>
                <a:lnTo>
                  <a:pt x="3972261" y="815628"/>
                </a:lnTo>
                <a:lnTo>
                  <a:pt x="3972261" y="784455"/>
                </a:lnTo>
                <a:lnTo>
                  <a:pt x="3972261" y="763673"/>
                </a:lnTo>
                <a:lnTo>
                  <a:pt x="4039802" y="716914"/>
                </a:lnTo>
                <a:lnTo>
                  <a:pt x="4060584" y="716914"/>
                </a:lnTo>
                <a:lnTo>
                  <a:pt x="4060584" y="685741"/>
                </a:lnTo>
                <a:lnTo>
                  <a:pt x="4050193" y="649373"/>
                </a:lnTo>
                <a:lnTo>
                  <a:pt x="4112538" y="690937"/>
                </a:lnTo>
                <a:lnTo>
                  <a:pt x="4096952" y="711719"/>
                </a:lnTo>
                <a:lnTo>
                  <a:pt x="4242424" y="644178"/>
                </a:lnTo>
                <a:lnTo>
                  <a:pt x="4315161" y="659764"/>
                </a:lnTo>
                <a:lnTo>
                  <a:pt x="4346334" y="644178"/>
                </a:lnTo>
                <a:lnTo>
                  <a:pt x="4309965" y="618200"/>
                </a:lnTo>
                <a:lnTo>
                  <a:pt x="4335943" y="597419"/>
                </a:lnTo>
                <a:lnTo>
                  <a:pt x="4517784" y="664959"/>
                </a:lnTo>
                <a:lnTo>
                  <a:pt x="4471024" y="628591"/>
                </a:lnTo>
                <a:lnTo>
                  <a:pt x="4471024" y="581832"/>
                </a:lnTo>
                <a:lnTo>
                  <a:pt x="4528174" y="545464"/>
                </a:lnTo>
                <a:lnTo>
                  <a:pt x="4538565" y="488314"/>
                </a:lnTo>
                <a:lnTo>
                  <a:pt x="4590520" y="514291"/>
                </a:lnTo>
                <a:lnTo>
                  <a:pt x="4595715" y="550659"/>
                </a:lnTo>
                <a:lnTo>
                  <a:pt x="4616497" y="519487"/>
                </a:lnTo>
                <a:lnTo>
                  <a:pt x="4611302" y="498705"/>
                </a:lnTo>
                <a:lnTo>
                  <a:pt x="4652865" y="472728"/>
                </a:lnTo>
                <a:lnTo>
                  <a:pt x="4704820" y="509096"/>
                </a:lnTo>
                <a:lnTo>
                  <a:pt x="4751579" y="483119"/>
                </a:lnTo>
                <a:lnTo>
                  <a:pt x="4839902" y="477923"/>
                </a:lnTo>
                <a:lnTo>
                  <a:pt x="4808729" y="441555"/>
                </a:lnTo>
                <a:lnTo>
                  <a:pt x="4839902" y="405187"/>
                </a:lnTo>
                <a:lnTo>
                  <a:pt x="4923029" y="389600"/>
                </a:lnTo>
                <a:lnTo>
                  <a:pt x="4969788" y="363623"/>
                </a:lnTo>
                <a:lnTo>
                  <a:pt x="5032134" y="379209"/>
                </a:lnTo>
                <a:lnTo>
                  <a:pt x="5136043" y="342841"/>
                </a:lnTo>
                <a:close/>
                <a:moveTo>
                  <a:pt x="1871146" y="51350"/>
                </a:moveTo>
                <a:lnTo>
                  <a:pt x="1926902" y="62501"/>
                </a:lnTo>
                <a:lnTo>
                  <a:pt x="1971507" y="62501"/>
                </a:lnTo>
                <a:lnTo>
                  <a:pt x="2060717" y="62501"/>
                </a:lnTo>
                <a:lnTo>
                  <a:pt x="2116473" y="84803"/>
                </a:lnTo>
                <a:lnTo>
                  <a:pt x="2172229" y="95954"/>
                </a:lnTo>
                <a:lnTo>
                  <a:pt x="1971507" y="240920"/>
                </a:lnTo>
                <a:lnTo>
                  <a:pt x="1915751" y="263223"/>
                </a:lnTo>
                <a:lnTo>
                  <a:pt x="1893448" y="330130"/>
                </a:lnTo>
                <a:lnTo>
                  <a:pt x="1871146" y="330130"/>
                </a:lnTo>
                <a:lnTo>
                  <a:pt x="1826541" y="352432"/>
                </a:lnTo>
                <a:lnTo>
                  <a:pt x="1882297" y="374735"/>
                </a:lnTo>
                <a:lnTo>
                  <a:pt x="1781936" y="397037"/>
                </a:lnTo>
                <a:lnTo>
                  <a:pt x="1837692" y="441642"/>
                </a:lnTo>
                <a:lnTo>
                  <a:pt x="1793087" y="452793"/>
                </a:lnTo>
                <a:lnTo>
                  <a:pt x="1670424" y="463945"/>
                </a:lnTo>
                <a:lnTo>
                  <a:pt x="1859995" y="486247"/>
                </a:lnTo>
                <a:lnTo>
                  <a:pt x="1915751" y="542003"/>
                </a:lnTo>
                <a:lnTo>
                  <a:pt x="2016112" y="564306"/>
                </a:lnTo>
                <a:lnTo>
                  <a:pt x="2049565" y="675819"/>
                </a:lnTo>
                <a:lnTo>
                  <a:pt x="2183380" y="731574"/>
                </a:lnTo>
                <a:lnTo>
                  <a:pt x="2116473" y="787330"/>
                </a:lnTo>
                <a:lnTo>
                  <a:pt x="2116473" y="831935"/>
                </a:lnTo>
                <a:lnTo>
                  <a:pt x="2083019" y="798481"/>
                </a:lnTo>
                <a:lnTo>
                  <a:pt x="2071868" y="776179"/>
                </a:lnTo>
                <a:lnTo>
                  <a:pt x="2038414" y="798481"/>
                </a:lnTo>
                <a:lnTo>
                  <a:pt x="2127624" y="865389"/>
                </a:lnTo>
                <a:lnTo>
                  <a:pt x="2083019" y="932296"/>
                </a:lnTo>
                <a:lnTo>
                  <a:pt x="2027263" y="887691"/>
                </a:lnTo>
                <a:lnTo>
                  <a:pt x="2071868" y="932296"/>
                </a:lnTo>
                <a:lnTo>
                  <a:pt x="2016112" y="965750"/>
                </a:lnTo>
                <a:lnTo>
                  <a:pt x="1995668" y="949023"/>
                </a:lnTo>
                <a:lnTo>
                  <a:pt x="1993809" y="943447"/>
                </a:lnTo>
                <a:lnTo>
                  <a:pt x="1975222" y="932295"/>
                </a:lnTo>
                <a:lnTo>
                  <a:pt x="1893448" y="865389"/>
                </a:lnTo>
                <a:lnTo>
                  <a:pt x="1859995" y="843086"/>
                </a:lnTo>
                <a:lnTo>
                  <a:pt x="1893448" y="753876"/>
                </a:lnTo>
                <a:lnTo>
                  <a:pt x="1915751" y="709271"/>
                </a:lnTo>
                <a:lnTo>
                  <a:pt x="1893448" y="675819"/>
                </a:lnTo>
                <a:lnTo>
                  <a:pt x="1837692" y="642364"/>
                </a:lnTo>
                <a:lnTo>
                  <a:pt x="1815390" y="664667"/>
                </a:lnTo>
                <a:lnTo>
                  <a:pt x="1815390" y="709271"/>
                </a:lnTo>
                <a:lnTo>
                  <a:pt x="1759634" y="742725"/>
                </a:lnTo>
                <a:lnTo>
                  <a:pt x="1759634" y="753876"/>
                </a:lnTo>
                <a:lnTo>
                  <a:pt x="1804239" y="831935"/>
                </a:lnTo>
                <a:lnTo>
                  <a:pt x="1793087" y="887691"/>
                </a:lnTo>
                <a:lnTo>
                  <a:pt x="1748483" y="865389"/>
                </a:lnTo>
                <a:lnTo>
                  <a:pt x="1715029" y="898842"/>
                </a:lnTo>
                <a:lnTo>
                  <a:pt x="1670424" y="854237"/>
                </a:lnTo>
                <a:lnTo>
                  <a:pt x="1614668" y="898842"/>
                </a:lnTo>
                <a:lnTo>
                  <a:pt x="1581214" y="999203"/>
                </a:lnTo>
                <a:lnTo>
                  <a:pt x="1570063" y="1077262"/>
                </a:lnTo>
                <a:lnTo>
                  <a:pt x="1636970" y="1110715"/>
                </a:lnTo>
                <a:lnTo>
                  <a:pt x="1737331" y="1177623"/>
                </a:lnTo>
                <a:lnTo>
                  <a:pt x="1815390" y="1289135"/>
                </a:lnTo>
                <a:lnTo>
                  <a:pt x="1837692" y="1300286"/>
                </a:lnTo>
                <a:lnTo>
                  <a:pt x="1804239" y="1188774"/>
                </a:lnTo>
                <a:lnTo>
                  <a:pt x="1882297" y="1133018"/>
                </a:lnTo>
                <a:lnTo>
                  <a:pt x="1871146" y="1099564"/>
                </a:lnTo>
                <a:lnTo>
                  <a:pt x="1815390" y="1088413"/>
                </a:lnTo>
                <a:lnTo>
                  <a:pt x="1826541" y="1010354"/>
                </a:lnTo>
                <a:lnTo>
                  <a:pt x="1837692" y="999203"/>
                </a:lnTo>
                <a:lnTo>
                  <a:pt x="1826541" y="965750"/>
                </a:lnTo>
                <a:lnTo>
                  <a:pt x="1826541" y="909993"/>
                </a:lnTo>
                <a:lnTo>
                  <a:pt x="1848844" y="887691"/>
                </a:lnTo>
                <a:lnTo>
                  <a:pt x="1938053" y="909993"/>
                </a:lnTo>
                <a:lnTo>
                  <a:pt x="1975222" y="932295"/>
                </a:lnTo>
                <a:lnTo>
                  <a:pt x="1995668" y="949023"/>
                </a:lnTo>
                <a:lnTo>
                  <a:pt x="2004961" y="976901"/>
                </a:lnTo>
                <a:lnTo>
                  <a:pt x="2016112" y="1054959"/>
                </a:lnTo>
                <a:lnTo>
                  <a:pt x="2094170" y="1010354"/>
                </a:lnTo>
                <a:lnTo>
                  <a:pt x="2149926" y="1099564"/>
                </a:lnTo>
                <a:lnTo>
                  <a:pt x="2149926" y="1155320"/>
                </a:lnTo>
                <a:lnTo>
                  <a:pt x="2172229" y="1177623"/>
                </a:lnTo>
                <a:lnTo>
                  <a:pt x="2183380" y="1177623"/>
                </a:lnTo>
                <a:lnTo>
                  <a:pt x="2227985" y="1222228"/>
                </a:lnTo>
                <a:lnTo>
                  <a:pt x="2250287" y="1222228"/>
                </a:lnTo>
                <a:lnTo>
                  <a:pt x="2261439" y="1233379"/>
                </a:lnTo>
                <a:lnTo>
                  <a:pt x="2261439" y="1300286"/>
                </a:lnTo>
                <a:lnTo>
                  <a:pt x="2250287" y="1333740"/>
                </a:lnTo>
                <a:lnTo>
                  <a:pt x="2317195" y="1422950"/>
                </a:lnTo>
                <a:lnTo>
                  <a:pt x="2283741" y="1456403"/>
                </a:lnTo>
                <a:lnTo>
                  <a:pt x="2261439" y="1445252"/>
                </a:lnTo>
                <a:lnTo>
                  <a:pt x="2239136" y="1434101"/>
                </a:lnTo>
                <a:lnTo>
                  <a:pt x="2183380" y="1434101"/>
                </a:lnTo>
                <a:lnTo>
                  <a:pt x="2183380" y="1456403"/>
                </a:lnTo>
                <a:lnTo>
                  <a:pt x="2183380" y="1489857"/>
                </a:lnTo>
                <a:lnTo>
                  <a:pt x="2083019" y="1556764"/>
                </a:lnTo>
                <a:lnTo>
                  <a:pt x="2060717" y="1556764"/>
                </a:lnTo>
                <a:lnTo>
                  <a:pt x="2094170" y="1512159"/>
                </a:lnTo>
                <a:lnTo>
                  <a:pt x="2016112" y="1534462"/>
                </a:lnTo>
                <a:lnTo>
                  <a:pt x="2004961" y="1612520"/>
                </a:lnTo>
                <a:lnTo>
                  <a:pt x="1971507" y="1612520"/>
                </a:lnTo>
                <a:lnTo>
                  <a:pt x="1960356" y="1612520"/>
                </a:lnTo>
                <a:lnTo>
                  <a:pt x="1915751" y="1690579"/>
                </a:lnTo>
                <a:lnTo>
                  <a:pt x="1826541" y="1790940"/>
                </a:lnTo>
                <a:lnTo>
                  <a:pt x="1793087" y="1824393"/>
                </a:lnTo>
                <a:lnTo>
                  <a:pt x="1837692" y="1913603"/>
                </a:lnTo>
                <a:lnTo>
                  <a:pt x="1815390" y="1947057"/>
                </a:lnTo>
                <a:lnTo>
                  <a:pt x="1770785" y="1935906"/>
                </a:lnTo>
                <a:lnTo>
                  <a:pt x="1759634" y="1913603"/>
                </a:lnTo>
                <a:lnTo>
                  <a:pt x="1737331" y="1857847"/>
                </a:lnTo>
                <a:lnTo>
                  <a:pt x="1692726" y="1846696"/>
                </a:lnTo>
                <a:lnTo>
                  <a:pt x="1670424" y="1857847"/>
                </a:lnTo>
                <a:lnTo>
                  <a:pt x="1659273" y="1891301"/>
                </a:lnTo>
                <a:lnTo>
                  <a:pt x="1592365" y="1857847"/>
                </a:lnTo>
                <a:lnTo>
                  <a:pt x="1525458" y="1913603"/>
                </a:lnTo>
                <a:lnTo>
                  <a:pt x="1503156" y="1924754"/>
                </a:lnTo>
                <a:lnTo>
                  <a:pt x="1525458" y="1958208"/>
                </a:lnTo>
                <a:lnTo>
                  <a:pt x="1525458" y="2002813"/>
                </a:lnTo>
                <a:lnTo>
                  <a:pt x="1558912" y="2080871"/>
                </a:lnTo>
                <a:lnTo>
                  <a:pt x="1692726" y="2025115"/>
                </a:lnTo>
                <a:lnTo>
                  <a:pt x="1692726" y="2080871"/>
                </a:lnTo>
                <a:lnTo>
                  <a:pt x="1670424" y="2147779"/>
                </a:lnTo>
                <a:lnTo>
                  <a:pt x="1748483" y="2125476"/>
                </a:lnTo>
                <a:lnTo>
                  <a:pt x="1759634" y="2147779"/>
                </a:lnTo>
                <a:lnTo>
                  <a:pt x="1759634" y="2203535"/>
                </a:lnTo>
                <a:lnTo>
                  <a:pt x="1793087" y="2281593"/>
                </a:lnTo>
                <a:lnTo>
                  <a:pt x="1893448" y="2225837"/>
                </a:lnTo>
                <a:lnTo>
                  <a:pt x="1938053" y="2203535"/>
                </a:lnTo>
                <a:lnTo>
                  <a:pt x="1993809" y="2203535"/>
                </a:lnTo>
                <a:lnTo>
                  <a:pt x="2038414" y="2225837"/>
                </a:lnTo>
                <a:lnTo>
                  <a:pt x="2105322" y="2248140"/>
                </a:lnTo>
                <a:lnTo>
                  <a:pt x="2161078" y="2248140"/>
                </a:lnTo>
                <a:lnTo>
                  <a:pt x="2227985" y="2326198"/>
                </a:lnTo>
                <a:lnTo>
                  <a:pt x="2294892" y="2326198"/>
                </a:lnTo>
                <a:lnTo>
                  <a:pt x="2339497" y="2359652"/>
                </a:lnTo>
                <a:lnTo>
                  <a:pt x="2372951" y="2415408"/>
                </a:lnTo>
                <a:lnTo>
                  <a:pt x="2395253" y="2471164"/>
                </a:lnTo>
                <a:lnTo>
                  <a:pt x="2495614" y="2471164"/>
                </a:lnTo>
                <a:lnTo>
                  <a:pt x="2529068" y="2515769"/>
                </a:lnTo>
                <a:lnTo>
                  <a:pt x="2618278" y="2560374"/>
                </a:lnTo>
                <a:lnTo>
                  <a:pt x="2651731" y="2638432"/>
                </a:lnTo>
                <a:lnTo>
                  <a:pt x="2573673" y="2705340"/>
                </a:lnTo>
                <a:lnTo>
                  <a:pt x="2540219" y="2783398"/>
                </a:lnTo>
                <a:lnTo>
                  <a:pt x="2540219" y="2894911"/>
                </a:lnTo>
                <a:lnTo>
                  <a:pt x="2495614" y="2917213"/>
                </a:lnTo>
                <a:lnTo>
                  <a:pt x="2428707" y="2928364"/>
                </a:lnTo>
                <a:cubicBezTo>
                  <a:pt x="2418962" y="2951102"/>
                  <a:pt x="2396861" y="2953245"/>
                  <a:pt x="2387116" y="2975983"/>
                </a:cubicBezTo>
                <a:cubicBezTo>
                  <a:pt x="2367141" y="3001082"/>
                  <a:pt x="2362134" y="3106031"/>
                  <a:pt x="2333570" y="3136621"/>
                </a:cubicBezTo>
                <a:cubicBezTo>
                  <a:pt x="2310230" y="3167513"/>
                  <a:pt x="2250237" y="3153398"/>
                  <a:pt x="2230597" y="3157215"/>
                </a:cubicBezTo>
                <a:cubicBezTo>
                  <a:pt x="2209316" y="3169572"/>
                  <a:pt x="2244059" y="3199392"/>
                  <a:pt x="2234716" y="3218999"/>
                </a:cubicBezTo>
                <a:cubicBezTo>
                  <a:pt x="2225792" y="3231356"/>
                  <a:pt x="2203824" y="3243026"/>
                  <a:pt x="2189408" y="3251950"/>
                </a:cubicBezTo>
                <a:cubicBezTo>
                  <a:pt x="2174992" y="3260874"/>
                  <a:pt x="2163322" y="3267053"/>
                  <a:pt x="2148219" y="3272545"/>
                </a:cubicBezTo>
                <a:cubicBezTo>
                  <a:pt x="2133116" y="3278037"/>
                  <a:pt x="2148219" y="3335016"/>
                  <a:pt x="2135862" y="3342567"/>
                </a:cubicBezTo>
                <a:cubicBezTo>
                  <a:pt x="2123505" y="3350118"/>
                  <a:pt x="2084375" y="3315107"/>
                  <a:pt x="2074078" y="3317853"/>
                </a:cubicBezTo>
                <a:cubicBezTo>
                  <a:pt x="2063781" y="3320599"/>
                  <a:pt x="2108402" y="3327464"/>
                  <a:pt x="2111148" y="3342567"/>
                </a:cubicBezTo>
                <a:cubicBezTo>
                  <a:pt x="2113894" y="3357670"/>
                  <a:pt x="2080943" y="3375518"/>
                  <a:pt x="2074078" y="3391994"/>
                </a:cubicBezTo>
                <a:cubicBezTo>
                  <a:pt x="2067213" y="3408470"/>
                  <a:pt x="2045246" y="3423572"/>
                  <a:pt x="2045246" y="3437302"/>
                </a:cubicBezTo>
                <a:cubicBezTo>
                  <a:pt x="2045246" y="3451032"/>
                  <a:pt x="2083002" y="3449659"/>
                  <a:pt x="2074078" y="3474372"/>
                </a:cubicBezTo>
                <a:cubicBezTo>
                  <a:pt x="2064467" y="3507323"/>
                  <a:pt x="2009966" y="3553620"/>
                  <a:pt x="2016413" y="3589702"/>
                </a:cubicBezTo>
                <a:cubicBezTo>
                  <a:pt x="2019427" y="3636082"/>
                  <a:pt x="2107684" y="3663022"/>
                  <a:pt x="2108639" y="3682629"/>
                </a:cubicBezTo>
                <a:lnTo>
                  <a:pt x="2095577" y="3679615"/>
                </a:lnTo>
                <a:cubicBezTo>
                  <a:pt x="2063697" y="3671612"/>
                  <a:pt x="2031818" y="3700678"/>
                  <a:pt x="1999938" y="3692675"/>
                </a:cubicBezTo>
                <a:lnTo>
                  <a:pt x="1926902" y="3642042"/>
                </a:lnTo>
                <a:lnTo>
                  <a:pt x="1871146" y="3586286"/>
                </a:lnTo>
                <a:lnTo>
                  <a:pt x="1859995" y="3552832"/>
                </a:lnTo>
                <a:lnTo>
                  <a:pt x="1859995" y="3519379"/>
                </a:lnTo>
                <a:lnTo>
                  <a:pt x="1871146" y="3485925"/>
                </a:lnTo>
                <a:lnTo>
                  <a:pt x="1882297" y="3474774"/>
                </a:lnTo>
                <a:lnTo>
                  <a:pt x="1859995" y="3474774"/>
                </a:lnTo>
                <a:lnTo>
                  <a:pt x="1859995" y="3441320"/>
                </a:lnTo>
                <a:lnTo>
                  <a:pt x="1893448" y="3407867"/>
                </a:lnTo>
                <a:lnTo>
                  <a:pt x="1893448" y="3363262"/>
                </a:lnTo>
                <a:lnTo>
                  <a:pt x="1893448" y="3352111"/>
                </a:lnTo>
                <a:lnTo>
                  <a:pt x="1893448" y="3285203"/>
                </a:lnTo>
                <a:lnTo>
                  <a:pt x="1915751" y="3251750"/>
                </a:lnTo>
                <a:lnTo>
                  <a:pt x="1893448" y="3218296"/>
                </a:lnTo>
                <a:lnTo>
                  <a:pt x="1960356" y="3117935"/>
                </a:lnTo>
                <a:lnTo>
                  <a:pt x="1960356" y="3039876"/>
                </a:lnTo>
                <a:lnTo>
                  <a:pt x="1960356" y="2861457"/>
                </a:lnTo>
                <a:lnTo>
                  <a:pt x="1960356" y="2816852"/>
                </a:lnTo>
                <a:lnTo>
                  <a:pt x="1949204" y="2794550"/>
                </a:lnTo>
                <a:lnTo>
                  <a:pt x="1893448" y="2749945"/>
                </a:lnTo>
                <a:lnTo>
                  <a:pt x="1837692" y="2705340"/>
                </a:lnTo>
                <a:lnTo>
                  <a:pt x="1848844" y="2671886"/>
                </a:lnTo>
                <a:lnTo>
                  <a:pt x="1815390" y="2604979"/>
                </a:lnTo>
                <a:lnTo>
                  <a:pt x="1781936" y="2571525"/>
                </a:lnTo>
                <a:lnTo>
                  <a:pt x="1759634" y="2538071"/>
                </a:lnTo>
                <a:lnTo>
                  <a:pt x="1793087" y="2515769"/>
                </a:lnTo>
                <a:lnTo>
                  <a:pt x="1793087" y="2471164"/>
                </a:lnTo>
                <a:lnTo>
                  <a:pt x="1793087" y="2415408"/>
                </a:lnTo>
                <a:lnTo>
                  <a:pt x="1848844" y="2404257"/>
                </a:lnTo>
                <a:lnTo>
                  <a:pt x="1848844" y="2370803"/>
                </a:lnTo>
                <a:lnTo>
                  <a:pt x="1848844" y="2281593"/>
                </a:lnTo>
                <a:lnTo>
                  <a:pt x="1793087" y="2315047"/>
                </a:lnTo>
                <a:lnTo>
                  <a:pt x="1703878" y="2270442"/>
                </a:lnTo>
                <a:lnTo>
                  <a:pt x="1681575" y="2203535"/>
                </a:lnTo>
                <a:lnTo>
                  <a:pt x="1670424" y="2192384"/>
                </a:lnTo>
                <a:lnTo>
                  <a:pt x="1614668" y="2181232"/>
                </a:lnTo>
                <a:lnTo>
                  <a:pt x="1558912" y="2147779"/>
                </a:lnTo>
                <a:lnTo>
                  <a:pt x="1492004" y="2158930"/>
                </a:lnTo>
                <a:lnTo>
                  <a:pt x="1347039" y="2058569"/>
                </a:lnTo>
                <a:lnTo>
                  <a:pt x="1347039" y="2025115"/>
                </a:lnTo>
                <a:lnTo>
                  <a:pt x="1157468" y="1813242"/>
                </a:lnTo>
                <a:lnTo>
                  <a:pt x="1291283" y="2002813"/>
                </a:lnTo>
                <a:lnTo>
                  <a:pt x="1257829" y="2002813"/>
                </a:lnTo>
                <a:lnTo>
                  <a:pt x="1168619" y="1913603"/>
                </a:lnTo>
                <a:lnTo>
                  <a:pt x="1179770" y="1880150"/>
                </a:lnTo>
                <a:lnTo>
                  <a:pt x="1146317" y="1846696"/>
                </a:lnTo>
                <a:lnTo>
                  <a:pt x="1090561" y="1779789"/>
                </a:lnTo>
                <a:lnTo>
                  <a:pt x="1001351" y="1668276"/>
                </a:lnTo>
                <a:lnTo>
                  <a:pt x="1023653" y="1645974"/>
                </a:lnTo>
                <a:lnTo>
                  <a:pt x="1023653" y="1612520"/>
                </a:lnTo>
                <a:lnTo>
                  <a:pt x="1012502" y="1501008"/>
                </a:lnTo>
                <a:lnTo>
                  <a:pt x="1001351" y="1467554"/>
                </a:lnTo>
                <a:lnTo>
                  <a:pt x="1023653" y="1434101"/>
                </a:lnTo>
                <a:lnTo>
                  <a:pt x="979048" y="1378345"/>
                </a:lnTo>
                <a:lnTo>
                  <a:pt x="945595" y="1356042"/>
                </a:lnTo>
                <a:lnTo>
                  <a:pt x="934444" y="1344891"/>
                </a:lnTo>
                <a:lnTo>
                  <a:pt x="923292" y="1333740"/>
                </a:lnTo>
                <a:lnTo>
                  <a:pt x="945595" y="1322589"/>
                </a:lnTo>
                <a:lnTo>
                  <a:pt x="912141" y="1277984"/>
                </a:lnTo>
                <a:lnTo>
                  <a:pt x="900991" y="1244530"/>
                </a:lnTo>
                <a:lnTo>
                  <a:pt x="900991" y="1222228"/>
                </a:lnTo>
                <a:lnTo>
                  <a:pt x="867536" y="1244530"/>
                </a:lnTo>
                <a:lnTo>
                  <a:pt x="912141" y="1311437"/>
                </a:lnTo>
                <a:lnTo>
                  <a:pt x="867536" y="1300286"/>
                </a:lnTo>
                <a:lnTo>
                  <a:pt x="845234" y="1233379"/>
                </a:lnTo>
                <a:lnTo>
                  <a:pt x="834083" y="1188774"/>
                </a:lnTo>
                <a:lnTo>
                  <a:pt x="800629" y="1133018"/>
                </a:lnTo>
                <a:lnTo>
                  <a:pt x="767175" y="1066111"/>
                </a:lnTo>
                <a:lnTo>
                  <a:pt x="722570" y="1043808"/>
                </a:lnTo>
                <a:lnTo>
                  <a:pt x="689117" y="1032657"/>
                </a:lnTo>
                <a:lnTo>
                  <a:pt x="644512" y="1032657"/>
                </a:lnTo>
                <a:lnTo>
                  <a:pt x="633361" y="1021506"/>
                </a:lnTo>
                <a:lnTo>
                  <a:pt x="577604" y="1032657"/>
                </a:lnTo>
                <a:lnTo>
                  <a:pt x="499546" y="1043808"/>
                </a:lnTo>
                <a:lnTo>
                  <a:pt x="488395" y="1133018"/>
                </a:lnTo>
                <a:lnTo>
                  <a:pt x="432640" y="1121867"/>
                </a:lnTo>
                <a:lnTo>
                  <a:pt x="365731" y="1199925"/>
                </a:lnTo>
                <a:lnTo>
                  <a:pt x="209614" y="1255681"/>
                </a:lnTo>
                <a:lnTo>
                  <a:pt x="176162" y="1255681"/>
                </a:lnTo>
                <a:lnTo>
                  <a:pt x="187312" y="1222228"/>
                </a:lnTo>
                <a:lnTo>
                  <a:pt x="231917" y="1211076"/>
                </a:lnTo>
                <a:lnTo>
                  <a:pt x="343429" y="1133018"/>
                </a:lnTo>
                <a:lnTo>
                  <a:pt x="376883" y="1088413"/>
                </a:lnTo>
                <a:lnTo>
                  <a:pt x="376883" y="1043808"/>
                </a:lnTo>
                <a:lnTo>
                  <a:pt x="309975" y="1054959"/>
                </a:lnTo>
                <a:lnTo>
                  <a:pt x="287674" y="1032657"/>
                </a:lnTo>
                <a:lnTo>
                  <a:pt x="265370" y="1021506"/>
                </a:lnTo>
                <a:lnTo>
                  <a:pt x="165009" y="1043808"/>
                </a:lnTo>
                <a:lnTo>
                  <a:pt x="187312" y="1010354"/>
                </a:lnTo>
                <a:lnTo>
                  <a:pt x="265370" y="976901"/>
                </a:lnTo>
                <a:lnTo>
                  <a:pt x="231917" y="954598"/>
                </a:lnTo>
                <a:lnTo>
                  <a:pt x="254219" y="898842"/>
                </a:lnTo>
                <a:lnTo>
                  <a:pt x="287674" y="876540"/>
                </a:lnTo>
                <a:lnTo>
                  <a:pt x="332278" y="843086"/>
                </a:lnTo>
                <a:lnTo>
                  <a:pt x="321126" y="831935"/>
                </a:lnTo>
                <a:lnTo>
                  <a:pt x="298824" y="831935"/>
                </a:lnTo>
                <a:lnTo>
                  <a:pt x="265370" y="854237"/>
                </a:lnTo>
                <a:lnTo>
                  <a:pt x="220765" y="843086"/>
                </a:lnTo>
                <a:lnTo>
                  <a:pt x="220765" y="831935"/>
                </a:lnTo>
                <a:lnTo>
                  <a:pt x="220765" y="809632"/>
                </a:lnTo>
                <a:lnTo>
                  <a:pt x="187312" y="765028"/>
                </a:lnTo>
                <a:lnTo>
                  <a:pt x="254219" y="731574"/>
                </a:lnTo>
                <a:lnTo>
                  <a:pt x="309975" y="776179"/>
                </a:lnTo>
                <a:lnTo>
                  <a:pt x="332278" y="753876"/>
                </a:lnTo>
                <a:lnTo>
                  <a:pt x="231917" y="686969"/>
                </a:lnTo>
                <a:lnTo>
                  <a:pt x="265370" y="653515"/>
                </a:lnTo>
                <a:lnTo>
                  <a:pt x="298824" y="620062"/>
                </a:lnTo>
                <a:lnTo>
                  <a:pt x="410336" y="564306"/>
                </a:lnTo>
                <a:lnTo>
                  <a:pt x="521848" y="620062"/>
                </a:lnTo>
                <a:lnTo>
                  <a:pt x="533000" y="597759"/>
                </a:lnTo>
                <a:lnTo>
                  <a:pt x="599907" y="620062"/>
                </a:lnTo>
                <a:lnTo>
                  <a:pt x="666814" y="620062"/>
                </a:lnTo>
                <a:lnTo>
                  <a:pt x="778326" y="631213"/>
                </a:lnTo>
                <a:lnTo>
                  <a:pt x="923292" y="608911"/>
                </a:lnTo>
                <a:lnTo>
                  <a:pt x="934444" y="597759"/>
                </a:lnTo>
                <a:lnTo>
                  <a:pt x="979048" y="631213"/>
                </a:lnTo>
                <a:lnTo>
                  <a:pt x="1012502" y="608911"/>
                </a:lnTo>
                <a:lnTo>
                  <a:pt x="1045956" y="642364"/>
                </a:lnTo>
                <a:lnTo>
                  <a:pt x="1090561" y="631213"/>
                </a:lnTo>
                <a:lnTo>
                  <a:pt x="1124014" y="642364"/>
                </a:lnTo>
                <a:lnTo>
                  <a:pt x="1124014" y="553154"/>
                </a:lnTo>
                <a:lnTo>
                  <a:pt x="1045956" y="597759"/>
                </a:lnTo>
                <a:lnTo>
                  <a:pt x="967897" y="564306"/>
                </a:lnTo>
                <a:lnTo>
                  <a:pt x="1001351" y="475096"/>
                </a:lnTo>
                <a:lnTo>
                  <a:pt x="1001351" y="452793"/>
                </a:lnTo>
                <a:lnTo>
                  <a:pt x="1045956" y="430491"/>
                </a:lnTo>
                <a:lnTo>
                  <a:pt x="1168619" y="475096"/>
                </a:lnTo>
                <a:lnTo>
                  <a:pt x="1202073" y="508550"/>
                </a:lnTo>
                <a:lnTo>
                  <a:pt x="1224375" y="519701"/>
                </a:lnTo>
                <a:lnTo>
                  <a:pt x="1268980" y="508550"/>
                </a:lnTo>
                <a:lnTo>
                  <a:pt x="1313585" y="497398"/>
                </a:lnTo>
                <a:lnTo>
                  <a:pt x="1335888" y="486247"/>
                </a:lnTo>
                <a:lnTo>
                  <a:pt x="1402795" y="497398"/>
                </a:lnTo>
                <a:lnTo>
                  <a:pt x="1369341" y="553154"/>
                </a:lnTo>
                <a:lnTo>
                  <a:pt x="1413946" y="597759"/>
                </a:lnTo>
                <a:lnTo>
                  <a:pt x="1436248" y="620062"/>
                </a:lnTo>
                <a:lnTo>
                  <a:pt x="1469702" y="620062"/>
                </a:lnTo>
                <a:lnTo>
                  <a:pt x="1469702" y="586608"/>
                </a:lnTo>
                <a:lnTo>
                  <a:pt x="1413946" y="553154"/>
                </a:lnTo>
                <a:lnTo>
                  <a:pt x="1413946" y="519701"/>
                </a:lnTo>
                <a:lnTo>
                  <a:pt x="1447401" y="497398"/>
                </a:lnTo>
                <a:lnTo>
                  <a:pt x="1458551" y="475096"/>
                </a:lnTo>
                <a:lnTo>
                  <a:pt x="1480853" y="475096"/>
                </a:lnTo>
                <a:lnTo>
                  <a:pt x="1492004" y="475096"/>
                </a:lnTo>
                <a:lnTo>
                  <a:pt x="1514307" y="486247"/>
                </a:lnTo>
                <a:lnTo>
                  <a:pt x="1536609" y="486247"/>
                </a:lnTo>
                <a:lnTo>
                  <a:pt x="1492004" y="441642"/>
                </a:lnTo>
                <a:lnTo>
                  <a:pt x="1469702" y="430491"/>
                </a:lnTo>
                <a:lnTo>
                  <a:pt x="1380492" y="419340"/>
                </a:lnTo>
                <a:lnTo>
                  <a:pt x="1324736" y="441642"/>
                </a:lnTo>
                <a:lnTo>
                  <a:pt x="1302434" y="452793"/>
                </a:lnTo>
                <a:lnTo>
                  <a:pt x="1246678" y="463945"/>
                </a:lnTo>
                <a:lnTo>
                  <a:pt x="1190922" y="463945"/>
                </a:lnTo>
                <a:lnTo>
                  <a:pt x="1157468" y="463945"/>
                </a:lnTo>
                <a:lnTo>
                  <a:pt x="1124014" y="430491"/>
                </a:lnTo>
                <a:lnTo>
                  <a:pt x="1101712" y="430491"/>
                </a:lnTo>
                <a:lnTo>
                  <a:pt x="1068258" y="408189"/>
                </a:lnTo>
                <a:lnTo>
                  <a:pt x="1034804" y="430491"/>
                </a:lnTo>
                <a:lnTo>
                  <a:pt x="1001351" y="397037"/>
                </a:lnTo>
                <a:lnTo>
                  <a:pt x="1034804" y="374735"/>
                </a:lnTo>
                <a:lnTo>
                  <a:pt x="1202073" y="307828"/>
                </a:lnTo>
                <a:lnTo>
                  <a:pt x="1257829" y="296676"/>
                </a:lnTo>
                <a:lnTo>
                  <a:pt x="1246678" y="352432"/>
                </a:lnTo>
                <a:lnTo>
                  <a:pt x="1324736" y="363584"/>
                </a:lnTo>
                <a:lnTo>
                  <a:pt x="1358190" y="363584"/>
                </a:lnTo>
                <a:lnTo>
                  <a:pt x="1358190" y="330130"/>
                </a:lnTo>
                <a:lnTo>
                  <a:pt x="1391644" y="352432"/>
                </a:lnTo>
                <a:lnTo>
                  <a:pt x="1347039" y="285525"/>
                </a:lnTo>
                <a:lnTo>
                  <a:pt x="1347039" y="263223"/>
                </a:lnTo>
                <a:lnTo>
                  <a:pt x="1369341" y="263223"/>
                </a:lnTo>
                <a:lnTo>
                  <a:pt x="1447401" y="296676"/>
                </a:lnTo>
                <a:lnTo>
                  <a:pt x="1458551" y="263223"/>
                </a:lnTo>
                <a:lnTo>
                  <a:pt x="1458551" y="229769"/>
                </a:lnTo>
                <a:lnTo>
                  <a:pt x="1503156" y="218618"/>
                </a:lnTo>
                <a:lnTo>
                  <a:pt x="1514307" y="218618"/>
                </a:lnTo>
                <a:lnTo>
                  <a:pt x="1558912" y="174013"/>
                </a:lnTo>
                <a:lnTo>
                  <a:pt x="1636970" y="129408"/>
                </a:lnTo>
                <a:lnTo>
                  <a:pt x="1703878" y="95954"/>
                </a:lnTo>
                <a:lnTo>
                  <a:pt x="1837692" y="62501"/>
                </a:lnTo>
                <a:close/>
                <a:moveTo>
                  <a:pt x="2671236" y="0"/>
                </a:moveTo>
                <a:lnTo>
                  <a:pt x="2715228" y="12569"/>
                </a:lnTo>
                <a:lnTo>
                  <a:pt x="2759220" y="12569"/>
                </a:lnTo>
                <a:lnTo>
                  <a:pt x="2809496" y="34565"/>
                </a:lnTo>
                <a:lnTo>
                  <a:pt x="2831492" y="53419"/>
                </a:lnTo>
                <a:lnTo>
                  <a:pt x="2866057" y="62846"/>
                </a:lnTo>
                <a:lnTo>
                  <a:pt x="2878626" y="91126"/>
                </a:lnTo>
                <a:lnTo>
                  <a:pt x="2866057" y="119406"/>
                </a:lnTo>
                <a:lnTo>
                  <a:pt x="2853488" y="163398"/>
                </a:lnTo>
                <a:lnTo>
                  <a:pt x="2903764" y="135118"/>
                </a:lnTo>
                <a:lnTo>
                  <a:pt x="2957183" y="116264"/>
                </a:lnTo>
                <a:lnTo>
                  <a:pt x="3007459" y="113122"/>
                </a:lnTo>
                <a:lnTo>
                  <a:pt x="3045166" y="141402"/>
                </a:lnTo>
                <a:lnTo>
                  <a:pt x="3073447" y="157114"/>
                </a:lnTo>
                <a:lnTo>
                  <a:pt x="2988605" y="210532"/>
                </a:lnTo>
                <a:lnTo>
                  <a:pt x="2960325" y="232528"/>
                </a:lnTo>
                <a:lnTo>
                  <a:pt x="2932045" y="257666"/>
                </a:lnTo>
                <a:lnTo>
                  <a:pt x="2910049" y="248239"/>
                </a:lnTo>
                <a:lnTo>
                  <a:pt x="2928902" y="285947"/>
                </a:lnTo>
                <a:lnTo>
                  <a:pt x="2906906" y="295373"/>
                </a:lnTo>
                <a:lnTo>
                  <a:pt x="2897480" y="295373"/>
                </a:lnTo>
                <a:lnTo>
                  <a:pt x="2881768" y="314227"/>
                </a:lnTo>
                <a:lnTo>
                  <a:pt x="2906906" y="317369"/>
                </a:lnTo>
                <a:lnTo>
                  <a:pt x="2916333" y="333081"/>
                </a:lnTo>
                <a:lnTo>
                  <a:pt x="2935187" y="348792"/>
                </a:lnTo>
                <a:lnTo>
                  <a:pt x="2950898" y="326796"/>
                </a:lnTo>
                <a:lnTo>
                  <a:pt x="2972894" y="333081"/>
                </a:lnTo>
                <a:lnTo>
                  <a:pt x="2928902" y="395926"/>
                </a:lnTo>
                <a:lnTo>
                  <a:pt x="2960325" y="417922"/>
                </a:lnTo>
                <a:lnTo>
                  <a:pt x="2960325" y="446202"/>
                </a:lnTo>
                <a:lnTo>
                  <a:pt x="2922618" y="443060"/>
                </a:lnTo>
                <a:lnTo>
                  <a:pt x="2922618" y="458771"/>
                </a:lnTo>
                <a:lnTo>
                  <a:pt x="2913191" y="468198"/>
                </a:lnTo>
                <a:lnTo>
                  <a:pt x="2891195" y="471340"/>
                </a:lnTo>
                <a:lnTo>
                  <a:pt x="2906906" y="487052"/>
                </a:lnTo>
                <a:lnTo>
                  <a:pt x="2906906" y="499621"/>
                </a:lnTo>
                <a:lnTo>
                  <a:pt x="2894337" y="509048"/>
                </a:lnTo>
                <a:lnTo>
                  <a:pt x="2866057" y="512190"/>
                </a:lnTo>
                <a:lnTo>
                  <a:pt x="2894337" y="527901"/>
                </a:lnTo>
                <a:lnTo>
                  <a:pt x="2878626" y="546755"/>
                </a:lnTo>
                <a:lnTo>
                  <a:pt x="2856630" y="546755"/>
                </a:lnTo>
                <a:lnTo>
                  <a:pt x="2900622" y="587604"/>
                </a:lnTo>
                <a:lnTo>
                  <a:pt x="2900622" y="603316"/>
                </a:lnTo>
                <a:lnTo>
                  <a:pt x="2875484" y="606458"/>
                </a:lnTo>
                <a:lnTo>
                  <a:pt x="2859772" y="634738"/>
                </a:lnTo>
                <a:lnTo>
                  <a:pt x="2834634" y="659877"/>
                </a:lnTo>
                <a:lnTo>
                  <a:pt x="2800069" y="675588"/>
                </a:lnTo>
                <a:lnTo>
                  <a:pt x="2765504" y="675588"/>
                </a:lnTo>
                <a:lnTo>
                  <a:pt x="2756078" y="691299"/>
                </a:lnTo>
                <a:lnTo>
                  <a:pt x="2721513" y="681872"/>
                </a:lnTo>
                <a:lnTo>
                  <a:pt x="2699517" y="685015"/>
                </a:lnTo>
                <a:lnTo>
                  <a:pt x="2668094" y="719580"/>
                </a:lnTo>
                <a:lnTo>
                  <a:pt x="2642956" y="754145"/>
                </a:lnTo>
                <a:lnTo>
                  <a:pt x="2608391" y="776140"/>
                </a:lnTo>
                <a:lnTo>
                  <a:pt x="2583253" y="763571"/>
                </a:lnTo>
                <a:lnTo>
                  <a:pt x="2570684" y="776140"/>
                </a:lnTo>
                <a:lnTo>
                  <a:pt x="2561257" y="791852"/>
                </a:lnTo>
                <a:lnTo>
                  <a:pt x="2539261" y="798136"/>
                </a:lnTo>
                <a:lnTo>
                  <a:pt x="2532977" y="848413"/>
                </a:lnTo>
                <a:lnTo>
                  <a:pt x="2536119" y="857839"/>
                </a:lnTo>
                <a:lnTo>
                  <a:pt x="2507838" y="917543"/>
                </a:lnTo>
                <a:lnTo>
                  <a:pt x="2517265" y="955250"/>
                </a:lnTo>
                <a:lnTo>
                  <a:pt x="2492127" y="974103"/>
                </a:lnTo>
                <a:lnTo>
                  <a:pt x="2448135" y="1018095"/>
                </a:lnTo>
                <a:lnTo>
                  <a:pt x="2419855" y="974103"/>
                </a:lnTo>
                <a:lnTo>
                  <a:pt x="2401001" y="986672"/>
                </a:lnTo>
                <a:lnTo>
                  <a:pt x="2357010" y="942681"/>
                </a:lnTo>
                <a:lnTo>
                  <a:pt x="2331871" y="914400"/>
                </a:lnTo>
                <a:lnTo>
                  <a:pt x="2341298" y="901831"/>
                </a:lnTo>
                <a:lnTo>
                  <a:pt x="2316160" y="867266"/>
                </a:lnTo>
                <a:lnTo>
                  <a:pt x="2353867" y="826417"/>
                </a:lnTo>
                <a:lnTo>
                  <a:pt x="2325587" y="820132"/>
                </a:lnTo>
                <a:lnTo>
                  <a:pt x="2294164" y="798136"/>
                </a:lnTo>
                <a:lnTo>
                  <a:pt x="2300449" y="785567"/>
                </a:lnTo>
                <a:lnTo>
                  <a:pt x="2297306" y="763571"/>
                </a:lnTo>
                <a:lnTo>
                  <a:pt x="2275311" y="754145"/>
                </a:lnTo>
                <a:lnTo>
                  <a:pt x="2287880" y="735291"/>
                </a:lnTo>
                <a:lnTo>
                  <a:pt x="2256457" y="716437"/>
                </a:lnTo>
                <a:lnTo>
                  <a:pt x="2303591" y="685015"/>
                </a:lnTo>
                <a:lnTo>
                  <a:pt x="2328729" y="650450"/>
                </a:lnTo>
                <a:lnTo>
                  <a:pt x="2297306" y="656734"/>
                </a:lnTo>
                <a:lnTo>
                  <a:pt x="2250172" y="634738"/>
                </a:lnTo>
                <a:lnTo>
                  <a:pt x="2269026" y="593889"/>
                </a:lnTo>
                <a:lnTo>
                  <a:pt x="2313018" y="590747"/>
                </a:lnTo>
                <a:lnTo>
                  <a:pt x="2300449" y="571893"/>
                </a:lnTo>
                <a:lnTo>
                  <a:pt x="2256457" y="575035"/>
                </a:lnTo>
                <a:lnTo>
                  <a:pt x="2247030" y="571893"/>
                </a:lnTo>
                <a:lnTo>
                  <a:pt x="2247030" y="540470"/>
                </a:lnTo>
                <a:lnTo>
                  <a:pt x="2247030" y="505905"/>
                </a:lnTo>
                <a:lnTo>
                  <a:pt x="2231319" y="474483"/>
                </a:lnTo>
                <a:lnTo>
                  <a:pt x="2206181" y="421064"/>
                </a:lnTo>
                <a:lnTo>
                  <a:pt x="2171616" y="408495"/>
                </a:lnTo>
                <a:lnTo>
                  <a:pt x="2146478" y="402211"/>
                </a:lnTo>
                <a:lnTo>
                  <a:pt x="2115055" y="395926"/>
                </a:lnTo>
                <a:lnTo>
                  <a:pt x="2071063" y="395926"/>
                </a:lnTo>
                <a:lnTo>
                  <a:pt x="2045925" y="414780"/>
                </a:lnTo>
                <a:lnTo>
                  <a:pt x="2017645" y="402211"/>
                </a:lnTo>
                <a:lnTo>
                  <a:pt x="1992506" y="395926"/>
                </a:lnTo>
                <a:lnTo>
                  <a:pt x="1989364" y="383357"/>
                </a:lnTo>
                <a:lnTo>
                  <a:pt x="2008218" y="373930"/>
                </a:lnTo>
                <a:lnTo>
                  <a:pt x="1979937" y="370788"/>
                </a:lnTo>
                <a:lnTo>
                  <a:pt x="1954799" y="358219"/>
                </a:lnTo>
                <a:lnTo>
                  <a:pt x="1973653" y="345650"/>
                </a:lnTo>
                <a:lnTo>
                  <a:pt x="2042783" y="351934"/>
                </a:lnTo>
                <a:lnTo>
                  <a:pt x="1929661" y="329938"/>
                </a:lnTo>
                <a:lnTo>
                  <a:pt x="1929661" y="304800"/>
                </a:lnTo>
                <a:lnTo>
                  <a:pt x="1945372" y="289089"/>
                </a:lnTo>
                <a:lnTo>
                  <a:pt x="1976795" y="289089"/>
                </a:lnTo>
                <a:lnTo>
                  <a:pt x="2008218" y="263951"/>
                </a:lnTo>
                <a:lnTo>
                  <a:pt x="2061636" y="267093"/>
                </a:lnTo>
                <a:lnTo>
                  <a:pt x="2064779" y="248239"/>
                </a:lnTo>
                <a:lnTo>
                  <a:pt x="2039640" y="235670"/>
                </a:lnTo>
                <a:lnTo>
                  <a:pt x="2014502" y="226244"/>
                </a:lnTo>
                <a:lnTo>
                  <a:pt x="2121339" y="163398"/>
                </a:lnTo>
                <a:lnTo>
                  <a:pt x="2140193" y="169683"/>
                </a:lnTo>
                <a:lnTo>
                  <a:pt x="2133909" y="150829"/>
                </a:lnTo>
                <a:lnTo>
                  <a:pt x="2168473" y="122549"/>
                </a:lnTo>
                <a:lnTo>
                  <a:pt x="2203038" y="157114"/>
                </a:lnTo>
                <a:lnTo>
                  <a:pt x="2177900" y="113122"/>
                </a:lnTo>
                <a:lnTo>
                  <a:pt x="2221892" y="113122"/>
                </a:lnTo>
                <a:lnTo>
                  <a:pt x="2253315" y="100553"/>
                </a:lnTo>
                <a:lnTo>
                  <a:pt x="2294164" y="100553"/>
                </a:lnTo>
                <a:lnTo>
                  <a:pt x="2341298" y="135118"/>
                </a:lnTo>
                <a:lnTo>
                  <a:pt x="2319302" y="91126"/>
                </a:lnTo>
                <a:lnTo>
                  <a:pt x="2353867" y="78557"/>
                </a:lnTo>
                <a:lnTo>
                  <a:pt x="2444993" y="131976"/>
                </a:lnTo>
                <a:lnTo>
                  <a:pt x="2357010" y="65988"/>
                </a:lnTo>
                <a:lnTo>
                  <a:pt x="2438709" y="40850"/>
                </a:lnTo>
                <a:lnTo>
                  <a:pt x="2479558" y="28281"/>
                </a:lnTo>
                <a:lnTo>
                  <a:pt x="2501554" y="40850"/>
                </a:lnTo>
                <a:lnTo>
                  <a:pt x="2589537" y="6285"/>
                </a:lnTo>
                <a:lnTo>
                  <a:pt x="2605249" y="314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椭圆 3"/>
          <p:cNvSpPr/>
          <p:nvPr/>
        </p:nvSpPr>
        <p:spPr>
          <a:xfrm>
            <a:off x="5602883" y="3720401"/>
            <a:ext cx="1039906" cy="30102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4"/>
          <p:cNvSpPr/>
          <p:nvPr/>
        </p:nvSpPr>
        <p:spPr>
          <a:xfrm>
            <a:off x="3720294" y="3085699"/>
            <a:ext cx="631116" cy="18269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5"/>
          <p:cNvSpPr/>
          <p:nvPr/>
        </p:nvSpPr>
        <p:spPr>
          <a:xfrm>
            <a:off x="6753950" y="2687666"/>
            <a:ext cx="631116" cy="18269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6"/>
          <p:cNvSpPr/>
          <p:nvPr/>
        </p:nvSpPr>
        <p:spPr>
          <a:xfrm>
            <a:off x="8130929" y="3720401"/>
            <a:ext cx="631116" cy="18269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7"/>
          <p:cNvSpPr/>
          <p:nvPr/>
        </p:nvSpPr>
        <p:spPr>
          <a:xfrm>
            <a:off x="7424511" y="5140410"/>
            <a:ext cx="631116" cy="18269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8"/>
          <p:cNvSpPr/>
          <p:nvPr/>
        </p:nvSpPr>
        <p:spPr>
          <a:xfrm>
            <a:off x="4606008" y="5140410"/>
            <a:ext cx="631116" cy="18269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9"/>
          <p:cNvSpPr/>
          <p:nvPr/>
        </p:nvSpPr>
        <p:spPr>
          <a:xfrm>
            <a:off x="2877613" y="4312071"/>
            <a:ext cx="631116" cy="182691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0"/>
          <p:cNvSpPr/>
          <p:nvPr/>
        </p:nvSpPr>
        <p:spPr>
          <a:xfrm>
            <a:off x="4017923" y="2518117"/>
            <a:ext cx="2097741" cy="1323212"/>
          </a:xfrm>
          <a:custGeom>
            <a:avLst/>
            <a:gdLst>
              <a:gd name="connsiteX0" fmla="*/ 0 w 2097741"/>
              <a:gd name="connsiteY0" fmla="*/ 634723 h 1323212"/>
              <a:gd name="connsiteX1" fmla="*/ 1172584 w 2097741"/>
              <a:gd name="connsiteY1" fmla="*/ 21537 h 1323212"/>
              <a:gd name="connsiteX2" fmla="*/ 2097741 w 2097741"/>
              <a:gd name="connsiteY2" fmla="*/ 1323212 h 132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7741" h="1323212">
                <a:moveTo>
                  <a:pt x="0" y="634723"/>
                </a:moveTo>
                <a:cubicBezTo>
                  <a:pt x="411480" y="270756"/>
                  <a:pt x="822961" y="-93211"/>
                  <a:pt x="1172584" y="21537"/>
                </a:cubicBezTo>
                <a:cubicBezTo>
                  <a:pt x="1522207" y="136285"/>
                  <a:pt x="1809974" y="729748"/>
                  <a:pt x="2097741" y="1323212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1"/>
          <p:cNvSpPr/>
          <p:nvPr/>
        </p:nvSpPr>
        <p:spPr>
          <a:xfrm>
            <a:off x="6126422" y="2972321"/>
            <a:ext cx="2323652" cy="858251"/>
          </a:xfrm>
          <a:custGeom>
            <a:avLst/>
            <a:gdLst>
              <a:gd name="connsiteX0" fmla="*/ 0 w 2323652"/>
              <a:gd name="connsiteY0" fmla="*/ 858251 h 858251"/>
              <a:gd name="connsiteX1" fmla="*/ 1011219 w 2323652"/>
              <a:gd name="connsiteY1" fmla="*/ 72943 h 858251"/>
              <a:gd name="connsiteX2" fmla="*/ 1818042 w 2323652"/>
              <a:gd name="connsiteY2" fmla="*/ 115973 h 858251"/>
              <a:gd name="connsiteX3" fmla="*/ 2323652 w 2323652"/>
              <a:gd name="connsiteY3" fmla="*/ 793705 h 858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3652" h="858251">
                <a:moveTo>
                  <a:pt x="0" y="858251"/>
                </a:moveTo>
                <a:cubicBezTo>
                  <a:pt x="354106" y="527453"/>
                  <a:pt x="708212" y="196656"/>
                  <a:pt x="1011219" y="72943"/>
                </a:cubicBezTo>
                <a:cubicBezTo>
                  <a:pt x="1314226" y="-50770"/>
                  <a:pt x="1599303" y="-4154"/>
                  <a:pt x="1818042" y="115973"/>
                </a:cubicBezTo>
                <a:cubicBezTo>
                  <a:pt x="2036781" y="236100"/>
                  <a:pt x="2180216" y="514902"/>
                  <a:pt x="2323652" y="793705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2"/>
          <p:cNvSpPr/>
          <p:nvPr/>
        </p:nvSpPr>
        <p:spPr>
          <a:xfrm>
            <a:off x="6104907" y="2105878"/>
            <a:ext cx="946673" cy="1692421"/>
          </a:xfrm>
          <a:custGeom>
            <a:avLst/>
            <a:gdLst>
              <a:gd name="connsiteX0" fmla="*/ 0 w 946673"/>
              <a:gd name="connsiteY0" fmla="*/ 1692421 h 1692421"/>
              <a:gd name="connsiteX1" fmla="*/ 107576 w 946673"/>
              <a:gd name="connsiteY1" fmla="*/ 336957 h 1692421"/>
              <a:gd name="connsiteX2" fmla="*/ 398033 w 946673"/>
              <a:gd name="connsiteY2" fmla="*/ 14228 h 1692421"/>
              <a:gd name="connsiteX3" fmla="*/ 946673 w 946673"/>
              <a:gd name="connsiteY3" fmla="*/ 659687 h 1692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6673" h="1692421">
                <a:moveTo>
                  <a:pt x="0" y="1692421"/>
                </a:moveTo>
                <a:cubicBezTo>
                  <a:pt x="20618" y="1154538"/>
                  <a:pt x="41237" y="616656"/>
                  <a:pt x="107576" y="336957"/>
                </a:cubicBezTo>
                <a:cubicBezTo>
                  <a:pt x="173915" y="57258"/>
                  <a:pt x="258184" y="-39560"/>
                  <a:pt x="398033" y="14228"/>
                </a:cubicBezTo>
                <a:cubicBezTo>
                  <a:pt x="537882" y="68016"/>
                  <a:pt x="742277" y="363851"/>
                  <a:pt x="946673" y="659687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3189584" y="3257387"/>
            <a:ext cx="2936838" cy="1100310"/>
          </a:xfrm>
          <a:custGeom>
            <a:avLst/>
            <a:gdLst>
              <a:gd name="connsiteX0" fmla="*/ 2936838 w 2936838"/>
              <a:gd name="connsiteY0" fmla="*/ 573185 h 1100310"/>
              <a:gd name="connsiteX1" fmla="*/ 1871831 w 2936838"/>
              <a:gd name="connsiteY1" fmla="*/ 89091 h 1100310"/>
              <a:gd name="connsiteX2" fmla="*/ 957431 w 2936838"/>
              <a:gd name="connsiteY2" fmla="*/ 99848 h 1100310"/>
              <a:gd name="connsiteX3" fmla="*/ 0 w 2936838"/>
              <a:gd name="connsiteY3" fmla="*/ 1100310 h 1100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6838" h="1100310">
                <a:moveTo>
                  <a:pt x="2936838" y="573185"/>
                </a:moveTo>
                <a:cubicBezTo>
                  <a:pt x="2569285" y="370582"/>
                  <a:pt x="2201732" y="167980"/>
                  <a:pt x="1871831" y="89091"/>
                </a:cubicBezTo>
                <a:cubicBezTo>
                  <a:pt x="1541930" y="10202"/>
                  <a:pt x="1269403" y="-68688"/>
                  <a:pt x="957431" y="99848"/>
                </a:cubicBezTo>
                <a:cubicBezTo>
                  <a:pt x="645459" y="268384"/>
                  <a:pt x="322729" y="684347"/>
                  <a:pt x="0" y="110031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4921565" y="3072016"/>
            <a:ext cx="1183342" cy="2157050"/>
          </a:xfrm>
          <a:custGeom>
            <a:avLst/>
            <a:gdLst>
              <a:gd name="connsiteX0" fmla="*/ 1183342 w 1183342"/>
              <a:gd name="connsiteY0" fmla="*/ 737041 h 2157050"/>
              <a:gd name="connsiteX1" fmla="*/ 494852 w 1183342"/>
              <a:gd name="connsiteY1" fmla="*/ 16278 h 2157050"/>
              <a:gd name="connsiteX2" fmla="*/ 139850 w 1183342"/>
              <a:gd name="connsiteY2" fmla="*/ 1360984 h 2157050"/>
              <a:gd name="connsiteX3" fmla="*/ 0 w 1183342"/>
              <a:gd name="connsiteY3" fmla="*/ 2157050 h 215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2" h="2157050">
                <a:moveTo>
                  <a:pt x="1183342" y="737041"/>
                </a:moveTo>
                <a:cubicBezTo>
                  <a:pt x="926054" y="324664"/>
                  <a:pt x="668767" y="-87712"/>
                  <a:pt x="494852" y="16278"/>
                </a:cubicBezTo>
                <a:cubicBezTo>
                  <a:pt x="320937" y="120268"/>
                  <a:pt x="222325" y="1004189"/>
                  <a:pt x="139850" y="1360984"/>
                </a:cubicBezTo>
                <a:cubicBezTo>
                  <a:pt x="57375" y="1717779"/>
                  <a:pt x="28687" y="1937414"/>
                  <a:pt x="0" y="2157050"/>
                </a:cubicBezTo>
              </a:path>
            </a:pathLst>
          </a:cu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6147937" y="3669533"/>
            <a:ext cx="1592132" cy="1538018"/>
          </a:xfrm>
          <a:custGeom>
            <a:avLst/>
            <a:gdLst>
              <a:gd name="connsiteX0" fmla="*/ 0 w 1592132"/>
              <a:gd name="connsiteY0" fmla="*/ 150281 h 1538018"/>
              <a:gd name="connsiteX1" fmla="*/ 914400 w 1592132"/>
              <a:gd name="connsiteY1" fmla="*/ 128766 h 1538018"/>
              <a:gd name="connsiteX2" fmla="*/ 1592132 w 1592132"/>
              <a:gd name="connsiteY2" fmla="*/ 1538018 h 1538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2132" h="1538018">
                <a:moveTo>
                  <a:pt x="0" y="150281"/>
                </a:moveTo>
                <a:cubicBezTo>
                  <a:pt x="324522" y="23879"/>
                  <a:pt x="649045" y="-102523"/>
                  <a:pt x="914400" y="128766"/>
                </a:cubicBezTo>
                <a:cubicBezTo>
                  <a:pt x="1179755" y="360055"/>
                  <a:pt x="1385943" y="949036"/>
                  <a:pt x="1592132" y="1538018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泪滴形 18"/>
          <p:cNvSpPr/>
          <p:nvPr/>
        </p:nvSpPr>
        <p:spPr>
          <a:xfrm rot="8100000">
            <a:off x="5666855" y="2596658"/>
            <a:ext cx="897616" cy="897616"/>
          </a:xfrm>
          <a:prstGeom prst="teardrop">
            <a:avLst>
              <a:gd name="adj" fmla="val 128040"/>
            </a:avLst>
          </a:prstGeom>
          <a:solidFill>
            <a:schemeClr val="accent5"/>
          </a:solidFill>
          <a:ln>
            <a:noFill/>
          </a:ln>
          <a:effectLst>
            <a:outerShdw blurRad="431800" dist="215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泪滴形 22"/>
          <p:cNvSpPr/>
          <p:nvPr/>
        </p:nvSpPr>
        <p:spPr>
          <a:xfrm rot="8100000">
            <a:off x="3779466" y="2473523"/>
            <a:ext cx="498412" cy="498412"/>
          </a:xfrm>
          <a:prstGeom prst="teardrop">
            <a:avLst>
              <a:gd name="adj" fmla="val 128040"/>
            </a:avLst>
          </a:prstGeom>
          <a:solidFill>
            <a:schemeClr val="accent2"/>
          </a:solidFill>
          <a:ln w="3175">
            <a:solidFill>
              <a:schemeClr val="bg1"/>
            </a:solidFill>
          </a:ln>
          <a:effectLst>
            <a:outerShdw blurRad="431800" dist="215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泪滴形 23"/>
          <p:cNvSpPr/>
          <p:nvPr/>
        </p:nvSpPr>
        <p:spPr>
          <a:xfrm rot="8100000">
            <a:off x="2940378" y="3710435"/>
            <a:ext cx="498412" cy="498412"/>
          </a:xfrm>
          <a:prstGeom prst="teardrop">
            <a:avLst>
              <a:gd name="adj" fmla="val 128040"/>
            </a:avLst>
          </a:prstGeom>
          <a:solidFill>
            <a:schemeClr val="accent3"/>
          </a:solidFill>
          <a:ln w="3175">
            <a:solidFill>
              <a:schemeClr val="bg1"/>
            </a:solidFill>
          </a:ln>
          <a:effectLst>
            <a:outerShdw blurRad="431800" dist="215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泪滴形 24"/>
          <p:cNvSpPr/>
          <p:nvPr/>
        </p:nvSpPr>
        <p:spPr>
          <a:xfrm rot="8100000">
            <a:off x="4672359" y="4538773"/>
            <a:ext cx="498412" cy="498412"/>
          </a:xfrm>
          <a:prstGeom prst="teardrop">
            <a:avLst>
              <a:gd name="adj" fmla="val 128040"/>
            </a:avLst>
          </a:prstGeom>
          <a:solidFill>
            <a:schemeClr val="accent4"/>
          </a:solidFill>
          <a:ln w="3175">
            <a:solidFill>
              <a:schemeClr val="bg1"/>
            </a:solidFill>
          </a:ln>
          <a:effectLst>
            <a:outerShdw blurRad="431800" dist="215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泪滴形 25"/>
          <p:cNvSpPr/>
          <p:nvPr/>
        </p:nvSpPr>
        <p:spPr>
          <a:xfrm rot="8100000">
            <a:off x="7497019" y="4538772"/>
            <a:ext cx="498412" cy="498412"/>
          </a:xfrm>
          <a:prstGeom prst="teardrop">
            <a:avLst>
              <a:gd name="adj" fmla="val 128040"/>
            </a:avLst>
          </a:prstGeom>
          <a:solidFill>
            <a:schemeClr val="accent1"/>
          </a:solidFill>
          <a:ln w="3175">
            <a:solidFill>
              <a:schemeClr val="bg1"/>
            </a:solidFill>
          </a:ln>
          <a:effectLst>
            <a:outerShdw blurRad="431800" dist="215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泪滴形 26"/>
          <p:cNvSpPr/>
          <p:nvPr/>
        </p:nvSpPr>
        <p:spPr>
          <a:xfrm rot="8100000">
            <a:off x="8191122" y="3097155"/>
            <a:ext cx="498412" cy="498412"/>
          </a:xfrm>
          <a:prstGeom prst="teardrop">
            <a:avLst>
              <a:gd name="adj" fmla="val 128040"/>
            </a:avLst>
          </a:prstGeom>
          <a:solidFill>
            <a:srgbClr val="2FB3A3"/>
          </a:solidFill>
          <a:ln w="3175">
            <a:solidFill>
              <a:schemeClr val="bg1"/>
            </a:solidFill>
          </a:ln>
          <a:effectLst>
            <a:outerShdw blurRad="431800" dist="215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泪滴形 27"/>
          <p:cNvSpPr/>
          <p:nvPr/>
        </p:nvSpPr>
        <p:spPr>
          <a:xfrm rot="8100000">
            <a:off x="6802914" y="2089901"/>
            <a:ext cx="498412" cy="498412"/>
          </a:xfrm>
          <a:prstGeom prst="teardrop">
            <a:avLst>
              <a:gd name="adj" fmla="val 128040"/>
            </a:avLst>
          </a:prstGeom>
          <a:solidFill>
            <a:schemeClr val="accent1"/>
          </a:solidFill>
          <a:ln w="3175">
            <a:solidFill>
              <a:schemeClr val="bg1"/>
            </a:solidFill>
          </a:ln>
          <a:effectLst>
            <a:outerShdw blurRad="431800" dist="215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42"/>
          <p:cNvSpPr>
            <a:spLocks noEditPoints="1"/>
          </p:cNvSpPr>
          <p:nvPr/>
        </p:nvSpPr>
        <p:spPr bwMode="auto">
          <a:xfrm>
            <a:off x="3878362" y="2581042"/>
            <a:ext cx="314979" cy="295850"/>
          </a:xfrm>
          <a:custGeom>
            <a:avLst/>
            <a:gdLst>
              <a:gd name="T0" fmla="*/ 231 w 329"/>
              <a:gd name="T1" fmla="*/ 61 h 309"/>
              <a:gd name="T2" fmla="*/ 220 w 329"/>
              <a:gd name="T3" fmla="*/ 61 h 309"/>
              <a:gd name="T4" fmla="*/ 163 w 329"/>
              <a:gd name="T5" fmla="*/ 34 h 309"/>
              <a:gd name="T6" fmla="*/ 239 w 329"/>
              <a:gd name="T7" fmla="*/ 47 h 309"/>
              <a:gd name="T8" fmla="*/ 102 w 329"/>
              <a:gd name="T9" fmla="*/ 119 h 309"/>
              <a:gd name="T10" fmla="*/ 181 w 329"/>
              <a:gd name="T11" fmla="*/ 168 h 309"/>
              <a:gd name="T12" fmla="*/ 109 w 329"/>
              <a:gd name="T13" fmla="*/ 100 h 309"/>
              <a:gd name="T14" fmla="*/ 68 w 329"/>
              <a:gd name="T15" fmla="*/ 72 h 309"/>
              <a:gd name="T16" fmla="*/ 59 w 329"/>
              <a:gd name="T17" fmla="*/ 98 h 309"/>
              <a:gd name="T18" fmla="*/ 55 w 329"/>
              <a:gd name="T19" fmla="*/ 176 h 309"/>
              <a:gd name="T20" fmla="*/ 233 w 329"/>
              <a:gd name="T21" fmla="*/ 90 h 309"/>
              <a:gd name="T22" fmla="*/ 269 w 329"/>
              <a:gd name="T23" fmla="*/ 222 h 309"/>
              <a:gd name="T24" fmla="*/ 87 w 329"/>
              <a:gd name="T25" fmla="*/ 153 h 309"/>
              <a:gd name="T26" fmla="*/ 92 w 329"/>
              <a:gd name="T27" fmla="*/ 222 h 309"/>
              <a:gd name="T28" fmla="*/ 275 w 329"/>
              <a:gd name="T29" fmla="*/ 239 h 309"/>
              <a:gd name="T30" fmla="*/ 69 w 329"/>
              <a:gd name="T31" fmla="*/ 239 h 309"/>
              <a:gd name="T32" fmla="*/ 90 w 329"/>
              <a:gd name="T33" fmla="*/ 309 h 309"/>
              <a:gd name="T34" fmla="*/ 254 w 329"/>
              <a:gd name="T35" fmla="*/ 250 h 309"/>
              <a:gd name="T36" fmla="*/ 270 w 329"/>
              <a:gd name="T37" fmla="*/ 244 h 309"/>
              <a:gd name="T38" fmla="*/ 214 w 329"/>
              <a:gd name="T39" fmla="*/ 252 h 309"/>
              <a:gd name="T40" fmla="*/ 209 w 329"/>
              <a:gd name="T41" fmla="*/ 258 h 309"/>
              <a:gd name="T42" fmla="*/ 200 w 329"/>
              <a:gd name="T43" fmla="*/ 249 h 309"/>
              <a:gd name="T44" fmla="*/ 187 w 329"/>
              <a:gd name="T45" fmla="*/ 252 h 309"/>
              <a:gd name="T46" fmla="*/ 181 w 329"/>
              <a:gd name="T47" fmla="*/ 258 h 309"/>
              <a:gd name="T48" fmla="*/ 173 w 329"/>
              <a:gd name="T49" fmla="*/ 249 h 309"/>
              <a:gd name="T50" fmla="*/ 159 w 329"/>
              <a:gd name="T51" fmla="*/ 252 h 309"/>
              <a:gd name="T52" fmla="*/ 154 w 329"/>
              <a:gd name="T53" fmla="*/ 258 h 309"/>
              <a:gd name="T54" fmla="*/ 146 w 329"/>
              <a:gd name="T55" fmla="*/ 249 h 309"/>
              <a:gd name="T56" fmla="*/ 132 w 329"/>
              <a:gd name="T57" fmla="*/ 252 h 309"/>
              <a:gd name="T58" fmla="*/ 101 w 329"/>
              <a:gd name="T59" fmla="*/ 245 h 309"/>
              <a:gd name="T60" fmla="*/ 101 w 329"/>
              <a:gd name="T61" fmla="*/ 245 h 309"/>
              <a:gd name="T62" fmla="*/ 126 w 329"/>
              <a:gd name="T63" fmla="*/ 258 h 309"/>
              <a:gd name="T64" fmla="*/ 136 w 329"/>
              <a:gd name="T65" fmla="*/ 276 h 309"/>
              <a:gd name="T66" fmla="*/ 140 w 329"/>
              <a:gd name="T67" fmla="*/ 272 h 309"/>
              <a:gd name="T68" fmla="*/ 146 w 329"/>
              <a:gd name="T69" fmla="*/ 278 h 309"/>
              <a:gd name="T70" fmla="*/ 151 w 329"/>
              <a:gd name="T71" fmla="*/ 272 h 309"/>
              <a:gd name="T72" fmla="*/ 159 w 329"/>
              <a:gd name="T73" fmla="*/ 280 h 309"/>
              <a:gd name="T74" fmla="*/ 167 w 329"/>
              <a:gd name="T75" fmla="*/ 284 h 309"/>
              <a:gd name="T76" fmla="*/ 175 w 329"/>
              <a:gd name="T77" fmla="*/ 284 h 309"/>
              <a:gd name="T78" fmla="*/ 187 w 329"/>
              <a:gd name="T79" fmla="*/ 263 h 309"/>
              <a:gd name="T80" fmla="*/ 196 w 329"/>
              <a:gd name="T81" fmla="*/ 282 h 309"/>
              <a:gd name="T82" fmla="*/ 196 w 329"/>
              <a:gd name="T83" fmla="*/ 282 h 309"/>
              <a:gd name="T84" fmla="*/ 214 w 329"/>
              <a:gd name="T85" fmla="*/ 263 h 309"/>
              <a:gd name="T86" fmla="*/ 234 w 329"/>
              <a:gd name="T87" fmla="*/ 260 h 309"/>
              <a:gd name="T88" fmla="*/ 220 w 329"/>
              <a:gd name="T89" fmla="*/ 258 h 309"/>
              <a:gd name="T90" fmla="*/ 234 w 329"/>
              <a:gd name="T91" fmla="*/ 260 h 309"/>
              <a:gd name="T92" fmla="*/ 244 w 329"/>
              <a:gd name="T93" fmla="*/ 245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29" h="309">
                <a:moveTo>
                  <a:pt x="239" y="55"/>
                </a:moveTo>
                <a:cubicBezTo>
                  <a:pt x="273" y="69"/>
                  <a:pt x="306" y="118"/>
                  <a:pt x="305" y="153"/>
                </a:cubicBezTo>
                <a:cubicBezTo>
                  <a:pt x="299" y="125"/>
                  <a:pt x="254" y="121"/>
                  <a:pt x="231" y="61"/>
                </a:cubicBezTo>
                <a:cubicBezTo>
                  <a:pt x="230" y="70"/>
                  <a:pt x="223" y="82"/>
                  <a:pt x="216" y="106"/>
                </a:cubicBezTo>
                <a:cubicBezTo>
                  <a:pt x="209" y="131"/>
                  <a:pt x="194" y="161"/>
                  <a:pt x="208" y="185"/>
                </a:cubicBezTo>
                <a:cubicBezTo>
                  <a:pt x="153" y="130"/>
                  <a:pt x="187" y="79"/>
                  <a:pt x="220" y="61"/>
                </a:cubicBezTo>
                <a:cubicBezTo>
                  <a:pt x="173" y="82"/>
                  <a:pt x="150" y="65"/>
                  <a:pt x="125" y="79"/>
                </a:cubicBezTo>
                <a:cubicBezTo>
                  <a:pt x="144" y="41"/>
                  <a:pt x="183" y="42"/>
                  <a:pt x="214" y="49"/>
                </a:cubicBezTo>
                <a:cubicBezTo>
                  <a:pt x="194" y="41"/>
                  <a:pt x="174" y="28"/>
                  <a:pt x="163" y="34"/>
                </a:cubicBezTo>
                <a:cubicBezTo>
                  <a:pt x="177" y="19"/>
                  <a:pt x="213" y="17"/>
                  <a:pt x="226" y="42"/>
                </a:cubicBezTo>
                <a:cubicBezTo>
                  <a:pt x="227" y="20"/>
                  <a:pt x="264" y="0"/>
                  <a:pt x="286" y="16"/>
                </a:cubicBezTo>
                <a:cubicBezTo>
                  <a:pt x="266" y="13"/>
                  <a:pt x="253" y="36"/>
                  <a:pt x="239" y="47"/>
                </a:cubicBezTo>
                <a:cubicBezTo>
                  <a:pt x="269" y="35"/>
                  <a:pt x="316" y="46"/>
                  <a:pt x="329" y="83"/>
                </a:cubicBezTo>
                <a:cubicBezTo>
                  <a:pt x="299" y="87"/>
                  <a:pt x="270" y="58"/>
                  <a:pt x="239" y="55"/>
                </a:cubicBezTo>
                <a:close/>
                <a:moveTo>
                  <a:pt x="102" y="119"/>
                </a:moveTo>
                <a:cubicBezTo>
                  <a:pt x="90" y="172"/>
                  <a:pt x="137" y="179"/>
                  <a:pt x="136" y="214"/>
                </a:cubicBezTo>
                <a:cubicBezTo>
                  <a:pt x="142" y="183"/>
                  <a:pt x="131" y="142"/>
                  <a:pt x="116" y="119"/>
                </a:cubicBezTo>
                <a:cubicBezTo>
                  <a:pt x="142" y="142"/>
                  <a:pt x="170" y="153"/>
                  <a:pt x="181" y="168"/>
                </a:cubicBezTo>
                <a:cubicBezTo>
                  <a:pt x="175" y="122"/>
                  <a:pt x="126" y="117"/>
                  <a:pt x="115" y="111"/>
                </a:cubicBezTo>
                <a:cubicBezTo>
                  <a:pt x="140" y="112"/>
                  <a:pt x="163" y="104"/>
                  <a:pt x="170" y="115"/>
                </a:cubicBezTo>
                <a:cubicBezTo>
                  <a:pt x="160" y="91"/>
                  <a:pt x="122" y="80"/>
                  <a:pt x="109" y="100"/>
                </a:cubicBezTo>
                <a:cubicBezTo>
                  <a:pt x="120" y="77"/>
                  <a:pt x="104" y="51"/>
                  <a:pt x="77" y="60"/>
                </a:cubicBezTo>
                <a:cubicBezTo>
                  <a:pt x="92" y="64"/>
                  <a:pt x="99" y="85"/>
                  <a:pt x="101" y="99"/>
                </a:cubicBezTo>
                <a:cubicBezTo>
                  <a:pt x="97" y="82"/>
                  <a:pt x="84" y="74"/>
                  <a:pt x="68" y="72"/>
                </a:cubicBezTo>
                <a:cubicBezTo>
                  <a:pt x="54" y="72"/>
                  <a:pt x="37" y="80"/>
                  <a:pt x="26" y="82"/>
                </a:cubicBezTo>
                <a:cubicBezTo>
                  <a:pt x="46" y="97"/>
                  <a:pt x="78" y="90"/>
                  <a:pt x="92" y="104"/>
                </a:cubicBezTo>
                <a:cubicBezTo>
                  <a:pt x="83" y="101"/>
                  <a:pt x="70" y="97"/>
                  <a:pt x="59" y="98"/>
                </a:cubicBezTo>
                <a:cubicBezTo>
                  <a:pt x="38" y="100"/>
                  <a:pt x="11" y="110"/>
                  <a:pt x="0" y="130"/>
                </a:cubicBezTo>
                <a:cubicBezTo>
                  <a:pt x="22" y="115"/>
                  <a:pt x="42" y="137"/>
                  <a:pt x="92" y="114"/>
                </a:cubicBezTo>
                <a:cubicBezTo>
                  <a:pt x="63" y="133"/>
                  <a:pt x="49" y="146"/>
                  <a:pt x="55" y="176"/>
                </a:cubicBezTo>
                <a:cubicBezTo>
                  <a:pt x="56" y="159"/>
                  <a:pt x="94" y="137"/>
                  <a:pt x="102" y="119"/>
                </a:cubicBezTo>
                <a:close/>
                <a:moveTo>
                  <a:pt x="252" y="114"/>
                </a:moveTo>
                <a:cubicBezTo>
                  <a:pt x="245" y="107"/>
                  <a:pt x="239" y="100"/>
                  <a:pt x="233" y="90"/>
                </a:cubicBezTo>
                <a:cubicBezTo>
                  <a:pt x="232" y="93"/>
                  <a:pt x="232" y="95"/>
                  <a:pt x="231" y="97"/>
                </a:cubicBezTo>
                <a:cubicBezTo>
                  <a:pt x="237" y="127"/>
                  <a:pt x="246" y="172"/>
                  <a:pt x="251" y="222"/>
                </a:cubicBezTo>
                <a:cubicBezTo>
                  <a:pt x="269" y="222"/>
                  <a:pt x="269" y="222"/>
                  <a:pt x="269" y="222"/>
                </a:cubicBezTo>
                <a:cubicBezTo>
                  <a:pt x="264" y="181"/>
                  <a:pt x="258" y="143"/>
                  <a:pt x="252" y="114"/>
                </a:cubicBezTo>
                <a:close/>
                <a:moveTo>
                  <a:pt x="90" y="150"/>
                </a:moveTo>
                <a:cubicBezTo>
                  <a:pt x="89" y="151"/>
                  <a:pt x="88" y="152"/>
                  <a:pt x="87" y="153"/>
                </a:cubicBezTo>
                <a:cubicBezTo>
                  <a:pt x="85" y="154"/>
                  <a:pt x="84" y="156"/>
                  <a:pt x="82" y="157"/>
                </a:cubicBezTo>
                <a:cubicBezTo>
                  <a:pt x="80" y="175"/>
                  <a:pt x="77" y="196"/>
                  <a:pt x="75" y="222"/>
                </a:cubicBezTo>
                <a:cubicBezTo>
                  <a:pt x="92" y="222"/>
                  <a:pt x="92" y="222"/>
                  <a:pt x="92" y="222"/>
                </a:cubicBezTo>
                <a:cubicBezTo>
                  <a:pt x="94" y="201"/>
                  <a:pt x="96" y="184"/>
                  <a:pt x="98" y="169"/>
                </a:cubicBezTo>
                <a:cubicBezTo>
                  <a:pt x="95" y="163"/>
                  <a:pt x="92" y="157"/>
                  <a:pt x="90" y="150"/>
                </a:cubicBezTo>
                <a:close/>
                <a:moveTo>
                  <a:pt x="275" y="239"/>
                </a:moveTo>
                <a:cubicBezTo>
                  <a:pt x="275" y="235"/>
                  <a:pt x="272" y="233"/>
                  <a:pt x="269" y="233"/>
                </a:cubicBezTo>
                <a:cubicBezTo>
                  <a:pt x="75" y="233"/>
                  <a:pt x="75" y="233"/>
                  <a:pt x="75" y="233"/>
                </a:cubicBezTo>
                <a:cubicBezTo>
                  <a:pt x="72" y="233"/>
                  <a:pt x="69" y="235"/>
                  <a:pt x="69" y="239"/>
                </a:cubicBezTo>
                <a:cubicBezTo>
                  <a:pt x="69" y="241"/>
                  <a:pt x="71" y="243"/>
                  <a:pt x="74" y="244"/>
                </a:cubicBezTo>
                <a:cubicBezTo>
                  <a:pt x="73" y="264"/>
                  <a:pt x="72" y="286"/>
                  <a:pt x="73" y="309"/>
                </a:cubicBezTo>
                <a:cubicBezTo>
                  <a:pt x="90" y="309"/>
                  <a:pt x="90" y="309"/>
                  <a:pt x="90" y="309"/>
                </a:cubicBezTo>
                <a:cubicBezTo>
                  <a:pt x="89" y="288"/>
                  <a:pt x="90" y="268"/>
                  <a:pt x="90" y="249"/>
                </a:cubicBezTo>
                <a:cubicBezTo>
                  <a:pt x="106" y="277"/>
                  <a:pt x="139" y="296"/>
                  <a:pt x="175" y="296"/>
                </a:cubicBezTo>
                <a:cubicBezTo>
                  <a:pt x="210" y="296"/>
                  <a:pt x="239" y="279"/>
                  <a:pt x="254" y="250"/>
                </a:cubicBezTo>
                <a:cubicBezTo>
                  <a:pt x="255" y="270"/>
                  <a:pt x="256" y="290"/>
                  <a:pt x="255" y="309"/>
                </a:cubicBezTo>
                <a:cubicBezTo>
                  <a:pt x="272" y="309"/>
                  <a:pt x="272" y="309"/>
                  <a:pt x="272" y="309"/>
                </a:cubicBezTo>
                <a:cubicBezTo>
                  <a:pt x="273" y="288"/>
                  <a:pt x="272" y="266"/>
                  <a:pt x="270" y="244"/>
                </a:cubicBezTo>
                <a:cubicBezTo>
                  <a:pt x="273" y="243"/>
                  <a:pt x="275" y="241"/>
                  <a:pt x="275" y="239"/>
                </a:cubicBezTo>
                <a:close/>
                <a:moveTo>
                  <a:pt x="221" y="245"/>
                </a:moveTo>
                <a:cubicBezTo>
                  <a:pt x="214" y="252"/>
                  <a:pt x="214" y="252"/>
                  <a:pt x="214" y="252"/>
                </a:cubicBezTo>
                <a:cubicBezTo>
                  <a:pt x="207" y="245"/>
                  <a:pt x="207" y="245"/>
                  <a:pt x="207" y="245"/>
                </a:cubicBezTo>
                <a:lnTo>
                  <a:pt x="221" y="245"/>
                </a:lnTo>
                <a:close/>
                <a:moveTo>
                  <a:pt x="209" y="258"/>
                </a:moveTo>
                <a:cubicBezTo>
                  <a:pt x="200" y="266"/>
                  <a:pt x="200" y="266"/>
                  <a:pt x="200" y="266"/>
                </a:cubicBezTo>
                <a:cubicBezTo>
                  <a:pt x="192" y="258"/>
                  <a:pt x="192" y="258"/>
                  <a:pt x="192" y="258"/>
                </a:cubicBezTo>
                <a:cubicBezTo>
                  <a:pt x="200" y="249"/>
                  <a:pt x="200" y="249"/>
                  <a:pt x="200" y="249"/>
                </a:cubicBezTo>
                <a:lnTo>
                  <a:pt x="209" y="258"/>
                </a:lnTo>
                <a:close/>
                <a:moveTo>
                  <a:pt x="194" y="245"/>
                </a:moveTo>
                <a:cubicBezTo>
                  <a:pt x="187" y="252"/>
                  <a:pt x="187" y="252"/>
                  <a:pt x="187" y="252"/>
                </a:cubicBezTo>
                <a:cubicBezTo>
                  <a:pt x="180" y="245"/>
                  <a:pt x="180" y="245"/>
                  <a:pt x="180" y="245"/>
                </a:cubicBezTo>
                <a:lnTo>
                  <a:pt x="194" y="245"/>
                </a:lnTo>
                <a:close/>
                <a:moveTo>
                  <a:pt x="181" y="258"/>
                </a:moveTo>
                <a:cubicBezTo>
                  <a:pt x="173" y="266"/>
                  <a:pt x="173" y="266"/>
                  <a:pt x="173" y="266"/>
                </a:cubicBezTo>
                <a:cubicBezTo>
                  <a:pt x="165" y="258"/>
                  <a:pt x="165" y="258"/>
                  <a:pt x="165" y="258"/>
                </a:cubicBezTo>
                <a:cubicBezTo>
                  <a:pt x="173" y="249"/>
                  <a:pt x="173" y="249"/>
                  <a:pt x="173" y="249"/>
                </a:cubicBezTo>
                <a:lnTo>
                  <a:pt x="181" y="258"/>
                </a:lnTo>
                <a:close/>
                <a:moveTo>
                  <a:pt x="166" y="245"/>
                </a:moveTo>
                <a:cubicBezTo>
                  <a:pt x="159" y="252"/>
                  <a:pt x="159" y="252"/>
                  <a:pt x="159" y="252"/>
                </a:cubicBezTo>
                <a:cubicBezTo>
                  <a:pt x="152" y="245"/>
                  <a:pt x="152" y="245"/>
                  <a:pt x="152" y="245"/>
                </a:cubicBezTo>
                <a:lnTo>
                  <a:pt x="166" y="245"/>
                </a:lnTo>
                <a:close/>
                <a:moveTo>
                  <a:pt x="154" y="258"/>
                </a:moveTo>
                <a:cubicBezTo>
                  <a:pt x="146" y="266"/>
                  <a:pt x="146" y="266"/>
                  <a:pt x="146" y="266"/>
                </a:cubicBezTo>
                <a:cubicBezTo>
                  <a:pt x="137" y="258"/>
                  <a:pt x="137" y="258"/>
                  <a:pt x="137" y="258"/>
                </a:cubicBezTo>
                <a:cubicBezTo>
                  <a:pt x="146" y="249"/>
                  <a:pt x="146" y="249"/>
                  <a:pt x="146" y="249"/>
                </a:cubicBezTo>
                <a:lnTo>
                  <a:pt x="154" y="258"/>
                </a:lnTo>
                <a:close/>
                <a:moveTo>
                  <a:pt x="139" y="245"/>
                </a:moveTo>
                <a:cubicBezTo>
                  <a:pt x="132" y="252"/>
                  <a:pt x="132" y="252"/>
                  <a:pt x="132" y="252"/>
                </a:cubicBezTo>
                <a:cubicBezTo>
                  <a:pt x="125" y="245"/>
                  <a:pt x="125" y="245"/>
                  <a:pt x="125" y="245"/>
                </a:cubicBezTo>
                <a:lnTo>
                  <a:pt x="139" y="245"/>
                </a:lnTo>
                <a:close/>
                <a:moveTo>
                  <a:pt x="101" y="245"/>
                </a:moveTo>
                <a:cubicBezTo>
                  <a:pt x="111" y="245"/>
                  <a:pt x="111" y="245"/>
                  <a:pt x="111" y="245"/>
                </a:cubicBezTo>
                <a:cubicBezTo>
                  <a:pt x="105" y="251"/>
                  <a:pt x="105" y="251"/>
                  <a:pt x="105" y="251"/>
                </a:cubicBezTo>
                <a:cubicBezTo>
                  <a:pt x="104" y="249"/>
                  <a:pt x="102" y="247"/>
                  <a:pt x="101" y="245"/>
                </a:cubicBezTo>
                <a:close/>
                <a:moveTo>
                  <a:pt x="110" y="257"/>
                </a:moveTo>
                <a:cubicBezTo>
                  <a:pt x="118" y="249"/>
                  <a:pt x="118" y="249"/>
                  <a:pt x="118" y="249"/>
                </a:cubicBezTo>
                <a:cubicBezTo>
                  <a:pt x="126" y="258"/>
                  <a:pt x="126" y="258"/>
                  <a:pt x="126" y="258"/>
                </a:cubicBezTo>
                <a:cubicBezTo>
                  <a:pt x="119" y="265"/>
                  <a:pt x="119" y="265"/>
                  <a:pt x="119" y="265"/>
                </a:cubicBezTo>
                <a:cubicBezTo>
                  <a:pt x="116" y="263"/>
                  <a:pt x="113" y="260"/>
                  <a:pt x="110" y="257"/>
                </a:cubicBezTo>
                <a:close/>
                <a:moveTo>
                  <a:pt x="136" y="276"/>
                </a:moveTo>
                <a:cubicBezTo>
                  <a:pt x="132" y="274"/>
                  <a:pt x="129" y="272"/>
                  <a:pt x="125" y="270"/>
                </a:cubicBezTo>
                <a:cubicBezTo>
                  <a:pt x="132" y="263"/>
                  <a:pt x="132" y="263"/>
                  <a:pt x="132" y="263"/>
                </a:cubicBezTo>
                <a:cubicBezTo>
                  <a:pt x="140" y="272"/>
                  <a:pt x="140" y="272"/>
                  <a:pt x="140" y="272"/>
                </a:cubicBezTo>
                <a:lnTo>
                  <a:pt x="136" y="276"/>
                </a:lnTo>
                <a:close/>
                <a:moveTo>
                  <a:pt x="144" y="279"/>
                </a:moveTo>
                <a:cubicBezTo>
                  <a:pt x="146" y="278"/>
                  <a:pt x="146" y="278"/>
                  <a:pt x="146" y="278"/>
                </a:cubicBezTo>
                <a:cubicBezTo>
                  <a:pt x="148" y="281"/>
                  <a:pt x="148" y="281"/>
                  <a:pt x="148" y="281"/>
                </a:cubicBezTo>
                <a:cubicBezTo>
                  <a:pt x="147" y="280"/>
                  <a:pt x="146" y="280"/>
                  <a:pt x="144" y="279"/>
                </a:cubicBezTo>
                <a:close/>
                <a:moveTo>
                  <a:pt x="151" y="272"/>
                </a:moveTo>
                <a:cubicBezTo>
                  <a:pt x="159" y="263"/>
                  <a:pt x="159" y="263"/>
                  <a:pt x="159" y="263"/>
                </a:cubicBezTo>
                <a:cubicBezTo>
                  <a:pt x="168" y="272"/>
                  <a:pt x="168" y="272"/>
                  <a:pt x="168" y="272"/>
                </a:cubicBezTo>
                <a:cubicBezTo>
                  <a:pt x="159" y="280"/>
                  <a:pt x="159" y="280"/>
                  <a:pt x="159" y="280"/>
                </a:cubicBezTo>
                <a:lnTo>
                  <a:pt x="151" y="272"/>
                </a:lnTo>
                <a:close/>
                <a:moveTo>
                  <a:pt x="175" y="284"/>
                </a:moveTo>
                <a:cubicBezTo>
                  <a:pt x="172" y="284"/>
                  <a:pt x="170" y="284"/>
                  <a:pt x="167" y="284"/>
                </a:cubicBezTo>
                <a:cubicBezTo>
                  <a:pt x="173" y="278"/>
                  <a:pt x="173" y="278"/>
                  <a:pt x="173" y="278"/>
                </a:cubicBezTo>
                <a:cubicBezTo>
                  <a:pt x="179" y="284"/>
                  <a:pt x="179" y="284"/>
                  <a:pt x="179" y="284"/>
                </a:cubicBezTo>
                <a:cubicBezTo>
                  <a:pt x="178" y="284"/>
                  <a:pt x="177" y="284"/>
                  <a:pt x="175" y="284"/>
                </a:cubicBezTo>
                <a:close/>
                <a:moveTo>
                  <a:pt x="187" y="280"/>
                </a:moveTo>
                <a:cubicBezTo>
                  <a:pt x="179" y="272"/>
                  <a:pt x="179" y="272"/>
                  <a:pt x="179" y="272"/>
                </a:cubicBezTo>
                <a:cubicBezTo>
                  <a:pt x="187" y="263"/>
                  <a:pt x="187" y="263"/>
                  <a:pt x="187" y="263"/>
                </a:cubicBezTo>
                <a:cubicBezTo>
                  <a:pt x="195" y="272"/>
                  <a:pt x="195" y="272"/>
                  <a:pt x="195" y="272"/>
                </a:cubicBezTo>
                <a:lnTo>
                  <a:pt x="187" y="280"/>
                </a:lnTo>
                <a:close/>
                <a:moveTo>
                  <a:pt x="196" y="282"/>
                </a:moveTo>
                <a:cubicBezTo>
                  <a:pt x="200" y="278"/>
                  <a:pt x="200" y="278"/>
                  <a:pt x="200" y="278"/>
                </a:cubicBezTo>
                <a:cubicBezTo>
                  <a:pt x="203" y="280"/>
                  <a:pt x="203" y="280"/>
                  <a:pt x="203" y="280"/>
                </a:cubicBezTo>
                <a:cubicBezTo>
                  <a:pt x="201" y="281"/>
                  <a:pt x="198" y="281"/>
                  <a:pt x="196" y="282"/>
                </a:cubicBezTo>
                <a:close/>
                <a:moveTo>
                  <a:pt x="211" y="277"/>
                </a:moveTo>
                <a:cubicBezTo>
                  <a:pt x="206" y="272"/>
                  <a:pt x="206" y="272"/>
                  <a:pt x="206" y="272"/>
                </a:cubicBezTo>
                <a:cubicBezTo>
                  <a:pt x="214" y="263"/>
                  <a:pt x="214" y="263"/>
                  <a:pt x="214" y="263"/>
                </a:cubicBezTo>
                <a:cubicBezTo>
                  <a:pt x="221" y="271"/>
                  <a:pt x="221" y="271"/>
                  <a:pt x="221" y="271"/>
                </a:cubicBezTo>
                <a:cubicBezTo>
                  <a:pt x="218" y="273"/>
                  <a:pt x="215" y="275"/>
                  <a:pt x="211" y="277"/>
                </a:cubicBezTo>
                <a:close/>
                <a:moveTo>
                  <a:pt x="234" y="260"/>
                </a:moveTo>
                <a:cubicBezTo>
                  <a:pt x="231" y="263"/>
                  <a:pt x="231" y="263"/>
                  <a:pt x="231" y="263"/>
                </a:cubicBezTo>
                <a:cubicBezTo>
                  <a:pt x="230" y="264"/>
                  <a:pt x="229" y="265"/>
                  <a:pt x="228" y="266"/>
                </a:cubicBezTo>
                <a:cubicBezTo>
                  <a:pt x="220" y="258"/>
                  <a:pt x="220" y="258"/>
                  <a:pt x="220" y="258"/>
                </a:cubicBezTo>
                <a:cubicBezTo>
                  <a:pt x="228" y="249"/>
                  <a:pt x="228" y="249"/>
                  <a:pt x="228" y="249"/>
                </a:cubicBezTo>
                <a:cubicBezTo>
                  <a:pt x="236" y="258"/>
                  <a:pt x="236" y="258"/>
                  <a:pt x="236" y="258"/>
                </a:cubicBezTo>
                <a:cubicBezTo>
                  <a:pt x="235" y="259"/>
                  <a:pt x="234" y="259"/>
                  <a:pt x="234" y="260"/>
                </a:cubicBezTo>
                <a:close/>
                <a:moveTo>
                  <a:pt x="240" y="251"/>
                </a:moveTo>
                <a:cubicBezTo>
                  <a:pt x="234" y="245"/>
                  <a:pt x="234" y="245"/>
                  <a:pt x="234" y="245"/>
                </a:cubicBezTo>
                <a:cubicBezTo>
                  <a:pt x="244" y="245"/>
                  <a:pt x="244" y="245"/>
                  <a:pt x="244" y="245"/>
                </a:cubicBezTo>
                <a:cubicBezTo>
                  <a:pt x="243" y="247"/>
                  <a:pt x="242" y="249"/>
                  <a:pt x="240" y="2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67"/>
          <p:cNvSpPr>
            <a:spLocks noEditPoints="1"/>
          </p:cNvSpPr>
          <p:nvPr/>
        </p:nvSpPr>
        <p:spPr bwMode="auto">
          <a:xfrm>
            <a:off x="6931709" y="2215388"/>
            <a:ext cx="239741" cy="243567"/>
          </a:xfrm>
          <a:custGeom>
            <a:avLst/>
            <a:gdLst>
              <a:gd name="T0" fmla="*/ 147 w 250"/>
              <a:gd name="T1" fmla="*/ 75 h 254"/>
              <a:gd name="T2" fmla="*/ 56 w 250"/>
              <a:gd name="T3" fmla="*/ 104 h 254"/>
              <a:gd name="T4" fmla="*/ 79 w 250"/>
              <a:gd name="T5" fmla="*/ 20 h 254"/>
              <a:gd name="T6" fmla="*/ 147 w 250"/>
              <a:gd name="T7" fmla="*/ 75 h 254"/>
              <a:gd name="T8" fmla="*/ 184 w 250"/>
              <a:gd name="T9" fmla="*/ 227 h 254"/>
              <a:gd name="T10" fmla="*/ 184 w 250"/>
              <a:gd name="T11" fmla="*/ 253 h 254"/>
              <a:gd name="T12" fmla="*/ 199 w 250"/>
              <a:gd name="T13" fmla="*/ 253 h 254"/>
              <a:gd name="T14" fmla="*/ 199 w 250"/>
              <a:gd name="T15" fmla="*/ 227 h 254"/>
              <a:gd name="T16" fmla="*/ 184 w 250"/>
              <a:gd name="T17" fmla="*/ 227 h 254"/>
              <a:gd name="T18" fmla="*/ 242 w 250"/>
              <a:gd name="T19" fmla="*/ 164 h 254"/>
              <a:gd name="T20" fmla="*/ 229 w 250"/>
              <a:gd name="T21" fmla="*/ 169 h 254"/>
              <a:gd name="T22" fmla="*/ 172 w 250"/>
              <a:gd name="T23" fmla="*/ 199 h 254"/>
              <a:gd name="T24" fmla="*/ 108 w 250"/>
              <a:gd name="T25" fmla="*/ 199 h 254"/>
              <a:gd name="T26" fmla="*/ 17 w 250"/>
              <a:gd name="T27" fmla="*/ 238 h 254"/>
              <a:gd name="T28" fmla="*/ 19 w 250"/>
              <a:gd name="T29" fmla="*/ 252 h 254"/>
              <a:gd name="T30" fmla="*/ 25 w 250"/>
              <a:gd name="T31" fmla="*/ 254 h 254"/>
              <a:gd name="T32" fmla="*/ 33 w 250"/>
              <a:gd name="T33" fmla="*/ 250 h 254"/>
              <a:gd name="T34" fmla="*/ 108 w 250"/>
              <a:gd name="T35" fmla="*/ 219 h 254"/>
              <a:gd name="T36" fmla="*/ 172 w 250"/>
              <a:gd name="T37" fmla="*/ 219 h 254"/>
              <a:gd name="T38" fmla="*/ 247 w 250"/>
              <a:gd name="T39" fmla="*/ 178 h 254"/>
              <a:gd name="T40" fmla="*/ 242 w 250"/>
              <a:gd name="T41" fmla="*/ 164 h 254"/>
              <a:gd name="T42" fmla="*/ 45 w 250"/>
              <a:gd name="T43" fmla="*/ 108 h 254"/>
              <a:gd name="T44" fmla="*/ 0 w 250"/>
              <a:gd name="T45" fmla="*/ 122 h 254"/>
              <a:gd name="T46" fmla="*/ 51 w 250"/>
              <a:gd name="T47" fmla="*/ 33 h 254"/>
              <a:gd name="T48" fmla="*/ 45 w 250"/>
              <a:gd name="T49" fmla="*/ 108 h 254"/>
              <a:gd name="T50" fmla="*/ 70 w 250"/>
              <a:gd name="T51" fmla="*/ 11 h 254"/>
              <a:gd name="T52" fmla="*/ 75 w 250"/>
              <a:gd name="T53" fmla="*/ 9 h 254"/>
              <a:gd name="T54" fmla="*/ 81 w 250"/>
              <a:gd name="T55" fmla="*/ 8 h 254"/>
              <a:gd name="T56" fmla="*/ 80 w 250"/>
              <a:gd name="T57" fmla="*/ 4 h 254"/>
              <a:gd name="T58" fmla="*/ 72 w 250"/>
              <a:gd name="T59" fmla="*/ 1 h 254"/>
              <a:gd name="T60" fmla="*/ 69 w 250"/>
              <a:gd name="T61" fmla="*/ 8 h 254"/>
              <a:gd name="T62" fmla="*/ 70 w 250"/>
              <a:gd name="T63" fmla="*/ 11 h 254"/>
              <a:gd name="T64" fmla="*/ 158 w 250"/>
              <a:gd name="T65" fmla="*/ 71 h 254"/>
              <a:gd name="T66" fmla="*/ 206 w 250"/>
              <a:gd name="T67" fmla="*/ 56 h 254"/>
              <a:gd name="T68" fmla="*/ 108 w 250"/>
              <a:gd name="T69" fmla="*/ 14 h 254"/>
              <a:gd name="T70" fmla="*/ 158 w 250"/>
              <a:gd name="T71" fmla="*/ 71 h 254"/>
              <a:gd name="T72" fmla="*/ 129 w 250"/>
              <a:gd name="T73" fmla="*/ 191 h 254"/>
              <a:gd name="T74" fmla="*/ 141 w 250"/>
              <a:gd name="T75" fmla="*/ 191 h 254"/>
              <a:gd name="T76" fmla="*/ 114 w 250"/>
              <a:gd name="T77" fmla="*/ 109 h 254"/>
              <a:gd name="T78" fmla="*/ 209 w 250"/>
              <a:gd name="T79" fmla="*/ 78 h 254"/>
              <a:gd name="T80" fmla="*/ 213 w 250"/>
              <a:gd name="T81" fmla="*/ 71 h 254"/>
              <a:gd name="T82" fmla="*/ 206 w 250"/>
              <a:gd name="T83" fmla="*/ 67 h 254"/>
              <a:gd name="T84" fmla="*/ 7 w 250"/>
              <a:gd name="T85" fmla="*/ 132 h 254"/>
              <a:gd name="T86" fmla="*/ 3 w 250"/>
              <a:gd name="T87" fmla="*/ 139 h 254"/>
              <a:gd name="T88" fmla="*/ 9 w 250"/>
              <a:gd name="T89" fmla="*/ 143 h 254"/>
              <a:gd name="T90" fmla="*/ 10 w 250"/>
              <a:gd name="T91" fmla="*/ 142 h 254"/>
              <a:gd name="T92" fmla="*/ 103 w 250"/>
              <a:gd name="T93" fmla="*/ 112 h 254"/>
              <a:gd name="T94" fmla="*/ 129 w 250"/>
              <a:gd name="T95" fmla="*/ 191 h 254"/>
              <a:gd name="T96" fmla="*/ 153 w 250"/>
              <a:gd name="T97" fmla="*/ 227 h 254"/>
              <a:gd name="T98" fmla="*/ 141 w 250"/>
              <a:gd name="T99" fmla="*/ 227 h 254"/>
              <a:gd name="T100" fmla="*/ 148 w 250"/>
              <a:gd name="T101" fmla="*/ 247 h 254"/>
              <a:gd name="T102" fmla="*/ 153 w 250"/>
              <a:gd name="T103" fmla="*/ 251 h 254"/>
              <a:gd name="T104" fmla="*/ 155 w 250"/>
              <a:gd name="T105" fmla="*/ 251 h 254"/>
              <a:gd name="T106" fmla="*/ 159 w 250"/>
              <a:gd name="T107" fmla="*/ 244 h 254"/>
              <a:gd name="T108" fmla="*/ 153 w 250"/>
              <a:gd name="T109" fmla="*/ 227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50" h="254">
                <a:moveTo>
                  <a:pt x="147" y="75"/>
                </a:moveTo>
                <a:cubicBezTo>
                  <a:pt x="56" y="104"/>
                  <a:pt x="56" y="104"/>
                  <a:pt x="56" y="104"/>
                </a:cubicBezTo>
                <a:cubicBezTo>
                  <a:pt x="50" y="61"/>
                  <a:pt x="59" y="26"/>
                  <a:pt x="79" y="20"/>
                </a:cubicBezTo>
                <a:cubicBezTo>
                  <a:pt x="96" y="14"/>
                  <a:pt x="125" y="32"/>
                  <a:pt x="147" y="75"/>
                </a:cubicBezTo>
                <a:close/>
                <a:moveTo>
                  <a:pt x="184" y="227"/>
                </a:moveTo>
                <a:cubicBezTo>
                  <a:pt x="184" y="253"/>
                  <a:pt x="184" y="253"/>
                  <a:pt x="184" y="253"/>
                </a:cubicBezTo>
                <a:cubicBezTo>
                  <a:pt x="199" y="253"/>
                  <a:pt x="199" y="253"/>
                  <a:pt x="199" y="253"/>
                </a:cubicBezTo>
                <a:cubicBezTo>
                  <a:pt x="199" y="227"/>
                  <a:pt x="199" y="227"/>
                  <a:pt x="199" y="227"/>
                </a:cubicBezTo>
                <a:lnTo>
                  <a:pt x="184" y="227"/>
                </a:lnTo>
                <a:close/>
                <a:moveTo>
                  <a:pt x="242" y="164"/>
                </a:moveTo>
                <a:cubicBezTo>
                  <a:pt x="237" y="162"/>
                  <a:pt x="231" y="164"/>
                  <a:pt x="229" y="169"/>
                </a:cubicBezTo>
                <a:cubicBezTo>
                  <a:pt x="228" y="170"/>
                  <a:pt x="214" y="199"/>
                  <a:pt x="172" y="199"/>
                </a:cubicBezTo>
                <a:cubicBezTo>
                  <a:pt x="108" y="199"/>
                  <a:pt x="108" y="199"/>
                  <a:pt x="108" y="199"/>
                </a:cubicBezTo>
                <a:cubicBezTo>
                  <a:pt x="68" y="199"/>
                  <a:pt x="41" y="205"/>
                  <a:pt x="17" y="238"/>
                </a:cubicBezTo>
                <a:cubicBezTo>
                  <a:pt x="13" y="242"/>
                  <a:pt x="14" y="248"/>
                  <a:pt x="19" y="252"/>
                </a:cubicBezTo>
                <a:cubicBezTo>
                  <a:pt x="20" y="253"/>
                  <a:pt x="23" y="254"/>
                  <a:pt x="25" y="254"/>
                </a:cubicBezTo>
                <a:cubicBezTo>
                  <a:pt x="28" y="254"/>
                  <a:pt x="31" y="253"/>
                  <a:pt x="33" y="250"/>
                </a:cubicBezTo>
                <a:cubicBezTo>
                  <a:pt x="51" y="226"/>
                  <a:pt x="68" y="219"/>
                  <a:pt x="108" y="219"/>
                </a:cubicBezTo>
                <a:cubicBezTo>
                  <a:pt x="172" y="219"/>
                  <a:pt x="172" y="219"/>
                  <a:pt x="172" y="219"/>
                </a:cubicBezTo>
                <a:cubicBezTo>
                  <a:pt x="227" y="219"/>
                  <a:pt x="246" y="179"/>
                  <a:pt x="247" y="178"/>
                </a:cubicBezTo>
                <a:cubicBezTo>
                  <a:pt x="250" y="173"/>
                  <a:pt x="247" y="167"/>
                  <a:pt x="242" y="164"/>
                </a:cubicBezTo>
                <a:close/>
                <a:moveTo>
                  <a:pt x="45" y="108"/>
                </a:moveTo>
                <a:cubicBezTo>
                  <a:pt x="0" y="122"/>
                  <a:pt x="0" y="122"/>
                  <a:pt x="0" y="122"/>
                </a:cubicBezTo>
                <a:cubicBezTo>
                  <a:pt x="2" y="87"/>
                  <a:pt x="21" y="53"/>
                  <a:pt x="51" y="33"/>
                </a:cubicBezTo>
                <a:cubicBezTo>
                  <a:pt x="43" y="51"/>
                  <a:pt x="40" y="77"/>
                  <a:pt x="45" y="108"/>
                </a:cubicBezTo>
                <a:close/>
                <a:moveTo>
                  <a:pt x="70" y="11"/>
                </a:moveTo>
                <a:cubicBezTo>
                  <a:pt x="72" y="10"/>
                  <a:pt x="73" y="10"/>
                  <a:pt x="75" y="9"/>
                </a:cubicBezTo>
                <a:cubicBezTo>
                  <a:pt x="77" y="8"/>
                  <a:pt x="79" y="8"/>
                  <a:pt x="81" y="8"/>
                </a:cubicBezTo>
                <a:cubicBezTo>
                  <a:pt x="80" y="4"/>
                  <a:pt x="80" y="4"/>
                  <a:pt x="80" y="4"/>
                </a:cubicBezTo>
                <a:cubicBezTo>
                  <a:pt x="79" y="1"/>
                  <a:pt x="75" y="0"/>
                  <a:pt x="72" y="1"/>
                </a:cubicBezTo>
                <a:cubicBezTo>
                  <a:pt x="69" y="2"/>
                  <a:pt x="68" y="5"/>
                  <a:pt x="69" y="8"/>
                </a:cubicBezTo>
                <a:lnTo>
                  <a:pt x="70" y="11"/>
                </a:lnTo>
                <a:close/>
                <a:moveTo>
                  <a:pt x="158" y="71"/>
                </a:moveTo>
                <a:cubicBezTo>
                  <a:pt x="206" y="56"/>
                  <a:pt x="206" y="56"/>
                  <a:pt x="206" y="56"/>
                </a:cubicBezTo>
                <a:cubicBezTo>
                  <a:pt x="182" y="27"/>
                  <a:pt x="146" y="11"/>
                  <a:pt x="108" y="14"/>
                </a:cubicBezTo>
                <a:cubicBezTo>
                  <a:pt x="126" y="23"/>
                  <a:pt x="144" y="44"/>
                  <a:pt x="158" y="71"/>
                </a:cubicBezTo>
                <a:close/>
                <a:moveTo>
                  <a:pt x="129" y="191"/>
                </a:moveTo>
                <a:cubicBezTo>
                  <a:pt x="141" y="191"/>
                  <a:pt x="141" y="191"/>
                  <a:pt x="141" y="191"/>
                </a:cubicBezTo>
                <a:cubicBezTo>
                  <a:pt x="114" y="109"/>
                  <a:pt x="114" y="109"/>
                  <a:pt x="114" y="109"/>
                </a:cubicBezTo>
                <a:cubicBezTo>
                  <a:pt x="209" y="78"/>
                  <a:pt x="209" y="78"/>
                  <a:pt x="209" y="78"/>
                </a:cubicBezTo>
                <a:cubicBezTo>
                  <a:pt x="212" y="77"/>
                  <a:pt x="214" y="74"/>
                  <a:pt x="213" y="71"/>
                </a:cubicBezTo>
                <a:cubicBezTo>
                  <a:pt x="212" y="68"/>
                  <a:pt x="209" y="66"/>
                  <a:pt x="206" y="67"/>
                </a:cubicBezTo>
                <a:cubicBezTo>
                  <a:pt x="7" y="132"/>
                  <a:pt x="7" y="132"/>
                  <a:pt x="7" y="132"/>
                </a:cubicBezTo>
                <a:cubicBezTo>
                  <a:pt x="4" y="133"/>
                  <a:pt x="2" y="136"/>
                  <a:pt x="3" y="139"/>
                </a:cubicBezTo>
                <a:cubicBezTo>
                  <a:pt x="4" y="141"/>
                  <a:pt x="6" y="143"/>
                  <a:pt x="9" y="143"/>
                </a:cubicBezTo>
                <a:cubicBezTo>
                  <a:pt x="9" y="143"/>
                  <a:pt x="10" y="143"/>
                  <a:pt x="10" y="142"/>
                </a:cubicBezTo>
                <a:cubicBezTo>
                  <a:pt x="103" y="112"/>
                  <a:pt x="103" y="112"/>
                  <a:pt x="103" y="112"/>
                </a:cubicBezTo>
                <a:lnTo>
                  <a:pt x="129" y="191"/>
                </a:lnTo>
                <a:close/>
                <a:moveTo>
                  <a:pt x="153" y="227"/>
                </a:moveTo>
                <a:cubicBezTo>
                  <a:pt x="141" y="227"/>
                  <a:pt x="141" y="227"/>
                  <a:pt x="141" y="227"/>
                </a:cubicBezTo>
                <a:cubicBezTo>
                  <a:pt x="148" y="247"/>
                  <a:pt x="148" y="247"/>
                  <a:pt x="148" y="247"/>
                </a:cubicBezTo>
                <a:cubicBezTo>
                  <a:pt x="149" y="250"/>
                  <a:pt x="151" y="251"/>
                  <a:pt x="153" y="251"/>
                </a:cubicBezTo>
                <a:cubicBezTo>
                  <a:pt x="154" y="251"/>
                  <a:pt x="154" y="251"/>
                  <a:pt x="155" y="251"/>
                </a:cubicBezTo>
                <a:cubicBezTo>
                  <a:pt x="158" y="250"/>
                  <a:pt x="160" y="247"/>
                  <a:pt x="159" y="244"/>
                </a:cubicBezTo>
                <a:lnTo>
                  <a:pt x="153" y="2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76"/>
          <p:cNvSpPr>
            <a:spLocks noEditPoints="1"/>
          </p:cNvSpPr>
          <p:nvPr/>
        </p:nvSpPr>
        <p:spPr bwMode="auto">
          <a:xfrm>
            <a:off x="3063198" y="3806113"/>
            <a:ext cx="243567" cy="300951"/>
          </a:xfrm>
          <a:custGeom>
            <a:avLst/>
            <a:gdLst>
              <a:gd name="T0" fmla="*/ 37 w 254"/>
              <a:gd name="T1" fmla="*/ 227 h 314"/>
              <a:gd name="T2" fmla="*/ 37 w 254"/>
              <a:gd name="T3" fmla="*/ 169 h 314"/>
              <a:gd name="T4" fmla="*/ 117 w 254"/>
              <a:gd name="T5" fmla="*/ 112 h 314"/>
              <a:gd name="T6" fmla="*/ 125 w 254"/>
              <a:gd name="T7" fmla="*/ 117 h 314"/>
              <a:gd name="T8" fmla="*/ 86 w 254"/>
              <a:gd name="T9" fmla="*/ 173 h 314"/>
              <a:gd name="T10" fmla="*/ 142 w 254"/>
              <a:gd name="T11" fmla="*/ 119 h 314"/>
              <a:gd name="T12" fmla="*/ 159 w 254"/>
              <a:gd name="T13" fmla="*/ 50 h 314"/>
              <a:gd name="T14" fmla="*/ 129 w 254"/>
              <a:gd name="T15" fmla="*/ 6 h 314"/>
              <a:gd name="T16" fmla="*/ 71 w 254"/>
              <a:gd name="T17" fmla="*/ 2 h 314"/>
              <a:gd name="T18" fmla="*/ 8 w 254"/>
              <a:gd name="T19" fmla="*/ 82 h 314"/>
              <a:gd name="T20" fmla="*/ 6 w 254"/>
              <a:gd name="T21" fmla="*/ 151 h 314"/>
              <a:gd name="T22" fmla="*/ 86 w 254"/>
              <a:gd name="T23" fmla="*/ 173 h 314"/>
              <a:gd name="T24" fmla="*/ 200 w 254"/>
              <a:gd name="T25" fmla="*/ 79 h 314"/>
              <a:gd name="T26" fmla="*/ 193 w 254"/>
              <a:gd name="T27" fmla="*/ 72 h 314"/>
              <a:gd name="T28" fmla="*/ 179 w 254"/>
              <a:gd name="T29" fmla="*/ 69 h 314"/>
              <a:gd name="T30" fmla="*/ 130 w 254"/>
              <a:gd name="T31" fmla="*/ 62 h 314"/>
              <a:gd name="T32" fmla="*/ 130 w 254"/>
              <a:gd name="T33" fmla="*/ 71 h 314"/>
              <a:gd name="T34" fmla="*/ 143 w 254"/>
              <a:gd name="T35" fmla="*/ 87 h 314"/>
              <a:gd name="T36" fmla="*/ 184 w 254"/>
              <a:gd name="T37" fmla="*/ 88 h 314"/>
              <a:gd name="T38" fmla="*/ 194 w 254"/>
              <a:gd name="T39" fmla="*/ 84 h 314"/>
              <a:gd name="T40" fmla="*/ 79 w 254"/>
              <a:gd name="T41" fmla="*/ 245 h 314"/>
              <a:gd name="T42" fmla="*/ 6 w 254"/>
              <a:gd name="T43" fmla="*/ 252 h 314"/>
              <a:gd name="T44" fmla="*/ 79 w 254"/>
              <a:gd name="T45" fmla="*/ 245 h 314"/>
              <a:gd name="T46" fmla="*/ 188 w 254"/>
              <a:gd name="T47" fmla="*/ 252 h 314"/>
              <a:gd name="T48" fmla="*/ 254 w 254"/>
              <a:gd name="T49" fmla="*/ 245 h 314"/>
              <a:gd name="T50" fmla="*/ 85 w 254"/>
              <a:gd name="T51" fmla="*/ 114 h 314"/>
              <a:gd name="T52" fmla="*/ 95 w 254"/>
              <a:gd name="T53" fmla="*/ 99 h 314"/>
              <a:gd name="T54" fmla="*/ 111 w 254"/>
              <a:gd name="T55" fmla="*/ 226 h 314"/>
              <a:gd name="T56" fmla="*/ 158 w 254"/>
              <a:gd name="T57" fmla="*/ 116 h 314"/>
              <a:gd name="T58" fmla="*/ 147 w 254"/>
              <a:gd name="T59" fmla="*/ 225 h 314"/>
              <a:gd name="T60" fmla="*/ 174 w 254"/>
              <a:gd name="T61" fmla="*/ 110 h 314"/>
              <a:gd name="T62" fmla="*/ 191 w 254"/>
              <a:gd name="T63" fmla="*/ 291 h 314"/>
              <a:gd name="T64" fmla="*/ 68 w 254"/>
              <a:gd name="T65" fmla="*/ 291 h 314"/>
              <a:gd name="T66" fmla="*/ 204 w 254"/>
              <a:gd name="T67" fmla="*/ 314 h 314"/>
              <a:gd name="T68" fmla="*/ 54 w 254"/>
              <a:gd name="T69" fmla="*/ 303 h 314"/>
              <a:gd name="T70" fmla="*/ 204 w 254"/>
              <a:gd name="T71" fmla="*/ 314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54" h="314">
                <a:moveTo>
                  <a:pt x="66" y="198"/>
                </a:moveTo>
                <a:cubicBezTo>
                  <a:pt x="66" y="214"/>
                  <a:pt x="53" y="227"/>
                  <a:pt x="37" y="227"/>
                </a:cubicBezTo>
                <a:cubicBezTo>
                  <a:pt x="20" y="227"/>
                  <a:pt x="7" y="214"/>
                  <a:pt x="7" y="198"/>
                </a:cubicBezTo>
                <a:cubicBezTo>
                  <a:pt x="7" y="182"/>
                  <a:pt x="20" y="169"/>
                  <a:pt x="37" y="169"/>
                </a:cubicBezTo>
                <a:cubicBezTo>
                  <a:pt x="53" y="169"/>
                  <a:pt x="66" y="182"/>
                  <a:pt x="66" y="198"/>
                </a:cubicBezTo>
                <a:close/>
                <a:moveTo>
                  <a:pt x="117" y="112"/>
                </a:moveTo>
                <a:cubicBezTo>
                  <a:pt x="115" y="117"/>
                  <a:pt x="113" y="123"/>
                  <a:pt x="113" y="130"/>
                </a:cubicBezTo>
                <a:cubicBezTo>
                  <a:pt x="116" y="124"/>
                  <a:pt x="120" y="120"/>
                  <a:pt x="125" y="117"/>
                </a:cubicBezTo>
                <a:cubicBezTo>
                  <a:pt x="123" y="115"/>
                  <a:pt x="120" y="114"/>
                  <a:pt x="117" y="112"/>
                </a:cubicBezTo>
                <a:close/>
                <a:moveTo>
                  <a:pt x="86" y="173"/>
                </a:moveTo>
                <a:cubicBezTo>
                  <a:pt x="56" y="143"/>
                  <a:pt x="89" y="113"/>
                  <a:pt x="65" y="65"/>
                </a:cubicBezTo>
                <a:cubicBezTo>
                  <a:pt x="79" y="84"/>
                  <a:pt x="134" y="102"/>
                  <a:pt x="142" y="119"/>
                </a:cubicBezTo>
                <a:cubicBezTo>
                  <a:pt x="136" y="74"/>
                  <a:pt x="100" y="63"/>
                  <a:pt x="69" y="56"/>
                </a:cubicBezTo>
                <a:cubicBezTo>
                  <a:pt x="122" y="67"/>
                  <a:pt x="132" y="38"/>
                  <a:pt x="159" y="50"/>
                </a:cubicBezTo>
                <a:cubicBezTo>
                  <a:pt x="141" y="30"/>
                  <a:pt x="97" y="28"/>
                  <a:pt x="65" y="49"/>
                </a:cubicBezTo>
                <a:cubicBezTo>
                  <a:pt x="84" y="31"/>
                  <a:pt x="117" y="28"/>
                  <a:pt x="129" y="6"/>
                </a:cubicBezTo>
                <a:cubicBezTo>
                  <a:pt x="98" y="0"/>
                  <a:pt x="68" y="25"/>
                  <a:pt x="62" y="49"/>
                </a:cubicBezTo>
                <a:cubicBezTo>
                  <a:pt x="63" y="34"/>
                  <a:pt x="56" y="10"/>
                  <a:pt x="71" y="2"/>
                </a:cubicBezTo>
                <a:cubicBezTo>
                  <a:pt x="48" y="3"/>
                  <a:pt x="38" y="36"/>
                  <a:pt x="49" y="51"/>
                </a:cubicBezTo>
                <a:cubicBezTo>
                  <a:pt x="27" y="40"/>
                  <a:pt x="8" y="65"/>
                  <a:pt x="8" y="82"/>
                </a:cubicBezTo>
                <a:cubicBezTo>
                  <a:pt x="17" y="71"/>
                  <a:pt x="32" y="63"/>
                  <a:pt x="47" y="59"/>
                </a:cubicBezTo>
                <a:cubicBezTo>
                  <a:pt x="19" y="74"/>
                  <a:pt x="0" y="110"/>
                  <a:pt x="6" y="151"/>
                </a:cubicBezTo>
                <a:cubicBezTo>
                  <a:pt x="7" y="127"/>
                  <a:pt x="34" y="107"/>
                  <a:pt x="50" y="69"/>
                </a:cubicBezTo>
                <a:cubicBezTo>
                  <a:pt x="40" y="99"/>
                  <a:pt x="44" y="154"/>
                  <a:pt x="86" y="173"/>
                </a:cubicBezTo>
                <a:close/>
                <a:moveTo>
                  <a:pt x="254" y="132"/>
                </a:moveTo>
                <a:cubicBezTo>
                  <a:pt x="254" y="100"/>
                  <a:pt x="229" y="82"/>
                  <a:pt x="200" y="79"/>
                </a:cubicBezTo>
                <a:cubicBezTo>
                  <a:pt x="214" y="79"/>
                  <a:pt x="234" y="76"/>
                  <a:pt x="243" y="88"/>
                </a:cubicBezTo>
                <a:cubicBezTo>
                  <a:pt x="237" y="68"/>
                  <a:pt x="215" y="52"/>
                  <a:pt x="193" y="72"/>
                </a:cubicBezTo>
                <a:cubicBezTo>
                  <a:pt x="200" y="51"/>
                  <a:pt x="173" y="31"/>
                  <a:pt x="154" y="36"/>
                </a:cubicBezTo>
                <a:cubicBezTo>
                  <a:pt x="170" y="40"/>
                  <a:pt x="167" y="55"/>
                  <a:pt x="179" y="69"/>
                </a:cubicBezTo>
                <a:cubicBezTo>
                  <a:pt x="174" y="65"/>
                  <a:pt x="166" y="60"/>
                  <a:pt x="157" y="58"/>
                </a:cubicBezTo>
                <a:cubicBezTo>
                  <a:pt x="151" y="57"/>
                  <a:pt x="142" y="57"/>
                  <a:pt x="130" y="62"/>
                </a:cubicBezTo>
                <a:cubicBezTo>
                  <a:pt x="128" y="63"/>
                  <a:pt x="125" y="64"/>
                  <a:pt x="122" y="65"/>
                </a:cubicBezTo>
                <a:cubicBezTo>
                  <a:pt x="125" y="67"/>
                  <a:pt x="128" y="69"/>
                  <a:pt x="130" y="71"/>
                </a:cubicBezTo>
                <a:cubicBezTo>
                  <a:pt x="142" y="73"/>
                  <a:pt x="157" y="78"/>
                  <a:pt x="174" y="76"/>
                </a:cubicBezTo>
                <a:cubicBezTo>
                  <a:pt x="167" y="77"/>
                  <a:pt x="155" y="81"/>
                  <a:pt x="143" y="87"/>
                </a:cubicBezTo>
                <a:cubicBezTo>
                  <a:pt x="146" y="93"/>
                  <a:pt x="149" y="99"/>
                  <a:pt x="151" y="107"/>
                </a:cubicBezTo>
                <a:cubicBezTo>
                  <a:pt x="163" y="103"/>
                  <a:pt x="175" y="99"/>
                  <a:pt x="184" y="88"/>
                </a:cubicBezTo>
                <a:cubicBezTo>
                  <a:pt x="179" y="115"/>
                  <a:pt x="207" y="157"/>
                  <a:pt x="201" y="185"/>
                </a:cubicBezTo>
                <a:cubicBezTo>
                  <a:pt x="214" y="155"/>
                  <a:pt x="209" y="108"/>
                  <a:pt x="194" y="84"/>
                </a:cubicBezTo>
                <a:cubicBezTo>
                  <a:pt x="219" y="116"/>
                  <a:pt x="242" y="116"/>
                  <a:pt x="254" y="132"/>
                </a:cubicBezTo>
                <a:close/>
                <a:moveTo>
                  <a:pt x="79" y="245"/>
                </a:moveTo>
                <a:cubicBezTo>
                  <a:pt x="6" y="245"/>
                  <a:pt x="6" y="245"/>
                  <a:pt x="6" y="245"/>
                </a:cubicBezTo>
                <a:cubicBezTo>
                  <a:pt x="6" y="252"/>
                  <a:pt x="6" y="252"/>
                  <a:pt x="6" y="252"/>
                </a:cubicBezTo>
                <a:cubicBezTo>
                  <a:pt x="72" y="252"/>
                  <a:pt x="72" y="252"/>
                  <a:pt x="72" y="252"/>
                </a:cubicBezTo>
                <a:cubicBezTo>
                  <a:pt x="74" y="250"/>
                  <a:pt x="76" y="247"/>
                  <a:pt x="79" y="245"/>
                </a:cubicBezTo>
                <a:close/>
                <a:moveTo>
                  <a:pt x="181" y="245"/>
                </a:moveTo>
                <a:cubicBezTo>
                  <a:pt x="184" y="247"/>
                  <a:pt x="186" y="250"/>
                  <a:pt x="188" y="252"/>
                </a:cubicBezTo>
                <a:cubicBezTo>
                  <a:pt x="254" y="252"/>
                  <a:pt x="254" y="252"/>
                  <a:pt x="254" y="252"/>
                </a:cubicBezTo>
                <a:cubicBezTo>
                  <a:pt x="254" y="245"/>
                  <a:pt x="254" y="245"/>
                  <a:pt x="254" y="245"/>
                </a:cubicBezTo>
                <a:lnTo>
                  <a:pt x="181" y="245"/>
                </a:lnTo>
                <a:close/>
                <a:moveTo>
                  <a:pt x="85" y="114"/>
                </a:moveTo>
                <a:cubicBezTo>
                  <a:pt x="86" y="108"/>
                  <a:pt x="86" y="101"/>
                  <a:pt x="85" y="94"/>
                </a:cubicBezTo>
                <a:cubicBezTo>
                  <a:pt x="88" y="96"/>
                  <a:pt x="91" y="98"/>
                  <a:pt x="95" y="99"/>
                </a:cubicBezTo>
                <a:cubicBezTo>
                  <a:pt x="110" y="131"/>
                  <a:pt x="122" y="172"/>
                  <a:pt x="126" y="223"/>
                </a:cubicBezTo>
                <a:cubicBezTo>
                  <a:pt x="121" y="224"/>
                  <a:pt x="116" y="224"/>
                  <a:pt x="111" y="226"/>
                </a:cubicBezTo>
                <a:cubicBezTo>
                  <a:pt x="108" y="180"/>
                  <a:pt x="98" y="143"/>
                  <a:pt x="85" y="114"/>
                </a:cubicBezTo>
                <a:close/>
                <a:moveTo>
                  <a:pt x="158" y="116"/>
                </a:moveTo>
                <a:cubicBezTo>
                  <a:pt x="147" y="141"/>
                  <a:pt x="136" y="176"/>
                  <a:pt x="132" y="223"/>
                </a:cubicBezTo>
                <a:cubicBezTo>
                  <a:pt x="137" y="223"/>
                  <a:pt x="142" y="224"/>
                  <a:pt x="147" y="225"/>
                </a:cubicBezTo>
                <a:cubicBezTo>
                  <a:pt x="151" y="173"/>
                  <a:pt x="164" y="137"/>
                  <a:pt x="175" y="113"/>
                </a:cubicBezTo>
                <a:cubicBezTo>
                  <a:pt x="174" y="112"/>
                  <a:pt x="174" y="111"/>
                  <a:pt x="174" y="110"/>
                </a:cubicBezTo>
                <a:cubicBezTo>
                  <a:pt x="168" y="113"/>
                  <a:pt x="163" y="115"/>
                  <a:pt x="158" y="116"/>
                </a:cubicBezTo>
                <a:close/>
                <a:moveTo>
                  <a:pt x="191" y="291"/>
                </a:moveTo>
                <a:cubicBezTo>
                  <a:pt x="189" y="259"/>
                  <a:pt x="162" y="234"/>
                  <a:pt x="130" y="234"/>
                </a:cubicBezTo>
                <a:cubicBezTo>
                  <a:pt x="97" y="234"/>
                  <a:pt x="71" y="259"/>
                  <a:pt x="68" y="291"/>
                </a:cubicBezTo>
                <a:lnTo>
                  <a:pt x="191" y="291"/>
                </a:lnTo>
                <a:close/>
                <a:moveTo>
                  <a:pt x="204" y="314"/>
                </a:moveTo>
                <a:cubicBezTo>
                  <a:pt x="204" y="303"/>
                  <a:pt x="204" y="303"/>
                  <a:pt x="204" y="303"/>
                </a:cubicBezTo>
                <a:cubicBezTo>
                  <a:pt x="54" y="303"/>
                  <a:pt x="54" y="303"/>
                  <a:pt x="54" y="303"/>
                </a:cubicBezTo>
                <a:cubicBezTo>
                  <a:pt x="54" y="314"/>
                  <a:pt x="54" y="314"/>
                  <a:pt x="54" y="314"/>
                </a:cubicBezTo>
                <a:cubicBezTo>
                  <a:pt x="204" y="314"/>
                  <a:pt x="204" y="314"/>
                  <a:pt x="204" y="3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79"/>
          <p:cNvSpPr>
            <a:spLocks noEditPoints="1"/>
          </p:cNvSpPr>
          <p:nvPr/>
        </p:nvSpPr>
        <p:spPr bwMode="auto">
          <a:xfrm>
            <a:off x="4748748" y="4683612"/>
            <a:ext cx="336658" cy="186182"/>
          </a:xfrm>
          <a:custGeom>
            <a:avLst/>
            <a:gdLst>
              <a:gd name="T0" fmla="*/ 314 w 350"/>
              <a:gd name="T1" fmla="*/ 192 h 194"/>
              <a:gd name="T2" fmla="*/ 254 w 350"/>
              <a:gd name="T3" fmla="*/ 192 h 194"/>
              <a:gd name="T4" fmla="*/ 194 w 350"/>
              <a:gd name="T5" fmla="*/ 192 h 194"/>
              <a:gd name="T6" fmla="*/ 134 w 350"/>
              <a:gd name="T7" fmla="*/ 192 h 194"/>
              <a:gd name="T8" fmla="*/ 100 w 350"/>
              <a:gd name="T9" fmla="*/ 173 h 194"/>
              <a:gd name="T10" fmla="*/ 134 w 350"/>
              <a:gd name="T11" fmla="*/ 180 h 194"/>
              <a:gd name="T12" fmla="*/ 164 w 350"/>
              <a:gd name="T13" fmla="*/ 171 h 194"/>
              <a:gd name="T14" fmla="*/ 168 w 350"/>
              <a:gd name="T15" fmla="*/ 172 h 194"/>
              <a:gd name="T16" fmla="*/ 221 w 350"/>
              <a:gd name="T17" fmla="*/ 172 h 194"/>
              <a:gd name="T18" fmla="*/ 224 w 350"/>
              <a:gd name="T19" fmla="*/ 171 h 194"/>
              <a:gd name="T20" fmla="*/ 254 w 350"/>
              <a:gd name="T21" fmla="*/ 180 h 194"/>
              <a:gd name="T22" fmla="*/ 284 w 350"/>
              <a:gd name="T23" fmla="*/ 171 h 194"/>
              <a:gd name="T24" fmla="*/ 288 w 350"/>
              <a:gd name="T25" fmla="*/ 172 h 194"/>
              <a:gd name="T26" fmla="*/ 340 w 350"/>
              <a:gd name="T27" fmla="*/ 172 h 194"/>
              <a:gd name="T28" fmla="*/ 347 w 350"/>
              <a:gd name="T29" fmla="*/ 181 h 194"/>
              <a:gd name="T30" fmla="*/ 178 w 350"/>
              <a:gd name="T31" fmla="*/ 139 h 194"/>
              <a:gd name="T32" fmla="*/ 223 w 350"/>
              <a:gd name="T33" fmla="*/ 135 h 194"/>
              <a:gd name="T34" fmla="*/ 192 w 350"/>
              <a:gd name="T35" fmla="*/ 126 h 194"/>
              <a:gd name="T36" fmla="*/ 53 w 350"/>
              <a:gd name="T37" fmla="*/ 138 h 194"/>
              <a:gd name="T38" fmla="*/ 53 w 350"/>
              <a:gd name="T39" fmla="*/ 138 h 194"/>
              <a:gd name="T40" fmla="*/ 13 w 350"/>
              <a:gd name="T41" fmla="*/ 171 h 194"/>
              <a:gd name="T42" fmla="*/ 68 w 350"/>
              <a:gd name="T43" fmla="*/ 188 h 194"/>
              <a:gd name="T44" fmla="*/ 53 w 350"/>
              <a:gd name="T45" fmla="*/ 138 h 194"/>
              <a:gd name="T46" fmla="*/ 51 w 350"/>
              <a:gd name="T47" fmla="*/ 127 h 194"/>
              <a:gd name="T48" fmla="*/ 141 w 350"/>
              <a:gd name="T49" fmla="*/ 13 h 194"/>
              <a:gd name="T50" fmla="*/ 192 w 350"/>
              <a:gd name="T51" fmla="*/ 33 h 194"/>
              <a:gd name="T52" fmla="*/ 296 w 350"/>
              <a:gd name="T53" fmla="*/ 123 h 194"/>
              <a:gd name="T54" fmla="*/ 306 w 350"/>
              <a:gd name="T55" fmla="*/ 148 h 194"/>
              <a:gd name="T56" fmla="*/ 64 w 350"/>
              <a:gd name="T57" fmla="*/ 131 h 194"/>
              <a:gd name="T58" fmla="*/ 262 w 350"/>
              <a:gd name="T59" fmla="*/ 119 h 194"/>
              <a:gd name="T60" fmla="*/ 268 w 350"/>
              <a:gd name="T61" fmla="*/ 116 h 194"/>
              <a:gd name="T62" fmla="*/ 259 w 350"/>
              <a:gd name="T63" fmla="*/ 108 h 194"/>
              <a:gd name="T64" fmla="*/ 256 w 350"/>
              <a:gd name="T65" fmla="*/ 117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50" h="194">
                <a:moveTo>
                  <a:pt x="347" y="181"/>
                </a:moveTo>
                <a:cubicBezTo>
                  <a:pt x="337" y="188"/>
                  <a:pt x="326" y="192"/>
                  <a:pt x="314" y="192"/>
                </a:cubicBezTo>
                <a:cubicBezTo>
                  <a:pt x="303" y="192"/>
                  <a:pt x="293" y="189"/>
                  <a:pt x="284" y="183"/>
                </a:cubicBezTo>
                <a:cubicBezTo>
                  <a:pt x="275" y="189"/>
                  <a:pt x="265" y="192"/>
                  <a:pt x="254" y="192"/>
                </a:cubicBezTo>
                <a:cubicBezTo>
                  <a:pt x="243" y="192"/>
                  <a:pt x="233" y="189"/>
                  <a:pt x="224" y="183"/>
                </a:cubicBezTo>
                <a:cubicBezTo>
                  <a:pt x="215" y="189"/>
                  <a:pt x="205" y="192"/>
                  <a:pt x="194" y="192"/>
                </a:cubicBezTo>
                <a:cubicBezTo>
                  <a:pt x="184" y="192"/>
                  <a:pt x="173" y="189"/>
                  <a:pt x="164" y="183"/>
                </a:cubicBezTo>
                <a:cubicBezTo>
                  <a:pt x="155" y="189"/>
                  <a:pt x="145" y="192"/>
                  <a:pt x="134" y="192"/>
                </a:cubicBezTo>
                <a:cubicBezTo>
                  <a:pt x="122" y="192"/>
                  <a:pt x="111" y="188"/>
                  <a:pt x="101" y="181"/>
                </a:cubicBezTo>
                <a:cubicBezTo>
                  <a:pt x="99" y="179"/>
                  <a:pt x="98" y="176"/>
                  <a:pt x="100" y="173"/>
                </a:cubicBezTo>
                <a:cubicBezTo>
                  <a:pt x="102" y="171"/>
                  <a:pt x="105" y="170"/>
                  <a:pt x="108" y="172"/>
                </a:cubicBezTo>
                <a:cubicBezTo>
                  <a:pt x="116" y="178"/>
                  <a:pt x="125" y="180"/>
                  <a:pt x="134" y="180"/>
                </a:cubicBezTo>
                <a:cubicBezTo>
                  <a:pt x="144" y="180"/>
                  <a:pt x="153" y="178"/>
                  <a:pt x="161" y="172"/>
                </a:cubicBezTo>
                <a:cubicBezTo>
                  <a:pt x="162" y="171"/>
                  <a:pt x="163" y="171"/>
                  <a:pt x="164" y="171"/>
                </a:cubicBezTo>
                <a:cubicBezTo>
                  <a:pt x="165" y="171"/>
                  <a:pt x="165" y="171"/>
                  <a:pt x="165" y="171"/>
                </a:cubicBezTo>
                <a:cubicBezTo>
                  <a:pt x="166" y="171"/>
                  <a:pt x="167" y="171"/>
                  <a:pt x="168" y="172"/>
                </a:cubicBezTo>
                <a:cubicBezTo>
                  <a:pt x="176" y="178"/>
                  <a:pt x="185" y="180"/>
                  <a:pt x="194" y="180"/>
                </a:cubicBezTo>
                <a:cubicBezTo>
                  <a:pt x="204" y="180"/>
                  <a:pt x="213" y="178"/>
                  <a:pt x="221" y="172"/>
                </a:cubicBezTo>
                <a:cubicBezTo>
                  <a:pt x="222" y="171"/>
                  <a:pt x="223" y="171"/>
                  <a:pt x="224" y="171"/>
                </a:cubicBezTo>
                <a:cubicBezTo>
                  <a:pt x="224" y="171"/>
                  <a:pt x="224" y="171"/>
                  <a:pt x="224" y="171"/>
                </a:cubicBezTo>
                <a:cubicBezTo>
                  <a:pt x="226" y="171"/>
                  <a:pt x="227" y="171"/>
                  <a:pt x="228" y="172"/>
                </a:cubicBezTo>
                <a:cubicBezTo>
                  <a:pt x="236" y="178"/>
                  <a:pt x="245" y="180"/>
                  <a:pt x="254" y="180"/>
                </a:cubicBezTo>
                <a:cubicBezTo>
                  <a:pt x="264" y="180"/>
                  <a:pt x="273" y="178"/>
                  <a:pt x="281" y="172"/>
                </a:cubicBezTo>
                <a:cubicBezTo>
                  <a:pt x="281" y="171"/>
                  <a:pt x="283" y="171"/>
                  <a:pt x="284" y="171"/>
                </a:cubicBezTo>
                <a:cubicBezTo>
                  <a:pt x="284" y="171"/>
                  <a:pt x="284" y="171"/>
                  <a:pt x="284" y="171"/>
                </a:cubicBezTo>
                <a:cubicBezTo>
                  <a:pt x="286" y="171"/>
                  <a:pt x="287" y="171"/>
                  <a:pt x="288" y="172"/>
                </a:cubicBezTo>
                <a:cubicBezTo>
                  <a:pt x="295" y="178"/>
                  <a:pt x="305" y="180"/>
                  <a:pt x="314" y="180"/>
                </a:cubicBezTo>
                <a:cubicBezTo>
                  <a:pt x="324" y="180"/>
                  <a:pt x="333" y="178"/>
                  <a:pt x="340" y="172"/>
                </a:cubicBezTo>
                <a:cubicBezTo>
                  <a:pt x="343" y="170"/>
                  <a:pt x="346" y="171"/>
                  <a:pt x="348" y="173"/>
                </a:cubicBezTo>
                <a:cubicBezTo>
                  <a:pt x="350" y="176"/>
                  <a:pt x="350" y="179"/>
                  <a:pt x="347" y="181"/>
                </a:cubicBezTo>
                <a:close/>
                <a:moveTo>
                  <a:pt x="192" y="126"/>
                </a:moveTo>
                <a:cubicBezTo>
                  <a:pt x="188" y="132"/>
                  <a:pt x="183" y="137"/>
                  <a:pt x="178" y="139"/>
                </a:cubicBezTo>
                <a:cubicBezTo>
                  <a:pt x="171" y="142"/>
                  <a:pt x="171" y="152"/>
                  <a:pt x="181" y="153"/>
                </a:cubicBezTo>
                <a:cubicBezTo>
                  <a:pt x="197" y="156"/>
                  <a:pt x="214" y="149"/>
                  <a:pt x="223" y="135"/>
                </a:cubicBezTo>
                <a:cubicBezTo>
                  <a:pt x="207" y="130"/>
                  <a:pt x="195" y="127"/>
                  <a:pt x="195" y="127"/>
                </a:cubicBezTo>
                <a:cubicBezTo>
                  <a:pt x="194" y="126"/>
                  <a:pt x="193" y="126"/>
                  <a:pt x="192" y="126"/>
                </a:cubicBezTo>
                <a:close/>
                <a:moveTo>
                  <a:pt x="53" y="138"/>
                </a:moveTo>
                <a:cubicBezTo>
                  <a:pt x="53" y="138"/>
                  <a:pt x="53" y="138"/>
                  <a:pt x="53" y="138"/>
                </a:cubicBezTo>
                <a:cubicBezTo>
                  <a:pt x="53" y="138"/>
                  <a:pt x="53" y="138"/>
                  <a:pt x="53" y="138"/>
                </a:cubicBezTo>
                <a:cubicBezTo>
                  <a:pt x="53" y="138"/>
                  <a:pt x="53" y="138"/>
                  <a:pt x="53" y="138"/>
                </a:cubicBezTo>
                <a:cubicBezTo>
                  <a:pt x="33" y="132"/>
                  <a:pt x="12" y="143"/>
                  <a:pt x="4" y="161"/>
                </a:cubicBezTo>
                <a:cubicBezTo>
                  <a:pt x="0" y="170"/>
                  <a:pt x="8" y="175"/>
                  <a:pt x="13" y="171"/>
                </a:cubicBezTo>
                <a:cubicBezTo>
                  <a:pt x="21" y="166"/>
                  <a:pt x="36" y="165"/>
                  <a:pt x="44" y="168"/>
                </a:cubicBezTo>
                <a:cubicBezTo>
                  <a:pt x="53" y="171"/>
                  <a:pt x="65" y="179"/>
                  <a:pt x="68" y="188"/>
                </a:cubicBezTo>
                <a:cubicBezTo>
                  <a:pt x="71" y="194"/>
                  <a:pt x="80" y="194"/>
                  <a:pt x="82" y="185"/>
                </a:cubicBezTo>
                <a:cubicBezTo>
                  <a:pt x="85" y="165"/>
                  <a:pt x="73" y="145"/>
                  <a:pt x="53" y="138"/>
                </a:cubicBezTo>
                <a:close/>
                <a:moveTo>
                  <a:pt x="64" y="131"/>
                </a:moveTo>
                <a:cubicBezTo>
                  <a:pt x="51" y="127"/>
                  <a:pt x="51" y="127"/>
                  <a:pt x="51" y="127"/>
                </a:cubicBezTo>
                <a:cubicBezTo>
                  <a:pt x="67" y="85"/>
                  <a:pt x="104" y="45"/>
                  <a:pt x="153" y="34"/>
                </a:cubicBezTo>
                <a:cubicBezTo>
                  <a:pt x="151" y="26"/>
                  <a:pt x="147" y="17"/>
                  <a:pt x="141" y="13"/>
                </a:cubicBezTo>
                <a:cubicBezTo>
                  <a:pt x="136" y="9"/>
                  <a:pt x="140" y="0"/>
                  <a:pt x="149" y="0"/>
                </a:cubicBezTo>
                <a:cubicBezTo>
                  <a:pt x="164" y="0"/>
                  <a:pt x="185" y="16"/>
                  <a:pt x="192" y="33"/>
                </a:cubicBezTo>
                <a:cubicBezTo>
                  <a:pt x="201" y="34"/>
                  <a:pt x="210" y="36"/>
                  <a:pt x="219" y="39"/>
                </a:cubicBezTo>
                <a:cubicBezTo>
                  <a:pt x="295" y="63"/>
                  <a:pt x="296" y="123"/>
                  <a:pt x="296" y="123"/>
                </a:cubicBezTo>
                <a:cubicBezTo>
                  <a:pt x="296" y="123"/>
                  <a:pt x="306" y="126"/>
                  <a:pt x="313" y="128"/>
                </a:cubicBezTo>
                <a:cubicBezTo>
                  <a:pt x="329" y="133"/>
                  <a:pt x="322" y="153"/>
                  <a:pt x="306" y="148"/>
                </a:cubicBezTo>
                <a:cubicBezTo>
                  <a:pt x="295" y="145"/>
                  <a:pt x="199" y="116"/>
                  <a:pt x="199" y="116"/>
                </a:cubicBezTo>
                <a:cubicBezTo>
                  <a:pt x="142" y="99"/>
                  <a:pt x="96" y="109"/>
                  <a:pt x="64" y="131"/>
                </a:cubicBezTo>
                <a:close/>
                <a:moveTo>
                  <a:pt x="256" y="117"/>
                </a:moveTo>
                <a:cubicBezTo>
                  <a:pt x="262" y="119"/>
                  <a:pt x="262" y="119"/>
                  <a:pt x="262" y="119"/>
                </a:cubicBezTo>
                <a:cubicBezTo>
                  <a:pt x="263" y="119"/>
                  <a:pt x="263" y="119"/>
                  <a:pt x="263" y="119"/>
                </a:cubicBezTo>
                <a:cubicBezTo>
                  <a:pt x="265" y="119"/>
                  <a:pt x="267" y="118"/>
                  <a:pt x="268" y="116"/>
                </a:cubicBezTo>
                <a:cubicBezTo>
                  <a:pt x="268" y="113"/>
                  <a:pt x="267" y="111"/>
                  <a:pt x="265" y="110"/>
                </a:cubicBezTo>
                <a:cubicBezTo>
                  <a:pt x="259" y="108"/>
                  <a:pt x="259" y="108"/>
                  <a:pt x="259" y="108"/>
                </a:cubicBezTo>
                <a:cubicBezTo>
                  <a:pt x="257" y="108"/>
                  <a:pt x="254" y="109"/>
                  <a:pt x="253" y="111"/>
                </a:cubicBezTo>
                <a:cubicBezTo>
                  <a:pt x="253" y="114"/>
                  <a:pt x="254" y="116"/>
                  <a:pt x="256" y="1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90"/>
          <p:cNvSpPr>
            <a:spLocks noEditPoints="1"/>
          </p:cNvSpPr>
          <p:nvPr/>
        </p:nvSpPr>
        <p:spPr bwMode="auto">
          <a:xfrm>
            <a:off x="7612547" y="4627592"/>
            <a:ext cx="255043" cy="314979"/>
          </a:xfrm>
          <a:custGeom>
            <a:avLst/>
            <a:gdLst>
              <a:gd name="T0" fmla="*/ 169 w 266"/>
              <a:gd name="T1" fmla="*/ 205 h 328"/>
              <a:gd name="T2" fmla="*/ 176 w 266"/>
              <a:gd name="T3" fmla="*/ 278 h 328"/>
              <a:gd name="T4" fmla="*/ 192 w 266"/>
              <a:gd name="T5" fmla="*/ 160 h 328"/>
              <a:gd name="T6" fmla="*/ 120 w 266"/>
              <a:gd name="T7" fmla="*/ 123 h 328"/>
              <a:gd name="T8" fmla="*/ 103 w 266"/>
              <a:gd name="T9" fmla="*/ 120 h 328"/>
              <a:gd name="T10" fmla="*/ 125 w 266"/>
              <a:gd name="T11" fmla="*/ 217 h 328"/>
              <a:gd name="T12" fmla="*/ 77 w 266"/>
              <a:gd name="T13" fmla="*/ 217 h 328"/>
              <a:gd name="T14" fmla="*/ 28 w 266"/>
              <a:gd name="T15" fmla="*/ 217 h 328"/>
              <a:gd name="T16" fmla="*/ 6 w 266"/>
              <a:gd name="T17" fmla="*/ 228 h 328"/>
              <a:gd name="T18" fmla="*/ 48 w 266"/>
              <a:gd name="T19" fmla="*/ 229 h 328"/>
              <a:gd name="T20" fmla="*/ 56 w 266"/>
              <a:gd name="T21" fmla="*/ 229 h 328"/>
              <a:gd name="T22" fmla="*/ 101 w 266"/>
              <a:gd name="T23" fmla="*/ 227 h 328"/>
              <a:gd name="T24" fmla="*/ 138 w 266"/>
              <a:gd name="T25" fmla="*/ 233 h 328"/>
              <a:gd name="T26" fmla="*/ 125 w 266"/>
              <a:gd name="T27" fmla="*/ 243 h 328"/>
              <a:gd name="T28" fmla="*/ 52 w 266"/>
              <a:gd name="T29" fmla="*/ 236 h 328"/>
              <a:gd name="T30" fmla="*/ 6 w 266"/>
              <a:gd name="T31" fmla="*/ 253 h 328"/>
              <a:gd name="T32" fmla="*/ 48 w 266"/>
              <a:gd name="T33" fmla="*/ 254 h 328"/>
              <a:gd name="T34" fmla="*/ 56 w 266"/>
              <a:gd name="T35" fmla="*/ 254 h 328"/>
              <a:gd name="T36" fmla="*/ 101 w 266"/>
              <a:gd name="T37" fmla="*/ 251 h 328"/>
              <a:gd name="T38" fmla="*/ 138 w 266"/>
              <a:gd name="T39" fmla="*/ 258 h 328"/>
              <a:gd name="T40" fmla="*/ 141 w 266"/>
              <a:gd name="T41" fmla="*/ 265 h 328"/>
              <a:gd name="T42" fmla="*/ 125 w 266"/>
              <a:gd name="T43" fmla="*/ 268 h 328"/>
              <a:gd name="T44" fmla="*/ 52 w 266"/>
              <a:gd name="T45" fmla="*/ 261 h 328"/>
              <a:gd name="T46" fmla="*/ 6 w 266"/>
              <a:gd name="T47" fmla="*/ 285 h 328"/>
              <a:gd name="T48" fmla="*/ 4 w 266"/>
              <a:gd name="T49" fmla="*/ 180 h 328"/>
              <a:gd name="T50" fmla="*/ 50 w 266"/>
              <a:gd name="T51" fmla="*/ 180 h 328"/>
              <a:gd name="T52" fmla="*/ 4 w 266"/>
              <a:gd name="T53" fmla="*/ 180 h 328"/>
              <a:gd name="T54" fmla="*/ 264 w 266"/>
              <a:gd name="T55" fmla="*/ 111 h 328"/>
              <a:gd name="T56" fmla="*/ 213 w 266"/>
              <a:gd name="T57" fmla="*/ 67 h 328"/>
              <a:gd name="T58" fmla="*/ 171 w 266"/>
              <a:gd name="T59" fmla="*/ 77 h 328"/>
              <a:gd name="T60" fmla="*/ 146 w 266"/>
              <a:gd name="T61" fmla="*/ 80 h 328"/>
              <a:gd name="T62" fmla="*/ 159 w 266"/>
              <a:gd name="T63" fmla="*/ 108 h 328"/>
              <a:gd name="T64" fmla="*/ 145 w 266"/>
              <a:gd name="T65" fmla="*/ 129 h 328"/>
              <a:gd name="T66" fmla="*/ 198 w 266"/>
              <a:gd name="T67" fmla="*/ 117 h 328"/>
              <a:gd name="T68" fmla="*/ 206 w 266"/>
              <a:gd name="T69" fmla="*/ 120 h 328"/>
              <a:gd name="T70" fmla="*/ 216 w 266"/>
              <a:gd name="T71" fmla="*/ 122 h 328"/>
              <a:gd name="T72" fmla="*/ 219 w 266"/>
              <a:gd name="T73" fmla="*/ 113 h 328"/>
              <a:gd name="T74" fmla="*/ 65 w 266"/>
              <a:gd name="T75" fmla="*/ 78 h 328"/>
              <a:gd name="T76" fmla="*/ 79 w 266"/>
              <a:gd name="T77" fmla="*/ 75 h 328"/>
              <a:gd name="T78" fmla="*/ 135 w 266"/>
              <a:gd name="T79" fmla="*/ 126 h 328"/>
              <a:gd name="T80" fmla="*/ 203 w 266"/>
              <a:gd name="T81" fmla="*/ 69 h 328"/>
              <a:gd name="T82" fmla="*/ 82 w 266"/>
              <a:gd name="T83" fmla="*/ 55 h 328"/>
              <a:gd name="T84" fmla="*/ 73 w 266"/>
              <a:gd name="T85" fmla="*/ 50 h 328"/>
              <a:gd name="T86" fmla="*/ 60 w 266"/>
              <a:gd name="T87" fmla="*/ 61 h 328"/>
              <a:gd name="T88" fmla="*/ 59 w 266"/>
              <a:gd name="T89" fmla="*/ 69 h 328"/>
              <a:gd name="T90" fmla="*/ 197 w 266"/>
              <a:gd name="T91" fmla="*/ 276 h 328"/>
              <a:gd name="T92" fmla="*/ 176 w 266"/>
              <a:gd name="T93" fmla="*/ 292 h 328"/>
              <a:gd name="T94" fmla="*/ 162 w 266"/>
              <a:gd name="T95" fmla="*/ 296 h 328"/>
              <a:gd name="T96" fmla="*/ 118 w 266"/>
              <a:gd name="T97" fmla="*/ 297 h 328"/>
              <a:gd name="T98" fmla="*/ 66 w 266"/>
              <a:gd name="T99" fmla="*/ 327 h 328"/>
              <a:gd name="T100" fmla="*/ 74 w 266"/>
              <a:gd name="T101" fmla="*/ 326 h 328"/>
              <a:gd name="T102" fmla="*/ 156 w 266"/>
              <a:gd name="T103" fmla="*/ 308 h 328"/>
              <a:gd name="T104" fmla="*/ 197 w 266"/>
              <a:gd name="T105" fmla="*/ 276 h 328"/>
              <a:gd name="T106" fmla="*/ 163 w 266"/>
              <a:gd name="T107" fmla="*/ 328 h 328"/>
              <a:gd name="T108" fmla="*/ 174 w 266"/>
              <a:gd name="T109" fmla="*/ 311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6" h="328">
                <a:moveTo>
                  <a:pt x="192" y="160"/>
                </a:moveTo>
                <a:cubicBezTo>
                  <a:pt x="185" y="169"/>
                  <a:pt x="174" y="187"/>
                  <a:pt x="169" y="205"/>
                </a:cubicBezTo>
                <a:cubicBezTo>
                  <a:pt x="165" y="227"/>
                  <a:pt x="163" y="253"/>
                  <a:pt x="162" y="285"/>
                </a:cubicBezTo>
                <a:cubicBezTo>
                  <a:pt x="169" y="283"/>
                  <a:pt x="173" y="281"/>
                  <a:pt x="176" y="278"/>
                </a:cubicBezTo>
                <a:cubicBezTo>
                  <a:pt x="177" y="225"/>
                  <a:pt x="185" y="188"/>
                  <a:pt x="193" y="164"/>
                </a:cubicBezTo>
                <a:cubicBezTo>
                  <a:pt x="192" y="163"/>
                  <a:pt x="192" y="162"/>
                  <a:pt x="192" y="160"/>
                </a:cubicBezTo>
                <a:close/>
                <a:moveTo>
                  <a:pt x="155" y="285"/>
                </a:moveTo>
                <a:cubicBezTo>
                  <a:pt x="154" y="209"/>
                  <a:pt x="137" y="158"/>
                  <a:pt x="120" y="123"/>
                </a:cubicBezTo>
                <a:cubicBezTo>
                  <a:pt x="116" y="118"/>
                  <a:pt x="111" y="113"/>
                  <a:pt x="102" y="106"/>
                </a:cubicBezTo>
                <a:cubicBezTo>
                  <a:pt x="103" y="111"/>
                  <a:pt x="103" y="116"/>
                  <a:pt x="103" y="120"/>
                </a:cubicBezTo>
                <a:cubicBezTo>
                  <a:pt x="115" y="142"/>
                  <a:pt x="128" y="173"/>
                  <a:pt x="135" y="216"/>
                </a:cubicBezTo>
                <a:cubicBezTo>
                  <a:pt x="132" y="216"/>
                  <a:pt x="129" y="217"/>
                  <a:pt x="125" y="217"/>
                </a:cubicBezTo>
                <a:cubicBezTo>
                  <a:pt x="117" y="217"/>
                  <a:pt x="108" y="214"/>
                  <a:pt x="101" y="210"/>
                </a:cubicBezTo>
                <a:cubicBezTo>
                  <a:pt x="94" y="214"/>
                  <a:pt x="85" y="217"/>
                  <a:pt x="77" y="217"/>
                </a:cubicBezTo>
                <a:cubicBezTo>
                  <a:pt x="68" y="217"/>
                  <a:pt x="59" y="214"/>
                  <a:pt x="52" y="210"/>
                </a:cubicBezTo>
                <a:cubicBezTo>
                  <a:pt x="45" y="214"/>
                  <a:pt x="36" y="217"/>
                  <a:pt x="28" y="217"/>
                </a:cubicBezTo>
                <a:cubicBezTo>
                  <a:pt x="20" y="217"/>
                  <a:pt x="12" y="215"/>
                  <a:pt x="6" y="211"/>
                </a:cubicBezTo>
                <a:cubicBezTo>
                  <a:pt x="6" y="228"/>
                  <a:pt x="6" y="228"/>
                  <a:pt x="6" y="228"/>
                </a:cubicBezTo>
                <a:cubicBezTo>
                  <a:pt x="7" y="229"/>
                  <a:pt x="7" y="229"/>
                  <a:pt x="7" y="229"/>
                </a:cubicBezTo>
                <a:cubicBezTo>
                  <a:pt x="19" y="237"/>
                  <a:pt x="36" y="237"/>
                  <a:pt x="48" y="229"/>
                </a:cubicBezTo>
                <a:cubicBezTo>
                  <a:pt x="52" y="227"/>
                  <a:pt x="52" y="227"/>
                  <a:pt x="52" y="227"/>
                </a:cubicBezTo>
                <a:cubicBezTo>
                  <a:pt x="56" y="229"/>
                  <a:pt x="56" y="229"/>
                  <a:pt x="56" y="229"/>
                </a:cubicBezTo>
                <a:cubicBezTo>
                  <a:pt x="68" y="237"/>
                  <a:pt x="85" y="237"/>
                  <a:pt x="97" y="229"/>
                </a:cubicBezTo>
                <a:cubicBezTo>
                  <a:pt x="101" y="227"/>
                  <a:pt x="101" y="227"/>
                  <a:pt x="101" y="227"/>
                </a:cubicBezTo>
                <a:cubicBezTo>
                  <a:pt x="105" y="229"/>
                  <a:pt x="105" y="229"/>
                  <a:pt x="105" y="229"/>
                </a:cubicBezTo>
                <a:cubicBezTo>
                  <a:pt x="114" y="236"/>
                  <a:pt x="126" y="237"/>
                  <a:pt x="138" y="233"/>
                </a:cubicBezTo>
                <a:cubicBezTo>
                  <a:pt x="138" y="236"/>
                  <a:pt x="138" y="238"/>
                  <a:pt x="139" y="241"/>
                </a:cubicBezTo>
                <a:cubicBezTo>
                  <a:pt x="134" y="243"/>
                  <a:pt x="130" y="243"/>
                  <a:pt x="125" y="243"/>
                </a:cubicBezTo>
                <a:cubicBezTo>
                  <a:pt x="117" y="243"/>
                  <a:pt x="108" y="241"/>
                  <a:pt x="101" y="236"/>
                </a:cubicBezTo>
                <a:cubicBezTo>
                  <a:pt x="86" y="246"/>
                  <a:pt x="67" y="246"/>
                  <a:pt x="52" y="236"/>
                </a:cubicBezTo>
                <a:cubicBezTo>
                  <a:pt x="38" y="245"/>
                  <a:pt x="20" y="245"/>
                  <a:pt x="6" y="238"/>
                </a:cubicBezTo>
                <a:cubicBezTo>
                  <a:pt x="6" y="253"/>
                  <a:pt x="6" y="253"/>
                  <a:pt x="6" y="253"/>
                </a:cubicBezTo>
                <a:cubicBezTo>
                  <a:pt x="7" y="254"/>
                  <a:pt x="7" y="254"/>
                  <a:pt x="7" y="254"/>
                </a:cubicBezTo>
                <a:cubicBezTo>
                  <a:pt x="19" y="262"/>
                  <a:pt x="36" y="262"/>
                  <a:pt x="48" y="254"/>
                </a:cubicBezTo>
                <a:cubicBezTo>
                  <a:pt x="52" y="251"/>
                  <a:pt x="52" y="251"/>
                  <a:pt x="52" y="251"/>
                </a:cubicBezTo>
                <a:cubicBezTo>
                  <a:pt x="56" y="254"/>
                  <a:pt x="56" y="254"/>
                  <a:pt x="56" y="254"/>
                </a:cubicBezTo>
                <a:cubicBezTo>
                  <a:pt x="68" y="262"/>
                  <a:pt x="85" y="262"/>
                  <a:pt x="97" y="254"/>
                </a:cubicBezTo>
                <a:cubicBezTo>
                  <a:pt x="101" y="251"/>
                  <a:pt x="101" y="251"/>
                  <a:pt x="101" y="251"/>
                </a:cubicBezTo>
                <a:cubicBezTo>
                  <a:pt x="105" y="254"/>
                  <a:pt x="105" y="254"/>
                  <a:pt x="105" y="254"/>
                </a:cubicBezTo>
                <a:cubicBezTo>
                  <a:pt x="114" y="260"/>
                  <a:pt x="126" y="262"/>
                  <a:pt x="138" y="258"/>
                </a:cubicBezTo>
                <a:cubicBezTo>
                  <a:pt x="140" y="257"/>
                  <a:pt x="140" y="257"/>
                  <a:pt x="140" y="257"/>
                </a:cubicBezTo>
                <a:cubicBezTo>
                  <a:pt x="140" y="260"/>
                  <a:pt x="140" y="263"/>
                  <a:pt x="141" y="265"/>
                </a:cubicBezTo>
                <a:cubicBezTo>
                  <a:pt x="140" y="265"/>
                  <a:pt x="140" y="265"/>
                  <a:pt x="140" y="265"/>
                </a:cubicBezTo>
                <a:cubicBezTo>
                  <a:pt x="135" y="267"/>
                  <a:pt x="130" y="268"/>
                  <a:pt x="125" y="268"/>
                </a:cubicBezTo>
                <a:cubicBezTo>
                  <a:pt x="117" y="268"/>
                  <a:pt x="108" y="266"/>
                  <a:pt x="101" y="261"/>
                </a:cubicBezTo>
                <a:cubicBezTo>
                  <a:pt x="86" y="270"/>
                  <a:pt x="67" y="270"/>
                  <a:pt x="52" y="261"/>
                </a:cubicBezTo>
                <a:cubicBezTo>
                  <a:pt x="38" y="270"/>
                  <a:pt x="20" y="270"/>
                  <a:pt x="6" y="262"/>
                </a:cubicBezTo>
                <a:cubicBezTo>
                  <a:pt x="6" y="285"/>
                  <a:pt x="6" y="285"/>
                  <a:pt x="6" y="285"/>
                </a:cubicBezTo>
                <a:lnTo>
                  <a:pt x="155" y="285"/>
                </a:lnTo>
                <a:close/>
                <a:moveTo>
                  <a:pt x="4" y="180"/>
                </a:moveTo>
                <a:cubicBezTo>
                  <a:pt x="4" y="168"/>
                  <a:pt x="15" y="157"/>
                  <a:pt x="27" y="157"/>
                </a:cubicBezTo>
                <a:cubicBezTo>
                  <a:pt x="40" y="157"/>
                  <a:pt x="50" y="168"/>
                  <a:pt x="50" y="180"/>
                </a:cubicBezTo>
                <a:cubicBezTo>
                  <a:pt x="50" y="193"/>
                  <a:pt x="40" y="203"/>
                  <a:pt x="27" y="203"/>
                </a:cubicBezTo>
                <a:cubicBezTo>
                  <a:pt x="15" y="203"/>
                  <a:pt x="4" y="193"/>
                  <a:pt x="4" y="180"/>
                </a:cubicBezTo>
                <a:close/>
                <a:moveTo>
                  <a:pt x="219" y="113"/>
                </a:moveTo>
                <a:cubicBezTo>
                  <a:pt x="235" y="114"/>
                  <a:pt x="252" y="100"/>
                  <a:pt x="264" y="111"/>
                </a:cubicBezTo>
                <a:cubicBezTo>
                  <a:pt x="262" y="94"/>
                  <a:pt x="236" y="83"/>
                  <a:pt x="217" y="107"/>
                </a:cubicBezTo>
                <a:cubicBezTo>
                  <a:pt x="226" y="92"/>
                  <a:pt x="217" y="79"/>
                  <a:pt x="213" y="67"/>
                </a:cubicBezTo>
                <a:cubicBezTo>
                  <a:pt x="204" y="76"/>
                  <a:pt x="202" y="88"/>
                  <a:pt x="204" y="101"/>
                </a:cubicBezTo>
                <a:cubicBezTo>
                  <a:pt x="198" y="90"/>
                  <a:pt x="185" y="81"/>
                  <a:pt x="171" y="77"/>
                </a:cubicBezTo>
                <a:cubicBezTo>
                  <a:pt x="169" y="77"/>
                  <a:pt x="167" y="78"/>
                  <a:pt x="165" y="78"/>
                </a:cubicBezTo>
                <a:cubicBezTo>
                  <a:pt x="159" y="79"/>
                  <a:pt x="153" y="79"/>
                  <a:pt x="146" y="80"/>
                </a:cubicBezTo>
                <a:cubicBezTo>
                  <a:pt x="160" y="86"/>
                  <a:pt x="175" y="100"/>
                  <a:pt x="198" y="107"/>
                </a:cubicBezTo>
                <a:cubicBezTo>
                  <a:pt x="188" y="107"/>
                  <a:pt x="171" y="103"/>
                  <a:pt x="159" y="108"/>
                </a:cubicBezTo>
                <a:cubicBezTo>
                  <a:pt x="155" y="110"/>
                  <a:pt x="152" y="112"/>
                  <a:pt x="149" y="114"/>
                </a:cubicBezTo>
                <a:cubicBezTo>
                  <a:pt x="148" y="119"/>
                  <a:pt x="147" y="124"/>
                  <a:pt x="145" y="129"/>
                </a:cubicBezTo>
                <a:cubicBezTo>
                  <a:pt x="144" y="135"/>
                  <a:pt x="144" y="135"/>
                  <a:pt x="144" y="135"/>
                </a:cubicBezTo>
                <a:cubicBezTo>
                  <a:pt x="152" y="127"/>
                  <a:pt x="171" y="131"/>
                  <a:pt x="198" y="117"/>
                </a:cubicBezTo>
                <a:cubicBezTo>
                  <a:pt x="176" y="131"/>
                  <a:pt x="150" y="153"/>
                  <a:pt x="163" y="193"/>
                </a:cubicBezTo>
                <a:cubicBezTo>
                  <a:pt x="166" y="167"/>
                  <a:pt x="199" y="138"/>
                  <a:pt x="206" y="120"/>
                </a:cubicBezTo>
                <a:cubicBezTo>
                  <a:pt x="191" y="160"/>
                  <a:pt x="220" y="185"/>
                  <a:pt x="208" y="219"/>
                </a:cubicBezTo>
                <a:cubicBezTo>
                  <a:pt x="234" y="177"/>
                  <a:pt x="226" y="149"/>
                  <a:pt x="216" y="122"/>
                </a:cubicBezTo>
                <a:cubicBezTo>
                  <a:pt x="231" y="150"/>
                  <a:pt x="257" y="155"/>
                  <a:pt x="264" y="172"/>
                </a:cubicBezTo>
                <a:cubicBezTo>
                  <a:pt x="266" y="144"/>
                  <a:pt x="242" y="116"/>
                  <a:pt x="219" y="113"/>
                </a:cubicBezTo>
                <a:close/>
                <a:moveTo>
                  <a:pt x="6" y="155"/>
                </a:moveTo>
                <a:cubicBezTo>
                  <a:pt x="12" y="123"/>
                  <a:pt x="47" y="117"/>
                  <a:pt x="65" y="78"/>
                </a:cubicBezTo>
                <a:cubicBezTo>
                  <a:pt x="59" y="113"/>
                  <a:pt x="70" y="161"/>
                  <a:pt x="94" y="190"/>
                </a:cubicBezTo>
                <a:cubicBezTo>
                  <a:pt x="74" y="150"/>
                  <a:pt x="108" y="116"/>
                  <a:pt x="79" y="75"/>
                </a:cubicBezTo>
                <a:cubicBezTo>
                  <a:pt x="85" y="80"/>
                  <a:pt x="87" y="82"/>
                  <a:pt x="99" y="90"/>
                </a:cubicBezTo>
                <a:cubicBezTo>
                  <a:pt x="111" y="97"/>
                  <a:pt x="128" y="110"/>
                  <a:pt x="135" y="126"/>
                </a:cubicBezTo>
                <a:cubicBezTo>
                  <a:pt x="148" y="83"/>
                  <a:pt x="115" y="74"/>
                  <a:pt x="84" y="66"/>
                </a:cubicBezTo>
                <a:cubicBezTo>
                  <a:pt x="145" y="79"/>
                  <a:pt x="185" y="55"/>
                  <a:pt x="203" y="69"/>
                </a:cubicBezTo>
                <a:cubicBezTo>
                  <a:pt x="194" y="57"/>
                  <a:pt x="158" y="37"/>
                  <a:pt x="115" y="47"/>
                </a:cubicBezTo>
                <a:cubicBezTo>
                  <a:pt x="102" y="50"/>
                  <a:pt x="88" y="53"/>
                  <a:pt x="82" y="55"/>
                </a:cubicBezTo>
                <a:cubicBezTo>
                  <a:pt x="106" y="37"/>
                  <a:pt x="124" y="8"/>
                  <a:pt x="143" y="2"/>
                </a:cubicBezTo>
                <a:cubicBezTo>
                  <a:pt x="109" y="0"/>
                  <a:pt x="80" y="24"/>
                  <a:pt x="73" y="50"/>
                </a:cubicBezTo>
                <a:cubicBezTo>
                  <a:pt x="71" y="34"/>
                  <a:pt x="64" y="21"/>
                  <a:pt x="52" y="13"/>
                </a:cubicBezTo>
                <a:cubicBezTo>
                  <a:pt x="51" y="28"/>
                  <a:pt x="44" y="46"/>
                  <a:pt x="60" y="61"/>
                </a:cubicBezTo>
                <a:cubicBezTo>
                  <a:pt x="30" y="39"/>
                  <a:pt x="3" y="60"/>
                  <a:pt x="6" y="80"/>
                </a:cubicBezTo>
                <a:cubicBezTo>
                  <a:pt x="16" y="64"/>
                  <a:pt x="41" y="71"/>
                  <a:pt x="59" y="69"/>
                </a:cubicBezTo>
                <a:cubicBezTo>
                  <a:pt x="33" y="76"/>
                  <a:pt x="0" y="106"/>
                  <a:pt x="6" y="155"/>
                </a:cubicBezTo>
                <a:close/>
                <a:moveTo>
                  <a:pt x="197" y="276"/>
                </a:moveTo>
                <a:cubicBezTo>
                  <a:pt x="194" y="275"/>
                  <a:pt x="191" y="276"/>
                  <a:pt x="189" y="279"/>
                </a:cubicBezTo>
                <a:cubicBezTo>
                  <a:pt x="189" y="279"/>
                  <a:pt x="185" y="287"/>
                  <a:pt x="176" y="292"/>
                </a:cubicBezTo>
                <a:cubicBezTo>
                  <a:pt x="172" y="294"/>
                  <a:pt x="167" y="295"/>
                  <a:pt x="162" y="296"/>
                </a:cubicBezTo>
                <a:cubicBezTo>
                  <a:pt x="162" y="296"/>
                  <a:pt x="162" y="296"/>
                  <a:pt x="162" y="296"/>
                </a:cubicBezTo>
                <a:cubicBezTo>
                  <a:pt x="160" y="296"/>
                  <a:pt x="158" y="297"/>
                  <a:pt x="156" y="297"/>
                </a:cubicBezTo>
                <a:cubicBezTo>
                  <a:pt x="118" y="297"/>
                  <a:pt x="118" y="297"/>
                  <a:pt x="118" y="297"/>
                </a:cubicBezTo>
                <a:cubicBezTo>
                  <a:pt x="95" y="297"/>
                  <a:pt x="79" y="300"/>
                  <a:pt x="65" y="319"/>
                </a:cubicBezTo>
                <a:cubicBezTo>
                  <a:pt x="63" y="322"/>
                  <a:pt x="64" y="325"/>
                  <a:pt x="66" y="327"/>
                </a:cubicBezTo>
                <a:cubicBezTo>
                  <a:pt x="67" y="328"/>
                  <a:pt x="68" y="328"/>
                  <a:pt x="70" y="328"/>
                </a:cubicBezTo>
                <a:cubicBezTo>
                  <a:pt x="71" y="328"/>
                  <a:pt x="73" y="327"/>
                  <a:pt x="74" y="326"/>
                </a:cubicBezTo>
                <a:cubicBezTo>
                  <a:pt x="85" y="312"/>
                  <a:pt x="95" y="308"/>
                  <a:pt x="118" y="308"/>
                </a:cubicBezTo>
                <a:cubicBezTo>
                  <a:pt x="156" y="308"/>
                  <a:pt x="156" y="308"/>
                  <a:pt x="156" y="308"/>
                </a:cubicBezTo>
                <a:cubicBezTo>
                  <a:pt x="188" y="308"/>
                  <a:pt x="199" y="285"/>
                  <a:pt x="199" y="284"/>
                </a:cubicBezTo>
                <a:cubicBezTo>
                  <a:pt x="201" y="281"/>
                  <a:pt x="200" y="278"/>
                  <a:pt x="197" y="276"/>
                </a:cubicBezTo>
                <a:close/>
                <a:moveTo>
                  <a:pt x="163" y="311"/>
                </a:moveTo>
                <a:cubicBezTo>
                  <a:pt x="163" y="328"/>
                  <a:pt x="163" y="328"/>
                  <a:pt x="163" y="328"/>
                </a:cubicBezTo>
                <a:cubicBezTo>
                  <a:pt x="174" y="328"/>
                  <a:pt x="174" y="328"/>
                  <a:pt x="174" y="328"/>
                </a:cubicBezTo>
                <a:cubicBezTo>
                  <a:pt x="174" y="311"/>
                  <a:pt x="174" y="311"/>
                  <a:pt x="174" y="311"/>
                </a:cubicBezTo>
                <a:lnTo>
                  <a:pt x="163" y="3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132"/>
          <p:cNvSpPr>
            <a:spLocks noEditPoints="1"/>
          </p:cNvSpPr>
          <p:nvPr/>
        </p:nvSpPr>
        <p:spPr bwMode="auto">
          <a:xfrm>
            <a:off x="8351652" y="3205047"/>
            <a:ext cx="169605" cy="293300"/>
          </a:xfrm>
          <a:custGeom>
            <a:avLst/>
            <a:gdLst>
              <a:gd name="T0" fmla="*/ 67 w 177"/>
              <a:gd name="T1" fmla="*/ 273 h 306"/>
              <a:gd name="T2" fmla="*/ 27 w 177"/>
              <a:gd name="T3" fmla="*/ 264 h 306"/>
              <a:gd name="T4" fmla="*/ 61 w 177"/>
              <a:gd name="T5" fmla="*/ 231 h 306"/>
              <a:gd name="T6" fmla="*/ 75 w 177"/>
              <a:gd name="T7" fmla="*/ 259 h 306"/>
              <a:gd name="T8" fmla="*/ 52 w 177"/>
              <a:gd name="T9" fmla="*/ 188 h 306"/>
              <a:gd name="T10" fmla="*/ 0 w 177"/>
              <a:gd name="T11" fmla="*/ 180 h 306"/>
              <a:gd name="T12" fmla="*/ 18 w 177"/>
              <a:gd name="T13" fmla="*/ 221 h 306"/>
              <a:gd name="T14" fmla="*/ 38 w 177"/>
              <a:gd name="T15" fmla="*/ 200 h 306"/>
              <a:gd name="T16" fmla="*/ 98 w 177"/>
              <a:gd name="T17" fmla="*/ 168 h 306"/>
              <a:gd name="T18" fmla="*/ 56 w 177"/>
              <a:gd name="T19" fmla="*/ 203 h 306"/>
              <a:gd name="T20" fmla="*/ 51 w 177"/>
              <a:gd name="T21" fmla="*/ 213 h 306"/>
              <a:gd name="T22" fmla="*/ 105 w 177"/>
              <a:gd name="T23" fmla="*/ 306 h 306"/>
              <a:gd name="T24" fmla="*/ 115 w 177"/>
              <a:gd name="T25" fmla="*/ 168 h 306"/>
              <a:gd name="T26" fmla="*/ 150 w 177"/>
              <a:gd name="T27" fmla="*/ 66 h 306"/>
              <a:gd name="T28" fmla="*/ 148 w 177"/>
              <a:gd name="T29" fmla="*/ 35 h 306"/>
              <a:gd name="T30" fmla="*/ 114 w 177"/>
              <a:gd name="T31" fmla="*/ 63 h 306"/>
              <a:gd name="T32" fmla="*/ 101 w 177"/>
              <a:gd name="T33" fmla="*/ 85 h 306"/>
              <a:gd name="T34" fmla="*/ 72 w 177"/>
              <a:gd name="T35" fmla="*/ 48 h 306"/>
              <a:gd name="T36" fmla="*/ 88 w 177"/>
              <a:gd name="T37" fmla="*/ 21 h 306"/>
              <a:gd name="T38" fmla="*/ 63 w 177"/>
              <a:gd name="T39" fmla="*/ 20 h 306"/>
              <a:gd name="T40" fmla="*/ 72 w 177"/>
              <a:gd name="T41" fmla="*/ 48 h 306"/>
              <a:gd name="T42" fmla="*/ 70 w 177"/>
              <a:gd name="T43" fmla="*/ 67 h 306"/>
              <a:gd name="T44" fmla="*/ 57 w 177"/>
              <a:gd name="T45" fmla="*/ 45 h 306"/>
              <a:gd name="T46" fmla="*/ 94 w 177"/>
              <a:gd name="T47" fmla="*/ 156 h 306"/>
              <a:gd name="T48" fmla="*/ 158 w 177"/>
              <a:gd name="T49" fmla="*/ 74 h 306"/>
              <a:gd name="T50" fmla="*/ 100 w 177"/>
              <a:gd name="T51" fmla="*/ 96 h 306"/>
              <a:gd name="T52" fmla="*/ 109 w 177"/>
              <a:gd name="T53" fmla="*/ 159 h 306"/>
              <a:gd name="T54" fmla="*/ 166 w 177"/>
              <a:gd name="T55" fmla="*/ 62 h 306"/>
              <a:gd name="T56" fmla="*/ 122 w 177"/>
              <a:gd name="T57" fmla="*/ 22 h 306"/>
              <a:gd name="T58" fmla="*/ 139 w 177"/>
              <a:gd name="T59" fmla="*/ 31 h 306"/>
              <a:gd name="T60" fmla="*/ 167 w 177"/>
              <a:gd name="T61" fmla="*/ 28 h 306"/>
              <a:gd name="T62" fmla="*/ 103 w 177"/>
              <a:gd name="T63" fmla="*/ 12 h 306"/>
              <a:gd name="T64" fmla="*/ 83 w 177"/>
              <a:gd name="T65" fmla="*/ 38 h 306"/>
              <a:gd name="T66" fmla="*/ 95 w 177"/>
              <a:gd name="T67" fmla="*/ 56 h 306"/>
              <a:gd name="T68" fmla="*/ 83 w 177"/>
              <a:gd name="T69" fmla="*/ 38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7" h="306">
                <a:moveTo>
                  <a:pt x="75" y="259"/>
                </a:moveTo>
                <a:cubicBezTo>
                  <a:pt x="75" y="265"/>
                  <a:pt x="72" y="270"/>
                  <a:pt x="67" y="273"/>
                </a:cubicBezTo>
                <a:cubicBezTo>
                  <a:pt x="50" y="280"/>
                  <a:pt x="27" y="264"/>
                  <a:pt x="27" y="264"/>
                </a:cubicBezTo>
                <a:cubicBezTo>
                  <a:pt x="27" y="264"/>
                  <a:pt x="27" y="264"/>
                  <a:pt x="27" y="264"/>
                </a:cubicBezTo>
                <a:cubicBezTo>
                  <a:pt x="27" y="264"/>
                  <a:pt x="29" y="236"/>
                  <a:pt x="46" y="228"/>
                </a:cubicBezTo>
                <a:cubicBezTo>
                  <a:pt x="51" y="225"/>
                  <a:pt x="57" y="226"/>
                  <a:pt x="61" y="231"/>
                </a:cubicBezTo>
                <a:cubicBezTo>
                  <a:pt x="66" y="235"/>
                  <a:pt x="65" y="243"/>
                  <a:pt x="62" y="247"/>
                </a:cubicBezTo>
                <a:cubicBezTo>
                  <a:pt x="67" y="248"/>
                  <a:pt x="74" y="252"/>
                  <a:pt x="75" y="259"/>
                </a:cubicBezTo>
                <a:close/>
                <a:moveTo>
                  <a:pt x="38" y="200"/>
                </a:moveTo>
                <a:cubicBezTo>
                  <a:pt x="43" y="200"/>
                  <a:pt x="51" y="196"/>
                  <a:pt x="52" y="188"/>
                </a:cubicBezTo>
                <a:cubicBezTo>
                  <a:pt x="53" y="182"/>
                  <a:pt x="50" y="176"/>
                  <a:pt x="44" y="173"/>
                </a:cubicBezTo>
                <a:cubicBezTo>
                  <a:pt x="26" y="164"/>
                  <a:pt x="0" y="180"/>
                  <a:pt x="0" y="180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180"/>
                  <a:pt x="1" y="211"/>
                  <a:pt x="18" y="221"/>
                </a:cubicBezTo>
                <a:cubicBezTo>
                  <a:pt x="24" y="224"/>
                  <a:pt x="31" y="223"/>
                  <a:pt x="36" y="218"/>
                </a:cubicBezTo>
                <a:cubicBezTo>
                  <a:pt x="41" y="213"/>
                  <a:pt x="41" y="205"/>
                  <a:pt x="38" y="200"/>
                </a:cubicBezTo>
                <a:close/>
                <a:moveTo>
                  <a:pt x="115" y="168"/>
                </a:moveTo>
                <a:cubicBezTo>
                  <a:pt x="98" y="168"/>
                  <a:pt x="98" y="168"/>
                  <a:pt x="98" y="168"/>
                </a:cubicBezTo>
                <a:cubicBezTo>
                  <a:pt x="98" y="170"/>
                  <a:pt x="94" y="195"/>
                  <a:pt x="95" y="231"/>
                </a:cubicBezTo>
                <a:cubicBezTo>
                  <a:pt x="82" y="215"/>
                  <a:pt x="64" y="206"/>
                  <a:pt x="56" y="203"/>
                </a:cubicBezTo>
                <a:cubicBezTo>
                  <a:pt x="55" y="205"/>
                  <a:pt x="53" y="206"/>
                  <a:pt x="51" y="207"/>
                </a:cubicBezTo>
                <a:cubicBezTo>
                  <a:pt x="51" y="209"/>
                  <a:pt x="51" y="211"/>
                  <a:pt x="51" y="213"/>
                </a:cubicBezTo>
                <a:cubicBezTo>
                  <a:pt x="58" y="216"/>
                  <a:pt x="94" y="232"/>
                  <a:pt x="97" y="260"/>
                </a:cubicBezTo>
                <a:cubicBezTo>
                  <a:pt x="99" y="278"/>
                  <a:pt x="100" y="287"/>
                  <a:pt x="105" y="306"/>
                </a:cubicBezTo>
                <a:cubicBezTo>
                  <a:pt x="121" y="302"/>
                  <a:pt x="121" y="302"/>
                  <a:pt x="121" y="302"/>
                </a:cubicBezTo>
                <a:cubicBezTo>
                  <a:pt x="102" y="233"/>
                  <a:pt x="115" y="169"/>
                  <a:pt x="115" y="168"/>
                </a:cubicBezTo>
                <a:close/>
                <a:moveTo>
                  <a:pt x="101" y="85"/>
                </a:moveTo>
                <a:cubicBezTo>
                  <a:pt x="121" y="86"/>
                  <a:pt x="139" y="79"/>
                  <a:pt x="150" y="66"/>
                </a:cubicBezTo>
                <a:cubicBezTo>
                  <a:pt x="157" y="58"/>
                  <a:pt x="162" y="48"/>
                  <a:pt x="166" y="38"/>
                </a:cubicBezTo>
                <a:cubicBezTo>
                  <a:pt x="162" y="40"/>
                  <a:pt x="153" y="39"/>
                  <a:pt x="148" y="35"/>
                </a:cubicBezTo>
                <a:cubicBezTo>
                  <a:pt x="148" y="37"/>
                  <a:pt x="147" y="38"/>
                  <a:pt x="147" y="40"/>
                </a:cubicBezTo>
                <a:cubicBezTo>
                  <a:pt x="144" y="53"/>
                  <a:pt x="134" y="62"/>
                  <a:pt x="114" y="63"/>
                </a:cubicBezTo>
                <a:cubicBezTo>
                  <a:pt x="97" y="65"/>
                  <a:pt x="88" y="63"/>
                  <a:pt x="80" y="62"/>
                </a:cubicBezTo>
                <a:cubicBezTo>
                  <a:pt x="88" y="74"/>
                  <a:pt x="98" y="83"/>
                  <a:pt x="101" y="85"/>
                </a:cubicBezTo>
                <a:close/>
                <a:moveTo>
                  <a:pt x="72" y="48"/>
                </a:moveTo>
                <a:cubicBezTo>
                  <a:pt x="72" y="48"/>
                  <a:pt x="72" y="48"/>
                  <a:pt x="72" y="48"/>
                </a:cubicBezTo>
                <a:cubicBezTo>
                  <a:pt x="72" y="44"/>
                  <a:pt x="73" y="39"/>
                  <a:pt x="76" y="34"/>
                </a:cubicBezTo>
                <a:cubicBezTo>
                  <a:pt x="79" y="30"/>
                  <a:pt x="83" y="25"/>
                  <a:pt x="88" y="21"/>
                </a:cubicBezTo>
                <a:cubicBezTo>
                  <a:pt x="91" y="11"/>
                  <a:pt x="97" y="4"/>
                  <a:pt x="104" y="0"/>
                </a:cubicBezTo>
                <a:cubicBezTo>
                  <a:pt x="85" y="1"/>
                  <a:pt x="71" y="11"/>
                  <a:pt x="63" y="20"/>
                </a:cubicBezTo>
                <a:cubicBezTo>
                  <a:pt x="62" y="28"/>
                  <a:pt x="66" y="39"/>
                  <a:pt x="71" y="49"/>
                </a:cubicBezTo>
                <a:cubicBezTo>
                  <a:pt x="72" y="48"/>
                  <a:pt x="72" y="48"/>
                  <a:pt x="72" y="48"/>
                </a:cubicBezTo>
                <a:close/>
                <a:moveTo>
                  <a:pt x="94" y="156"/>
                </a:moveTo>
                <a:cubicBezTo>
                  <a:pt x="69" y="137"/>
                  <a:pt x="68" y="93"/>
                  <a:pt x="70" y="67"/>
                </a:cubicBezTo>
                <a:cubicBezTo>
                  <a:pt x="69" y="66"/>
                  <a:pt x="69" y="66"/>
                  <a:pt x="69" y="65"/>
                </a:cubicBezTo>
                <a:cubicBezTo>
                  <a:pt x="65" y="60"/>
                  <a:pt x="60" y="53"/>
                  <a:pt x="57" y="45"/>
                </a:cubicBezTo>
                <a:cubicBezTo>
                  <a:pt x="54" y="75"/>
                  <a:pt x="43" y="89"/>
                  <a:pt x="46" y="108"/>
                </a:cubicBezTo>
                <a:cubicBezTo>
                  <a:pt x="49" y="139"/>
                  <a:pt x="86" y="156"/>
                  <a:pt x="94" y="156"/>
                </a:cubicBezTo>
                <a:close/>
                <a:moveTo>
                  <a:pt x="166" y="62"/>
                </a:moveTo>
                <a:cubicBezTo>
                  <a:pt x="164" y="66"/>
                  <a:pt x="161" y="70"/>
                  <a:pt x="158" y="74"/>
                </a:cubicBezTo>
                <a:cubicBezTo>
                  <a:pt x="146" y="88"/>
                  <a:pt x="127" y="96"/>
                  <a:pt x="105" y="96"/>
                </a:cubicBezTo>
                <a:cubicBezTo>
                  <a:pt x="104" y="96"/>
                  <a:pt x="102" y="96"/>
                  <a:pt x="100" y="96"/>
                </a:cubicBezTo>
                <a:cubicBezTo>
                  <a:pt x="95" y="95"/>
                  <a:pt x="87" y="88"/>
                  <a:pt x="79" y="79"/>
                </a:cubicBezTo>
                <a:cubicBezTo>
                  <a:pt x="79" y="104"/>
                  <a:pt x="84" y="141"/>
                  <a:pt x="109" y="159"/>
                </a:cubicBezTo>
                <a:cubicBezTo>
                  <a:pt x="124" y="158"/>
                  <a:pt x="171" y="144"/>
                  <a:pt x="175" y="108"/>
                </a:cubicBezTo>
                <a:cubicBezTo>
                  <a:pt x="177" y="89"/>
                  <a:pt x="169" y="76"/>
                  <a:pt x="166" y="62"/>
                </a:cubicBezTo>
                <a:close/>
                <a:moveTo>
                  <a:pt x="139" y="31"/>
                </a:moveTo>
                <a:cubicBezTo>
                  <a:pt x="139" y="27"/>
                  <a:pt x="133" y="17"/>
                  <a:pt x="122" y="22"/>
                </a:cubicBezTo>
                <a:cubicBezTo>
                  <a:pt x="114" y="26"/>
                  <a:pt x="104" y="38"/>
                  <a:pt x="103" y="56"/>
                </a:cubicBezTo>
                <a:cubicBezTo>
                  <a:pt x="135" y="57"/>
                  <a:pt x="140" y="41"/>
                  <a:pt x="139" y="31"/>
                </a:cubicBezTo>
                <a:close/>
                <a:moveTo>
                  <a:pt x="140" y="20"/>
                </a:moveTo>
                <a:cubicBezTo>
                  <a:pt x="152" y="30"/>
                  <a:pt x="162" y="31"/>
                  <a:pt x="167" y="28"/>
                </a:cubicBezTo>
                <a:cubicBezTo>
                  <a:pt x="170" y="20"/>
                  <a:pt x="159" y="5"/>
                  <a:pt x="134" y="2"/>
                </a:cubicBezTo>
                <a:cubicBezTo>
                  <a:pt x="118" y="0"/>
                  <a:pt x="105" y="7"/>
                  <a:pt x="103" y="12"/>
                </a:cubicBezTo>
                <a:cubicBezTo>
                  <a:pt x="107" y="9"/>
                  <a:pt x="124" y="5"/>
                  <a:pt x="140" y="20"/>
                </a:cubicBezTo>
                <a:close/>
                <a:moveTo>
                  <a:pt x="83" y="38"/>
                </a:moveTo>
                <a:cubicBezTo>
                  <a:pt x="79" y="44"/>
                  <a:pt x="78" y="49"/>
                  <a:pt x="81" y="52"/>
                </a:cubicBezTo>
                <a:cubicBezTo>
                  <a:pt x="83" y="56"/>
                  <a:pt x="89" y="56"/>
                  <a:pt x="95" y="56"/>
                </a:cubicBezTo>
                <a:cubicBezTo>
                  <a:pt x="95" y="36"/>
                  <a:pt x="107" y="22"/>
                  <a:pt x="117" y="16"/>
                </a:cubicBezTo>
                <a:cubicBezTo>
                  <a:pt x="103" y="17"/>
                  <a:pt x="89" y="28"/>
                  <a:pt x="83" y="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155"/>
          <p:cNvSpPr>
            <a:spLocks noEditPoints="1"/>
          </p:cNvSpPr>
          <p:nvPr/>
        </p:nvSpPr>
        <p:spPr bwMode="auto">
          <a:xfrm>
            <a:off x="5889072" y="2801830"/>
            <a:ext cx="489329" cy="415072"/>
          </a:xfrm>
          <a:custGeom>
            <a:avLst/>
            <a:gdLst>
              <a:gd name="T0" fmla="*/ 156 w 342"/>
              <a:gd name="T1" fmla="*/ 187 h 290"/>
              <a:gd name="T2" fmla="*/ 165 w 342"/>
              <a:gd name="T3" fmla="*/ 216 h 290"/>
              <a:gd name="T4" fmla="*/ 184 w 342"/>
              <a:gd name="T5" fmla="*/ 220 h 290"/>
              <a:gd name="T6" fmla="*/ 200 w 342"/>
              <a:gd name="T7" fmla="*/ 183 h 290"/>
              <a:gd name="T8" fmla="*/ 184 w 342"/>
              <a:gd name="T9" fmla="*/ 164 h 290"/>
              <a:gd name="T10" fmla="*/ 204 w 342"/>
              <a:gd name="T11" fmla="*/ 161 h 290"/>
              <a:gd name="T12" fmla="*/ 208 w 342"/>
              <a:gd name="T13" fmla="*/ 160 h 290"/>
              <a:gd name="T14" fmla="*/ 229 w 342"/>
              <a:gd name="T15" fmla="*/ 165 h 290"/>
              <a:gd name="T16" fmla="*/ 242 w 342"/>
              <a:gd name="T17" fmla="*/ 164 h 290"/>
              <a:gd name="T18" fmla="*/ 250 w 342"/>
              <a:gd name="T19" fmla="*/ 171 h 290"/>
              <a:gd name="T20" fmla="*/ 259 w 342"/>
              <a:gd name="T21" fmla="*/ 145 h 290"/>
              <a:gd name="T22" fmla="*/ 264 w 342"/>
              <a:gd name="T23" fmla="*/ 134 h 290"/>
              <a:gd name="T24" fmla="*/ 276 w 342"/>
              <a:gd name="T25" fmla="*/ 133 h 290"/>
              <a:gd name="T26" fmla="*/ 245 w 342"/>
              <a:gd name="T27" fmla="*/ 112 h 290"/>
              <a:gd name="T28" fmla="*/ 215 w 342"/>
              <a:gd name="T29" fmla="*/ 110 h 290"/>
              <a:gd name="T30" fmla="*/ 186 w 342"/>
              <a:gd name="T31" fmla="*/ 124 h 290"/>
              <a:gd name="T32" fmla="*/ 174 w 342"/>
              <a:gd name="T33" fmla="*/ 124 h 290"/>
              <a:gd name="T34" fmla="*/ 168 w 342"/>
              <a:gd name="T35" fmla="*/ 136 h 290"/>
              <a:gd name="T36" fmla="*/ 165 w 342"/>
              <a:gd name="T37" fmla="*/ 142 h 290"/>
              <a:gd name="T38" fmla="*/ 153 w 342"/>
              <a:gd name="T39" fmla="*/ 148 h 290"/>
              <a:gd name="T40" fmla="*/ 162 w 342"/>
              <a:gd name="T41" fmla="*/ 151 h 290"/>
              <a:gd name="T42" fmla="*/ 172 w 342"/>
              <a:gd name="T43" fmla="*/ 156 h 290"/>
              <a:gd name="T44" fmla="*/ 177 w 342"/>
              <a:gd name="T45" fmla="*/ 156 h 290"/>
              <a:gd name="T46" fmla="*/ 171 w 342"/>
              <a:gd name="T47" fmla="*/ 164 h 290"/>
              <a:gd name="T48" fmla="*/ 149 w 342"/>
              <a:gd name="T49" fmla="*/ 156 h 290"/>
              <a:gd name="T50" fmla="*/ 141 w 342"/>
              <a:gd name="T51" fmla="*/ 183 h 290"/>
              <a:gd name="T52" fmla="*/ 267 w 342"/>
              <a:gd name="T53" fmla="*/ 189 h 290"/>
              <a:gd name="T54" fmla="*/ 150 w 342"/>
              <a:gd name="T55" fmla="*/ 134 h 290"/>
              <a:gd name="T56" fmla="*/ 246 w 342"/>
              <a:gd name="T57" fmla="*/ 181 h 290"/>
              <a:gd name="T58" fmla="*/ 197 w 342"/>
              <a:gd name="T59" fmla="*/ 114 h 290"/>
              <a:gd name="T60" fmla="*/ 298 w 342"/>
              <a:gd name="T61" fmla="*/ 204 h 290"/>
              <a:gd name="T62" fmla="*/ 165 w 342"/>
              <a:gd name="T63" fmla="*/ 123 h 290"/>
              <a:gd name="T64" fmla="*/ 165 w 342"/>
              <a:gd name="T65" fmla="*/ 119 h 290"/>
              <a:gd name="T66" fmla="*/ 144 w 342"/>
              <a:gd name="T67" fmla="*/ 128 h 290"/>
              <a:gd name="T68" fmla="*/ 187 w 342"/>
              <a:gd name="T69" fmla="*/ 247 h 290"/>
              <a:gd name="T70" fmla="*/ 103 w 342"/>
              <a:gd name="T71" fmla="*/ 237 h 290"/>
              <a:gd name="T72" fmla="*/ 44 w 342"/>
              <a:gd name="T73" fmla="*/ 260 h 290"/>
              <a:gd name="T74" fmla="*/ 270 w 342"/>
              <a:gd name="T75" fmla="*/ 250 h 290"/>
              <a:gd name="T76" fmla="*/ 273 w 342"/>
              <a:gd name="T77" fmla="*/ 182 h 290"/>
              <a:gd name="T78" fmla="*/ 279 w 342"/>
              <a:gd name="T79" fmla="*/ 200 h 290"/>
              <a:gd name="T80" fmla="*/ 264 w 342"/>
              <a:gd name="T81" fmla="*/ 218 h 290"/>
              <a:gd name="T82" fmla="*/ 342 w 342"/>
              <a:gd name="T83" fmla="*/ 290 h 290"/>
              <a:gd name="T84" fmla="*/ 13 w 342"/>
              <a:gd name="T85" fmla="*/ 56 h 290"/>
              <a:gd name="T86" fmla="*/ 342 w 342"/>
              <a:gd name="T87" fmla="*/ 290 h 290"/>
              <a:gd name="T88" fmla="*/ 302 w 342"/>
              <a:gd name="T89" fmla="*/ 110 h 290"/>
              <a:gd name="T90" fmla="*/ 145 w 342"/>
              <a:gd name="T91" fmla="*/ 113 h 290"/>
              <a:gd name="T92" fmla="*/ 116 w 342"/>
              <a:gd name="T93" fmla="*/ 110 h 290"/>
              <a:gd name="T94" fmla="*/ 106 w 342"/>
              <a:gd name="T95" fmla="*/ 118 h 290"/>
              <a:gd name="T96" fmla="*/ 88 w 342"/>
              <a:gd name="T97" fmla="*/ 125 h 290"/>
              <a:gd name="T98" fmla="*/ 109 w 342"/>
              <a:gd name="T99" fmla="*/ 137 h 290"/>
              <a:gd name="T100" fmla="*/ 69 w 342"/>
              <a:gd name="T101" fmla="*/ 166 h 290"/>
              <a:gd name="T102" fmla="*/ 50 w 342"/>
              <a:gd name="T103" fmla="*/ 131 h 290"/>
              <a:gd name="T104" fmla="*/ 171 w 342"/>
              <a:gd name="T105" fmla="*/ 276 h 290"/>
              <a:gd name="T106" fmla="*/ 298 w 342"/>
              <a:gd name="T107" fmla="*/ 242 h 290"/>
              <a:gd name="T108" fmla="*/ 92 w 342"/>
              <a:gd name="T109" fmla="*/ 231 h 290"/>
              <a:gd name="T110" fmla="*/ 119 w 342"/>
              <a:gd name="T111" fmla="*/ 189 h 290"/>
              <a:gd name="T112" fmla="*/ 76 w 342"/>
              <a:gd name="T113" fmla="*/ 195 h 290"/>
              <a:gd name="T114" fmla="*/ 264 w 342"/>
              <a:gd name="T115" fmla="*/ 133 h 290"/>
              <a:gd name="T116" fmla="*/ 276 w 342"/>
              <a:gd name="T117" fmla="*/ 147 h 290"/>
              <a:gd name="T118" fmla="*/ 274 w 342"/>
              <a:gd name="T119" fmla="*/ 155 h 290"/>
              <a:gd name="T120" fmla="*/ 69 w 342"/>
              <a:gd name="T121" fmla="*/ 11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2" h="290">
                <a:moveTo>
                  <a:pt x="150" y="138"/>
                </a:moveTo>
                <a:cubicBezTo>
                  <a:pt x="151" y="140"/>
                  <a:pt x="148" y="141"/>
                  <a:pt x="147" y="140"/>
                </a:cubicBezTo>
                <a:cubicBezTo>
                  <a:pt x="145" y="139"/>
                  <a:pt x="148" y="135"/>
                  <a:pt x="150" y="138"/>
                </a:cubicBezTo>
                <a:close/>
                <a:moveTo>
                  <a:pt x="141" y="183"/>
                </a:moveTo>
                <a:cubicBezTo>
                  <a:pt x="143" y="186"/>
                  <a:pt x="145" y="186"/>
                  <a:pt x="148" y="186"/>
                </a:cubicBezTo>
                <a:cubicBezTo>
                  <a:pt x="150" y="187"/>
                  <a:pt x="151" y="187"/>
                  <a:pt x="153" y="187"/>
                </a:cubicBezTo>
                <a:cubicBezTo>
                  <a:pt x="154" y="187"/>
                  <a:pt x="155" y="186"/>
                  <a:pt x="156" y="187"/>
                </a:cubicBezTo>
                <a:cubicBezTo>
                  <a:pt x="158" y="188"/>
                  <a:pt x="160" y="187"/>
                  <a:pt x="161" y="192"/>
                </a:cubicBezTo>
                <a:cubicBezTo>
                  <a:pt x="161" y="193"/>
                  <a:pt x="160" y="201"/>
                  <a:pt x="165" y="206"/>
                </a:cubicBezTo>
                <a:cubicBezTo>
                  <a:pt x="165" y="206"/>
                  <a:pt x="165" y="206"/>
                  <a:pt x="165" y="206"/>
                </a:cubicBezTo>
                <a:cubicBezTo>
                  <a:pt x="165" y="207"/>
                  <a:pt x="165" y="208"/>
                  <a:pt x="165" y="208"/>
                </a:cubicBezTo>
                <a:cubicBezTo>
                  <a:pt x="165" y="209"/>
                  <a:pt x="165" y="209"/>
                  <a:pt x="165" y="210"/>
                </a:cubicBezTo>
                <a:cubicBezTo>
                  <a:pt x="164" y="210"/>
                  <a:pt x="164" y="212"/>
                  <a:pt x="164" y="213"/>
                </a:cubicBezTo>
                <a:cubicBezTo>
                  <a:pt x="164" y="214"/>
                  <a:pt x="165" y="215"/>
                  <a:pt x="165" y="216"/>
                </a:cubicBezTo>
                <a:cubicBezTo>
                  <a:pt x="166" y="217"/>
                  <a:pt x="166" y="217"/>
                  <a:pt x="166" y="218"/>
                </a:cubicBezTo>
                <a:cubicBezTo>
                  <a:pt x="167" y="219"/>
                  <a:pt x="167" y="220"/>
                  <a:pt x="167" y="221"/>
                </a:cubicBezTo>
                <a:cubicBezTo>
                  <a:pt x="167" y="222"/>
                  <a:pt x="168" y="223"/>
                  <a:pt x="169" y="224"/>
                </a:cubicBezTo>
                <a:cubicBezTo>
                  <a:pt x="170" y="224"/>
                  <a:pt x="170" y="225"/>
                  <a:pt x="170" y="226"/>
                </a:cubicBezTo>
                <a:cubicBezTo>
                  <a:pt x="170" y="228"/>
                  <a:pt x="172" y="229"/>
                  <a:pt x="174" y="228"/>
                </a:cubicBezTo>
                <a:cubicBezTo>
                  <a:pt x="177" y="227"/>
                  <a:pt x="179" y="226"/>
                  <a:pt x="181" y="223"/>
                </a:cubicBezTo>
                <a:cubicBezTo>
                  <a:pt x="183" y="222"/>
                  <a:pt x="183" y="221"/>
                  <a:pt x="184" y="220"/>
                </a:cubicBezTo>
                <a:cubicBezTo>
                  <a:pt x="184" y="218"/>
                  <a:pt x="185" y="217"/>
                  <a:pt x="186" y="216"/>
                </a:cubicBezTo>
                <a:cubicBezTo>
                  <a:pt x="187" y="215"/>
                  <a:pt x="187" y="214"/>
                  <a:pt x="187" y="213"/>
                </a:cubicBezTo>
                <a:cubicBezTo>
                  <a:pt x="187" y="212"/>
                  <a:pt x="187" y="211"/>
                  <a:pt x="188" y="210"/>
                </a:cubicBezTo>
                <a:cubicBezTo>
                  <a:pt x="190" y="208"/>
                  <a:pt x="192" y="207"/>
                  <a:pt x="192" y="204"/>
                </a:cubicBezTo>
                <a:cubicBezTo>
                  <a:pt x="192" y="201"/>
                  <a:pt x="192" y="199"/>
                  <a:pt x="191" y="197"/>
                </a:cubicBezTo>
                <a:cubicBezTo>
                  <a:pt x="190" y="195"/>
                  <a:pt x="193" y="191"/>
                  <a:pt x="195" y="189"/>
                </a:cubicBezTo>
                <a:cubicBezTo>
                  <a:pt x="196" y="187"/>
                  <a:pt x="199" y="185"/>
                  <a:pt x="200" y="183"/>
                </a:cubicBezTo>
                <a:cubicBezTo>
                  <a:pt x="200" y="181"/>
                  <a:pt x="200" y="180"/>
                  <a:pt x="201" y="178"/>
                </a:cubicBezTo>
                <a:cubicBezTo>
                  <a:pt x="202" y="177"/>
                  <a:pt x="202" y="176"/>
                  <a:pt x="202" y="175"/>
                </a:cubicBezTo>
                <a:cubicBezTo>
                  <a:pt x="201" y="175"/>
                  <a:pt x="199" y="176"/>
                  <a:pt x="198" y="177"/>
                </a:cubicBezTo>
                <a:cubicBezTo>
                  <a:pt x="196" y="178"/>
                  <a:pt x="195" y="178"/>
                  <a:pt x="193" y="177"/>
                </a:cubicBezTo>
                <a:cubicBezTo>
                  <a:pt x="192" y="175"/>
                  <a:pt x="190" y="174"/>
                  <a:pt x="189" y="173"/>
                </a:cubicBezTo>
                <a:cubicBezTo>
                  <a:pt x="188" y="171"/>
                  <a:pt x="187" y="168"/>
                  <a:pt x="185" y="166"/>
                </a:cubicBezTo>
                <a:cubicBezTo>
                  <a:pt x="184" y="165"/>
                  <a:pt x="184" y="165"/>
                  <a:pt x="184" y="164"/>
                </a:cubicBezTo>
                <a:cubicBezTo>
                  <a:pt x="184" y="163"/>
                  <a:pt x="185" y="163"/>
                  <a:pt x="185" y="163"/>
                </a:cubicBezTo>
                <a:cubicBezTo>
                  <a:pt x="188" y="164"/>
                  <a:pt x="188" y="168"/>
                  <a:pt x="190" y="169"/>
                </a:cubicBezTo>
                <a:cubicBezTo>
                  <a:pt x="192" y="171"/>
                  <a:pt x="194" y="172"/>
                  <a:pt x="194" y="175"/>
                </a:cubicBezTo>
                <a:cubicBezTo>
                  <a:pt x="195" y="176"/>
                  <a:pt x="197" y="175"/>
                  <a:pt x="198" y="174"/>
                </a:cubicBezTo>
                <a:cubicBezTo>
                  <a:pt x="201" y="172"/>
                  <a:pt x="204" y="169"/>
                  <a:pt x="206" y="167"/>
                </a:cubicBezTo>
                <a:cubicBezTo>
                  <a:pt x="207" y="166"/>
                  <a:pt x="208" y="164"/>
                  <a:pt x="208" y="163"/>
                </a:cubicBezTo>
                <a:cubicBezTo>
                  <a:pt x="208" y="162"/>
                  <a:pt x="205" y="161"/>
                  <a:pt x="204" y="161"/>
                </a:cubicBezTo>
                <a:cubicBezTo>
                  <a:pt x="203" y="162"/>
                  <a:pt x="202" y="163"/>
                  <a:pt x="201" y="162"/>
                </a:cubicBezTo>
                <a:cubicBezTo>
                  <a:pt x="200" y="162"/>
                  <a:pt x="200" y="162"/>
                  <a:pt x="199" y="161"/>
                </a:cubicBezTo>
                <a:cubicBezTo>
                  <a:pt x="199" y="161"/>
                  <a:pt x="196" y="159"/>
                  <a:pt x="197" y="158"/>
                </a:cubicBezTo>
                <a:cubicBezTo>
                  <a:pt x="197" y="157"/>
                  <a:pt x="200" y="159"/>
                  <a:pt x="201" y="159"/>
                </a:cubicBezTo>
                <a:cubicBezTo>
                  <a:pt x="202" y="159"/>
                  <a:pt x="202" y="159"/>
                  <a:pt x="203" y="160"/>
                </a:cubicBezTo>
                <a:cubicBezTo>
                  <a:pt x="204" y="160"/>
                  <a:pt x="204" y="159"/>
                  <a:pt x="205" y="160"/>
                </a:cubicBezTo>
                <a:cubicBezTo>
                  <a:pt x="206" y="161"/>
                  <a:pt x="206" y="160"/>
                  <a:pt x="208" y="160"/>
                </a:cubicBezTo>
                <a:cubicBezTo>
                  <a:pt x="209" y="160"/>
                  <a:pt x="210" y="160"/>
                  <a:pt x="211" y="159"/>
                </a:cubicBezTo>
                <a:cubicBezTo>
                  <a:pt x="213" y="159"/>
                  <a:pt x="217" y="158"/>
                  <a:pt x="217" y="161"/>
                </a:cubicBezTo>
                <a:cubicBezTo>
                  <a:pt x="216" y="162"/>
                  <a:pt x="218" y="162"/>
                  <a:pt x="219" y="162"/>
                </a:cubicBezTo>
                <a:cubicBezTo>
                  <a:pt x="220" y="162"/>
                  <a:pt x="220" y="164"/>
                  <a:pt x="221" y="165"/>
                </a:cubicBezTo>
                <a:cubicBezTo>
                  <a:pt x="221" y="167"/>
                  <a:pt x="223" y="168"/>
                  <a:pt x="224" y="170"/>
                </a:cubicBezTo>
                <a:cubicBezTo>
                  <a:pt x="225" y="170"/>
                  <a:pt x="228" y="174"/>
                  <a:pt x="229" y="174"/>
                </a:cubicBezTo>
                <a:cubicBezTo>
                  <a:pt x="234" y="174"/>
                  <a:pt x="229" y="167"/>
                  <a:pt x="229" y="165"/>
                </a:cubicBezTo>
                <a:cubicBezTo>
                  <a:pt x="230" y="164"/>
                  <a:pt x="231" y="163"/>
                  <a:pt x="232" y="161"/>
                </a:cubicBezTo>
                <a:cubicBezTo>
                  <a:pt x="233" y="160"/>
                  <a:pt x="233" y="159"/>
                  <a:pt x="234" y="158"/>
                </a:cubicBezTo>
                <a:cubicBezTo>
                  <a:pt x="235" y="157"/>
                  <a:pt x="235" y="157"/>
                  <a:pt x="235" y="157"/>
                </a:cubicBezTo>
                <a:cubicBezTo>
                  <a:pt x="235" y="157"/>
                  <a:pt x="236" y="157"/>
                  <a:pt x="237" y="158"/>
                </a:cubicBezTo>
                <a:cubicBezTo>
                  <a:pt x="238" y="158"/>
                  <a:pt x="238" y="160"/>
                  <a:pt x="239" y="160"/>
                </a:cubicBezTo>
                <a:cubicBezTo>
                  <a:pt x="240" y="161"/>
                  <a:pt x="240" y="162"/>
                  <a:pt x="241" y="163"/>
                </a:cubicBezTo>
                <a:cubicBezTo>
                  <a:pt x="241" y="163"/>
                  <a:pt x="241" y="164"/>
                  <a:pt x="242" y="164"/>
                </a:cubicBezTo>
                <a:cubicBezTo>
                  <a:pt x="243" y="165"/>
                  <a:pt x="244" y="165"/>
                  <a:pt x="244" y="167"/>
                </a:cubicBezTo>
                <a:cubicBezTo>
                  <a:pt x="246" y="169"/>
                  <a:pt x="245" y="172"/>
                  <a:pt x="247" y="174"/>
                </a:cubicBezTo>
                <a:cubicBezTo>
                  <a:pt x="249" y="176"/>
                  <a:pt x="250" y="179"/>
                  <a:pt x="252" y="181"/>
                </a:cubicBezTo>
                <a:cubicBezTo>
                  <a:pt x="253" y="182"/>
                  <a:pt x="253" y="181"/>
                  <a:pt x="253" y="180"/>
                </a:cubicBezTo>
                <a:cubicBezTo>
                  <a:pt x="253" y="179"/>
                  <a:pt x="252" y="178"/>
                  <a:pt x="251" y="177"/>
                </a:cubicBezTo>
                <a:cubicBezTo>
                  <a:pt x="250" y="175"/>
                  <a:pt x="247" y="173"/>
                  <a:pt x="247" y="171"/>
                </a:cubicBezTo>
                <a:cubicBezTo>
                  <a:pt x="247" y="169"/>
                  <a:pt x="249" y="170"/>
                  <a:pt x="250" y="171"/>
                </a:cubicBezTo>
                <a:cubicBezTo>
                  <a:pt x="251" y="172"/>
                  <a:pt x="253" y="173"/>
                  <a:pt x="254" y="173"/>
                </a:cubicBezTo>
                <a:cubicBezTo>
                  <a:pt x="255" y="173"/>
                  <a:pt x="256" y="173"/>
                  <a:pt x="256" y="172"/>
                </a:cubicBezTo>
                <a:cubicBezTo>
                  <a:pt x="257" y="171"/>
                  <a:pt x="256" y="162"/>
                  <a:pt x="257" y="162"/>
                </a:cubicBezTo>
                <a:cubicBezTo>
                  <a:pt x="259" y="162"/>
                  <a:pt x="259" y="163"/>
                  <a:pt x="260" y="162"/>
                </a:cubicBezTo>
                <a:cubicBezTo>
                  <a:pt x="262" y="161"/>
                  <a:pt x="264" y="158"/>
                  <a:pt x="263" y="155"/>
                </a:cubicBezTo>
                <a:cubicBezTo>
                  <a:pt x="260" y="150"/>
                  <a:pt x="257" y="151"/>
                  <a:pt x="255" y="146"/>
                </a:cubicBezTo>
                <a:cubicBezTo>
                  <a:pt x="255" y="145"/>
                  <a:pt x="257" y="143"/>
                  <a:pt x="259" y="145"/>
                </a:cubicBezTo>
                <a:cubicBezTo>
                  <a:pt x="260" y="146"/>
                  <a:pt x="261" y="146"/>
                  <a:pt x="261" y="147"/>
                </a:cubicBezTo>
                <a:cubicBezTo>
                  <a:pt x="261" y="148"/>
                  <a:pt x="264" y="151"/>
                  <a:pt x="265" y="152"/>
                </a:cubicBezTo>
                <a:cubicBezTo>
                  <a:pt x="266" y="152"/>
                  <a:pt x="267" y="152"/>
                  <a:pt x="267" y="151"/>
                </a:cubicBezTo>
                <a:cubicBezTo>
                  <a:pt x="267" y="150"/>
                  <a:pt x="264" y="148"/>
                  <a:pt x="264" y="147"/>
                </a:cubicBezTo>
                <a:cubicBezTo>
                  <a:pt x="263" y="145"/>
                  <a:pt x="264" y="144"/>
                  <a:pt x="265" y="144"/>
                </a:cubicBezTo>
                <a:cubicBezTo>
                  <a:pt x="267" y="144"/>
                  <a:pt x="267" y="142"/>
                  <a:pt x="267" y="140"/>
                </a:cubicBezTo>
                <a:cubicBezTo>
                  <a:pt x="267" y="138"/>
                  <a:pt x="266" y="135"/>
                  <a:pt x="264" y="134"/>
                </a:cubicBezTo>
                <a:cubicBezTo>
                  <a:pt x="263" y="133"/>
                  <a:pt x="262" y="132"/>
                  <a:pt x="261" y="132"/>
                </a:cubicBezTo>
                <a:cubicBezTo>
                  <a:pt x="260" y="131"/>
                  <a:pt x="259" y="132"/>
                  <a:pt x="259" y="131"/>
                </a:cubicBezTo>
                <a:cubicBezTo>
                  <a:pt x="257" y="129"/>
                  <a:pt x="260" y="127"/>
                  <a:pt x="262" y="128"/>
                </a:cubicBezTo>
                <a:cubicBezTo>
                  <a:pt x="269" y="129"/>
                  <a:pt x="270" y="127"/>
                  <a:pt x="272" y="128"/>
                </a:cubicBezTo>
                <a:cubicBezTo>
                  <a:pt x="274" y="129"/>
                  <a:pt x="272" y="131"/>
                  <a:pt x="272" y="132"/>
                </a:cubicBezTo>
                <a:cubicBezTo>
                  <a:pt x="272" y="134"/>
                  <a:pt x="275" y="137"/>
                  <a:pt x="277" y="138"/>
                </a:cubicBezTo>
                <a:cubicBezTo>
                  <a:pt x="280" y="141"/>
                  <a:pt x="279" y="134"/>
                  <a:pt x="276" y="133"/>
                </a:cubicBezTo>
                <a:cubicBezTo>
                  <a:pt x="274" y="131"/>
                  <a:pt x="275" y="130"/>
                  <a:pt x="277" y="131"/>
                </a:cubicBezTo>
                <a:cubicBezTo>
                  <a:pt x="278" y="131"/>
                  <a:pt x="279" y="131"/>
                  <a:pt x="280" y="130"/>
                </a:cubicBezTo>
                <a:cubicBezTo>
                  <a:pt x="280" y="130"/>
                  <a:pt x="284" y="129"/>
                  <a:pt x="285" y="128"/>
                </a:cubicBezTo>
                <a:cubicBezTo>
                  <a:pt x="285" y="126"/>
                  <a:pt x="279" y="125"/>
                  <a:pt x="277" y="124"/>
                </a:cubicBezTo>
                <a:cubicBezTo>
                  <a:pt x="274" y="123"/>
                  <a:pt x="267" y="119"/>
                  <a:pt x="260" y="118"/>
                </a:cubicBezTo>
                <a:cubicBezTo>
                  <a:pt x="259" y="118"/>
                  <a:pt x="254" y="116"/>
                  <a:pt x="253" y="115"/>
                </a:cubicBezTo>
                <a:cubicBezTo>
                  <a:pt x="251" y="113"/>
                  <a:pt x="247" y="112"/>
                  <a:pt x="245" y="112"/>
                </a:cubicBezTo>
                <a:cubicBezTo>
                  <a:pt x="243" y="112"/>
                  <a:pt x="240" y="112"/>
                  <a:pt x="237" y="110"/>
                </a:cubicBezTo>
                <a:cubicBezTo>
                  <a:pt x="236" y="110"/>
                  <a:pt x="235" y="109"/>
                  <a:pt x="234" y="109"/>
                </a:cubicBezTo>
                <a:cubicBezTo>
                  <a:pt x="233" y="108"/>
                  <a:pt x="232" y="108"/>
                  <a:pt x="231" y="108"/>
                </a:cubicBezTo>
                <a:cubicBezTo>
                  <a:pt x="230" y="108"/>
                  <a:pt x="230" y="108"/>
                  <a:pt x="230" y="108"/>
                </a:cubicBezTo>
                <a:cubicBezTo>
                  <a:pt x="229" y="109"/>
                  <a:pt x="227" y="109"/>
                  <a:pt x="226" y="109"/>
                </a:cubicBezTo>
                <a:cubicBezTo>
                  <a:pt x="225" y="109"/>
                  <a:pt x="224" y="108"/>
                  <a:pt x="223" y="108"/>
                </a:cubicBezTo>
                <a:cubicBezTo>
                  <a:pt x="221" y="108"/>
                  <a:pt x="217" y="109"/>
                  <a:pt x="215" y="110"/>
                </a:cubicBezTo>
                <a:cubicBezTo>
                  <a:pt x="214" y="110"/>
                  <a:pt x="210" y="111"/>
                  <a:pt x="209" y="112"/>
                </a:cubicBezTo>
                <a:cubicBezTo>
                  <a:pt x="208" y="113"/>
                  <a:pt x="209" y="113"/>
                  <a:pt x="208" y="114"/>
                </a:cubicBezTo>
                <a:cubicBezTo>
                  <a:pt x="207" y="114"/>
                  <a:pt x="199" y="115"/>
                  <a:pt x="199" y="117"/>
                </a:cubicBezTo>
                <a:cubicBezTo>
                  <a:pt x="198" y="119"/>
                  <a:pt x="200" y="119"/>
                  <a:pt x="201" y="119"/>
                </a:cubicBezTo>
                <a:cubicBezTo>
                  <a:pt x="201" y="121"/>
                  <a:pt x="196" y="120"/>
                  <a:pt x="195" y="120"/>
                </a:cubicBezTo>
                <a:cubicBezTo>
                  <a:pt x="194" y="120"/>
                  <a:pt x="193" y="121"/>
                  <a:pt x="192" y="122"/>
                </a:cubicBezTo>
                <a:cubicBezTo>
                  <a:pt x="191" y="122"/>
                  <a:pt x="188" y="125"/>
                  <a:pt x="186" y="124"/>
                </a:cubicBezTo>
                <a:cubicBezTo>
                  <a:pt x="186" y="123"/>
                  <a:pt x="185" y="124"/>
                  <a:pt x="185" y="124"/>
                </a:cubicBezTo>
                <a:cubicBezTo>
                  <a:pt x="185" y="126"/>
                  <a:pt x="185" y="126"/>
                  <a:pt x="184" y="127"/>
                </a:cubicBezTo>
                <a:cubicBezTo>
                  <a:pt x="183" y="127"/>
                  <a:pt x="183" y="128"/>
                  <a:pt x="182" y="129"/>
                </a:cubicBezTo>
                <a:cubicBezTo>
                  <a:pt x="180" y="129"/>
                  <a:pt x="177" y="127"/>
                  <a:pt x="181" y="127"/>
                </a:cubicBezTo>
                <a:cubicBezTo>
                  <a:pt x="181" y="127"/>
                  <a:pt x="183" y="126"/>
                  <a:pt x="183" y="126"/>
                </a:cubicBezTo>
                <a:cubicBezTo>
                  <a:pt x="183" y="124"/>
                  <a:pt x="179" y="124"/>
                  <a:pt x="178" y="124"/>
                </a:cubicBezTo>
                <a:cubicBezTo>
                  <a:pt x="176" y="124"/>
                  <a:pt x="175" y="123"/>
                  <a:pt x="174" y="124"/>
                </a:cubicBezTo>
                <a:cubicBezTo>
                  <a:pt x="168" y="124"/>
                  <a:pt x="166" y="129"/>
                  <a:pt x="165" y="130"/>
                </a:cubicBezTo>
                <a:cubicBezTo>
                  <a:pt x="165" y="130"/>
                  <a:pt x="164" y="131"/>
                  <a:pt x="164" y="131"/>
                </a:cubicBezTo>
                <a:cubicBezTo>
                  <a:pt x="163" y="132"/>
                  <a:pt x="162" y="132"/>
                  <a:pt x="161" y="133"/>
                </a:cubicBezTo>
                <a:cubicBezTo>
                  <a:pt x="159" y="133"/>
                  <a:pt x="158" y="134"/>
                  <a:pt x="159" y="137"/>
                </a:cubicBezTo>
                <a:cubicBezTo>
                  <a:pt x="161" y="138"/>
                  <a:pt x="162" y="136"/>
                  <a:pt x="164" y="137"/>
                </a:cubicBezTo>
                <a:cubicBezTo>
                  <a:pt x="164" y="138"/>
                  <a:pt x="165" y="139"/>
                  <a:pt x="165" y="140"/>
                </a:cubicBezTo>
                <a:cubicBezTo>
                  <a:pt x="167" y="139"/>
                  <a:pt x="168" y="137"/>
                  <a:pt x="168" y="136"/>
                </a:cubicBezTo>
                <a:cubicBezTo>
                  <a:pt x="169" y="136"/>
                  <a:pt x="168" y="135"/>
                  <a:pt x="168" y="135"/>
                </a:cubicBezTo>
                <a:cubicBezTo>
                  <a:pt x="167" y="134"/>
                  <a:pt x="170" y="131"/>
                  <a:pt x="171" y="130"/>
                </a:cubicBezTo>
                <a:cubicBezTo>
                  <a:pt x="172" y="130"/>
                  <a:pt x="173" y="130"/>
                  <a:pt x="172" y="131"/>
                </a:cubicBezTo>
                <a:cubicBezTo>
                  <a:pt x="170" y="134"/>
                  <a:pt x="174" y="134"/>
                  <a:pt x="172" y="136"/>
                </a:cubicBezTo>
                <a:cubicBezTo>
                  <a:pt x="172" y="137"/>
                  <a:pt x="171" y="139"/>
                  <a:pt x="170" y="140"/>
                </a:cubicBezTo>
                <a:cubicBezTo>
                  <a:pt x="169" y="141"/>
                  <a:pt x="167" y="141"/>
                  <a:pt x="166" y="141"/>
                </a:cubicBezTo>
                <a:cubicBezTo>
                  <a:pt x="166" y="142"/>
                  <a:pt x="166" y="142"/>
                  <a:pt x="165" y="142"/>
                </a:cubicBezTo>
                <a:cubicBezTo>
                  <a:pt x="164" y="142"/>
                  <a:pt x="164" y="142"/>
                  <a:pt x="163" y="141"/>
                </a:cubicBezTo>
                <a:cubicBezTo>
                  <a:pt x="163" y="140"/>
                  <a:pt x="163" y="139"/>
                  <a:pt x="162" y="139"/>
                </a:cubicBezTo>
                <a:cubicBezTo>
                  <a:pt x="161" y="139"/>
                  <a:pt x="162" y="141"/>
                  <a:pt x="162" y="141"/>
                </a:cubicBezTo>
                <a:cubicBezTo>
                  <a:pt x="161" y="142"/>
                  <a:pt x="160" y="141"/>
                  <a:pt x="159" y="141"/>
                </a:cubicBezTo>
                <a:cubicBezTo>
                  <a:pt x="158" y="141"/>
                  <a:pt x="157" y="142"/>
                  <a:pt x="156" y="143"/>
                </a:cubicBezTo>
                <a:cubicBezTo>
                  <a:pt x="155" y="143"/>
                  <a:pt x="152" y="143"/>
                  <a:pt x="152" y="145"/>
                </a:cubicBezTo>
                <a:cubicBezTo>
                  <a:pt x="152" y="146"/>
                  <a:pt x="153" y="147"/>
                  <a:pt x="153" y="148"/>
                </a:cubicBezTo>
                <a:cubicBezTo>
                  <a:pt x="153" y="149"/>
                  <a:pt x="153" y="150"/>
                  <a:pt x="151" y="149"/>
                </a:cubicBezTo>
                <a:cubicBezTo>
                  <a:pt x="150" y="149"/>
                  <a:pt x="149" y="148"/>
                  <a:pt x="147" y="148"/>
                </a:cubicBezTo>
                <a:cubicBezTo>
                  <a:pt x="146" y="147"/>
                  <a:pt x="146" y="149"/>
                  <a:pt x="146" y="150"/>
                </a:cubicBezTo>
                <a:cubicBezTo>
                  <a:pt x="146" y="151"/>
                  <a:pt x="145" y="153"/>
                  <a:pt x="146" y="154"/>
                </a:cubicBezTo>
                <a:cubicBezTo>
                  <a:pt x="148" y="155"/>
                  <a:pt x="149" y="156"/>
                  <a:pt x="151" y="156"/>
                </a:cubicBezTo>
                <a:cubicBezTo>
                  <a:pt x="157" y="155"/>
                  <a:pt x="157" y="151"/>
                  <a:pt x="158" y="151"/>
                </a:cubicBezTo>
                <a:cubicBezTo>
                  <a:pt x="160" y="151"/>
                  <a:pt x="161" y="150"/>
                  <a:pt x="162" y="151"/>
                </a:cubicBezTo>
                <a:cubicBezTo>
                  <a:pt x="163" y="152"/>
                  <a:pt x="163" y="153"/>
                  <a:pt x="164" y="154"/>
                </a:cubicBezTo>
                <a:cubicBezTo>
                  <a:pt x="165" y="156"/>
                  <a:pt x="165" y="152"/>
                  <a:pt x="165" y="152"/>
                </a:cubicBezTo>
                <a:cubicBezTo>
                  <a:pt x="164" y="151"/>
                  <a:pt x="164" y="150"/>
                  <a:pt x="165" y="150"/>
                </a:cubicBezTo>
                <a:cubicBezTo>
                  <a:pt x="165" y="151"/>
                  <a:pt x="165" y="151"/>
                  <a:pt x="165" y="151"/>
                </a:cubicBezTo>
                <a:cubicBezTo>
                  <a:pt x="166" y="151"/>
                  <a:pt x="166" y="151"/>
                  <a:pt x="167" y="152"/>
                </a:cubicBezTo>
                <a:cubicBezTo>
                  <a:pt x="168" y="153"/>
                  <a:pt x="170" y="152"/>
                  <a:pt x="170" y="154"/>
                </a:cubicBezTo>
                <a:cubicBezTo>
                  <a:pt x="170" y="155"/>
                  <a:pt x="172" y="156"/>
                  <a:pt x="172" y="156"/>
                </a:cubicBezTo>
                <a:cubicBezTo>
                  <a:pt x="173" y="156"/>
                  <a:pt x="172" y="157"/>
                  <a:pt x="173" y="157"/>
                </a:cubicBezTo>
                <a:cubicBezTo>
                  <a:pt x="173" y="158"/>
                  <a:pt x="174" y="157"/>
                  <a:pt x="174" y="157"/>
                </a:cubicBezTo>
                <a:cubicBezTo>
                  <a:pt x="174" y="156"/>
                  <a:pt x="175" y="155"/>
                  <a:pt x="174" y="155"/>
                </a:cubicBezTo>
                <a:cubicBezTo>
                  <a:pt x="174" y="155"/>
                  <a:pt x="173" y="154"/>
                  <a:pt x="173" y="153"/>
                </a:cubicBezTo>
                <a:cubicBezTo>
                  <a:pt x="174" y="153"/>
                  <a:pt x="175" y="153"/>
                  <a:pt x="176" y="152"/>
                </a:cubicBezTo>
                <a:cubicBezTo>
                  <a:pt x="177" y="152"/>
                  <a:pt x="177" y="153"/>
                  <a:pt x="176" y="154"/>
                </a:cubicBezTo>
                <a:cubicBezTo>
                  <a:pt x="176" y="154"/>
                  <a:pt x="177" y="155"/>
                  <a:pt x="177" y="156"/>
                </a:cubicBezTo>
                <a:cubicBezTo>
                  <a:pt x="178" y="156"/>
                  <a:pt x="178" y="157"/>
                  <a:pt x="179" y="156"/>
                </a:cubicBezTo>
                <a:cubicBezTo>
                  <a:pt x="180" y="156"/>
                  <a:pt x="184" y="153"/>
                  <a:pt x="185" y="155"/>
                </a:cubicBezTo>
                <a:cubicBezTo>
                  <a:pt x="185" y="156"/>
                  <a:pt x="185" y="157"/>
                  <a:pt x="185" y="158"/>
                </a:cubicBezTo>
                <a:cubicBezTo>
                  <a:pt x="185" y="161"/>
                  <a:pt x="182" y="159"/>
                  <a:pt x="181" y="160"/>
                </a:cubicBezTo>
                <a:cubicBezTo>
                  <a:pt x="179" y="162"/>
                  <a:pt x="177" y="161"/>
                  <a:pt x="175" y="161"/>
                </a:cubicBezTo>
                <a:cubicBezTo>
                  <a:pt x="174" y="161"/>
                  <a:pt x="173" y="161"/>
                  <a:pt x="172" y="162"/>
                </a:cubicBezTo>
                <a:cubicBezTo>
                  <a:pt x="171" y="162"/>
                  <a:pt x="172" y="163"/>
                  <a:pt x="171" y="164"/>
                </a:cubicBezTo>
                <a:cubicBezTo>
                  <a:pt x="169" y="166"/>
                  <a:pt x="167" y="163"/>
                  <a:pt x="166" y="163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3"/>
                  <a:pt x="163" y="162"/>
                  <a:pt x="163" y="162"/>
                </a:cubicBezTo>
                <a:cubicBezTo>
                  <a:pt x="162" y="161"/>
                  <a:pt x="163" y="160"/>
                  <a:pt x="163" y="160"/>
                </a:cubicBezTo>
                <a:cubicBezTo>
                  <a:pt x="164" y="157"/>
                  <a:pt x="159" y="157"/>
                  <a:pt x="158" y="157"/>
                </a:cubicBezTo>
                <a:cubicBezTo>
                  <a:pt x="156" y="157"/>
                  <a:pt x="154" y="157"/>
                  <a:pt x="153" y="157"/>
                </a:cubicBezTo>
                <a:cubicBezTo>
                  <a:pt x="152" y="157"/>
                  <a:pt x="150" y="157"/>
                  <a:pt x="149" y="156"/>
                </a:cubicBezTo>
                <a:cubicBezTo>
                  <a:pt x="148" y="156"/>
                  <a:pt x="148" y="156"/>
                  <a:pt x="148" y="157"/>
                </a:cubicBezTo>
                <a:cubicBezTo>
                  <a:pt x="147" y="158"/>
                  <a:pt x="146" y="158"/>
                  <a:pt x="145" y="158"/>
                </a:cubicBezTo>
                <a:cubicBezTo>
                  <a:pt x="144" y="159"/>
                  <a:pt x="145" y="161"/>
                  <a:pt x="144" y="162"/>
                </a:cubicBezTo>
                <a:cubicBezTo>
                  <a:pt x="143" y="162"/>
                  <a:pt x="142" y="162"/>
                  <a:pt x="141" y="163"/>
                </a:cubicBezTo>
                <a:cubicBezTo>
                  <a:pt x="139" y="165"/>
                  <a:pt x="138" y="167"/>
                  <a:pt x="137" y="169"/>
                </a:cubicBezTo>
                <a:cubicBezTo>
                  <a:pt x="136" y="172"/>
                  <a:pt x="136" y="174"/>
                  <a:pt x="137" y="177"/>
                </a:cubicBezTo>
                <a:cubicBezTo>
                  <a:pt x="138" y="179"/>
                  <a:pt x="140" y="181"/>
                  <a:pt x="141" y="183"/>
                </a:cubicBezTo>
                <a:close/>
                <a:moveTo>
                  <a:pt x="267" y="189"/>
                </a:moveTo>
                <a:cubicBezTo>
                  <a:pt x="268" y="188"/>
                  <a:pt x="268" y="184"/>
                  <a:pt x="269" y="182"/>
                </a:cubicBezTo>
                <a:cubicBezTo>
                  <a:pt x="269" y="181"/>
                  <a:pt x="265" y="178"/>
                  <a:pt x="264" y="179"/>
                </a:cubicBezTo>
                <a:cubicBezTo>
                  <a:pt x="263" y="180"/>
                  <a:pt x="262" y="181"/>
                  <a:pt x="261" y="181"/>
                </a:cubicBezTo>
                <a:cubicBezTo>
                  <a:pt x="260" y="182"/>
                  <a:pt x="258" y="180"/>
                  <a:pt x="257" y="182"/>
                </a:cubicBezTo>
                <a:cubicBezTo>
                  <a:pt x="257" y="183"/>
                  <a:pt x="258" y="184"/>
                  <a:pt x="259" y="185"/>
                </a:cubicBezTo>
                <a:cubicBezTo>
                  <a:pt x="260" y="187"/>
                  <a:pt x="265" y="191"/>
                  <a:pt x="267" y="189"/>
                </a:cubicBezTo>
                <a:close/>
                <a:moveTo>
                  <a:pt x="152" y="138"/>
                </a:moveTo>
                <a:cubicBezTo>
                  <a:pt x="152" y="139"/>
                  <a:pt x="151" y="140"/>
                  <a:pt x="151" y="140"/>
                </a:cubicBezTo>
                <a:cubicBezTo>
                  <a:pt x="150" y="142"/>
                  <a:pt x="152" y="142"/>
                  <a:pt x="154" y="142"/>
                </a:cubicBezTo>
                <a:cubicBezTo>
                  <a:pt x="155" y="142"/>
                  <a:pt x="156" y="142"/>
                  <a:pt x="156" y="141"/>
                </a:cubicBezTo>
                <a:cubicBezTo>
                  <a:pt x="155" y="140"/>
                  <a:pt x="154" y="139"/>
                  <a:pt x="154" y="138"/>
                </a:cubicBezTo>
                <a:cubicBezTo>
                  <a:pt x="153" y="137"/>
                  <a:pt x="154" y="135"/>
                  <a:pt x="153" y="134"/>
                </a:cubicBezTo>
                <a:cubicBezTo>
                  <a:pt x="152" y="133"/>
                  <a:pt x="151" y="133"/>
                  <a:pt x="150" y="134"/>
                </a:cubicBezTo>
                <a:cubicBezTo>
                  <a:pt x="149" y="134"/>
                  <a:pt x="150" y="136"/>
                  <a:pt x="151" y="137"/>
                </a:cubicBezTo>
                <a:cubicBezTo>
                  <a:pt x="151" y="138"/>
                  <a:pt x="151" y="138"/>
                  <a:pt x="152" y="138"/>
                </a:cubicBezTo>
                <a:close/>
                <a:moveTo>
                  <a:pt x="250" y="181"/>
                </a:moveTo>
                <a:cubicBezTo>
                  <a:pt x="249" y="180"/>
                  <a:pt x="247" y="178"/>
                  <a:pt x="246" y="177"/>
                </a:cubicBezTo>
                <a:cubicBezTo>
                  <a:pt x="245" y="176"/>
                  <a:pt x="243" y="174"/>
                  <a:pt x="242" y="175"/>
                </a:cubicBezTo>
                <a:cubicBezTo>
                  <a:pt x="242" y="175"/>
                  <a:pt x="242" y="177"/>
                  <a:pt x="243" y="178"/>
                </a:cubicBezTo>
                <a:cubicBezTo>
                  <a:pt x="244" y="179"/>
                  <a:pt x="245" y="180"/>
                  <a:pt x="246" y="181"/>
                </a:cubicBezTo>
                <a:cubicBezTo>
                  <a:pt x="247" y="183"/>
                  <a:pt x="248" y="184"/>
                  <a:pt x="249" y="186"/>
                </a:cubicBezTo>
                <a:cubicBezTo>
                  <a:pt x="250" y="187"/>
                  <a:pt x="255" y="193"/>
                  <a:pt x="263" y="195"/>
                </a:cubicBezTo>
                <a:cubicBezTo>
                  <a:pt x="265" y="196"/>
                  <a:pt x="266" y="195"/>
                  <a:pt x="265" y="194"/>
                </a:cubicBezTo>
                <a:cubicBezTo>
                  <a:pt x="256" y="190"/>
                  <a:pt x="252" y="182"/>
                  <a:pt x="250" y="181"/>
                </a:cubicBezTo>
                <a:close/>
                <a:moveTo>
                  <a:pt x="193" y="120"/>
                </a:moveTo>
                <a:cubicBezTo>
                  <a:pt x="194" y="119"/>
                  <a:pt x="189" y="119"/>
                  <a:pt x="193" y="117"/>
                </a:cubicBezTo>
                <a:cubicBezTo>
                  <a:pt x="193" y="117"/>
                  <a:pt x="198" y="114"/>
                  <a:pt x="197" y="114"/>
                </a:cubicBezTo>
                <a:cubicBezTo>
                  <a:pt x="195" y="113"/>
                  <a:pt x="189" y="117"/>
                  <a:pt x="189" y="120"/>
                </a:cubicBezTo>
                <a:cubicBezTo>
                  <a:pt x="189" y="121"/>
                  <a:pt x="192" y="121"/>
                  <a:pt x="193" y="120"/>
                </a:cubicBezTo>
                <a:close/>
                <a:moveTo>
                  <a:pt x="279" y="189"/>
                </a:moveTo>
                <a:cubicBezTo>
                  <a:pt x="279" y="190"/>
                  <a:pt x="282" y="193"/>
                  <a:pt x="283" y="194"/>
                </a:cubicBezTo>
                <a:cubicBezTo>
                  <a:pt x="284" y="195"/>
                  <a:pt x="285" y="195"/>
                  <a:pt x="286" y="196"/>
                </a:cubicBezTo>
                <a:cubicBezTo>
                  <a:pt x="288" y="198"/>
                  <a:pt x="290" y="201"/>
                  <a:pt x="292" y="201"/>
                </a:cubicBezTo>
                <a:cubicBezTo>
                  <a:pt x="293" y="201"/>
                  <a:pt x="297" y="203"/>
                  <a:pt x="298" y="204"/>
                </a:cubicBezTo>
                <a:cubicBezTo>
                  <a:pt x="299" y="204"/>
                  <a:pt x="301" y="205"/>
                  <a:pt x="301" y="204"/>
                </a:cubicBezTo>
                <a:cubicBezTo>
                  <a:pt x="302" y="203"/>
                  <a:pt x="300" y="202"/>
                  <a:pt x="299" y="202"/>
                </a:cubicBezTo>
                <a:cubicBezTo>
                  <a:pt x="298" y="201"/>
                  <a:pt x="293" y="193"/>
                  <a:pt x="289" y="193"/>
                </a:cubicBezTo>
                <a:cubicBezTo>
                  <a:pt x="286" y="193"/>
                  <a:pt x="284" y="192"/>
                  <a:pt x="283" y="191"/>
                </a:cubicBezTo>
                <a:cubicBezTo>
                  <a:pt x="283" y="190"/>
                  <a:pt x="281" y="188"/>
                  <a:pt x="279" y="189"/>
                </a:cubicBezTo>
                <a:close/>
                <a:moveTo>
                  <a:pt x="165" y="123"/>
                </a:moveTo>
                <a:cubicBezTo>
                  <a:pt x="165" y="123"/>
                  <a:pt x="165" y="123"/>
                  <a:pt x="165" y="123"/>
                </a:cubicBezTo>
                <a:cubicBezTo>
                  <a:pt x="167" y="123"/>
                  <a:pt x="167" y="121"/>
                  <a:pt x="168" y="121"/>
                </a:cubicBezTo>
                <a:cubicBezTo>
                  <a:pt x="169" y="121"/>
                  <a:pt x="170" y="122"/>
                  <a:pt x="171" y="121"/>
                </a:cubicBezTo>
                <a:cubicBezTo>
                  <a:pt x="171" y="120"/>
                  <a:pt x="170" y="120"/>
                  <a:pt x="171" y="119"/>
                </a:cubicBezTo>
                <a:cubicBezTo>
                  <a:pt x="171" y="119"/>
                  <a:pt x="172" y="118"/>
                  <a:pt x="172" y="118"/>
                </a:cubicBezTo>
                <a:cubicBezTo>
                  <a:pt x="172" y="117"/>
                  <a:pt x="170" y="117"/>
                  <a:pt x="169" y="118"/>
                </a:cubicBezTo>
                <a:cubicBezTo>
                  <a:pt x="168" y="118"/>
                  <a:pt x="167" y="118"/>
                  <a:pt x="165" y="119"/>
                </a:cubicBezTo>
                <a:cubicBezTo>
                  <a:pt x="165" y="119"/>
                  <a:pt x="165" y="119"/>
                  <a:pt x="165" y="119"/>
                </a:cubicBezTo>
                <a:cubicBezTo>
                  <a:pt x="164" y="119"/>
                  <a:pt x="163" y="119"/>
                  <a:pt x="162" y="120"/>
                </a:cubicBezTo>
                <a:cubicBezTo>
                  <a:pt x="162" y="120"/>
                  <a:pt x="165" y="122"/>
                  <a:pt x="165" y="123"/>
                </a:cubicBezTo>
                <a:close/>
                <a:moveTo>
                  <a:pt x="144" y="128"/>
                </a:moveTo>
                <a:cubicBezTo>
                  <a:pt x="145" y="127"/>
                  <a:pt x="147" y="127"/>
                  <a:pt x="146" y="126"/>
                </a:cubicBezTo>
                <a:cubicBezTo>
                  <a:pt x="144" y="124"/>
                  <a:pt x="143" y="125"/>
                  <a:pt x="141" y="125"/>
                </a:cubicBezTo>
                <a:cubicBezTo>
                  <a:pt x="140" y="124"/>
                  <a:pt x="138" y="125"/>
                  <a:pt x="140" y="126"/>
                </a:cubicBezTo>
                <a:cubicBezTo>
                  <a:pt x="141" y="128"/>
                  <a:pt x="143" y="128"/>
                  <a:pt x="144" y="128"/>
                </a:cubicBezTo>
                <a:close/>
                <a:moveTo>
                  <a:pt x="270" y="250"/>
                </a:moveTo>
                <a:cubicBezTo>
                  <a:pt x="267" y="249"/>
                  <a:pt x="263" y="250"/>
                  <a:pt x="260" y="248"/>
                </a:cubicBezTo>
                <a:cubicBezTo>
                  <a:pt x="255" y="245"/>
                  <a:pt x="274" y="246"/>
                  <a:pt x="269" y="244"/>
                </a:cubicBezTo>
                <a:cubicBezTo>
                  <a:pt x="260" y="239"/>
                  <a:pt x="250" y="236"/>
                  <a:pt x="241" y="234"/>
                </a:cubicBezTo>
                <a:cubicBezTo>
                  <a:pt x="238" y="234"/>
                  <a:pt x="235" y="235"/>
                  <a:pt x="232" y="236"/>
                </a:cubicBezTo>
                <a:cubicBezTo>
                  <a:pt x="221" y="238"/>
                  <a:pt x="209" y="244"/>
                  <a:pt x="197" y="245"/>
                </a:cubicBezTo>
                <a:cubicBezTo>
                  <a:pt x="194" y="245"/>
                  <a:pt x="190" y="245"/>
                  <a:pt x="187" y="247"/>
                </a:cubicBezTo>
                <a:cubicBezTo>
                  <a:pt x="186" y="247"/>
                  <a:pt x="185" y="249"/>
                  <a:pt x="183" y="250"/>
                </a:cubicBezTo>
                <a:cubicBezTo>
                  <a:pt x="179" y="253"/>
                  <a:pt x="171" y="253"/>
                  <a:pt x="166" y="254"/>
                </a:cubicBezTo>
                <a:cubicBezTo>
                  <a:pt x="165" y="254"/>
                  <a:pt x="165" y="254"/>
                  <a:pt x="165" y="254"/>
                </a:cubicBezTo>
                <a:cubicBezTo>
                  <a:pt x="159" y="253"/>
                  <a:pt x="152" y="252"/>
                  <a:pt x="146" y="251"/>
                </a:cubicBezTo>
                <a:cubicBezTo>
                  <a:pt x="141" y="249"/>
                  <a:pt x="137" y="251"/>
                  <a:pt x="133" y="252"/>
                </a:cubicBezTo>
                <a:cubicBezTo>
                  <a:pt x="126" y="252"/>
                  <a:pt x="110" y="249"/>
                  <a:pt x="106" y="242"/>
                </a:cubicBezTo>
                <a:cubicBezTo>
                  <a:pt x="105" y="240"/>
                  <a:pt x="104" y="240"/>
                  <a:pt x="103" y="237"/>
                </a:cubicBezTo>
                <a:cubicBezTo>
                  <a:pt x="102" y="236"/>
                  <a:pt x="99" y="238"/>
                  <a:pt x="101" y="242"/>
                </a:cubicBezTo>
                <a:cubicBezTo>
                  <a:pt x="102" y="245"/>
                  <a:pt x="94" y="242"/>
                  <a:pt x="89" y="241"/>
                </a:cubicBezTo>
                <a:cubicBezTo>
                  <a:pt x="86" y="241"/>
                  <a:pt x="83" y="241"/>
                  <a:pt x="81" y="241"/>
                </a:cubicBezTo>
                <a:cubicBezTo>
                  <a:pt x="73" y="243"/>
                  <a:pt x="65" y="246"/>
                  <a:pt x="57" y="247"/>
                </a:cubicBezTo>
                <a:cubicBezTo>
                  <a:pt x="54" y="248"/>
                  <a:pt x="50" y="253"/>
                  <a:pt x="47" y="254"/>
                </a:cubicBezTo>
                <a:cubicBezTo>
                  <a:pt x="42" y="255"/>
                  <a:pt x="39" y="259"/>
                  <a:pt x="35" y="262"/>
                </a:cubicBezTo>
                <a:cubicBezTo>
                  <a:pt x="38" y="261"/>
                  <a:pt x="41" y="261"/>
                  <a:pt x="44" y="260"/>
                </a:cubicBezTo>
                <a:cubicBezTo>
                  <a:pt x="59" y="257"/>
                  <a:pt x="74" y="254"/>
                  <a:pt x="88" y="251"/>
                </a:cubicBezTo>
                <a:cubicBezTo>
                  <a:pt x="88" y="251"/>
                  <a:pt x="88" y="251"/>
                  <a:pt x="88" y="251"/>
                </a:cubicBezTo>
                <a:cubicBezTo>
                  <a:pt x="118" y="257"/>
                  <a:pt x="134" y="261"/>
                  <a:pt x="165" y="268"/>
                </a:cubicBezTo>
                <a:cubicBezTo>
                  <a:pt x="165" y="268"/>
                  <a:pt x="165" y="268"/>
                  <a:pt x="165" y="268"/>
                </a:cubicBezTo>
                <a:cubicBezTo>
                  <a:pt x="191" y="262"/>
                  <a:pt x="217" y="256"/>
                  <a:pt x="243" y="251"/>
                </a:cubicBezTo>
                <a:cubicBezTo>
                  <a:pt x="255" y="253"/>
                  <a:pt x="268" y="256"/>
                  <a:pt x="281" y="259"/>
                </a:cubicBezTo>
                <a:cubicBezTo>
                  <a:pt x="280" y="256"/>
                  <a:pt x="273" y="251"/>
                  <a:pt x="270" y="250"/>
                </a:cubicBezTo>
                <a:close/>
                <a:moveTo>
                  <a:pt x="273" y="182"/>
                </a:moveTo>
                <a:cubicBezTo>
                  <a:pt x="274" y="182"/>
                  <a:pt x="277" y="179"/>
                  <a:pt x="277" y="178"/>
                </a:cubicBezTo>
                <a:cubicBezTo>
                  <a:pt x="276" y="177"/>
                  <a:pt x="271" y="174"/>
                  <a:pt x="270" y="173"/>
                </a:cubicBezTo>
                <a:cubicBezTo>
                  <a:pt x="270" y="173"/>
                  <a:pt x="269" y="173"/>
                  <a:pt x="268" y="172"/>
                </a:cubicBezTo>
                <a:cubicBezTo>
                  <a:pt x="267" y="170"/>
                  <a:pt x="269" y="169"/>
                  <a:pt x="267" y="167"/>
                </a:cubicBezTo>
                <a:cubicBezTo>
                  <a:pt x="266" y="167"/>
                  <a:pt x="266" y="170"/>
                  <a:pt x="266" y="173"/>
                </a:cubicBezTo>
                <a:cubicBezTo>
                  <a:pt x="267" y="177"/>
                  <a:pt x="272" y="182"/>
                  <a:pt x="273" y="182"/>
                </a:cubicBezTo>
                <a:close/>
                <a:moveTo>
                  <a:pt x="293" y="223"/>
                </a:moveTo>
                <a:cubicBezTo>
                  <a:pt x="295" y="222"/>
                  <a:pt x="297" y="220"/>
                  <a:pt x="296" y="216"/>
                </a:cubicBezTo>
                <a:cubicBezTo>
                  <a:pt x="295" y="214"/>
                  <a:pt x="292" y="211"/>
                  <a:pt x="291" y="209"/>
                </a:cubicBezTo>
                <a:cubicBezTo>
                  <a:pt x="290" y="208"/>
                  <a:pt x="291" y="205"/>
                  <a:pt x="287" y="201"/>
                </a:cubicBezTo>
                <a:cubicBezTo>
                  <a:pt x="286" y="198"/>
                  <a:pt x="286" y="203"/>
                  <a:pt x="286" y="203"/>
                </a:cubicBezTo>
                <a:cubicBezTo>
                  <a:pt x="286" y="205"/>
                  <a:pt x="286" y="208"/>
                  <a:pt x="283" y="206"/>
                </a:cubicBezTo>
                <a:cubicBezTo>
                  <a:pt x="282" y="205"/>
                  <a:pt x="281" y="201"/>
                  <a:pt x="279" y="200"/>
                </a:cubicBezTo>
                <a:cubicBezTo>
                  <a:pt x="278" y="199"/>
                  <a:pt x="276" y="198"/>
                  <a:pt x="275" y="199"/>
                </a:cubicBezTo>
                <a:cubicBezTo>
                  <a:pt x="275" y="200"/>
                  <a:pt x="275" y="202"/>
                  <a:pt x="273" y="201"/>
                </a:cubicBezTo>
                <a:cubicBezTo>
                  <a:pt x="272" y="201"/>
                  <a:pt x="272" y="200"/>
                  <a:pt x="270" y="200"/>
                </a:cubicBezTo>
                <a:cubicBezTo>
                  <a:pt x="269" y="200"/>
                  <a:pt x="263" y="202"/>
                  <a:pt x="259" y="207"/>
                </a:cubicBezTo>
                <a:cubicBezTo>
                  <a:pt x="256" y="210"/>
                  <a:pt x="256" y="216"/>
                  <a:pt x="257" y="217"/>
                </a:cubicBezTo>
                <a:cubicBezTo>
                  <a:pt x="257" y="218"/>
                  <a:pt x="259" y="218"/>
                  <a:pt x="259" y="218"/>
                </a:cubicBezTo>
                <a:cubicBezTo>
                  <a:pt x="261" y="218"/>
                  <a:pt x="262" y="218"/>
                  <a:pt x="264" y="218"/>
                </a:cubicBezTo>
                <a:cubicBezTo>
                  <a:pt x="266" y="218"/>
                  <a:pt x="267" y="216"/>
                  <a:pt x="270" y="217"/>
                </a:cubicBezTo>
                <a:cubicBezTo>
                  <a:pt x="272" y="217"/>
                  <a:pt x="273" y="218"/>
                  <a:pt x="274" y="218"/>
                </a:cubicBezTo>
                <a:cubicBezTo>
                  <a:pt x="276" y="219"/>
                  <a:pt x="282" y="227"/>
                  <a:pt x="283" y="227"/>
                </a:cubicBezTo>
                <a:cubicBezTo>
                  <a:pt x="284" y="226"/>
                  <a:pt x="285" y="228"/>
                  <a:pt x="286" y="228"/>
                </a:cubicBezTo>
                <a:cubicBezTo>
                  <a:pt x="288" y="227"/>
                  <a:pt x="289" y="228"/>
                  <a:pt x="290" y="227"/>
                </a:cubicBezTo>
                <a:cubicBezTo>
                  <a:pt x="291" y="225"/>
                  <a:pt x="291" y="224"/>
                  <a:pt x="293" y="223"/>
                </a:cubicBezTo>
                <a:close/>
                <a:moveTo>
                  <a:pt x="342" y="290"/>
                </a:moveTo>
                <a:cubicBezTo>
                  <a:pt x="342" y="290"/>
                  <a:pt x="277" y="277"/>
                  <a:pt x="248" y="270"/>
                </a:cubicBezTo>
                <a:cubicBezTo>
                  <a:pt x="220" y="277"/>
                  <a:pt x="171" y="287"/>
                  <a:pt x="171" y="287"/>
                </a:cubicBezTo>
                <a:cubicBezTo>
                  <a:pt x="171" y="287"/>
                  <a:pt x="122" y="277"/>
                  <a:pt x="93" y="270"/>
                </a:cubicBezTo>
                <a:cubicBezTo>
                  <a:pt x="64" y="277"/>
                  <a:pt x="0" y="290"/>
                  <a:pt x="0" y="290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30" y="100"/>
                  <a:pt x="30" y="100"/>
                  <a:pt x="30" y="100"/>
                </a:cubicBezTo>
                <a:cubicBezTo>
                  <a:pt x="18" y="85"/>
                  <a:pt x="13" y="72"/>
                  <a:pt x="13" y="56"/>
                </a:cubicBezTo>
                <a:cubicBezTo>
                  <a:pt x="13" y="25"/>
                  <a:pt x="38" y="0"/>
                  <a:pt x="69" y="0"/>
                </a:cubicBezTo>
                <a:cubicBezTo>
                  <a:pt x="100" y="0"/>
                  <a:pt x="125" y="25"/>
                  <a:pt x="125" y="56"/>
                </a:cubicBezTo>
                <a:cubicBezTo>
                  <a:pt x="125" y="66"/>
                  <a:pt x="123" y="75"/>
                  <a:pt x="118" y="84"/>
                </a:cubicBezTo>
                <a:cubicBezTo>
                  <a:pt x="132" y="88"/>
                  <a:pt x="155" y="94"/>
                  <a:pt x="171" y="98"/>
                </a:cubicBezTo>
                <a:cubicBezTo>
                  <a:pt x="195" y="92"/>
                  <a:pt x="235" y="81"/>
                  <a:pt x="235" y="81"/>
                </a:cubicBezTo>
                <a:cubicBezTo>
                  <a:pt x="312" y="101"/>
                  <a:pt x="312" y="101"/>
                  <a:pt x="312" y="101"/>
                </a:cubicBezTo>
                <a:lnTo>
                  <a:pt x="342" y="290"/>
                </a:lnTo>
                <a:close/>
                <a:moveTo>
                  <a:pt x="69" y="127"/>
                </a:moveTo>
                <a:cubicBezTo>
                  <a:pt x="101" y="93"/>
                  <a:pt x="114" y="78"/>
                  <a:pt x="114" y="56"/>
                </a:cubicBezTo>
                <a:cubicBezTo>
                  <a:pt x="114" y="32"/>
                  <a:pt x="94" y="11"/>
                  <a:pt x="69" y="11"/>
                </a:cubicBezTo>
                <a:cubicBezTo>
                  <a:pt x="44" y="11"/>
                  <a:pt x="24" y="32"/>
                  <a:pt x="24" y="56"/>
                </a:cubicBezTo>
                <a:cubicBezTo>
                  <a:pt x="24" y="78"/>
                  <a:pt x="37" y="93"/>
                  <a:pt x="69" y="127"/>
                </a:cubicBezTo>
                <a:close/>
                <a:moveTo>
                  <a:pt x="328" y="276"/>
                </a:moveTo>
                <a:cubicBezTo>
                  <a:pt x="319" y="220"/>
                  <a:pt x="311" y="165"/>
                  <a:pt x="302" y="110"/>
                </a:cubicBezTo>
                <a:cubicBezTo>
                  <a:pt x="275" y="103"/>
                  <a:pt x="261" y="100"/>
                  <a:pt x="235" y="93"/>
                </a:cubicBezTo>
                <a:cubicBezTo>
                  <a:pt x="210" y="100"/>
                  <a:pt x="197" y="103"/>
                  <a:pt x="171" y="110"/>
                </a:cubicBezTo>
                <a:cubicBezTo>
                  <a:pt x="147" y="103"/>
                  <a:pt x="134" y="100"/>
                  <a:pt x="112" y="94"/>
                </a:cubicBezTo>
                <a:cubicBezTo>
                  <a:pt x="110" y="97"/>
                  <a:pt x="108" y="99"/>
                  <a:pt x="106" y="102"/>
                </a:cubicBezTo>
                <a:cubicBezTo>
                  <a:pt x="107" y="102"/>
                  <a:pt x="107" y="102"/>
                  <a:pt x="108" y="102"/>
                </a:cubicBezTo>
                <a:cubicBezTo>
                  <a:pt x="112" y="102"/>
                  <a:pt x="114" y="105"/>
                  <a:pt x="117" y="106"/>
                </a:cubicBezTo>
                <a:cubicBezTo>
                  <a:pt x="128" y="109"/>
                  <a:pt x="134" y="105"/>
                  <a:pt x="145" y="113"/>
                </a:cubicBezTo>
                <a:cubicBezTo>
                  <a:pt x="147" y="114"/>
                  <a:pt x="147" y="116"/>
                  <a:pt x="147" y="116"/>
                </a:cubicBezTo>
                <a:cubicBezTo>
                  <a:pt x="144" y="118"/>
                  <a:pt x="142" y="122"/>
                  <a:pt x="138" y="123"/>
                </a:cubicBezTo>
                <a:cubicBezTo>
                  <a:pt x="134" y="123"/>
                  <a:pt x="128" y="128"/>
                  <a:pt x="125" y="130"/>
                </a:cubicBezTo>
                <a:cubicBezTo>
                  <a:pt x="123" y="131"/>
                  <a:pt x="122" y="132"/>
                  <a:pt x="120" y="130"/>
                </a:cubicBezTo>
                <a:cubicBezTo>
                  <a:pt x="119" y="128"/>
                  <a:pt x="120" y="120"/>
                  <a:pt x="120" y="118"/>
                </a:cubicBezTo>
                <a:cubicBezTo>
                  <a:pt x="121" y="116"/>
                  <a:pt x="123" y="113"/>
                  <a:pt x="120" y="112"/>
                </a:cubicBezTo>
                <a:cubicBezTo>
                  <a:pt x="119" y="111"/>
                  <a:pt x="117" y="111"/>
                  <a:pt x="116" y="110"/>
                </a:cubicBezTo>
                <a:cubicBezTo>
                  <a:pt x="115" y="109"/>
                  <a:pt x="113" y="108"/>
                  <a:pt x="113" y="108"/>
                </a:cubicBezTo>
                <a:cubicBezTo>
                  <a:pt x="112" y="108"/>
                  <a:pt x="108" y="109"/>
                  <a:pt x="109" y="111"/>
                </a:cubicBezTo>
                <a:cubicBezTo>
                  <a:pt x="109" y="112"/>
                  <a:pt x="113" y="113"/>
                  <a:pt x="112" y="115"/>
                </a:cubicBezTo>
                <a:cubicBezTo>
                  <a:pt x="112" y="117"/>
                  <a:pt x="115" y="117"/>
                  <a:pt x="114" y="118"/>
                </a:cubicBezTo>
                <a:cubicBezTo>
                  <a:pt x="113" y="121"/>
                  <a:pt x="112" y="117"/>
                  <a:pt x="111" y="119"/>
                </a:cubicBezTo>
                <a:cubicBezTo>
                  <a:pt x="111" y="120"/>
                  <a:pt x="110" y="120"/>
                  <a:pt x="110" y="120"/>
                </a:cubicBezTo>
                <a:cubicBezTo>
                  <a:pt x="108" y="121"/>
                  <a:pt x="107" y="119"/>
                  <a:pt x="106" y="118"/>
                </a:cubicBezTo>
                <a:cubicBezTo>
                  <a:pt x="106" y="118"/>
                  <a:pt x="103" y="116"/>
                  <a:pt x="104" y="116"/>
                </a:cubicBezTo>
                <a:cubicBezTo>
                  <a:pt x="105" y="116"/>
                  <a:pt x="106" y="116"/>
                  <a:pt x="106" y="114"/>
                </a:cubicBezTo>
                <a:cubicBezTo>
                  <a:pt x="104" y="109"/>
                  <a:pt x="100" y="117"/>
                  <a:pt x="99" y="117"/>
                </a:cubicBezTo>
                <a:cubicBezTo>
                  <a:pt x="99" y="117"/>
                  <a:pt x="91" y="120"/>
                  <a:pt x="90" y="121"/>
                </a:cubicBezTo>
                <a:cubicBezTo>
                  <a:pt x="90" y="121"/>
                  <a:pt x="90" y="121"/>
                  <a:pt x="90" y="121"/>
                </a:cubicBezTo>
                <a:cubicBezTo>
                  <a:pt x="89" y="122"/>
                  <a:pt x="88" y="123"/>
                  <a:pt x="87" y="124"/>
                </a:cubicBezTo>
                <a:cubicBezTo>
                  <a:pt x="87" y="124"/>
                  <a:pt x="88" y="125"/>
                  <a:pt x="88" y="125"/>
                </a:cubicBezTo>
                <a:cubicBezTo>
                  <a:pt x="92" y="127"/>
                  <a:pt x="99" y="120"/>
                  <a:pt x="99" y="120"/>
                </a:cubicBezTo>
                <a:cubicBezTo>
                  <a:pt x="99" y="119"/>
                  <a:pt x="100" y="119"/>
                  <a:pt x="100" y="118"/>
                </a:cubicBezTo>
                <a:cubicBezTo>
                  <a:pt x="101" y="117"/>
                  <a:pt x="103" y="118"/>
                  <a:pt x="104" y="119"/>
                </a:cubicBezTo>
                <a:cubicBezTo>
                  <a:pt x="105" y="120"/>
                  <a:pt x="105" y="120"/>
                  <a:pt x="105" y="122"/>
                </a:cubicBezTo>
                <a:cubicBezTo>
                  <a:pt x="105" y="123"/>
                  <a:pt x="107" y="121"/>
                  <a:pt x="108" y="121"/>
                </a:cubicBezTo>
                <a:cubicBezTo>
                  <a:pt x="114" y="126"/>
                  <a:pt x="111" y="134"/>
                  <a:pt x="112" y="136"/>
                </a:cubicBezTo>
                <a:cubicBezTo>
                  <a:pt x="112" y="138"/>
                  <a:pt x="111" y="138"/>
                  <a:pt x="109" y="137"/>
                </a:cubicBezTo>
                <a:cubicBezTo>
                  <a:pt x="104" y="134"/>
                  <a:pt x="92" y="134"/>
                  <a:pt x="82" y="151"/>
                </a:cubicBezTo>
                <a:cubicBezTo>
                  <a:pt x="80" y="153"/>
                  <a:pt x="81" y="154"/>
                  <a:pt x="81" y="156"/>
                </a:cubicBezTo>
                <a:cubicBezTo>
                  <a:pt x="81" y="157"/>
                  <a:pt x="79" y="159"/>
                  <a:pt x="78" y="157"/>
                </a:cubicBezTo>
                <a:cubicBezTo>
                  <a:pt x="77" y="156"/>
                  <a:pt x="78" y="154"/>
                  <a:pt x="75" y="155"/>
                </a:cubicBezTo>
                <a:cubicBezTo>
                  <a:pt x="74" y="155"/>
                  <a:pt x="72" y="155"/>
                  <a:pt x="70" y="156"/>
                </a:cubicBezTo>
                <a:cubicBezTo>
                  <a:pt x="67" y="157"/>
                  <a:pt x="65" y="159"/>
                  <a:pt x="64" y="162"/>
                </a:cubicBezTo>
                <a:cubicBezTo>
                  <a:pt x="64" y="163"/>
                  <a:pt x="67" y="166"/>
                  <a:pt x="69" y="166"/>
                </a:cubicBezTo>
                <a:cubicBezTo>
                  <a:pt x="75" y="166"/>
                  <a:pt x="75" y="171"/>
                  <a:pt x="75" y="173"/>
                </a:cubicBezTo>
                <a:cubicBezTo>
                  <a:pt x="76" y="179"/>
                  <a:pt x="73" y="181"/>
                  <a:pt x="70" y="176"/>
                </a:cubicBezTo>
                <a:cubicBezTo>
                  <a:pt x="69" y="174"/>
                  <a:pt x="66" y="174"/>
                  <a:pt x="64" y="173"/>
                </a:cubicBezTo>
                <a:cubicBezTo>
                  <a:pt x="62" y="172"/>
                  <a:pt x="46" y="168"/>
                  <a:pt x="46" y="156"/>
                </a:cubicBezTo>
                <a:cubicBezTo>
                  <a:pt x="46" y="152"/>
                  <a:pt x="49" y="147"/>
                  <a:pt x="51" y="145"/>
                </a:cubicBezTo>
                <a:cubicBezTo>
                  <a:pt x="54" y="142"/>
                  <a:pt x="54" y="135"/>
                  <a:pt x="54" y="134"/>
                </a:cubicBezTo>
                <a:cubicBezTo>
                  <a:pt x="53" y="132"/>
                  <a:pt x="52" y="131"/>
                  <a:pt x="50" y="131"/>
                </a:cubicBezTo>
                <a:cubicBezTo>
                  <a:pt x="47" y="132"/>
                  <a:pt x="44" y="134"/>
                  <a:pt x="40" y="135"/>
                </a:cubicBezTo>
                <a:cubicBezTo>
                  <a:pt x="39" y="135"/>
                  <a:pt x="35" y="136"/>
                  <a:pt x="36" y="134"/>
                </a:cubicBezTo>
                <a:cubicBezTo>
                  <a:pt x="36" y="133"/>
                  <a:pt x="38" y="127"/>
                  <a:pt x="48" y="122"/>
                </a:cubicBezTo>
                <a:cubicBezTo>
                  <a:pt x="45" y="118"/>
                  <a:pt x="42" y="115"/>
                  <a:pt x="39" y="111"/>
                </a:cubicBezTo>
                <a:cubicBezTo>
                  <a:pt x="31" y="166"/>
                  <a:pt x="22" y="221"/>
                  <a:pt x="13" y="276"/>
                </a:cubicBezTo>
                <a:cubicBezTo>
                  <a:pt x="46" y="269"/>
                  <a:pt x="62" y="265"/>
                  <a:pt x="93" y="259"/>
                </a:cubicBezTo>
                <a:cubicBezTo>
                  <a:pt x="124" y="265"/>
                  <a:pt x="139" y="269"/>
                  <a:pt x="171" y="276"/>
                </a:cubicBezTo>
                <a:cubicBezTo>
                  <a:pt x="202" y="269"/>
                  <a:pt x="218" y="265"/>
                  <a:pt x="248" y="259"/>
                </a:cubicBezTo>
                <a:cubicBezTo>
                  <a:pt x="280" y="265"/>
                  <a:pt x="296" y="269"/>
                  <a:pt x="328" y="276"/>
                </a:cubicBezTo>
                <a:close/>
                <a:moveTo>
                  <a:pt x="304" y="230"/>
                </a:moveTo>
                <a:cubicBezTo>
                  <a:pt x="301" y="231"/>
                  <a:pt x="297" y="240"/>
                  <a:pt x="293" y="240"/>
                </a:cubicBezTo>
                <a:cubicBezTo>
                  <a:pt x="292" y="241"/>
                  <a:pt x="290" y="241"/>
                  <a:pt x="290" y="242"/>
                </a:cubicBezTo>
                <a:cubicBezTo>
                  <a:pt x="289" y="243"/>
                  <a:pt x="291" y="243"/>
                  <a:pt x="292" y="243"/>
                </a:cubicBezTo>
                <a:cubicBezTo>
                  <a:pt x="295" y="244"/>
                  <a:pt x="296" y="243"/>
                  <a:pt x="298" y="242"/>
                </a:cubicBezTo>
                <a:cubicBezTo>
                  <a:pt x="299" y="242"/>
                  <a:pt x="301" y="241"/>
                  <a:pt x="301" y="240"/>
                </a:cubicBezTo>
                <a:cubicBezTo>
                  <a:pt x="309" y="235"/>
                  <a:pt x="306" y="230"/>
                  <a:pt x="304" y="230"/>
                </a:cubicBezTo>
                <a:close/>
                <a:moveTo>
                  <a:pt x="81" y="199"/>
                </a:moveTo>
                <a:cubicBezTo>
                  <a:pt x="84" y="200"/>
                  <a:pt x="85" y="201"/>
                  <a:pt x="85" y="203"/>
                </a:cubicBezTo>
                <a:cubicBezTo>
                  <a:pt x="85" y="205"/>
                  <a:pt x="81" y="215"/>
                  <a:pt x="84" y="221"/>
                </a:cubicBezTo>
                <a:cubicBezTo>
                  <a:pt x="85" y="222"/>
                  <a:pt x="88" y="229"/>
                  <a:pt x="90" y="230"/>
                </a:cubicBezTo>
                <a:cubicBezTo>
                  <a:pt x="91" y="230"/>
                  <a:pt x="91" y="231"/>
                  <a:pt x="92" y="231"/>
                </a:cubicBezTo>
                <a:cubicBezTo>
                  <a:pt x="93" y="233"/>
                  <a:pt x="95" y="233"/>
                  <a:pt x="96" y="232"/>
                </a:cubicBezTo>
                <a:cubicBezTo>
                  <a:pt x="98" y="230"/>
                  <a:pt x="94" y="227"/>
                  <a:pt x="95" y="226"/>
                </a:cubicBezTo>
                <a:cubicBezTo>
                  <a:pt x="97" y="223"/>
                  <a:pt x="94" y="220"/>
                  <a:pt x="99" y="217"/>
                </a:cubicBezTo>
                <a:cubicBezTo>
                  <a:pt x="100" y="217"/>
                  <a:pt x="99" y="215"/>
                  <a:pt x="100" y="214"/>
                </a:cubicBezTo>
                <a:cubicBezTo>
                  <a:pt x="101" y="214"/>
                  <a:pt x="102" y="214"/>
                  <a:pt x="103" y="213"/>
                </a:cubicBezTo>
                <a:cubicBezTo>
                  <a:pt x="104" y="212"/>
                  <a:pt x="107" y="206"/>
                  <a:pt x="109" y="206"/>
                </a:cubicBezTo>
                <a:cubicBezTo>
                  <a:pt x="111" y="206"/>
                  <a:pt x="123" y="194"/>
                  <a:pt x="119" y="189"/>
                </a:cubicBezTo>
                <a:cubicBezTo>
                  <a:pt x="117" y="187"/>
                  <a:pt x="104" y="180"/>
                  <a:pt x="103" y="178"/>
                </a:cubicBezTo>
                <a:cubicBezTo>
                  <a:pt x="103" y="177"/>
                  <a:pt x="103" y="175"/>
                  <a:pt x="101" y="174"/>
                </a:cubicBezTo>
                <a:cubicBezTo>
                  <a:pt x="101" y="174"/>
                  <a:pt x="96" y="170"/>
                  <a:pt x="95" y="169"/>
                </a:cubicBezTo>
                <a:cubicBezTo>
                  <a:pt x="95" y="168"/>
                  <a:pt x="88" y="166"/>
                  <a:pt x="82" y="171"/>
                </a:cubicBezTo>
                <a:cubicBezTo>
                  <a:pt x="81" y="171"/>
                  <a:pt x="77" y="180"/>
                  <a:pt x="76" y="182"/>
                </a:cubicBezTo>
                <a:cubicBezTo>
                  <a:pt x="74" y="184"/>
                  <a:pt x="73" y="187"/>
                  <a:pt x="73" y="189"/>
                </a:cubicBezTo>
                <a:cubicBezTo>
                  <a:pt x="73" y="192"/>
                  <a:pt x="75" y="193"/>
                  <a:pt x="76" y="195"/>
                </a:cubicBezTo>
                <a:cubicBezTo>
                  <a:pt x="78" y="197"/>
                  <a:pt x="78" y="199"/>
                  <a:pt x="81" y="199"/>
                </a:cubicBezTo>
                <a:close/>
                <a:moveTo>
                  <a:pt x="271" y="142"/>
                </a:moveTo>
                <a:cubicBezTo>
                  <a:pt x="271" y="142"/>
                  <a:pt x="273" y="142"/>
                  <a:pt x="272" y="141"/>
                </a:cubicBezTo>
                <a:cubicBezTo>
                  <a:pt x="272" y="141"/>
                  <a:pt x="271" y="140"/>
                  <a:pt x="270" y="140"/>
                </a:cubicBezTo>
                <a:cubicBezTo>
                  <a:pt x="270" y="138"/>
                  <a:pt x="271" y="138"/>
                  <a:pt x="269" y="137"/>
                </a:cubicBezTo>
                <a:cubicBezTo>
                  <a:pt x="269" y="136"/>
                  <a:pt x="268" y="135"/>
                  <a:pt x="267" y="134"/>
                </a:cubicBezTo>
                <a:cubicBezTo>
                  <a:pt x="267" y="134"/>
                  <a:pt x="265" y="132"/>
                  <a:pt x="264" y="133"/>
                </a:cubicBezTo>
                <a:cubicBezTo>
                  <a:pt x="264" y="133"/>
                  <a:pt x="267" y="136"/>
                  <a:pt x="267" y="137"/>
                </a:cubicBezTo>
                <a:cubicBezTo>
                  <a:pt x="268" y="138"/>
                  <a:pt x="268" y="139"/>
                  <a:pt x="269" y="140"/>
                </a:cubicBezTo>
                <a:cubicBezTo>
                  <a:pt x="269" y="140"/>
                  <a:pt x="270" y="142"/>
                  <a:pt x="271" y="142"/>
                </a:cubicBezTo>
                <a:close/>
                <a:moveTo>
                  <a:pt x="276" y="152"/>
                </a:moveTo>
                <a:cubicBezTo>
                  <a:pt x="276" y="151"/>
                  <a:pt x="277" y="150"/>
                  <a:pt x="276" y="149"/>
                </a:cubicBezTo>
                <a:cubicBezTo>
                  <a:pt x="276" y="149"/>
                  <a:pt x="275" y="148"/>
                  <a:pt x="274" y="147"/>
                </a:cubicBezTo>
                <a:cubicBezTo>
                  <a:pt x="274" y="146"/>
                  <a:pt x="276" y="147"/>
                  <a:pt x="276" y="147"/>
                </a:cubicBezTo>
                <a:cubicBezTo>
                  <a:pt x="276" y="146"/>
                  <a:pt x="276" y="145"/>
                  <a:pt x="275" y="145"/>
                </a:cubicBezTo>
                <a:cubicBezTo>
                  <a:pt x="274" y="145"/>
                  <a:pt x="273" y="144"/>
                  <a:pt x="272" y="143"/>
                </a:cubicBezTo>
                <a:cubicBezTo>
                  <a:pt x="270" y="142"/>
                  <a:pt x="271" y="145"/>
                  <a:pt x="273" y="147"/>
                </a:cubicBezTo>
                <a:cubicBezTo>
                  <a:pt x="273" y="148"/>
                  <a:pt x="274" y="149"/>
                  <a:pt x="274" y="150"/>
                </a:cubicBezTo>
                <a:cubicBezTo>
                  <a:pt x="274" y="152"/>
                  <a:pt x="266" y="153"/>
                  <a:pt x="270" y="156"/>
                </a:cubicBezTo>
                <a:cubicBezTo>
                  <a:pt x="271" y="157"/>
                  <a:pt x="271" y="156"/>
                  <a:pt x="271" y="156"/>
                </a:cubicBezTo>
                <a:cubicBezTo>
                  <a:pt x="272" y="155"/>
                  <a:pt x="273" y="155"/>
                  <a:pt x="274" y="155"/>
                </a:cubicBezTo>
                <a:cubicBezTo>
                  <a:pt x="275" y="155"/>
                  <a:pt x="276" y="155"/>
                  <a:pt x="277" y="154"/>
                </a:cubicBezTo>
                <a:cubicBezTo>
                  <a:pt x="278" y="154"/>
                  <a:pt x="277" y="153"/>
                  <a:pt x="276" y="152"/>
                </a:cubicBezTo>
                <a:close/>
                <a:moveTo>
                  <a:pt x="69" y="110"/>
                </a:moveTo>
                <a:cubicBezTo>
                  <a:pt x="94" y="83"/>
                  <a:pt x="102" y="72"/>
                  <a:pt x="102" y="56"/>
                </a:cubicBezTo>
                <a:cubicBezTo>
                  <a:pt x="102" y="38"/>
                  <a:pt x="87" y="23"/>
                  <a:pt x="69" y="23"/>
                </a:cubicBezTo>
                <a:cubicBezTo>
                  <a:pt x="50" y="23"/>
                  <a:pt x="35" y="38"/>
                  <a:pt x="35" y="56"/>
                </a:cubicBezTo>
                <a:cubicBezTo>
                  <a:pt x="35" y="72"/>
                  <a:pt x="44" y="83"/>
                  <a:pt x="69" y="1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5319389" y="1143000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471789" y="1244600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08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7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7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7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7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7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0" y="-50503"/>
            <a:ext cx="6164826" cy="696934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929886" y="1923924"/>
            <a:ext cx="4386389" cy="723091"/>
          </a:xfrm>
          <a:prstGeom prst="roundRect">
            <a:avLst>
              <a:gd name="adj" fmla="val 1121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4585" y="1987557"/>
            <a:ext cx="3776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bg1"/>
                </a:solidFill>
                <a:latin typeface="+mj-lt"/>
              </a:rPr>
              <a:t>“UNITED STATE”</a:t>
            </a:r>
            <a:endParaRPr lang="en-US" sz="36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29886" y="2833012"/>
            <a:ext cx="438638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US" sz="1400" b="1" smtClean="0">
                <a:solidFill>
                  <a:schemeClr val="bg2">
                    <a:lumMod val="50000"/>
                  </a:schemeClr>
                </a:solidFill>
              </a:rPr>
              <a:t>psum </a:t>
            </a:r>
            <a:r>
              <a:rPr lang="en-US" sz="1400" b="1">
                <a:solidFill>
                  <a:schemeClr val="bg2">
                    <a:lumMod val="50000"/>
                  </a:schemeClr>
                </a:solidFill>
              </a:rPr>
              <a:t>dolor sit amet, consectetur </a:t>
            </a:r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adipi scing elit. consequat libero tem pusfelis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</a:rPr>
              <a:t>ornare </a:t>
            </a:r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or maxim. Consequat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</a:rPr>
              <a:t>libero tem pusfelis ornare </a:t>
            </a:r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liquam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</a:rPr>
              <a:t>lobortis </a:t>
            </a:r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idleoaa euis phaseleuis uss usce a metus leo. Ut dapibus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</a:rPr>
              <a:t>consequatspu phaseleuis uss usce a metus </a:t>
            </a:r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le.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</a:rPr>
              <a:t>adipi scing elit. consequat libero tem pusfelis ornare or maxim</a:t>
            </a:r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</a:rPr>
              <a:t>elit. consequat libero tem pusfelis ornare </a:t>
            </a:r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or.</a:t>
            </a:r>
            <a:endParaRPr lang="en-US" sz="1400">
              <a:solidFill>
                <a:schemeClr val="bg2">
                  <a:lumMod val="50000"/>
                </a:schemeClr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29886" y="4649777"/>
            <a:ext cx="2125624" cy="4242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USA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53832" y="4649777"/>
            <a:ext cx="2162443" cy="4242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UNITED STATE</a:t>
            </a:r>
            <a:endParaRPr lang="en-US" b="1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8218" y="1499215"/>
            <a:ext cx="6030969" cy="3869911"/>
            <a:chOff x="5157992" y="1665629"/>
            <a:chExt cx="2936367" cy="1919171"/>
          </a:xfrm>
          <a:solidFill>
            <a:schemeClr val="tx2">
              <a:lumMod val="50000"/>
            </a:schemeClr>
          </a:solidFill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379188" y="1665629"/>
              <a:ext cx="365958" cy="271518"/>
            </a:xfrm>
            <a:custGeom>
              <a:avLst/>
              <a:gdLst>
                <a:gd name="T0" fmla="*/ 228 w 257"/>
                <a:gd name="T1" fmla="*/ 167 h 190"/>
                <a:gd name="T2" fmla="*/ 227 w 257"/>
                <a:gd name="T3" fmla="*/ 190 h 190"/>
                <a:gd name="T4" fmla="*/ 150 w 257"/>
                <a:gd name="T5" fmla="*/ 172 h 190"/>
                <a:gd name="T6" fmla="*/ 141 w 257"/>
                <a:gd name="T7" fmla="*/ 172 h 190"/>
                <a:gd name="T8" fmla="*/ 108 w 257"/>
                <a:gd name="T9" fmla="*/ 174 h 190"/>
                <a:gd name="T10" fmla="*/ 102 w 257"/>
                <a:gd name="T11" fmla="*/ 173 h 190"/>
                <a:gd name="T12" fmla="*/ 97 w 257"/>
                <a:gd name="T13" fmla="*/ 174 h 190"/>
                <a:gd name="T14" fmla="*/ 94 w 257"/>
                <a:gd name="T15" fmla="*/ 172 h 190"/>
                <a:gd name="T16" fmla="*/ 86 w 257"/>
                <a:gd name="T17" fmla="*/ 171 h 190"/>
                <a:gd name="T18" fmla="*/ 85 w 257"/>
                <a:gd name="T19" fmla="*/ 168 h 190"/>
                <a:gd name="T20" fmla="*/ 73 w 257"/>
                <a:gd name="T21" fmla="*/ 165 h 190"/>
                <a:gd name="T22" fmla="*/ 66 w 257"/>
                <a:gd name="T23" fmla="*/ 162 h 190"/>
                <a:gd name="T24" fmla="*/ 51 w 257"/>
                <a:gd name="T25" fmla="*/ 165 h 190"/>
                <a:gd name="T26" fmla="*/ 33 w 257"/>
                <a:gd name="T27" fmla="*/ 156 h 190"/>
                <a:gd name="T28" fmla="*/ 29 w 257"/>
                <a:gd name="T29" fmla="*/ 128 h 190"/>
                <a:gd name="T30" fmla="*/ 20 w 257"/>
                <a:gd name="T31" fmla="*/ 126 h 190"/>
                <a:gd name="T32" fmla="*/ 10 w 257"/>
                <a:gd name="T33" fmla="*/ 120 h 190"/>
                <a:gd name="T34" fmla="*/ 0 w 257"/>
                <a:gd name="T35" fmla="*/ 116 h 190"/>
                <a:gd name="T36" fmla="*/ 3 w 257"/>
                <a:gd name="T37" fmla="*/ 103 h 190"/>
                <a:gd name="T38" fmla="*/ 5 w 257"/>
                <a:gd name="T39" fmla="*/ 105 h 190"/>
                <a:gd name="T40" fmla="*/ 7 w 257"/>
                <a:gd name="T41" fmla="*/ 105 h 190"/>
                <a:gd name="T42" fmla="*/ 11 w 257"/>
                <a:gd name="T43" fmla="*/ 99 h 190"/>
                <a:gd name="T44" fmla="*/ 9 w 257"/>
                <a:gd name="T45" fmla="*/ 96 h 190"/>
                <a:gd name="T46" fmla="*/ 7 w 257"/>
                <a:gd name="T47" fmla="*/ 88 h 190"/>
                <a:gd name="T48" fmla="*/ 16 w 257"/>
                <a:gd name="T49" fmla="*/ 85 h 190"/>
                <a:gd name="T50" fmla="*/ 8 w 257"/>
                <a:gd name="T51" fmla="*/ 78 h 190"/>
                <a:gd name="T52" fmla="*/ 6 w 257"/>
                <a:gd name="T53" fmla="*/ 60 h 190"/>
                <a:gd name="T54" fmla="*/ 8 w 257"/>
                <a:gd name="T55" fmla="*/ 41 h 190"/>
                <a:gd name="T56" fmla="*/ 3 w 257"/>
                <a:gd name="T57" fmla="*/ 23 h 190"/>
                <a:gd name="T58" fmla="*/ 10 w 257"/>
                <a:gd name="T59" fmla="*/ 10 h 190"/>
                <a:gd name="T60" fmla="*/ 33 w 257"/>
                <a:gd name="T61" fmla="*/ 30 h 190"/>
                <a:gd name="T62" fmla="*/ 49 w 257"/>
                <a:gd name="T63" fmla="*/ 36 h 190"/>
                <a:gd name="T64" fmla="*/ 55 w 257"/>
                <a:gd name="T65" fmla="*/ 36 h 190"/>
                <a:gd name="T66" fmla="*/ 65 w 257"/>
                <a:gd name="T67" fmla="*/ 42 h 190"/>
                <a:gd name="T68" fmla="*/ 63 w 257"/>
                <a:gd name="T69" fmla="*/ 56 h 190"/>
                <a:gd name="T70" fmla="*/ 48 w 257"/>
                <a:gd name="T71" fmla="*/ 69 h 190"/>
                <a:gd name="T72" fmla="*/ 48 w 257"/>
                <a:gd name="T73" fmla="*/ 74 h 190"/>
                <a:gd name="T74" fmla="*/ 55 w 257"/>
                <a:gd name="T75" fmla="*/ 66 h 190"/>
                <a:gd name="T76" fmla="*/ 70 w 257"/>
                <a:gd name="T77" fmla="*/ 57 h 190"/>
                <a:gd name="T78" fmla="*/ 66 w 257"/>
                <a:gd name="T79" fmla="*/ 64 h 190"/>
                <a:gd name="T80" fmla="*/ 52 w 257"/>
                <a:gd name="T81" fmla="*/ 80 h 190"/>
                <a:gd name="T82" fmla="*/ 46 w 257"/>
                <a:gd name="T83" fmla="*/ 91 h 190"/>
                <a:gd name="T84" fmla="*/ 55 w 257"/>
                <a:gd name="T85" fmla="*/ 87 h 190"/>
                <a:gd name="T86" fmla="*/ 65 w 257"/>
                <a:gd name="T87" fmla="*/ 82 h 190"/>
                <a:gd name="T88" fmla="*/ 71 w 257"/>
                <a:gd name="T89" fmla="*/ 68 h 190"/>
                <a:gd name="T90" fmla="*/ 80 w 257"/>
                <a:gd name="T91" fmla="*/ 54 h 190"/>
                <a:gd name="T92" fmla="*/ 78 w 257"/>
                <a:gd name="T93" fmla="*/ 42 h 190"/>
                <a:gd name="T94" fmla="*/ 75 w 257"/>
                <a:gd name="T95" fmla="*/ 35 h 190"/>
                <a:gd name="T96" fmla="*/ 74 w 257"/>
                <a:gd name="T97" fmla="*/ 46 h 190"/>
                <a:gd name="T98" fmla="*/ 76 w 257"/>
                <a:gd name="T99" fmla="*/ 54 h 190"/>
                <a:gd name="T100" fmla="*/ 72 w 257"/>
                <a:gd name="T101" fmla="*/ 51 h 190"/>
                <a:gd name="T102" fmla="*/ 68 w 257"/>
                <a:gd name="T103" fmla="*/ 41 h 190"/>
                <a:gd name="T104" fmla="*/ 73 w 257"/>
                <a:gd name="T105" fmla="*/ 32 h 190"/>
                <a:gd name="T106" fmla="*/ 74 w 257"/>
                <a:gd name="T107" fmla="*/ 24 h 190"/>
                <a:gd name="T108" fmla="*/ 80 w 257"/>
                <a:gd name="T109" fmla="*/ 30 h 190"/>
                <a:gd name="T110" fmla="*/ 79 w 257"/>
                <a:gd name="T111" fmla="*/ 15 h 190"/>
                <a:gd name="T112" fmla="*/ 77 w 257"/>
                <a:gd name="T113" fmla="*/ 11 h 190"/>
                <a:gd name="T114" fmla="*/ 145 w 257"/>
                <a:gd name="T115" fmla="*/ 19 h 190"/>
                <a:gd name="T116" fmla="*/ 246 w 257"/>
                <a:gd name="T117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7" h="190">
                  <a:moveTo>
                    <a:pt x="257" y="47"/>
                  </a:moveTo>
                  <a:cubicBezTo>
                    <a:pt x="257" y="47"/>
                    <a:pt x="233" y="161"/>
                    <a:pt x="228" y="167"/>
                  </a:cubicBezTo>
                  <a:cubicBezTo>
                    <a:pt x="224" y="174"/>
                    <a:pt x="229" y="172"/>
                    <a:pt x="229" y="179"/>
                  </a:cubicBezTo>
                  <a:cubicBezTo>
                    <a:pt x="229" y="185"/>
                    <a:pt x="227" y="190"/>
                    <a:pt x="227" y="190"/>
                  </a:cubicBezTo>
                  <a:cubicBezTo>
                    <a:pt x="161" y="173"/>
                    <a:pt x="161" y="173"/>
                    <a:pt x="161" y="173"/>
                  </a:cubicBezTo>
                  <a:cubicBezTo>
                    <a:pt x="150" y="172"/>
                    <a:pt x="150" y="172"/>
                    <a:pt x="150" y="172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1" y="172"/>
                    <a:pt x="141" y="172"/>
                    <a:pt x="141" y="17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60" y="163"/>
                    <a:pt x="60" y="163"/>
                    <a:pt x="60" y="163"/>
                  </a:cubicBezTo>
                  <a:cubicBezTo>
                    <a:pt x="51" y="165"/>
                    <a:pt x="51" y="165"/>
                    <a:pt x="51" y="165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6" y="149"/>
                    <a:pt x="35" y="140"/>
                  </a:cubicBezTo>
                  <a:cubicBezTo>
                    <a:pt x="34" y="130"/>
                    <a:pt x="29" y="128"/>
                    <a:pt x="29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6"/>
                    <a:pt x="20" y="120"/>
                    <a:pt x="15" y="120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133" y="16"/>
                    <a:pt x="145" y="19"/>
                  </a:cubicBezTo>
                  <a:cubicBezTo>
                    <a:pt x="156" y="22"/>
                    <a:pt x="230" y="42"/>
                    <a:pt x="235" y="43"/>
                  </a:cubicBezTo>
                  <a:cubicBezTo>
                    <a:pt x="240" y="45"/>
                    <a:pt x="246" y="45"/>
                    <a:pt x="246" y="45"/>
                  </a:cubicBezTo>
                  <a:lnTo>
                    <a:pt x="257" y="47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25595" y="2621841"/>
              <a:ext cx="384509" cy="394627"/>
            </a:xfrm>
            <a:custGeom>
              <a:avLst/>
              <a:gdLst>
                <a:gd name="T0" fmla="*/ 34 w 228"/>
                <a:gd name="T1" fmla="*/ 0 h 234"/>
                <a:gd name="T2" fmla="*/ 228 w 228"/>
                <a:gd name="T3" fmla="*/ 23 h 234"/>
                <a:gd name="T4" fmla="*/ 227 w 228"/>
                <a:gd name="T5" fmla="*/ 44 h 234"/>
                <a:gd name="T6" fmla="*/ 224 w 228"/>
                <a:gd name="T7" fmla="*/ 44 h 234"/>
                <a:gd name="T8" fmla="*/ 210 w 228"/>
                <a:gd name="T9" fmla="*/ 226 h 234"/>
                <a:gd name="T10" fmla="*/ 91 w 228"/>
                <a:gd name="T11" fmla="*/ 215 h 234"/>
                <a:gd name="T12" fmla="*/ 90 w 228"/>
                <a:gd name="T13" fmla="*/ 224 h 234"/>
                <a:gd name="T14" fmla="*/ 32 w 228"/>
                <a:gd name="T15" fmla="*/ 218 h 234"/>
                <a:gd name="T16" fmla="*/ 29 w 228"/>
                <a:gd name="T17" fmla="*/ 234 h 234"/>
                <a:gd name="T18" fmla="*/ 0 w 228"/>
                <a:gd name="T19" fmla="*/ 230 h 234"/>
                <a:gd name="T20" fmla="*/ 34 w 228"/>
                <a:gd name="T2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234">
                  <a:moveTo>
                    <a:pt x="34" y="0"/>
                  </a:moveTo>
                  <a:lnTo>
                    <a:pt x="228" y="23"/>
                  </a:lnTo>
                  <a:lnTo>
                    <a:pt x="227" y="44"/>
                  </a:lnTo>
                  <a:lnTo>
                    <a:pt x="224" y="44"/>
                  </a:lnTo>
                  <a:lnTo>
                    <a:pt x="210" y="226"/>
                  </a:lnTo>
                  <a:lnTo>
                    <a:pt x="91" y="215"/>
                  </a:lnTo>
                  <a:lnTo>
                    <a:pt x="90" y="224"/>
                  </a:lnTo>
                  <a:lnTo>
                    <a:pt x="32" y="218"/>
                  </a:lnTo>
                  <a:lnTo>
                    <a:pt x="29" y="234"/>
                  </a:lnTo>
                  <a:lnTo>
                    <a:pt x="0" y="23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68941" y="2696045"/>
              <a:ext cx="762272" cy="752153"/>
            </a:xfrm>
            <a:custGeom>
              <a:avLst/>
              <a:gdLst>
                <a:gd name="T0" fmla="*/ 450 w 452"/>
                <a:gd name="T1" fmla="*/ 234 h 446"/>
                <a:gd name="T2" fmla="*/ 446 w 452"/>
                <a:gd name="T3" fmla="*/ 215 h 446"/>
                <a:gd name="T4" fmla="*/ 435 w 452"/>
                <a:gd name="T5" fmla="*/ 131 h 446"/>
                <a:gd name="T6" fmla="*/ 417 w 452"/>
                <a:gd name="T7" fmla="*/ 128 h 446"/>
                <a:gd name="T8" fmla="*/ 398 w 452"/>
                <a:gd name="T9" fmla="*/ 117 h 446"/>
                <a:gd name="T10" fmla="*/ 378 w 452"/>
                <a:gd name="T11" fmla="*/ 116 h 446"/>
                <a:gd name="T12" fmla="*/ 365 w 452"/>
                <a:gd name="T13" fmla="*/ 118 h 446"/>
                <a:gd name="T14" fmla="*/ 352 w 452"/>
                <a:gd name="T15" fmla="*/ 122 h 446"/>
                <a:gd name="T16" fmla="*/ 332 w 452"/>
                <a:gd name="T17" fmla="*/ 118 h 446"/>
                <a:gd name="T18" fmla="*/ 325 w 452"/>
                <a:gd name="T19" fmla="*/ 116 h 446"/>
                <a:gd name="T20" fmla="*/ 310 w 452"/>
                <a:gd name="T21" fmla="*/ 112 h 446"/>
                <a:gd name="T22" fmla="*/ 301 w 452"/>
                <a:gd name="T23" fmla="*/ 111 h 446"/>
                <a:gd name="T24" fmla="*/ 284 w 452"/>
                <a:gd name="T25" fmla="*/ 107 h 446"/>
                <a:gd name="T26" fmla="*/ 269 w 452"/>
                <a:gd name="T27" fmla="*/ 101 h 446"/>
                <a:gd name="T28" fmla="*/ 253 w 452"/>
                <a:gd name="T29" fmla="*/ 93 h 446"/>
                <a:gd name="T30" fmla="*/ 242 w 452"/>
                <a:gd name="T31" fmla="*/ 90 h 446"/>
                <a:gd name="T32" fmla="*/ 125 w 452"/>
                <a:gd name="T33" fmla="*/ 182 h 446"/>
                <a:gd name="T34" fmla="*/ 2 w 452"/>
                <a:gd name="T35" fmla="*/ 183 h 446"/>
                <a:gd name="T36" fmla="*/ 13 w 452"/>
                <a:gd name="T37" fmla="*/ 197 h 446"/>
                <a:gd name="T38" fmla="*/ 22 w 452"/>
                <a:gd name="T39" fmla="*/ 205 h 446"/>
                <a:gd name="T40" fmla="*/ 41 w 452"/>
                <a:gd name="T41" fmla="*/ 224 h 446"/>
                <a:gd name="T42" fmla="*/ 55 w 452"/>
                <a:gd name="T43" fmla="*/ 238 h 446"/>
                <a:gd name="T44" fmla="*/ 59 w 452"/>
                <a:gd name="T45" fmla="*/ 259 h 446"/>
                <a:gd name="T46" fmla="*/ 66 w 452"/>
                <a:gd name="T47" fmla="*/ 278 h 446"/>
                <a:gd name="T48" fmla="*/ 74 w 452"/>
                <a:gd name="T49" fmla="*/ 286 h 446"/>
                <a:gd name="T50" fmla="*/ 88 w 452"/>
                <a:gd name="T51" fmla="*/ 296 h 446"/>
                <a:gd name="T52" fmla="*/ 109 w 452"/>
                <a:gd name="T53" fmla="*/ 307 h 446"/>
                <a:gd name="T54" fmla="*/ 120 w 452"/>
                <a:gd name="T55" fmla="*/ 298 h 446"/>
                <a:gd name="T56" fmla="*/ 127 w 452"/>
                <a:gd name="T57" fmla="*/ 283 h 446"/>
                <a:gd name="T58" fmla="*/ 148 w 452"/>
                <a:gd name="T59" fmla="*/ 275 h 446"/>
                <a:gd name="T60" fmla="*/ 170 w 452"/>
                <a:gd name="T61" fmla="*/ 279 h 446"/>
                <a:gd name="T62" fmla="*/ 183 w 452"/>
                <a:gd name="T63" fmla="*/ 292 h 446"/>
                <a:gd name="T64" fmla="*/ 200 w 452"/>
                <a:gd name="T65" fmla="*/ 320 h 446"/>
                <a:gd name="T66" fmla="*/ 210 w 452"/>
                <a:gd name="T67" fmla="*/ 343 h 446"/>
                <a:gd name="T68" fmla="*/ 235 w 452"/>
                <a:gd name="T69" fmla="*/ 372 h 446"/>
                <a:gd name="T70" fmla="*/ 237 w 452"/>
                <a:gd name="T71" fmla="*/ 388 h 446"/>
                <a:gd name="T72" fmla="*/ 249 w 452"/>
                <a:gd name="T73" fmla="*/ 416 h 446"/>
                <a:gd name="T74" fmla="*/ 273 w 452"/>
                <a:gd name="T75" fmla="*/ 427 h 446"/>
                <a:gd name="T76" fmla="*/ 291 w 452"/>
                <a:gd name="T77" fmla="*/ 438 h 446"/>
                <a:gd name="T78" fmla="*/ 305 w 452"/>
                <a:gd name="T79" fmla="*/ 442 h 446"/>
                <a:gd name="T80" fmla="*/ 321 w 452"/>
                <a:gd name="T81" fmla="*/ 441 h 446"/>
                <a:gd name="T82" fmla="*/ 317 w 452"/>
                <a:gd name="T83" fmla="*/ 425 h 446"/>
                <a:gd name="T84" fmla="*/ 308 w 452"/>
                <a:gd name="T85" fmla="*/ 404 h 446"/>
                <a:gd name="T86" fmla="*/ 318 w 452"/>
                <a:gd name="T87" fmla="*/ 370 h 446"/>
                <a:gd name="T88" fmla="*/ 311 w 452"/>
                <a:gd name="T89" fmla="*/ 361 h 446"/>
                <a:gd name="T90" fmla="*/ 326 w 452"/>
                <a:gd name="T91" fmla="*/ 355 h 446"/>
                <a:gd name="T92" fmla="*/ 324 w 452"/>
                <a:gd name="T93" fmla="*/ 350 h 446"/>
                <a:gd name="T94" fmla="*/ 338 w 452"/>
                <a:gd name="T95" fmla="*/ 350 h 446"/>
                <a:gd name="T96" fmla="*/ 336 w 452"/>
                <a:gd name="T97" fmla="*/ 345 h 446"/>
                <a:gd name="T98" fmla="*/ 347 w 452"/>
                <a:gd name="T99" fmla="*/ 342 h 446"/>
                <a:gd name="T100" fmla="*/ 346 w 452"/>
                <a:gd name="T101" fmla="*/ 331 h 446"/>
                <a:gd name="T102" fmla="*/ 357 w 452"/>
                <a:gd name="T103" fmla="*/ 329 h 446"/>
                <a:gd name="T104" fmla="*/ 367 w 452"/>
                <a:gd name="T105" fmla="*/ 329 h 446"/>
                <a:gd name="T106" fmla="*/ 395 w 452"/>
                <a:gd name="T107" fmla="*/ 314 h 446"/>
                <a:gd name="T108" fmla="*/ 403 w 452"/>
                <a:gd name="T109" fmla="*/ 305 h 446"/>
                <a:gd name="T110" fmla="*/ 403 w 452"/>
                <a:gd name="T111" fmla="*/ 296 h 446"/>
                <a:gd name="T112" fmla="*/ 410 w 452"/>
                <a:gd name="T113" fmla="*/ 286 h 446"/>
                <a:gd name="T114" fmla="*/ 412 w 452"/>
                <a:gd name="T115" fmla="*/ 299 h 446"/>
                <a:gd name="T116" fmla="*/ 439 w 452"/>
                <a:gd name="T117" fmla="*/ 288 h 446"/>
                <a:gd name="T118" fmla="*/ 447 w 452"/>
                <a:gd name="T119" fmla="*/ 26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2" h="446">
                  <a:moveTo>
                    <a:pt x="446" y="253"/>
                  </a:moveTo>
                  <a:lnTo>
                    <a:pt x="448" y="245"/>
                  </a:lnTo>
                  <a:lnTo>
                    <a:pt x="452" y="240"/>
                  </a:lnTo>
                  <a:lnTo>
                    <a:pt x="450" y="234"/>
                  </a:lnTo>
                  <a:lnTo>
                    <a:pt x="448" y="226"/>
                  </a:lnTo>
                  <a:lnTo>
                    <a:pt x="447" y="223"/>
                  </a:lnTo>
                  <a:lnTo>
                    <a:pt x="447" y="217"/>
                  </a:lnTo>
                  <a:lnTo>
                    <a:pt x="446" y="215"/>
                  </a:lnTo>
                  <a:lnTo>
                    <a:pt x="442" y="206"/>
                  </a:lnTo>
                  <a:lnTo>
                    <a:pt x="442" y="204"/>
                  </a:lnTo>
                  <a:lnTo>
                    <a:pt x="435" y="198"/>
                  </a:lnTo>
                  <a:lnTo>
                    <a:pt x="435" y="131"/>
                  </a:lnTo>
                  <a:lnTo>
                    <a:pt x="425" y="130"/>
                  </a:lnTo>
                  <a:lnTo>
                    <a:pt x="423" y="132"/>
                  </a:lnTo>
                  <a:lnTo>
                    <a:pt x="420" y="131"/>
                  </a:lnTo>
                  <a:lnTo>
                    <a:pt x="417" y="128"/>
                  </a:lnTo>
                  <a:lnTo>
                    <a:pt x="413" y="126"/>
                  </a:lnTo>
                  <a:lnTo>
                    <a:pt x="408" y="126"/>
                  </a:lnTo>
                  <a:lnTo>
                    <a:pt x="402" y="122"/>
                  </a:lnTo>
                  <a:lnTo>
                    <a:pt x="398" y="117"/>
                  </a:lnTo>
                  <a:lnTo>
                    <a:pt x="393" y="116"/>
                  </a:lnTo>
                  <a:lnTo>
                    <a:pt x="385" y="118"/>
                  </a:lnTo>
                  <a:lnTo>
                    <a:pt x="383" y="117"/>
                  </a:lnTo>
                  <a:lnTo>
                    <a:pt x="378" y="116"/>
                  </a:lnTo>
                  <a:lnTo>
                    <a:pt x="374" y="119"/>
                  </a:lnTo>
                  <a:lnTo>
                    <a:pt x="372" y="120"/>
                  </a:lnTo>
                  <a:lnTo>
                    <a:pt x="369" y="118"/>
                  </a:lnTo>
                  <a:lnTo>
                    <a:pt x="365" y="118"/>
                  </a:lnTo>
                  <a:lnTo>
                    <a:pt x="363" y="121"/>
                  </a:lnTo>
                  <a:lnTo>
                    <a:pt x="358" y="124"/>
                  </a:lnTo>
                  <a:lnTo>
                    <a:pt x="354" y="125"/>
                  </a:lnTo>
                  <a:lnTo>
                    <a:pt x="352" y="122"/>
                  </a:lnTo>
                  <a:lnTo>
                    <a:pt x="349" y="119"/>
                  </a:lnTo>
                  <a:lnTo>
                    <a:pt x="341" y="120"/>
                  </a:lnTo>
                  <a:lnTo>
                    <a:pt x="336" y="117"/>
                  </a:lnTo>
                  <a:lnTo>
                    <a:pt x="332" y="118"/>
                  </a:lnTo>
                  <a:lnTo>
                    <a:pt x="330" y="122"/>
                  </a:lnTo>
                  <a:lnTo>
                    <a:pt x="328" y="123"/>
                  </a:lnTo>
                  <a:lnTo>
                    <a:pt x="327" y="118"/>
                  </a:lnTo>
                  <a:lnTo>
                    <a:pt x="325" y="116"/>
                  </a:lnTo>
                  <a:lnTo>
                    <a:pt x="319" y="120"/>
                  </a:lnTo>
                  <a:lnTo>
                    <a:pt x="318" y="116"/>
                  </a:lnTo>
                  <a:lnTo>
                    <a:pt x="312" y="112"/>
                  </a:lnTo>
                  <a:lnTo>
                    <a:pt x="310" y="112"/>
                  </a:lnTo>
                  <a:lnTo>
                    <a:pt x="308" y="115"/>
                  </a:lnTo>
                  <a:lnTo>
                    <a:pt x="305" y="117"/>
                  </a:lnTo>
                  <a:lnTo>
                    <a:pt x="302" y="116"/>
                  </a:lnTo>
                  <a:lnTo>
                    <a:pt x="301" y="111"/>
                  </a:lnTo>
                  <a:lnTo>
                    <a:pt x="298" y="111"/>
                  </a:lnTo>
                  <a:lnTo>
                    <a:pt x="295" y="105"/>
                  </a:lnTo>
                  <a:lnTo>
                    <a:pt x="287" y="105"/>
                  </a:lnTo>
                  <a:lnTo>
                    <a:pt x="284" y="107"/>
                  </a:lnTo>
                  <a:lnTo>
                    <a:pt x="281" y="104"/>
                  </a:lnTo>
                  <a:lnTo>
                    <a:pt x="280" y="104"/>
                  </a:lnTo>
                  <a:lnTo>
                    <a:pt x="275" y="105"/>
                  </a:lnTo>
                  <a:lnTo>
                    <a:pt x="269" y="101"/>
                  </a:lnTo>
                  <a:lnTo>
                    <a:pt x="261" y="101"/>
                  </a:lnTo>
                  <a:lnTo>
                    <a:pt x="259" y="94"/>
                  </a:lnTo>
                  <a:lnTo>
                    <a:pt x="255" y="92"/>
                  </a:lnTo>
                  <a:lnTo>
                    <a:pt x="253" y="93"/>
                  </a:lnTo>
                  <a:lnTo>
                    <a:pt x="250" y="92"/>
                  </a:lnTo>
                  <a:lnTo>
                    <a:pt x="247" y="93"/>
                  </a:lnTo>
                  <a:lnTo>
                    <a:pt x="244" y="93"/>
                  </a:lnTo>
                  <a:lnTo>
                    <a:pt x="242" y="90"/>
                  </a:lnTo>
                  <a:lnTo>
                    <a:pt x="235" y="83"/>
                  </a:lnTo>
                  <a:lnTo>
                    <a:pt x="239" y="6"/>
                  </a:lnTo>
                  <a:lnTo>
                    <a:pt x="139" y="0"/>
                  </a:lnTo>
                  <a:lnTo>
                    <a:pt x="125" y="182"/>
                  </a:lnTo>
                  <a:lnTo>
                    <a:pt x="6" y="171"/>
                  </a:lnTo>
                  <a:lnTo>
                    <a:pt x="5" y="180"/>
                  </a:lnTo>
                  <a:lnTo>
                    <a:pt x="0" y="180"/>
                  </a:lnTo>
                  <a:lnTo>
                    <a:pt x="2" y="183"/>
                  </a:lnTo>
                  <a:lnTo>
                    <a:pt x="7" y="186"/>
                  </a:lnTo>
                  <a:lnTo>
                    <a:pt x="10" y="190"/>
                  </a:lnTo>
                  <a:lnTo>
                    <a:pt x="11" y="193"/>
                  </a:lnTo>
                  <a:lnTo>
                    <a:pt x="13" y="197"/>
                  </a:lnTo>
                  <a:lnTo>
                    <a:pt x="15" y="198"/>
                  </a:lnTo>
                  <a:lnTo>
                    <a:pt x="18" y="200"/>
                  </a:lnTo>
                  <a:lnTo>
                    <a:pt x="21" y="202"/>
                  </a:lnTo>
                  <a:lnTo>
                    <a:pt x="22" y="205"/>
                  </a:lnTo>
                  <a:lnTo>
                    <a:pt x="26" y="210"/>
                  </a:lnTo>
                  <a:lnTo>
                    <a:pt x="30" y="213"/>
                  </a:lnTo>
                  <a:lnTo>
                    <a:pt x="38" y="224"/>
                  </a:lnTo>
                  <a:lnTo>
                    <a:pt x="41" y="224"/>
                  </a:lnTo>
                  <a:lnTo>
                    <a:pt x="44" y="227"/>
                  </a:lnTo>
                  <a:lnTo>
                    <a:pt x="48" y="230"/>
                  </a:lnTo>
                  <a:lnTo>
                    <a:pt x="53" y="234"/>
                  </a:lnTo>
                  <a:lnTo>
                    <a:pt x="55" y="238"/>
                  </a:lnTo>
                  <a:lnTo>
                    <a:pt x="55" y="245"/>
                  </a:lnTo>
                  <a:lnTo>
                    <a:pt x="59" y="251"/>
                  </a:lnTo>
                  <a:lnTo>
                    <a:pt x="60" y="255"/>
                  </a:lnTo>
                  <a:lnTo>
                    <a:pt x="59" y="259"/>
                  </a:lnTo>
                  <a:lnTo>
                    <a:pt x="59" y="264"/>
                  </a:lnTo>
                  <a:lnTo>
                    <a:pt x="60" y="270"/>
                  </a:lnTo>
                  <a:lnTo>
                    <a:pt x="65" y="275"/>
                  </a:lnTo>
                  <a:lnTo>
                    <a:pt x="66" y="278"/>
                  </a:lnTo>
                  <a:lnTo>
                    <a:pt x="67" y="279"/>
                  </a:lnTo>
                  <a:lnTo>
                    <a:pt x="69" y="281"/>
                  </a:lnTo>
                  <a:lnTo>
                    <a:pt x="71" y="283"/>
                  </a:lnTo>
                  <a:lnTo>
                    <a:pt x="74" y="286"/>
                  </a:lnTo>
                  <a:lnTo>
                    <a:pt x="78" y="289"/>
                  </a:lnTo>
                  <a:lnTo>
                    <a:pt x="81" y="292"/>
                  </a:lnTo>
                  <a:lnTo>
                    <a:pt x="84" y="293"/>
                  </a:lnTo>
                  <a:lnTo>
                    <a:pt x="88" y="296"/>
                  </a:lnTo>
                  <a:lnTo>
                    <a:pt x="94" y="299"/>
                  </a:lnTo>
                  <a:lnTo>
                    <a:pt x="101" y="304"/>
                  </a:lnTo>
                  <a:lnTo>
                    <a:pt x="104" y="305"/>
                  </a:lnTo>
                  <a:lnTo>
                    <a:pt x="109" y="307"/>
                  </a:lnTo>
                  <a:lnTo>
                    <a:pt x="113" y="307"/>
                  </a:lnTo>
                  <a:lnTo>
                    <a:pt x="115" y="303"/>
                  </a:lnTo>
                  <a:lnTo>
                    <a:pt x="118" y="300"/>
                  </a:lnTo>
                  <a:lnTo>
                    <a:pt x="120" y="298"/>
                  </a:lnTo>
                  <a:lnTo>
                    <a:pt x="123" y="297"/>
                  </a:lnTo>
                  <a:lnTo>
                    <a:pt x="123" y="292"/>
                  </a:lnTo>
                  <a:lnTo>
                    <a:pt x="125" y="288"/>
                  </a:lnTo>
                  <a:lnTo>
                    <a:pt x="127" y="283"/>
                  </a:lnTo>
                  <a:lnTo>
                    <a:pt x="132" y="277"/>
                  </a:lnTo>
                  <a:lnTo>
                    <a:pt x="139" y="276"/>
                  </a:lnTo>
                  <a:lnTo>
                    <a:pt x="143" y="275"/>
                  </a:lnTo>
                  <a:lnTo>
                    <a:pt x="148" y="275"/>
                  </a:lnTo>
                  <a:lnTo>
                    <a:pt x="153" y="277"/>
                  </a:lnTo>
                  <a:lnTo>
                    <a:pt x="159" y="278"/>
                  </a:lnTo>
                  <a:lnTo>
                    <a:pt x="162" y="278"/>
                  </a:lnTo>
                  <a:lnTo>
                    <a:pt x="170" y="279"/>
                  </a:lnTo>
                  <a:lnTo>
                    <a:pt x="173" y="281"/>
                  </a:lnTo>
                  <a:lnTo>
                    <a:pt x="176" y="287"/>
                  </a:lnTo>
                  <a:lnTo>
                    <a:pt x="178" y="287"/>
                  </a:lnTo>
                  <a:lnTo>
                    <a:pt x="183" y="292"/>
                  </a:lnTo>
                  <a:lnTo>
                    <a:pt x="187" y="294"/>
                  </a:lnTo>
                  <a:lnTo>
                    <a:pt x="190" y="300"/>
                  </a:lnTo>
                  <a:lnTo>
                    <a:pt x="196" y="308"/>
                  </a:lnTo>
                  <a:lnTo>
                    <a:pt x="200" y="320"/>
                  </a:lnTo>
                  <a:lnTo>
                    <a:pt x="203" y="324"/>
                  </a:lnTo>
                  <a:lnTo>
                    <a:pt x="207" y="332"/>
                  </a:lnTo>
                  <a:lnTo>
                    <a:pt x="207" y="335"/>
                  </a:lnTo>
                  <a:lnTo>
                    <a:pt x="210" y="343"/>
                  </a:lnTo>
                  <a:lnTo>
                    <a:pt x="218" y="350"/>
                  </a:lnTo>
                  <a:lnTo>
                    <a:pt x="220" y="358"/>
                  </a:lnTo>
                  <a:lnTo>
                    <a:pt x="230" y="370"/>
                  </a:lnTo>
                  <a:lnTo>
                    <a:pt x="235" y="372"/>
                  </a:lnTo>
                  <a:lnTo>
                    <a:pt x="234" y="381"/>
                  </a:lnTo>
                  <a:lnTo>
                    <a:pt x="232" y="383"/>
                  </a:lnTo>
                  <a:lnTo>
                    <a:pt x="234" y="385"/>
                  </a:lnTo>
                  <a:lnTo>
                    <a:pt x="237" y="388"/>
                  </a:lnTo>
                  <a:lnTo>
                    <a:pt x="237" y="394"/>
                  </a:lnTo>
                  <a:lnTo>
                    <a:pt x="243" y="405"/>
                  </a:lnTo>
                  <a:lnTo>
                    <a:pt x="246" y="411"/>
                  </a:lnTo>
                  <a:lnTo>
                    <a:pt x="249" y="416"/>
                  </a:lnTo>
                  <a:lnTo>
                    <a:pt x="251" y="421"/>
                  </a:lnTo>
                  <a:lnTo>
                    <a:pt x="259" y="422"/>
                  </a:lnTo>
                  <a:lnTo>
                    <a:pt x="264" y="427"/>
                  </a:lnTo>
                  <a:lnTo>
                    <a:pt x="273" y="427"/>
                  </a:lnTo>
                  <a:lnTo>
                    <a:pt x="280" y="434"/>
                  </a:lnTo>
                  <a:lnTo>
                    <a:pt x="284" y="434"/>
                  </a:lnTo>
                  <a:lnTo>
                    <a:pt x="286" y="437"/>
                  </a:lnTo>
                  <a:lnTo>
                    <a:pt x="291" y="438"/>
                  </a:lnTo>
                  <a:lnTo>
                    <a:pt x="292" y="436"/>
                  </a:lnTo>
                  <a:lnTo>
                    <a:pt x="302" y="438"/>
                  </a:lnTo>
                  <a:lnTo>
                    <a:pt x="302" y="439"/>
                  </a:lnTo>
                  <a:lnTo>
                    <a:pt x="305" y="442"/>
                  </a:lnTo>
                  <a:lnTo>
                    <a:pt x="310" y="446"/>
                  </a:lnTo>
                  <a:lnTo>
                    <a:pt x="313" y="444"/>
                  </a:lnTo>
                  <a:lnTo>
                    <a:pt x="314" y="442"/>
                  </a:lnTo>
                  <a:lnTo>
                    <a:pt x="321" y="441"/>
                  </a:lnTo>
                  <a:lnTo>
                    <a:pt x="319" y="436"/>
                  </a:lnTo>
                  <a:lnTo>
                    <a:pt x="319" y="433"/>
                  </a:lnTo>
                  <a:lnTo>
                    <a:pt x="318" y="429"/>
                  </a:lnTo>
                  <a:lnTo>
                    <a:pt x="317" y="425"/>
                  </a:lnTo>
                  <a:lnTo>
                    <a:pt x="314" y="423"/>
                  </a:lnTo>
                  <a:lnTo>
                    <a:pt x="312" y="417"/>
                  </a:lnTo>
                  <a:lnTo>
                    <a:pt x="311" y="411"/>
                  </a:lnTo>
                  <a:lnTo>
                    <a:pt x="308" y="404"/>
                  </a:lnTo>
                  <a:lnTo>
                    <a:pt x="308" y="398"/>
                  </a:lnTo>
                  <a:lnTo>
                    <a:pt x="311" y="389"/>
                  </a:lnTo>
                  <a:lnTo>
                    <a:pt x="314" y="380"/>
                  </a:lnTo>
                  <a:lnTo>
                    <a:pt x="318" y="370"/>
                  </a:lnTo>
                  <a:lnTo>
                    <a:pt x="317" y="368"/>
                  </a:lnTo>
                  <a:lnTo>
                    <a:pt x="314" y="366"/>
                  </a:lnTo>
                  <a:lnTo>
                    <a:pt x="311" y="363"/>
                  </a:lnTo>
                  <a:lnTo>
                    <a:pt x="311" y="361"/>
                  </a:lnTo>
                  <a:lnTo>
                    <a:pt x="313" y="362"/>
                  </a:lnTo>
                  <a:lnTo>
                    <a:pt x="322" y="361"/>
                  </a:lnTo>
                  <a:lnTo>
                    <a:pt x="323" y="361"/>
                  </a:lnTo>
                  <a:lnTo>
                    <a:pt x="326" y="355"/>
                  </a:lnTo>
                  <a:lnTo>
                    <a:pt x="323" y="355"/>
                  </a:lnTo>
                  <a:lnTo>
                    <a:pt x="322" y="353"/>
                  </a:lnTo>
                  <a:lnTo>
                    <a:pt x="322" y="351"/>
                  </a:lnTo>
                  <a:lnTo>
                    <a:pt x="324" y="350"/>
                  </a:lnTo>
                  <a:lnTo>
                    <a:pt x="328" y="350"/>
                  </a:lnTo>
                  <a:lnTo>
                    <a:pt x="333" y="350"/>
                  </a:lnTo>
                  <a:lnTo>
                    <a:pt x="335" y="351"/>
                  </a:lnTo>
                  <a:lnTo>
                    <a:pt x="338" y="350"/>
                  </a:lnTo>
                  <a:lnTo>
                    <a:pt x="343" y="346"/>
                  </a:lnTo>
                  <a:lnTo>
                    <a:pt x="341" y="346"/>
                  </a:lnTo>
                  <a:lnTo>
                    <a:pt x="337" y="349"/>
                  </a:lnTo>
                  <a:lnTo>
                    <a:pt x="336" y="345"/>
                  </a:lnTo>
                  <a:lnTo>
                    <a:pt x="338" y="339"/>
                  </a:lnTo>
                  <a:lnTo>
                    <a:pt x="340" y="341"/>
                  </a:lnTo>
                  <a:lnTo>
                    <a:pt x="342" y="342"/>
                  </a:lnTo>
                  <a:lnTo>
                    <a:pt x="347" y="342"/>
                  </a:lnTo>
                  <a:lnTo>
                    <a:pt x="349" y="340"/>
                  </a:lnTo>
                  <a:lnTo>
                    <a:pt x="348" y="336"/>
                  </a:lnTo>
                  <a:lnTo>
                    <a:pt x="345" y="332"/>
                  </a:lnTo>
                  <a:lnTo>
                    <a:pt x="346" y="331"/>
                  </a:lnTo>
                  <a:lnTo>
                    <a:pt x="349" y="331"/>
                  </a:lnTo>
                  <a:lnTo>
                    <a:pt x="352" y="329"/>
                  </a:lnTo>
                  <a:lnTo>
                    <a:pt x="354" y="331"/>
                  </a:lnTo>
                  <a:lnTo>
                    <a:pt x="357" y="329"/>
                  </a:lnTo>
                  <a:lnTo>
                    <a:pt x="358" y="331"/>
                  </a:lnTo>
                  <a:lnTo>
                    <a:pt x="361" y="333"/>
                  </a:lnTo>
                  <a:lnTo>
                    <a:pt x="364" y="331"/>
                  </a:lnTo>
                  <a:lnTo>
                    <a:pt x="367" y="329"/>
                  </a:lnTo>
                  <a:lnTo>
                    <a:pt x="374" y="327"/>
                  </a:lnTo>
                  <a:lnTo>
                    <a:pt x="381" y="326"/>
                  </a:lnTo>
                  <a:lnTo>
                    <a:pt x="392" y="320"/>
                  </a:lnTo>
                  <a:lnTo>
                    <a:pt x="395" y="314"/>
                  </a:lnTo>
                  <a:lnTo>
                    <a:pt x="396" y="309"/>
                  </a:lnTo>
                  <a:lnTo>
                    <a:pt x="399" y="307"/>
                  </a:lnTo>
                  <a:lnTo>
                    <a:pt x="402" y="306"/>
                  </a:lnTo>
                  <a:lnTo>
                    <a:pt x="403" y="305"/>
                  </a:lnTo>
                  <a:lnTo>
                    <a:pt x="406" y="303"/>
                  </a:lnTo>
                  <a:lnTo>
                    <a:pt x="405" y="300"/>
                  </a:lnTo>
                  <a:lnTo>
                    <a:pt x="404" y="297"/>
                  </a:lnTo>
                  <a:lnTo>
                    <a:pt x="403" y="296"/>
                  </a:lnTo>
                  <a:lnTo>
                    <a:pt x="402" y="294"/>
                  </a:lnTo>
                  <a:lnTo>
                    <a:pt x="403" y="291"/>
                  </a:lnTo>
                  <a:lnTo>
                    <a:pt x="407" y="288"/>
                  </a:lnTo>
                  <a:lnTo>
                    <a:pt x="410" y="286"/>
                  </a:lnTo>
                  <a:lnTo>
                    <a:pt x="412" y="286"/>
                  </a:lnTo>
                  <a:lnTo>
                    <a:pt x="412" y="289"/>
                  </a:lnTo>
                  <a:lnTo>
                    <a:pt x="412" y="293"/>
                  </a:lnTo>
                  <a:lnTo>
                    <a:pt x="412" y="299"/>
                  </a:lnTo>
                  <a:lnTo>
                    <a:pt x="413" y="300"/>
                  </a:lnTo>
                  <a:lnTo>
                    <a:pt x="419" y="295"/>
                  </a:lnTo>
                  <a:lnTo>
                    <a:pt x="424" y="294"/>
                  </a:lnTo>
                  <a:lnTo>
                    <a:pt x="439" y="288"/>
                  </a:lnTo>
                  <a:lnTo>
                    <a:pt x="441" y="287"/>
                  </a:lnTo>
                  <a:lnTo>
                    <a:pt x="444" y="282"/>
                  </a:lnTo>
                  <a:lnTo>
                    <a:pt x="447" y="272"/>
                  </a:lnTo>
                  <a:lnTo>
                    <a:pt x="447" y="268"/>
                  </a:lnTo>
                  <a:lnTo>
                    <a:pt x="444" y="261"/>
                  </a:lnTo>
                  <a:lnTo>
                    <a:pt x="446" y="256"/>
                  </a:lnTo>
                  <a:lnTo>
                    <a:pt x="446" y="253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5613602" y="2574620"/>
              <a:ext cx="369330" cy="435102"/>
            </a:xfrm>
            <a:custGeom>
              <a:avLst/>
              <a:gdLst>
                <a:gd name="T0" fmla="*/ 73 w 259"/>
                <a:gd name="T1" fmla="*/ 0 h 304"/>
                <a:gd name="T2" fmla="*/ 68 w 259"/>
                <a:gd name="T3" fmla="*/ 25 h 304"/>
                <a:gd name="T4" fmla="*/ 62 w 259"/>
                <a:gd name="T5" fmla="*/ 43 h 304"/>
                <a:gd name="T6" fmla="*/ 59 w 259"/>
                <a:gd name="T7" fmla="*/ 45 h 304"/>
                <a:gd name="T8" fmla="*/ 56 w 259"/>
                <a:gd name="T9" fmla="*/ 43 h 304"/>
                <a:gd name="T10" fmla="*/ 51 w 259"/>
                <a:gd name="T11" fmla="*/ 39 h 304"/>
                <a:gd name="T12" fmla="*/ 47 w 259"/>
                <a:gd name="T13" fmla="*/ 41 h 304"/>
                <a:gd name="T14" fmla="*/ 45 w 259"/>
                <a:gd name="T15" fmla="*/ 37 h 304"/>
                <a:gd name="T16" fmla="*/ 38 w 259"/>
                <a:gd name="T17" fmla="*/ 39 h 304"/>
                <a:gd name="T18" fmla="*/ 35 w 259"/>
                <a:gd name="T19" fmla="*/ 42 h 304"/>
                <a:gd name="T20" fmla="*/ 35 w 259"/>
                <a:gd name="T21" fmla="*/ 53 h 304"/>
                <a:gd name="T22" fmla="*/ 35 w 259"/>
                <a:gd name="T23" fmla="*/ 67 h 304"/>
                <a:gd name="T24" fmla="*/ 35 w 259"/>
                <a:gd name="T25" fmla="*/ 80 h 304"/>
                <a:gd name="T26" fmla="*/ 34 w 259"/>
                <a:gd name="T27" fmla="*/ 84 h 304"/>
                <a:gd name="T28" fmla="*/ 31 w 259"/>
                <a:gd name="T29" fmla="*/ 89 h 304"/>
                <a:gd name="T30" fmla="*/ 30 w 259"/>
                <a:gd name="T31" fmla="*/ 94 h 304"/>
                <a:gd name="T32" fmla="*/ 30 w 259"/>
                <a:gd name="T33" fmla="*/ 101 h 304"/>
                <a:gd name="T34" fmla="*/ 34 w 259"/>
                <a:gd name="T35" fmla="*/ 110 h 304"/>
                <a:gd name="T36" fmla="*/ 35 w 259"/>
                <a:gd name="T37" fmla="*/ 119 h 304"/>
                <a:gd name="T38" fmla="*/ 37 w 259"/>
                <a:gd name="T39" fmla="*/ 122 h 304"/>
                <a:gd name="T40" fmla="*/ 42 w 259"/>
                <a:gd name="T41" fmla="*/ 128 h 304"/>
                <a:gd name="T42" fmla="*/ 39 w 259"/>
                <a:gd name="T43" fmla="*/ 130 h 304"/>
                <a:gd name="T44" fmla="*/ 34 w 259"/>
                <a:gd name="T45" fmla="*/ 134 h 304"/>
                <a:gd name="T46" fmla="*/ 24 w 259"/>
                <a:gd name="T47" fmla="*/ 141 h 304"/>
                <a:gd name="T48" fmla="*/ 21 w 259"/>
                <a:gd name="T49" fmla="*/ 154 h 304"/>
                <a:gd name="T50" fmla="*/ 17 w 259"/>
                <a:gd name="T51" fmla="*/ 162 h 304"/>
                <a:gd name="T52" fmla="*/ 13 w 259"/>
                <a:gd name="T53" fmla="*/ 166 h 304"/>
                <a:gd name="T54" fmla="*/ 11 w 259"/>
                <a:gd name="T55" fmla="*/ 167 h 304"/>
                <a:gd name="T56" fmla="*/ 9 w 259"/>
                <a:gd name="T57" fmla="*/ 171 h 304"/>
                <a:gd name="T58" fmla="*/ 10 w 259"/>
                <a:gd name="T59" fmla="*/ 178 h 304"/>
                <a:gd name="T60" fmla="*/ 9 w 259"/>
                <a:gd name="T61" fmla="*/ 183 h 304"/>
                <a:gd name="T62" fmla="*/ 15 w 259"/>
                <a:gd name="T63" fmla="*/ 188 h 304"/>
                <a:gd name="T64" fmla="*/ 13 w 259"/>
                <a:gd name="T65" fmla="*/ 192 h 304"/>
                <a:gd name="T66" fmla="*/ 5 w 259"/>
                <a:gd name="T67" fmla="*/ 196 h 304"/>
                <a:gd name="T68" fmla="*/ 3 w 259"/>
                <a:gd name="T69" fmla="*/ 200 h 304"/>
                <a:gd name="T70" fmla="*/ 0 w 259"/>
                <a:gd name="T71" fmla="*/ 206 h 304"/>
                <a:gd name="T72" fmla="*/ 139 w 259"/>
                <a:gd name="T73" fmla="*/ 291 h 304"/>
                <a:gd name="T74" fmla="*/ 182 w 259"/>
                <a:gd name="T75" fmla="*/ 299 h 304"/>
                <a:gd name="T76" fmla="*/ 218 w 259"/>
                <a:gd name="T77" fmla="*/ 304 h 304"/>
                <a:gd name="T78" fmla="*/ 219 w 259"/>
                <a:gd name="T79" fmla="*/ 304 h 304"/>
                <a:gd name="T80" fmla="*/ 259 w 259"/>
                <a:gd name="T81" fmla="*/ 33 h 304"/>
                <a:gd name="T82" fmla="*/ 73 w 259"/>
                <a:gd name="T8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304">
                  <a:moveTo>
                    <a:pt x="73" y="0"/>
                  </a:moveTo>
                  <a:cubicBezTo>
                    <a:pt x="73" y="0"/>
                    <a:pt x="69" y="19"/>
                    <a:pt x="68" y="25"/>
                  </a:cubicBezTo>
                  <a:cubicBezTo>
                    <a:pt x="66" y="29"/>
                    <a:pt x="62" y="43"/>
                    <a:pt x="62" y="43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4" y="134"/>
                    <a:pt x="34" y="134"/>
                    <a:pt x="34" y="134"/>
                  </a:cubicBezTo>
                  <a:cubicBezTo>
                    <a:pt x="24" y="141"/>
                    <a:pt x="24" y="141"/>
                    <a:pt x="24" y="14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10" y="178"/>
                    <a:pt x="10" y="178"/>
                    <a:pt x="10" y="178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15" y="188"/>
                    <a:pt x="15" y="188"/>
                    <a:pt x="15" y="188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5" y="196"/>
                    <a:pt x="5" y="196"/>
                    <a:pt x="5" y="196"/>
                  </a:cubicBezTo>
                  <a:cubicBezTo>
                    <a:pt x="3" y="200"/>
                    <a:pt x="3" y="200"/>
                    <a:pt x="3" y="200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139" y="291"/>
                    <a:pt x="139" y="291"/>
                    <a:pt x="139" y="291"/>
                  </a:cubicBezTo>
                  <a:cubicBezTo>
                    <a:pt x="182" y="299"/>
                    <a:pt x="182" y="299"/>
                    <a:pt x="182" y="299"/>
                  </a:cubicBezTo>
                  <a:cubicBezTo>
                    <a:pt x="218" y="304"/>
                    <a:pt x="218" y="304"/>
                    <a:pt x="218" y="304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59" y="33"/>
                    <a:pt x="259" y="33"/>
                    <a:pt x="259" y="33"/>
                  </a:cubicBezTo>
                  <a:lnTo>
                    <a:pt x="73" y="0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5239212" y="2105790"/>
              <a:ext cx="433415" cy="750467"/>
            </a:xfrm>
            <a:custGeom>
              <a:avLst/>
              <a:gdLst>
                <a:gd name="T0" fmla="*/ 229 w 257"/>
                <a:gd name="T1" fmla="*/ 433 h 445"/>
                <a:gd name="T2" fmla="*/ 231 w 257"/>
                <a:gd name="T3" fmla="*/ 420 h 445"/>
                <a:gd name="T4" fmla="*/ 239 w 257"/>
                <a:gd name="T5" fmla="*/ 409 h 445"/>
                <a:gd name="T6" fmla="*/ 255 w 257"/>
                <a:gd name="T7" fmla="*/ 388 h 445"/>
                <a:gd name="T8" fmla="*/ 251 w 257"/>
                <a:gd name="T9" fmla="*/ 379 h 445"/>
                <a:gd name="T10" fmla="*/ 247 w 257"/>
                <a:gd name="T11" fmla="*/ 358 h 445"/>
                <a:gd name="T12" fmla="*/ 118 w 257"/>
                <a:gd name="T13" fmla="*/ 158 h 445"/>
                <a:gd name="T14" fmla="*/ 113 w 257"/>
                <a:gd name="T15" fmla="*/ 153 h 445"/>
                <a:gd name="T16" fmla="*/ 117 w 257"/>
                <a:gd name="T17" fmla="*/ 146 h 445"/>
                <a:gd name="T18" fmla="*/ 26 w 257"/>
                <a:gd name="T19" fmla="*/ 0 h 445"/>
                <a:gd name="T20" fmla="*/ 23 w 257"/>
                <a:gd name="T21" fmla="*/ 9 h 445"/>
                <a:gd name="T22" fmla="*/ 22 w 257"/>
                <a:gd name="T23" fmla="*/ 25 h 445"/>
                <a:gd name="T24" fmla="*/ 17 w 257"/>
                <a:gd name="T25" fmla="*/ 34 h 445"/>
                <a:gd name="T26" fmla="*/ 7 w 257"/>
                <a:gd name="T27" fmla="*/ 50 h 445"/>
                <a:gd name="T28" fmla="*/ 0 w 257"/>
                <a:gd name="T29" fmla="*/ 62 h 445"/>
                <a:gd name="T30" fmla="*/ 3 w 257"/>
                <a:gd name="T31" fmla="*/ 75 h 445"/>
                <a:gd name="T32" fmla="*/ 9 w 257"/>
                <a:gd name="T33" fmla="*/ 90 h 445"/>
                <a:gd name="T34" fmla="*/ 5 w 257"/>
                <a:gd name="T35" fmla="*/ 110 h 445"/>
                <a:gd name="T36" fmla="*/ 2 w 257"/>
                <a:gd name="T37" fmla="*/ 122 h 445"/>
                <a:gd name="T38" fmla="*/ 11 w 257"/>
                <a:gd name="T39" fmla="*/ 145 h 445"/>
                <a:gd name="T40" fmla="*/ 17 w 257"/>
                <a:gd name="T41" fmla="*/ 161 h 445"/>
                <a:gd name="T42" fmla="*/ 14 w 257"/>
                <a:gd name="T43" fmla="*/ 169 h 445"/>
                <a:gd name="T44" fmla="*/ 23 w 257"/>
                <a:gd name="T45" fmla="*/ 176 h 445"/>
                <a:gd name="T46" fmla="*/ 29 w 257"/>
                <a:gd name="T47" fmla="*/ 175 h 445"/>
                <a:gd name="T48" fmla="*/ 37 w 257"/>
                <a:gd name="T49" fmla="*/ 172 h 445"/>
                <a:gd name="T50" fmla="*/ 51 w 257"/>
                <a:gd name="T51" fmla="*/ 177 h 445"/>
                <a:gd name="T52" fmla="*/ 49 w 257"/>
                <a:gd name="T53" fmla="*/ 179 h 445"/>
                <a:gd name="T54" fmla="*/ 40 w 257"/>
                <a:gd name="T55" fmla="*/ 176 h 445"/>
                <a:gd name="T56" fmla="*/ 33 w 257"/>
                <a:gd name="T57" fmla="*/ 175 h 445"/>
                <a:gd name="T58" fmla="*/ 35 w 257"/>
                <a:gd name="T59" fmla="*/ 187 h 445"/>
                <a:gd name="T60" fmla="*/ 30 w 257"/>
                <a:gd name="T61" fmla="*/ 192 h 445"/>
                <a:gd name="T62" fmla="*/ 29 w 257"/>
                <a:gd name="T63" fmla="*/ 185 h 445"/>
                <a:gd name="T64" fmla="*/ 24 w 257"/>
                <a:gd name="T65" fmla="*/ 187 h 445"/>
                <a:gd name="T66" fmla="*/ 23 w 257"/>
                <a:gd name="T67" fmla="*/ 204 h 445"/>
                <a:gd name="T68" fmla="*/ 30 w 257"/>
                <a:gd name="T69" fmla="*/ 217 h 445"/>
                <a:gd name="T70" fmla="*/ 35 w 257"/>
                <a:gd name="T71" fmla="*/ 229 h 445"/>
                <a:gd name="T72" fmla="*/ 28 w 257"/>
                <a:gd name="T73" fmla="*/ 234 h 445"/>
                <a:gd name="T74" fmla="*/ 34 w 257"/>
                <a:gd name="T75" fmla="*/ 255 h 445"/>
                <a:gd name="T76" fmla="*/ 42 w 257"/>
                <a:gd name="T77" fmla="*/ 275 h 445"/>
                <a:gd name="T78" fmla="*/ 50 w 257"/>
                <a:gd name="T79" fmla="*/ 288 h 445"/>
                <a:gd name="T80" fmla="*/ 50 w 257"/>
                <a:gd name="T81" fmla="*/ 298 h 445"/>
                <a:gd name="T82" fmla="*/ 53 w 257"/>
                <a:gd name="T83" fmla="*/ 307 h 445"/>
                <a:gd name="T84" fmla="*/ 50 w 257"/>
                <a:gd name="T85" fmla="*/ 327 h 445"/>
                <a:gd name="T86" fmla="*/ 73 w 257"/>
                <a:gd name="T87" fmla="*/ 339 h 445"/>
                <a:gd name="T88" fmla="*/ 91 w 257"/>
                <a:gd name="T89" fmla="*/ 355 h 445"/>
                <a:gd name="T90" fmla="*/ 112 w 257"/>
                <a:gd name="T91" fmla="*/ 374 h 445"/>
                <a:gd name="T92" fmla="*/ 128 w 257"/>
                <a:gd name="T93" fmla="*/ 388 h 445"/>
                <a:gd name="T94" fmla="*/ 143 w 257"/>
                <a:gd name="T95" fmla="*/ 414 h 445"/>
                <a:gd name="T96" fmla="*/ 143 w 257"/>
                <a:gd name="T97" fmla="*/ 434 h 445"/>
                <a:gd name="T98" fmla="*/ 226 w 257"/>
                <a:gd name="T99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7" h="445">
                  <a:moveTo>
                    <a:pt x="233" y="441"/>
                  </a:moveTo>
                  <a:lnTo>
                    <a:pt x="234" y="438"/>
                  </a:lnTo>
                  <a:lnTo>
                    <a:pt x="229" y="433"/>
                  </a:lnTo>
                  <a:lnTo>
                    <a:pt x="230" y="429"/>
                  </a:lnTo>
                  <a:lnTo>
                    <a:pt x="229" y="423"/>
                  </a:lnTo>
                  <a:lnTo>
                    <a:pt x="231" y="420"/>
                  </a:lnTo>
                  <a:lnTo>
                    <a:pt x="233" y="419"/>
                  </a:lnTo>
                  <a:lnTo>
                    <a:pt x="236" y="416"/>
                  </a:lnTo>
                  <a:lnTo>
                    <a:pt x="239" y="409"/>
                  </a:lnTo>
                  <a:lnTo>
                    <a:pt x="242" y="398"/>
                  </a:lnTo>
                  <a:lnTo>
                    <a:pt x="250" y="392"/>
                  </a:lnTo>
                  <a:lnTo>
                    <a:pt x="255" y="388"/>
                  </a:lnTo>
                  <a:lnTo>
                    <a:pt x="257" y="387"/>
                  </a:lnTo>
                  <a:lnTo>
                    <a:pt x="253" y="382"/>
                  </a:lnTo>
                  <a:lnTo>
                    <a:pt x="251" y="379"/>
                  </a:lnTo>
                  <a:lnTo>
                    <a:pt x="250" y="372"/>
                  </a:lnTo>
                  <a:lnTo>
                    <a:pt x="247" y="364"/>
                  </a:lnTo>
                  <a:lnTo>
                    <a:pt x="247" y="358"/>
                  </a:lnTo>
                  <a:lnTo>
                    <a:pt x="248" y="354"/>
                  </a:lnTo>
                  <a:lnTo>
                    <a:pt x="248" y="353"/>
                  </a:lnTo>
                  <a:lnTo>
                    <a:pt x="118" y="158"/>
                  </a:lnTo>
                  <a:lnTo>
                    <a:pt x="115" y="156"/>
                  </a:lnTo>
                  <a:lnTo>
                    <a:pt x="114" y="155"/>
                  </a:lnTo>
                  <a:lnTo>
                    <a:pt x="113" y="153"/>
                  </a:lnTo>
                  <a:lnTo>
                    <a:pt x="112" y="150"/>
                  </a:lnTo>
                  <a:lnTo>
                    <a:pt x="113" y="147"/>
                  </a:lnTo>
                  <a:lnTo>
                    <a:pt x="117" y="146"/>
                  </a:lnTo>
                  <a:lnTo>
                    <a:pt x="119" y="145"/>
                  </a:lnTo>
                  <a:lnTo>
                    <a:pt x="148" y="35"/>
                  </a:lnTo>
                  <a:lnTo>
                    <a:pt x="26" y="0"/>
                  </a:lnTo>
                  <a:lnTo>
                    <a:pt x="25" y="4"/>
                  </a:lnTo>
                  <a:lnTo>
                    <a:pt x="23" y="5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21"/>
                  </a:lnTo>
                  <a:lnTo>
                    <a:pt x="22" y="25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40"/>
                  </a:lnTo>
                  <a:lnTo>
                    <a:pt x="13" y="45"/>
                  </a:lnTo>
                  <a:lnTo>
                    <a:pt x="7" y="50"/>
                  </a:lnTo>
                  <a:lnTo>
                    <a:pt x="2" y="55"/>
                  </a:lnTo>
                  <a:lnTo>
                    <a:pt x="1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71"/>
                  </a:lnTo>
                  <a:lnTo>
                    <a:pt x="3" y="75"/>
                  </a:lnTo>
                  <a:lnTo>
                    <a:pt x="7" y="81"/>
                  </a:lnTo>
                  <a:lnTo>
                    <a:pt x="8" y="85"/>
                  </a:lnTo>
                  <a:lnTo>
                    <a:pt x="9" y="90"/>
                  </a:lnTo>
                  <a:lnTo>
                    <a:pt x="9" y="98"/>
                  </a:lnTo>
                  <a:lnTo>
                    <a:pt x="6" y="104"/>
                  </a:lnTo>
                  <a:lnTo>
                    <a:pt x="5" y="110"/>
                  </a:lnTo>
                  <a:lnTo>
                    <a:pt x="5" y="117"/>
                  </a:lnTo>
                  <a:lnTo>
                    <a:pt x="4" y="120"/>
                  </a:lnTo>
                  <a:lnTo>
                    <a:pt x="2" y="122"/>
                  </a:lnTo>
                  <a:lnTo>
                    <a:pt x="3" y="126"/>
                  </a:lnTo>
                  <a:lnTo>
                    <a:pt x="7" y="133"/>
                  </a:lnTo>
                  <a:lnTo>
                    <a:pt x="11" y="145"/>
                  </a:lnTo>
                  <a:lnTo>
                    <a:pt x="15" y="153"/>
                  </a:lnTo>
                  <a:lnTo>
                    <a:pt x="17" y="156"/>
                  </a:lnTo>
                  <a:lnTo>
                    <a:pt x="17" y="161"/>
                  </a:lnTo>
                  <a:lnTo>
                    <a:pt x="16" y="164"/>
                  </a:lnTo>
                  <a:lnTo>
                    <a:pt x="14" y="166"/>
                  </a:lnTo>
                  <a:lnTo>
                    <a:pt x="14" y="169"/>
                  </a:lnTo>
                  <a:lnTo>
                    <a:pt x="18" y="169"/>
                  </a:lnTo>
                  <a:lnTo>
                    <a:pt x="20" y="172"/>
                  </a:lnTo>
                  <a:lnTo>
                    <a:pt x="23" y="176"/>
                  </a:lnTo>
                  <a:lnTo>
                    <a:pt x="24" y="178"/>
                  </a:lnTo>
                  <a:lnTo>
                    <a:pt x="27" y="179"/>
                  </a:lnTo>
                  <a:lnTo>
                    <a:pt x="29" y="175"/>
                  </a:lnTo>
                  <a:lnTo>
                    <a:pt x="29" y="170"/>
                  </a:lnTo>
                  <a:lnTo>
                    <a:pt x="34" y="169"/>
                  </a:lnTo>
                  <a:lnTo>
                    <a:pt x="37" y="172"/>
                  </a:lnTo>
                  <a:lnTo>
                    <a:pt x="44" y="172"/>
                  </a:lnTo>
                  <a:lnTo>
                    <a:pt x="48" y="176"/>
                  </a:lnTo>
                  <a:lnTo>
                    <a:pt x="51" y="177"/>
                  </a:lnTo>
                  <a:lnTo>
                    <a:pt x="53" y="178"/>
                  </a:lnTo>
                  <a:lnTo>
                    <a:pt x="51" y="180"/>
                  </a:lnTo>
                  <a:lnTo>
                    <a:pt x="49" y="179"/>
                  </a:lnTo>
                  <a:lnTo>
                    <a:pt x="45" y="177"/>
                  </a:lnTo>
                  <a:lnTo>
                    <a:pt x="44" y="177"/>
                  </a:lnTo>
                  <a:lnTo>
                    <a:pt x="40" y="176"/>
                  </a:lnTo>
                  <a:lnTo>
                    <a:pt x="38" y="175"/>
                  </a:lnTo>
                  <a:lnTo>
                    <a:pt x="35" y="174"/>
                  </a:lnTo>
                  <a:lnTo>
                    <a:pt x="33" y="175"/>
                  </a:lnTo>
                  <a:lnTo>
                    <a:pt x="33" y="177"/>
                  </a:lnTo>
                  <a:lnTo>
                    <a:pt x="33" y="184"/>
                  </a:lnTo>
                  <a:lnTo>
                    <a:pt x="35" y="187"/>
                  </a:lnTo>
                  <a:lnTo>
                    <a:pt x="34" y="194"/>
                  </a:lnTo>
                  <a:lnTo>
                    <a:pt x="33" y="194"/>
                  </a:lnTo>
                  <a:lnTo>
                    <a:pt x="30" y="192"/>
                  </a:lnTo>
                  <a:lnTo>
                    <a:pt x="29" y="190"/>
                  </a:lnTo>
                  <a:lnTo>
                    <a:pt x="29" y="186"/>
                  </a:lnTo>
                  <a:lnTo>
                    <a:pt x="29" y="185"/>
                  </a:lnTo>
                  <a:lnTo>
                    <a:pt x="28" y="184"/>
                  </a:lnTo>
                  <a:lnTo>
                    <a:pt x="25" y="183"/>
                  </a:lnTo>
                  <a:lnTo>
                    <a:pt x="24" y="187"/>
                  </a:lnTo>
                  <a:lnTo>
                    <a:pt x="23" y="189"/>
                  </a:lnTo>
                  <a:lnTo>
                    <a:pt x="23" y="195"/>
                  </a:lnTo>
                  <a:lnTo>
                    <a:pt x="23" y="204"/>
                  </a:lnTo>
                  <a:lnTo>
                    <a:pt x="23" y="209"/>
                  </a:lnTo>
                  <a:lnTo>
                    <a:pt x="26" y="214"/>
                  </a:lnTo>
                  <a:lnTo>
                    <a:pt x="30" y="217"/>
                  </a:lnTo>
                  <a:lnTo>
                    <a:pt x="34" y="220"/>
                  </a:lnTo>
                  <a:lnTo>
                    <a:pt x="35" y="225"/>
                  </a:lnTo>
                  <a:lnTo>
                    <a:pt x="35" y="229"/>
                  </a:lnTo>
                  <a:lnTo>
                    <a:pt x="34" y="233"/>
                  </a:lnTo>
                  <a:lnTo>
                    <a:pt x="31" y="234"/>
                  </a:lnTo>
                  <a:lnTo>
                    <a:pt x="28" y="234"/>
                  </a:lnTo>
                  <a:lnTo>
                    <a:pt x="28" y="244"/>
                  </a:lnTo>
                  <a:lnTo>
                    <a:pt x="29" y="247"/>
                  </a:lnTo>
                  <a:lnTo>
                    <a:pt x="34" y="255"/>
                  </a:lnTo>
                  <a:lnTo>
                    <a:pt x="35" y="261"/>
                  </a:lnTo>
                  <a:lnTo>
                    <a:pt x="40" y="268"/>
                  </a:lnTo>
                  <a:lnTo>
                    <a:pt x="42" y="275"/>
                  </a:lnTo>
                  <a:lnTo>
                    <a:pt x="45" y="280"/>
                  </a:lnTo>
                  <a:lnTo>
                    <a:pt x="48" y="287"/>
                  </a:lnTo>
                  <a:lnTo>
                    <a:pt x="50" y="288"/>
                  </a:lnTo>
                  <a:lnTo>
                    <a:pt x="50" y="293"/>
                  </a:lnTo>
                  <a:lnTo>
                    <a:pt x="50" y="296"/>
                  </a:lnTo>
                  <a:lnTo>
                    <a:pt x="50" y="298"/>
                  </a:lnTo>
                  <a:lnTo>
                    <a:pt x="52" y="300"/>
                  </a:lnTo>
                  <a:lnTo>
                    <a:pt x="53" y="303"/>
                  </a:lnTo>
                  <a:lnTo>
                    <a:pt x="53" y="307"/>
                  </a:lnTo>
                  <a:lnTo>
                    <a:pt x="52" y="316"/>
                  </a:lnTo>
                  <a:lnTo>
                    <a:pt x="51" y="322"/>
                  </a:lnTo>
                  <a:lnTo>
                    <a:pt x="50" y="327"/>
                  </a:lnTo>
                  <a:lnTo>
                    <a:pt x="59" y="332"/>
                  </a:lnTo>
                  <a:lnTo>
                    <a:pt x="67" y="335"/>
                  </a:lnTo>
                  <a:lnTo>
                    <a:pt x="73" y="339"/>
                  </a:lnTo>
                  <a:lnTo>
                    <a:pt x="82" y="342"/>
                  </a:lnTo>
                  <a:lnTo>
                    <a:pt x="85" y="345"/>
                  </a:lnTo>
                  <a:lnTo>
                    <a:pt x="91" y="355"/>
                  </a:lnTo>
                  <a:lnTo>
                    <a:pt x="99" y="362"/>
                  </a:lnTo>
                  <a:lnTo>
                    <a:pt x="111" y="365"/>
                  </a:lnTo>
                  <a:lnTo>
                    <a:pt x="112" y="374"/>
                  </a:lnTo>
                  <a:lnTo>
                    <a:pt x="114" y="378"/>
                  </a:lnTo>
                  <a:lnTo>
                    <a:pt x="121" y="380"/>
                  </a:lnTo>
                  <a:lnTo>
                    <a:pt x="128" y="388"/>
                  </a:lnTo>
                  <a:lnTo>
                    <a:pt x="136" y="400"/>
                  </a:lnTo>
                  <a:lnTo>
                    <a:pt x="140" y="405"/>
                  </a:lnTo>
                  <a:lnTo>
                    <a:pt x="143" y="414"/>
                  </a:lnTo>
                  <a:lnTo>
                    <a:pt x="140" y="422"/>
                  </a:lnTo>
                  <a:lnTo>
                    <a:pt x="140" y="427"/>
                  </a:lnTo>
                  <a:lnTo>
                    <a:pt x="143" y="434"/>
                  </a:lnTo>
                  <a:lnTo>
                    <a:pt x="147" y="435"/>
                  </a:lnTo>
                  <a:lnTo>
                    <a:pt x="225" y="445"/>
                  </a:lnTo>
                  <a:lnTo>
                    <a:pt x="226" y="444"/>
                  </a:lnTo>
                  <a:lnTo>
                    <a:pt x="233" y="441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6303358" y="2660630"/>
              <a:ext cx="473890" cy="254654"/>
            </a:xfrm>
            <a:custGeom>
              <a:avLst/>
              <a:gdLst>
                <a:gd name="T0" fmla="*/ 0 w 332"/>
                <a:gd name="T1" fmla="*/ 25 h 178"/>
                <a:gd name="T2" fmla="*/ 0 w 332"/>
                <a:gd name="T3" fmla="*/ 28 h 178"/>
                <a:gd name="T4" fmla="*/ 0 w 332"/>
                <a:gd name="T5" fmla="*/ 25 h 178"/>
                <a:gd name="T6" fmla="*/ 118 w 332"/>
                <a:gd name="T7" fmla="*/ 32 h 178"/>
                <a:gd name="T8" fmla="*/ 113 w 332"/>
                <a:gd name="T9" fmla="*/ 123 h 178"/>
                <a:gd name="T10" fmla="*/ 121 w 332"/>
                <a:gd name="T11" fmla="*/ 131 h 178"/>
                <a:gd name="T12" fmla="*/ 124 w 332"/>
                <a:gd name="T13" fmla="*/ 134 h 178"/>
                <a:gd name="T14" fmla="*/ 127 w 332"/>
                <a:gd name="T15" fmla="*/ 134 h 178"/>
                <a:gd name="T16" fmla="*/ 131 w 332"/>
                <a:gd name="T17" fmla="*/ 133 h 178"/>
                <a:gd name="T18" fmla="*/ 134 w 332"/>
                <a:gd name="T19" fmla="*/ 134 h 178"/>
                <a:gd name="T20" fmla="*/ 137 w 332"/>
                <a:gd name="T21" fmla="*/ 133 h 178"/>
                <a:gd name="T22" fmla="*/ 141 w 332"/>
                <a:gd name="T23" fmla="*/ 135 h 178"/>
                <a:gd name="T24" fmla="*/ 144 w 332"/>
                <a:gd name="T25" fmla="*/ 144 h 178"/>
                <a:gd name="T26" fmla="*/ 153 w 332"/>
                <a:gd name="T27" fmla="*/ 144 h 178"/>
                <a:gd name="T28" fmla="*/ 160 w 332"/>
                <a:gd name="T29" fmla="*/ 148 h 178"/>
                <a:gd name="T30" fmla="*/ 166 w 332"/>
                <a:gd name="T31" fmla="*/ 147 h 178"/>
                <a:gd name="T32" fmla="*/ 167 w 332"/>
                <a:gd name="T33" fmla="*/ 147 h 178"/>
                <a:gd name="T34" fmla="*/ 171 w 332"/>
                <a:gd name="T35" fmla="*/ 151 h 178"/>
                <a:gd name="T36" fmla="*/ 175 w 332"/>
                <a:gd name="T37" fmla="*/ 148 h 178"/>
                <a:gd name="T38" fmla="*/ 184 w 332"/>
                <a:gd name="T39" fmla="*/ 149 h 178"/>
                <a:gd name="T40" fmla="*/ 188 w 332"/>
                <a:gd name="T41" fmla="*/ 156 h 178"/>
                <a:gd name="T42" fmla="*/ 191 w 332"/>
                <a:gd name="T43" fmla="*/ 156 h 178"/>
                <a:gd name="T44" fmla="*/ 192 w 332"/>
                <a:gd name="T45" fmla="*/ 162 h 178"/>
                <a:gd name="T46" fmla="*/ 196 w 332"/>
                <a:gd name="T47" fmla="*/ 163 h 178"/>
                <a:gd name="T48" fmla="*/ 200 w 332"/>
                <a:gd name="T49" fmla="*/ 160 h 178"/>
                <a:gd name="T50" fmla="*/ 202 w 332"/>
                <a:gd name="T51" fmla="*/ 157 h 178"/>
                <a:gd name="T52" fmla="*/ 204 w 332"/>
                <a:gd name="T53" fmla="*/ 157 h 178"/>
                <a:gd name="T54" fmla="*/ 211 w 332"/>
                <a:gd name="T55" fmla="*/ 162 h 178"/>
                <a:gd name="T56" fmla="*/ 213 w 332"/>
                <a:gd name="T57" fmla="*/ 166 h 178"/>
                <a:gd name="T58" fmla="*/ 220 w 332"/>
                <a:gd name="T59" fmla="*/ 162 h 178"/>
                <a:gd name="T60" fmla="*/ 222 w 332"/>
                <a:gd name="T61" fmla="*/ 164 h 178"/>
                <a:gd name="T62" fmla="*/ 223 w 332"/>
                <a:gd name="T63" fmla="*/ 170 h 178"/>
                <a:gd name="T64" fmla="*/ 225 w 332"/>
                <a:gd name="T65" fmla="*/ 169 h 178"/>
                <a:gd name="T66" fmla="*/ 228 w 332"/>
                <a:gd name="T67" fmla="*/ 164 h 178"/>
                <a:gd name="T68" fmla="*/ 233 w 332"/>
                <a:gd name="T69" fmla="*/ 163 h 178"/>
                <a:gd name="T70" fmla="*/ 239 w 332"/>
                <a:gd name="T71" fmla="*/ 166 h 178"/>
                <a:gd name="T72" fmla="*/ 248 w 332"/>
                <a:gd name="T73" fmla="*/ 165 h 178"/>
                <a:gd name="T74" fmla="*/ 252 w 332"/>
                <a:gd name="T75" fmla="*/ 169 h 178"/>
                <a:gd name="T76" fmla="*/ 254 w 332"/>
                <a:gd name="T77" fmla="*/ 172 h 178"/>
                <a:gd name="T78" fmla="*/ 259 w 332"/>
                <a:gd name="T79" fmla="*/ 171 h 178"/>
                <a:gd name="T80" fmla="*/ 264 w 332"/>
                <a:gd name="T81" fmla="*/ 167 h 178"/>
                <a:gd name="T82" fmla="*/ 267 w 332"/>
                <a:gd name="T83" fmla="*/ 164 h 178"/>
                <a:gd name="T84" fmla="*/ 271 w 332"/>
                <a:gd name="T85" fmla="*/ 164 h 178"/>
                <a:gd name="T86" fmla="*/ 275 w 332"/>
                <a:gd name="T87" fmla="*/ 166 h 178"/>
                <a:gd name="T88" fmla="*/ 278 w 332"/>
                <a:gd name="T89" fmla="*/ 165 h 178"/>
                <a:gd name="T90" fmla="*/ 282 w 332"/>
                <a:gd name="T91" fmla="*/ 162 h 178"/>
                <a:gd name="T92" fmla="*/ 288 w 332"/>
                <a:gd name="T93" fmla="*/ 163 h 178"/>
                <a:gd name="T94" fmla="*/ 291 w 332"/>
                <a:gd name="T95" fmla="*/ 164 h 178"/>
                <a:gd name="T96" fmla="*/ 300 w 332"/>
                <a:gd name="T97" fmla="*/ 161 h 178"/>
                <a:gd name="T98" fmla="*/ 306 w 332"/>
                <a:gd name="T99" fmla="*/ 163 h 178"/>
                <a:gd name="T100" fmla="*/ 311 w 332"/>
                <a:gd name="T101" fmla="*/ 168 h 178"/>
                <a:gd name="T102" fmla="*/ 318 w 332"/>
                <a:gd name="T103" fmla="*/ 173 h 178"/>
                <a:gd name="T104" fmla="*/ 324 w 332"/>
                <a:gd name="T105" fmla="*/ 173 h 178"/>
                <a:gd name="T106" fmla="*/ 328 w 332"/>
                <a:gd name="T107" fmla="*/ 176 h 178"/>
                <a:gd name="T108" fmla="*/ 331 w 332"/>
                <a:gd name="T109" fmla="*/ 178 h 178"/>
                <a:gd name="T110" fmla="*/ 332 w 332"/>
                <a:gd name="T111" fmla="*/ 88 h 178"/>
                <a:gd name="T112" fmla="*/ 324 w 332"/>
                <a:gd name="T113" fmla="*/ 37 h 178"/>
                <a:gd name="T114" fmla="*/ 324 w 332"/>
                <a:gd name="T115" fmla="*/ 12 h 178"/>
                <a:gd name="T116" fmla="*/ 175 w 332"/>
                <a:gd name="T117" fmla="*/ 9 h 178"/>
                <a:gd name="T118" fmla="*/ 4 w 332"/>
                <a:gd name="T119" fmla="*/ 0 h 178"/>
                <a:gd name="T120" fmla="*/ 3 w 332"/>
                <a:gd name="T121" fmla="*/ 25 h 178"/>
                <a:gd name="T122" fmla="*/ 0 w 332"/>
                <a:gd name="T123" fmla="*/ 2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" h="178">
                  <a:moveTo>
                    <a:pt x="0" y="25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4" y="134"/>
                    <a:pt x="124" y="134"/>
                    <a:pt x="124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41" y="135"/>
                    <a:pt x="141" y="135"/>
                    <a:pt x="141" y="135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66" y="147"/>
                    <a:pt x="166" y="147"/>
                    <a:pt x="166" y="147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71" y="151"/>
                    <a:pt x="171" y="151"/>
                    <a:pt x="171" y="151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91" y="156"/>
                    <a:pt x="191" y="156"/>
                    <a:pt x="191" y="156"/>
                  </a:cubicBezTo>
                  <a:cubicBezTo>
                    <a:pt x="192" y="162"/>
                    <a:pt x="192" y="162"/>
                    <a:pt x="192" y="162"/>
                  </a:cubicBezTo>
                  <a:cubicBezTo>
                    <a:pt x="196" y="163"/>
                    <a:pt x="196" y="163"/>
                    <a:pt x="196" y="163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3" y="166"/>
                    <a:pt x="213" y="166"/>
                    <a:pt x="213" y="166"/>
                  </a:cubicBezTo>
                  <a:cubicBezTo>
                    <a:pt x="220" y="162"/>
                    <a:pt x="220" y="162"/>
                    <a:pt x="220" y="162"/>
                  </a:cubicBezTo>
                  <a:cubicBezTo>
                    <a:pt x="222" y="164"/>
                    <a:pt x="222" y="164"/>
                    <a:pt x="222" y="164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33" y="163"/>
                    <a:pt x="233" y="163"/>
                    <a:pt x="233" y="163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48" y="165"/>
                    <a:pt x="248" y="165"/>
                    <a:pt x="248" y="165"/>
                  </a:cubicBezTo>
                  <a:cubicBezTo>
                    <a:pt x="252" y="169"/>
                    <a:pt x="252" y="169"/>
                    <a:pt x="252" y="169"/>
                  </a:cubicBezTo>
                  <a:cubicBezTo>
                    <a:pt x="254" y="172"/>
                    <a:pt x="254" y="172"/>
                    <a:pt x="254" y="172"/>
                  </a:cubicBezTo>
                  <a:cubicBezTo>
                    <a:pt x="259" y="171"/>
                    <a:pt x="259" y="171"/>
                    <a:pt x="259" y="171"/>
                  </a:cubicBezTo>
                  <a:cubicBezTo>
                    <a:pt x="264" y="167"/>
                    <a:pt x="264" y="167"/>
                    <a:pt x="264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1" y="164"/>
                    <a:pt x="271" y="164"/>
                    <a:pt x="271" y="164"/>
                  </a:cubicBezTo>
                  <a:cubicBezTo>
                    <a:pt x="275" y="166"/>
                    <a:pt x="275" y="166"/>
                    <a:pt x="275" y="166"/>
                  </a:cubicBezTo>
                  <a:cubicBezTo>
                    <a:pt x="278" y="165"/>
                    <a:pt x="278" y="165"/>
                    <a:pt x="278" y="165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8" y="163"/>
                    <a:pt x="288" y="163"/>
                    <a:pt x="288" y="163"/>
                  </a:cubicBezTo>
                  <a:cubicBezTo>
                    <a:pt x="291" y="164"/>
                    <a:pt x="291" y="164"/>
                    <a:pt x="291" y="164"/>
                  </a:cubicBezTo>
                  <a:cubicBezTo>
                    <a:pt x="300" y="161"/>
                    <a:pt x="300" y="161"/>
                    <a:pt x="300" y="161"/>
                  </a:cubicBezTo>
                  <a:cubicBezTo>
                    <a:pt x="306" y="163"/>
                    <a:pt x="306" y="163"/>
                    <a:pt x="306" y="163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8" y="173"/>
                    <a:pt x="318" y="173"/>
                    <a:pt x="318" y="173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88"/>
                    <a:pt x="332" y="88"/>
                    <a:pt x="332" y="88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2"/>
                    <a:pt x="211" y="10"/>
                    <a:pt x="175" y="9"/>
                  </a:cubicBezTo>
                  <a:cubicBezTo>
                    <a:pt x="131" y="7"/>
                    <a:pt x="4" y="0"/>
                    <a:pt x="4" y="0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6364070" y="2454884"/>
              <a:ext cx="401373" cy="222611"/>
            </a:xfrm>
            <a:custGeom>
              <a:avLst/>
              <a:gdLst>
                <a:gd name="T0" fmla="*/ 282 w 282"/>
                <a:gd name="T1" fmla="*/ 156 h 156"/>
                <a:gd name="T2" fmla="*/ 282 w 282"/>
                <a:gd name="T3" fmla="*/ 52 h 156"/>
                <a:gd name="T4" fmla="*/ 276 w 282"/>
                <a:gd name="T5" fmla="*/ 49 h 156"/>
                <a:gd name="T6" fmla="*/ 273 w 282"/>
                <a:gd name="T7" fmla="*/ 47 h 156"/>
                <a:gd name="T8" fmla="*/ 271 w 282"/>
                <a:gd name="T9" fmla="*/ 41 h 156"/>
                <a:gd name="T10" fmla="*/ 265 w 282"/>
                <a:gd name="T11" fmla="*/ 35 h 156"/>
                <a:gd name="T12" fmla="*/ 268 w 282"/>
                <a:gd name="T13" fmla="*/ 30 h 156"/>
                <a:gd name="T14" fmla="*/ 271 w 282"/>
                <a:gd name="T15" fmla="*/ 24 h 156"/>
                <a:gd name="T16" fmla="*/ 271 w 282"/>
                <a:gd name="T17" fmla="*/ 19 h 156"/>
                <a:gd name="T18" fmla="*/ 269 w 282"/>
                <a:gd name="T19" fmla="*/ 19 h 156"/>
                <a:gd name="T20" fmla="*/ 260 w 282"/>
                <a:gd name="T21" fmla="*/ 19 h 156"/>
                <a:gd name="T22" fmla="*/ 258 w 282"/>
                <a:gd name="T23" fmla="*/ 15 h 156"/>
                <a:gd name="T24" fmla="*/ 254 w 282"/>
                <a:gd name="T25" fmla="*/ 9 h 156"/>
                <a:gd name="T26" fmla="*/ 165 w 282"/>
                <a:gd name="T27" fmla="*/ 6 h 156"/>
                <a:gd name="T28" fmla="*/ 10 w 282"/>
                <a:gd name="T29" fmla="*/ 0 h 156"/>
                <a:gd name="T30" fmla="*/ 0 w 282"/>
                <a:gd name="T31" fmla="*/ 146 h 156"/>
                <a:gd name="T32" fmla="*/ 133 w 282"/>
                <a:gd name="T33" fmla="*/ 153 h 156"/>
                <a:gd name="T34" fmla="*/ 282 w 282"/>
                <a:gd name="T3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2" h="156">
                  <a:moveTo>
                    <a:pt x="282" y="156"/>
                  </a:moveTo>
                  <a:cubicBezTo>
                    <a:pt x="282" y="52"/>
                    <a:pt x="282" y="52"/>
                    <a:pt x="282" y="52"/>
                  </a:cubicBezTo>
                  <a:cubicBezTo>
                    <a:pt x="276" y="49"/>
                    <a:pt x="276" y="49"/>
                    <a:pt x="276" y="49"/>
                  </a:cubicBezTo>
                  <a:cubicBezTo>
                    <a:pt x="273" y="47"/>
                    <a:pt x="273" y="47"/>
                    <a:pt x="273" y="47"/>
                  </a:cubicBezTo>
                  <a:cubicBezTo>
                    <a:pt x="271" y="41"/>
                    <a:pt x="271" y="41"/>
                    <a:pt x="271" y="41"/>
                  </a:cubicBezTo>
                  <a:cubicBezTo>
                    <a:pt x="265" y="35"/>
                    <a:pt x="265" y="35"/>
                    <a:pt x="265" y="35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58" y="15"/>
                    <a:pt x="258" y="15"/>
                    <a:pt x="258" y="15"/>
                  </a:cubicBezTo>
                  <a:cubicBezTo>
                    <a:pt x="254" y="9"/>
                    <a:pt x="254" y="9"/>
                    <a:pt x="254" y="9"/>
                  </a:cubicBezTo>
                  <a:cubicBezTo>
                    <a:pt x="254" y="9"/>
                    <a:pt x="187" y="7"/>
                    <a:pt x="165" y="6"/>
                  </a:cubicBezTo>
                  <a:cubicBezTo>
                    <a:pt x="126" y="5"/>
                    <a:pt x="10" y="0"/>
                    <a:pt x="1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41" y="148"/>
                    <a:pt x="104" y="151"/>
                    <a:pt x="133" y="153"/>
                  </a:cubicBezTo>
                  <a:cubicBezTo>
                    <a:pt x="169" y="154"/>
                    <a:pt x="282" y="156"/>
                    <a:pt x="282" y="156"/>
                  </a:cubicBez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279748" y="2242392"/>
              <a:ext cx="446907" cy="225984"/>
            </a:xfrm>
            <a:custGeom>
              <a:avLst/>
              <a:gdLst>
                <a:gd name="T0" fmla="*/ 313 w 313"/>
                <a:gd name="T1" fmla="*/ 158 h 158"/>
                <a:gd name="T2" fmla="*/ 313 w 313"/>
                <a:gd name="T3" fmla="*/ 158 h 158"/>
                <a:gd name="T4" fmla="*/ 313 w 313"/>
                <a:gd name="T5" fmla="*/ 158 h 158"/>
                <a:gd name="T6" fmla="*/ 311 w 313"/>
                <a:gd name="T7" fmla="*/ 154 h 158"/>
                <a:gd name="T8" fmla="*/ 310 w 313"/>
                <a:gd name="T9" fmla="*/ 148 h 158"/>
                <a:gd name="T10" fmla="*/ 304 w 313"/>
                <a:gd name="T11" fmla="*/ 146 h 158"/>
                <a:gd name="T12" fmla="*/ 304 w 313"/>
                <a:gd name="T13" fmla="*/ 145 h 158"/>
                <a:gd name="T14" fmla="*/ 302 w 313"/>
                <a:gd name="T15" fmla="*/ 142 h 158"/>
                <a:gd name="T16" fmla="*/ 304 w 313"/>
                <a:gd name="T17" fmla="*/ 140 h 158"/>
                <a:gd name="T18" fmla="*/ 303 w 313"/>
                <a:gd name="T19" fmla="*/ 135 h 158"/>
                <a:gd name="T20" fmla="*/ 300 w 313"/>
                <a:gd name="T21" fmla="*/ 133 h 158"/>
                <a:gd name="T22" fmla="*/ 299 w 313"/>
                <a:gd name="T23" fmla="*/ 130 h 158"/>
                <a:gd name="T24" fmla="*/ 297 w 313"/>
                <a:gd name="T25" fmla="*/ 123 h 158"/>
                <a:gd name="T26" fmla="*/ 297 w 313"/>
                <a:gd name="T27" fmla="*/ 113 h 158"/>
                <a:gd name="T28" fmla="*/ 296 w 313"/>
                <a:gd name="T29" fmla="*/ 111 h 158"/>
                <a:gd name="T30" fmla="*/ 294 w 313"/>
                <a:gd name="T31" fmla="*/ 108 h 158"/>
                <a:gd name="T32" fmla="*/ 295 w 313"/>
                <a:gd name="T33" fmla="*/ 104 h 158"/>
                <a:gd name="T34" fmla="*/ 295 w 313"/>
                <a:gd name="T35" fmla="*/ 94 h 158"/>
                <a:gd name="T36" fmla="*/ 293 w 313"/>
                <a:gd name="T37" fmla="*/ 87 h 158"/>
                <a:gd name="T38" fmla="*/ 291 w 313"/>
                <a:gd name="T39" fmla="*/ 85 h 158"/>
                <a:gd name="T40" fmla="*/ 289 w 313"/>
                <a:gd name="T41" fmla="*/ 85 h 158"/>
                <a:gd name="T42" fmla="*/ 288 w 313"/>
                <a:gd name="T43" fmla="*/ 83 h 158"/>
                <a:gd name="T44" fmla="*/ 287 w 313"/>
                <a:gd name="T45" fmla="*/ 78 h 158"/>
                <a:gd name="T46" fmla="*/ 286 w 313"/>
                <a:gd name="T47" fmla="*/ 74 h 158"/>
                <a:gd name="T48" fmla="*/ 289 w 313"/>
                <a:gd name="T49" fmla="*/ 73 h 158"/>
                <a:gd name="T50" fmla="*/ 289 w 313"/>
                <a:gd name="T51" fmla="*/ 72 h 158"/>
                <a:gd name="T52" fmla="*/ 288 w 313"/>
                <a:gd name="T53" fmla="*/ 71 h 158"/>
                <a:gd name="T54" fmla="*/ 287 w 313"/>
                <a:gd name="T55" fmla="*/ 68 h 158"/>
                <a:gd name="T56" fmla="*/ 285 w 313"/>
                <a:gd name="T57" fmla="*/ 65 h 158"/>
                <a:gd name="T58" fmla="*/ 283 w 313"/>
                <a:gd name="T59" fmla="*/ 60 h 158"/>
                <a:gd name="T60" fmla="*/ 281 w 313"/>
                <a:gd name="T61" fmla="*/ 54 h 158"/>
                <a:gd name="T62" fmla="*/ 278 w 313"/>
                <a:gd name="T63" fmla="*/ 49 h 158"/>
                <a:gd name="T64" fmla="*/ 275 w 313"/>
                <a:gd name="T65" fmla="*/ 40 h 158"/>
                <a:gd name="T66" fmla="*/ 272 w 313"/>
                <a:gd name="T67" fmla="*/ 36 h 158"/>
                <a:gd name="T68" fmla="*/ 271 w 313"/>
                <a:gd name="T69" fmla="*/ 35 h 158"/>
                <a:gd name="T70" fmla="*/ 267 w 313"/>
                <a:gd name="T71" fmla="*/ 32 h 158"/>
                <a:gd name="T72" fmla="*/ 260 w 313"/>
                <a:gd name="T73" fmla="*/ 27 h 158"/>
                <a:gd name="T74" fmla="*/ 255 w 313"/>
                <a:gd name="T75" fmla="*/ 25 h 158"/>
                <a:gd name="T76" fmla="*/ 250 w 313"/>
                <a:gd name="T77" fmla="*/ 23 h 158"/>
                <a:gd name="T78" fmla="*/ 246 w 313"/>
                <a:gd name="T79" fmla="*/ 19 h 158"/>
                <a:gd name="T80" fmla="*/ 239 w 313"/>
                <a:gd name="T81" fmla="*/ 18 h 158"/>
                <a:gd name="T82" fmla="*/ 230 w 313"/>
                <a:gd name="T83" fmla="*/ 19 h 158"/>
                <a:gd name="T84" fmla="*/ 227 w 313"/>
                <a:gd name="T85" fmla="*/ 19 h 158"/>
                <a:gd name="T86" fmla="*/ 224 w 313"/>
                <a:gd name="T87" fmla="*/ 20 h 158"/>
                <a:gd name="T88" fmla="*/ 222 w 313"/>
                <a:gd name="T89" fmla="*/ 22 h 158"/>
                <a:gd name="T90" fmla="*/ 219 w 313"/>
                <a:gd name="T91" fmla="*/ 21 h 158"/>
                <a:gd name="T92" fmla="*/ 216 w 313"/>
                <a:gd name="T93" fmla="*/ 19 h 158"/>
                <a:gd name="T94" fmla="*/ 210 w 313"/>
                <a:gd name="T95" fmla="*/ 16 h 158"/>
                <a:gd name="T96" fmla="*/ 202 w 313"/>
                <a:gd name="T97" fmla="*/ 12 h 158"/>
                <a:gd name="T98" fmla="*/ 10 w 313"/>
                <a:gd name="T99" fmla="*/ 0 h 158"/>
                <a:gd name="T100" fmla="*/ 0 w 313"/>
                <a:gd name="T101" fmla="*/ 95 h 158"/>
                <a:gd name="T102" fmla="*/ 73 w 313"/>
                <a:gd name="T103" fmla="*/ 102 h 158"/>
                <a:gd name="T104" fmla="*/ 69 w 313"/>
                <a:gd name="T105" fmla="*/ 149 h 158"/>
                <a:gd name="T106" fmla="*/ 69 w 313"/>
                <a:gd name="T107" fmla="*/ 149 h 158"/>
                <a:gd name="T108" fmla="*/ 224 w 313"/>
                <a:gd name="T109" fmla="*/ 155 h 158"/>
                <a:gd name="T110" fmla="*/ 313 w 313"/>
                <a:gd name="T11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3" h="158">
                  <a:moveTo>
                    <a:pt x="313" y="158"/>
                  </a:moveTo>
                  <a:cubicBezTo>
                    <a:pt x="313" y="158"/>
                    <a:pt x="313" y="158"/>
                    <a:pt x="313" y="158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311" y="154"/>
                    <a:pt x="311" y="154"/>
                    <a:pt x="311" y="154"/>
                  </a:cubicBezTo>
                  <a:cubicBezTo>
                    <a:pt x="310" y="148"/>
                    <a:pt x="310" y="148"/>
                    <a:pt x="310" y="148"/>
                  </a:cubicBezTo>
                  <a:cubicBezTo>
                    <a:pt x="310" y="148"/>
                    <a:pt x="305" y="147"/>
                    <a:pt x="304" y="146"/>
                  </a:cubicBezTo>
                  <a:cubicBezTo>
                    <a:pt x="303" y="145"/>
                    <a:pt x="304" y="145"/>
                    <a:pt x="304" y="145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3" y="135"/>
                    <a:pt x="303" y="135"/>
                    <a:pt x="303" y="135"/>
                  </a:cubicBezTo>
                  <a:cubicBezTo>
                    <a:pt x="300" y="133"/>
                    <a:pt x="300" y="133"/>
                    <a:pt x="300" y="133"/>
                  </a:cubicBezTo>
                  <a:cubicBezTo>
                    <a:pt x="299" y="130"/>
                    <a:pt x="299" y="130"/>
                    <a:pt x="299" y="130"/>
                  </a:cubicBezTo>
                  <a:cubicBezTo>
                    <a:pt x="297" y="123"/>
                    <a:pt x="297" y="123"/>
                    <a:pt x="297" y="123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96" y="111"/>
                    <a:pt x="296" y="111"/>
                    <a:pt x="296" y="111"/>
                  </a:cubicBezTo>
                  <a:cubicBezTo>
                    <a:pt x="294" y="108"/>
                    <a:pt x="294" y="108"/>
                    <a:pt x="294" y="108"/>
                  </a:cubicBezTo>
                  <a:cubicBezTo>
                    <a:pt x="295" y="104"/>
                    <a:pt x="295" y="104"/>
                    <a:pt x="295" y="104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3" y="87"/>
                    <a:pt x="293" y="87"/>
                    <a:pt x="293" y="87"/>
                  </a:cubicBezTo>
                  <a:cubicBezTo>
                    <a:pt x="291" y="85"/>
                    <a:pt x="291" y="85"/>
                    <a:pt x="291" y="85"/>
                  </a:cubicBezTo>
                  <a:cubicBezTo>
                    <a:pt x="289" y="85"/>
                    <a:pt x="289" y="85"/>
                    <a:pt x="289" y="85"/>
                  </a:cubicBezTo>
                  <a:cubicBezTo>
                    <a:pt x="288" y="83"/>
                    <a:pt x="288" y="83"/>
                    <a:pt x="288" y="83"/>
                  </a:cubicBezTo>
                  <a:cubicBezTo>
                    <a:pt x="287" y="78"/>
                    <a:pt x="287" y="78"/>
                    <a:pt x="287" y="78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2"/>
                    <a:pt x="289" y="72"/>
                    <a:pt x="289" y="72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2" y="36"/>
                    <a:pt x="272" y="36"/>
                    <a:pt x="272" y="36"/>
                  </a:cubicBezTo>
                  <a:cubicBezTo>
                    <a:pt x="271" y="35"/>
                    <a:pt x="271" y="35"/>
                    <a:pt x="271" y="35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60" y="27"/>
                    <a:pt x="260" y="27"/>
                    <a:pt x="260" y="27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0" y="23"/>
                    <a:pt x="250" y="23"/>
                    <a:pt x="250" y="23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39" y="18"/>
                    <a:pt x="239" y="18"/>
                    <a:pt x="239" y="18"/>
                  </a:cubicBezTo>
                  <a:cubicBezTo>
                    <a:pt x="230" y="19"/>
                    <a:pt x="230" y="19"/>
                    <a:pt x="230" y="19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4" y="20"/>
                    <a:pt x="224" y="20"/>
                    <a:pt x="224" y="20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2" y="12"/>
                    <a:pt x="202" y="12"/>
                    <a:pt x="202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75" y="149"/>
                    <a:pt x="186" y="154"/>
                    <a:pt x="224" y="155"/>
                  </a:cubicBezTo>
                  <a:cubicBezTo>
                    <a:pt x="246" y="156"/>
                    <a:pt x="313" y="158"/>
                    <a:pt x="313" y="158"/>
                  </a:cubicBez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6293239" y="2040019"/>
              <a:ext cx="384509" cy="256340"/>
            </a:xfrm>
            <a:custGeom>
              <a:avLst/>
              <a:gdLst>
                <a:gd name="T0" fmla="*/ 200 w 269"/>
                <a:gd name="T1" fmla="*/ 158 h 180"/>
                <a:gd name="T2" fmla="*/ 206 w 269"/>
                <a:gd name="T3" fmla="*/ 161 h 180"/>
                <a:gd name="T4" fmla="*/ 209 w 269"/>
                <a:gd name="T5" fmla="*/ 163 h 180"/>
                <a:gd name="T6" fmla="*/ 212 w 269"/>
                <a:gd name="T7" fmla="*/ 164 h 180"/>
                <a:gd name="T8" fmla="*/ 214 w 269"/>
                <a:gd name="T9" fmla="*/ 162 h 180"/>
                <a:gd name="T10" fmla="*/ 217 w 269"/>
                <a:gd name="T11" fmla="*/ 161 h 180"/>
                <a:gd name="T12" fmla="*/ 220 w 269"/>
                <a:gd name="T13" fmla="*/ 161 h 180"/>
                <a:gd name="T14" fmla="*/ 229 w 269"/>
                <a:gd name="T15" fmla="*/ 160 h 180"/>
                <a:gd name="T16" fmla="*/ 236 w 269"/>
                <a:gd name="T17" fmla="*/ 161 h 180"/>
                <a:gd name="T18" fmla="*/ 240 w 269"/>
                <a:gd name="T19" fmla="*/ 165 h 180"/>
                <a:gd name="T20" fmla="*/ 245 w 269"/>
                <a:gd name="T21" fmla="*/ 167 h 180"/>
                <a:gd name="T22" fmla="*/ 250 w 269"/>
                <a:gd name="T23" fmla="*/ 169 h 180"/>
                <a:gd name="T24" fmla="*/ 257 w 269"/>
                <a:gd name="T25" fmla="*/ 174 h 180"/>
                <a:gd name="T26" fmla="*/ 261 w 269"/>
                <a:gd name="T27" fmla="*/ 177 h 180"/>
                <a:gd name="T28" fmla="*/ 262 w 269"/>
                <a:gd name="T29" fmla="*/ 178 h 180"/>
                <a:gd name="T30" fmla="*/ 263 w 269"/>
                <a:gd name="T31" fmla="*/ 180 h 180"/>
                <a:gd name="T32" fmla="*/ 263 w 269"/>
                <a:gd name="T33" fmla="*/ 180 h 180"/>
                <a:gd name="T34" fmla="*/ 263 w 269"/>
                <a:gd name="T35" fmla="*/ 177 h 180"/>
                <a:gd name="T36" fmla="*/ 263 w 269"/>
                <a:gd name="T37" fmla="*/ 173 h 180"/>
                <a:gd name="T38" fmla="*/ 259 w 269"/>
                <a:gd name="T39" fmla="*/ 170 h 180"/>
                <a:gd name="T40" fmla="*/ 259 w 269"/>
                <a:gd name="T41" fmla="*/ 167 h 180"/>
                <a:gd name="T42" fmla="*/ 260 w 269"/>
                <a:gd name="T43" fmla="*/ 164 h 180"/>
                <a:gd name="T44" fmla="*/ 263 w 269"/>
                <a:gd name="T45" fmla="*/ 163 h 180"/>
                <a:gd name="T46" fmla="*/ 263 w 269"/>
                <a:gd name="T47" fmla="*/ 156 h 180"/>
                <a:gd name="T48" fmla="*/ 264 w 269"/>
                <a:gd name="T49" fmla="*/ 153 h 180"/>
                <a:gd name="T50" fmla="*/ 266 w 269"/>
                <a:gd name="T51" fmla="*/ 152 h 180"/>
                <a:gd name="T52" fmla="*/ 266 w 269"/>
                <a:gd name="T53" fmla="*/ 148 h 180"/>
                <a:gd name="T54" fmla="*/ 264 w 269"/>
                <a:gd name="T55" fmla="*/ 143 h 180"/>
                <a:gd name="T56" fmla="*/ 262 w 269"/>
                <a:gd name="T57" fmla="*/ 142 h 180"/>
                <a:gd name="T58" fmla="*/ 263 w 269"/>
                <a:gd name="T59" fmla="*/ 137 h 180"/>
                <a:gd name="T60" fmla="*/ 263 w 269"/>
                <a:gd name="T61" fmla="*/ 134 h 180"/>
                <a:gd name="T62" fmla="*/ 266 w 269"/>
                <a:gd name="T63" fmla="*/ 134 h 180"/>
                <a:gd name="T64" fmla="*/ 269 w 269"/>
                <a:gd name="T65" fmla="*/ 47 h 180"/>
                <a:gd name="T66" fmla="*/ 266 w 269"/>
                <a:gd name="T67" fmla="*/ 44 h 180"/>
                <a:gd name="T68" fmla="*/ 264 w 269"/>
                <a:gd name="T69" fmla="*/ 41 h 180"/>
                <a:gd name="T70" fmla="*/ 259 w 269"/>
                <a:gd name="T71" fmla="*/ 39 h 180"/>
                <a:gd name="T72" fmla="*/ 258 w 269"/>
                <a:gd name="T73" fmla="*/ 36 h 180"/>
                <a:gd name="T74" fmla="*/ 255 w 269"/>
                <a:gd name="T75" fmla="*/ 33 h 180"/>
                <a:gd name="T76" fmla="*/ 254 w 269"/>
                <a:gd name="T77" fmla="*/ 31 h 180"/>
                <a:gd name="T78" fmla="*/ 254 w 269"/>
                <a:gd name="T79" fmla="*/ 29 h 180"/>
                <a:gd name="T80" fmla="*/ 254 w 269"/>
                <a:gd name="T81" fmla="*/ 27 h 180"/>
                <a:gd name="T82" fmla="*/ 257 w 269"/>
                <a:gd name="T83" fmla="*/ 24 h 180"/>
                <a:gd name="T84" fmla="*/ 260 w 269"/>
                <a:gd name="T85" fmla="*/ 21 h 180"/>
                <a:gd name="T86" fmla="*/ 264 w 269"/>
                <a:gd name="T87" fmla="*/ 17 h 180"/>
                <a:gd name="T88" fmla="*/ 263 w 269"/>
                <a:gd name="T89" fmla="*/ 15 h 180"/>
                <a:gd name="T90" fmla="*/ 263 w 269"/>
                <a:gd name="T91" fmla="*/ 14 h 180"/>
                <a:gd name="T92" fmla="*/ 136 w 269"/>
                <a:gd name="T93" fmla="*/ 8 h 180"/>
                <a:gd name="T94" fmla="*/ 14 w 269"/>
                <a:gd name="T95" fmla="*/ 0 h 180"/>
                <a:gd name="T96" fmla="*/ 0 w 269"/>
                <a:gd name="T97" fmla="*/ 142 h 180"/>
                <a:gd name="T98" fmla="*/ 192 w 269"/>
                <a:gd name="T99" fmla="*/ 154 h 180"/>
                <a:gd name="T100" fmla="*/ 200 w 269"/>
                <a:gd name="T101" fmla="*/ 15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" h="180">
                  <a:moveTo>
                    <a:pt x="200" y="158"/>
                  </a:moveTo>
                  <a:cubicBezTo>
                    <a:pt x="206" y="161"/>
                    <a:pt x="206" y="161"/>
                    <a:pt x="206" y="161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12" y="164"/>
                    <a:pt x="212" y="164"/>
                    <a:pt x="212" y="164"/>
                  </a:cubicBezTo>
                  <a:cubicBezTo>
                    <a:pt x="214" y="162"/>
                    <a:pt x="214" y="162"/>
                    <a:pt x="214" y="162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29" y="160"/>
                    <a:pt x="229" y="160"/>
                    <a:pt x="229" y="160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45" y="167"/>
                    <a:pt x="245" y="167"/>
                    <a:pt x="245" y="167"/>
                  </a:cubicBezTo>
                  <a:cubicBezTo>
                    <a:pt x="250" y="169"/>
                    <a:pt x="250" y="169"/>
                    <a:pt x="250" y="169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61" y="177"/>
                    <a:pt x="261" y="177"/>
                    <a:pt x="261" y="177"/>
                  </a:cubicBezTo>
                  <a:cubicBezTo>
                    <a:pt x="262" y="178"/>
                    <a:pt x="262" y="178"/>
                    <a:pt x="262" y="178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77"/>
                    <a:pt x="263" y="177"/>
                    <a:pt x="263" y="177"/>
                  </a:cubicBezTo>
                  <a:cubicBezTo>
                    <a:pt x="263" y="173"/>
                    <a:pt x="263" y="173"/>
                    <a:pt x="263" y="173"/>
                  </a:cubicBezTo>
                  <a:cubicBezTo>
                    <a:pt x="259" y="170"/>
                    <a:pt x="259" y="170"/>
                    <a:pt x="259" y="170"/>
                  </a:cubicBezTo>
                  <a:cubicBezTo>
                    <a:pt x="259" y="167"/>
                    <a:pt x="259" y="167"/>
                    <a:pt x="259" y="167"/>
                  </a:cubicBezTo>
                  <a:cubicBezTo>
                    <a:pt x="260" y="164"/>
                    <a:pt x="260" y="164"/>
                    <a:pt x="260" y="164"/>
                  </a:cubicBezTo>
                  <a:cubicBezTo>
                    <a:pt x="263" y="163"/>
                    <a:pt x="263" y="163"/>
                    <a:pt x="263" y="163"/>
                  </a:cubicBezTo>
                  <a:cubicBezTo>
                    <a:pt x="263" y="156"/>
                    <a:pt x="263" y="156"/>
                    <a:pt x="263" y="156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6" y="152"/>
                    <a:pt x="266" y="152"/>
                    <a:pt x="266" y="152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3" y="137"/>
                    <a:pt x="263" y="137"/>
                    <a:pt x="263" y="137"/>
                  </a:cubicBezTo>
                  <a:cubicBezTo>
                    <a:pt x="263" y="134"/>
                    <a:pt x="263" y="134"/>
                    <a:pt x="263" y="134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9" y="47"/>
                    <a:pt x="269" y="47"/>
                    <a:pt x="269" y="47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6"/>
                    <a:pt x="258" y="36"/>
                    <a:pt x="258" y="36"/>
                  </a:cubicBezTo>
                  <a:cubicBezTo>
                    <a:pt x="255" y="33"/>
                    <a:pt x="255" y="33"/>
                    <a:pt x="255" y="33"/>
                  </a:cubicBezTo>
                  <a:cubicBezTo>
                    <a:pt x="254" y="31"/>
                    <a:pt x="254" y="31"/>
                    <a:pt x="254" y="31"/>
                  </a:cubicBezTo>
                  <a:cubicBezTo>
                    <a:pt x="254" y="29"/>
                    <a:pt x="254" y="29"/>
                    <a:pt x="254" y="29"/>
                  </a:cubicBezTo>
                  <a:cubicBezTo>
                    <a:pt x="254" y="27"/>
                    <a:pt x="254" y="27"/>
                    <a:pt x="254" y="27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4" y="17"/>
                    <a:pt x="264" y="17"/>
                    <a:pt x="264" y="17"/>
                  </a:cubicBezTo>
                  <a:cubicBezTo>
                    <a:pt x="263" y="15"/>
                    <a:pt x="263" y="15"/>
                    <a:pt x="263" y="15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3" y="14"/>
                    <a:pt x="167" y="10"/>
                    <a:pt x="136" y="8"/>
                  </a:cubicBezTo>
                  <a:cubicBezTo>
                    <a:pt x="105" y="6"/>
                    <a:pt x="14" y="0"/>
                    <a:pt x="14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92" y="154"/>
                    <a:pt x="192" y="154"/>
                    <a:pt x="192" y="154"/>
                  </a:cubicBezTo>
                  <a:lnTo>
                    <a:pt x="200" y="158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5922222" y="2058569"/>
              <a:ext cx="386195" cy="318738"/>
            </a:xfrm>
            <a:custGeom>
              <a:avLst/>
              <a:gdLst>
                <a:gd name="T0" fmla="*/ 229 w 229"/>
                <a:gd name="T1" fmla="*/ 27 h 189"/>
                <a:gd name="T2" fmla="*/ 228 w 229"/>
                <a:gd name="T3" fmla="*/ 27 h 189"/>
                <a:gd name="T4" fmla="*/ 28 w 229"/>
                <a:gd name="T5" fmla="*/ 0 h 189"/>
                <a:gd name="T6" fmla="*/ 24 w 229"/>
                <a:gd name="T7" fmla="*/ 23 h 189"/>
                <a:gd name="T8" fmla="*/ 7 w 229"/>
                <a:gd name="T9" fmla="*/ 122 h 189"/>
                <a:gd name="T10" fmla="*/ 0 w 229"/>
                <a:gd name="T11" fmla="*/ 162 h 189"/>
                <a:gd name="T12" fmla="*/ 61 w 229"/>
                <a:gd name="T13" fmla="*/ 172 h 189"/>
                <a:gd name="T14" fmla="*/ 212 w 229"/>
                <a:gd name="T15" fmla="*/ 189 h 189"/>
                <a:gd name="T16" fmla="*/ 220 w 229"/>
                <a:gd name="T17" fmla="*/ 109 h 189"/>
                <a:gd name="T18" fmla="*/ 229 w 229"/>
                <a:gd name="T19" fmla="*/ 2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189">
                  <a:moveTo>
                    <a:pt x="229" y="27"/>
                  </a:moveTo>
                  <a:lnTo>
                    <a:pt x="228" y="27"/>
                  </a:lnTo>
                  <a:lnTo>
                    <a:pt x="28" y="0"/>
                  </a:lnTo>
                  <a:lnTo>
                    <a:pt x="24" y="23"/>
                  </a:lnTo>
                  <a:lnTo>
                    <a:pt x="7" y="122"/>
                  </a:lnTo>
                  <a:lnTo>
                    <a:pt x="0" y="162"/>
                  </a:lnTo>
                  <a:lnTo>
                    <a:pt x="61" y="172"/>
                  </a:lnTo>
                  <a:lnTo>
                    <a:pt x="212" y="189"/>
                  </a:lnTo>
                  <a:lnTo>
                    <a:pt x="220" y="109"/>
                  </a:lnTo>
                  <a:lnTo>
                    <a:pt x="229" y="27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6313477" y="1829213"/>
              <a:ext cx="359212" cy="231044"/>
            </a:xfrm>
            <a:custGeom>
              <a:avLst/>
              <a:gdLst>
                <a:gd name="T0" fmla="*/ 249 w 251"/>
                <a:gd name="T1" fmla="*/ 161 h 162"/>
                <a:gd name="T2" fmla="*/ 249 w 251"/>
                <a:gd name="T3" fmla="*/ 162 h 162"/>
                <a:gd name="T4" fmla="*/ 249 w 251"/>
                <a:gd name="T5" fmla="*/ 162 h 162"/>
                <a:gd name="T6" fmla="*/ 251 w 251"/>
                <a:gd name="T7" fmla="*/ 160 h 162"/>
                <a:gd name="T8" fmla="*/ 251 w 251"/>
                <a:gd name="T9" fmla="*/ 155 h 162"/>
                <a:gd name="T10" fmla="*/ 251 w 251"/>
                <a:gd name="T11" fmla="*/ 150 h 162"/>
                <a:gd name="T12" fmla="*/ 250 w 251"/>
                <a:gd name="T13" fmla="*/ 144 h 162"/>
                <a:gd name="T14" fmla="*/ 248 w 251"/>
                <a:gd name="T15" fmla="*/ 141 h 162"/>
                <a:gd name="T16" fmla="*/ 245 w 251"/>
                <a:gd name="T17" fmla="*/ 138 h 162"/>
                <a:gd name="T18" fmla="*/ 245 w 251"/>
                <a:gd name="T19" fmla="*/ 131 h 162"/>
                <a:gd name="T20" fmla="*/ 244 w 251"/>
                <a:gd name="T21" fmla="*/ 129 h 162"/>
                <a:gd name="T22" fmla="*/ 242 w 251"/>
                <a:gd name="T23" fmla="*/ 126 h 162"/>
                <a:gd name="T24" fmla="*/ 242 w 251"/>
                <a:gd name="T25" fmla="*/ 117 h 162"/>
                <a:gd name="T26" fmla="*/ 242 w 251"/>
                <a:gd name="T27" fmla="*/ 103 h 162"/>
                <a:gd name="T28" fmla="*/ 241 w 251"/>
                <a:gd name="T29" fmla="*/ 86 h 162"/>
                <a:gd name="T30" fmla="*/ 241 w 251"/>
                <a:gd name="T31" fmla="*/ 77 h 162"/>
                <a:gd name="T32" fmla="*/ 237 w 251"/>
                <a:gd name="T33" fmla="*/ 70 h 162"/>
                <a:gd name="T34" fmla="*/ 234 w 251"/>
                <a:gd name="T35" fmla="*/ 60 h 162"/>
                <a:gd name="T36" fmla="*/ 232 w 251"/>
                <a:gd name="T37" fmla="*/ 54 h 162"/>
                <a:gd name="T38" fmla="*/ 234 w 251"/>
                <a:gd name="T39" fmla="*/ 47 h 162"/>
                <a:gd name="T40" fmla="*/ 233 w 251"/>
                <a:gd name="T41" fmla="*/ 41 h 162"/>
                <a:gd name="T42" fmla="*/ 232 w 251"/>
                <a:gd name="T43" fmla="*/ 39 h 162"/>
                <a:gd name="T44" fmla="*/ 232 w 251"/>
                <a:gd name="T45" fmla="*/ 34 h 162"/>
                <a:gd name="T46" fmla="*/ 232 w 251"/>
                <a:gd name="T47" fmla="*/ 33 h 162"/>
                <a:gd name="T48" fmla="*/ 234 w 251"/>
                <a:gd name="T49" fmla="*/ 31 h 162"/>
                <a:gd name="T50" fmla="*/ 235 w 251"/>
                <a:gd name="T51" fmla="*/ 29 h 162"/>
                <a:gd name="T52" fmla="*/ 235 w 251"/>
                <a:gd name="T53" fmla="*/ 25 h 162"/>
                <a:gd name="T54" fmla="*/ 232 w 251"/>
                <a:gd name="T55" fmla="*/ 22 h 162"/>
                <a:gd name="T56" fmla="*/ 232 w 251"/>
                <a:gd name="T57" fmla="*/ 21 h 162"/>
                <a:gd name="T58" fmla="*/ 231 w 251"/>
                <a:gd name="T59" fmla="*/ 18 h 162"/>
                <a:gd name="T60" fmla="*/ 230 w 251"/>
                <a:gd name="T61" fmla="*/ 13 h 162"/>
                <a:gd name="T62" fmla="*/ 97 w 251"/>
                <a:gd name="T63" fmla="*/ 7 h 162"/>
                <a:gd name="T64" fmla="*/ 14 w 251"/>
                <a:gd name="T65" fmla="*/ 0 h 162"/>
                <a:gd name="T66" fmla="*/ 0 w 251"/>
                <a:gd name="T67" fmla="*/ 147 h 162"/>
                <a:gd name="T68" fmla="*/ 122 w 251"/>
                <a:gd name="T69" fmla="*/ 155 h 162"/>
                <a:gd name="T70" fmla="*/ 249 w 251"/>
                <a:gd name="T71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1" h="162">
                  <a:moveTo>
                    <a:pt x="249" y="161"/>
                  </a:moveTo>
                  <a:cubicBezTo>
                    <a:pt x="249" y="162"/>
                    <a:pt x="249" y="162"/>
                    <a:pt x="249" y="162"/>
                  </a:cubicBezTo>
                  <a:cubicBezTo>
                    <a:pt x="249" y="162"/>
                    <a:pt x="249" y="162"/>
                    <a:pt x="249" y="162"/>
                  </a:cubicBezTo>
                  <a:cubicBezTo>
                    <a:pt x="251" y="160"/>
                    <a:pt x="251" y="160"/>
                    <a:pt x="251" y="160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50" y="144"/>
                    <a:pt x="250" y="144"/>
                    <a:pt x="250" y="144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5" y="138"/>
                    <a:pt x="245" y="138"/>
                    <a:pt x="245" y="138"/>
                  </a:cubicBezTo>
                  <a:cubicBezTo>
                    <a:pt x="245" y="131"/>
                    <a:pt x="245" y="131"/>
                    <a:pt x="245" y="131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2" y="126"/>
                    <a:pt x="242" y="126"/>
                    <a:pt x="242" y="126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1" y="86"/>
                    <a:pt x="241" y="86"/>
                    <a:pt x="241" y="86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7" y="70"/>
                    <a:pt x="237" y="70"/>
                    <a:pt x="237" y="70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47"/>
                    <a:pt x="234" y="47"/>
                    <a:pt x="234" y="47"/>
                  </a:cubicBezTo>
                  <a:cubicBezTo>
                    <a:pt x="233" y="41"/>
                    <a:pt x="233" y="41"/>
                    <a:pt x="233" y="41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32" y="34"/>
                    <a:pt x="232" y="34"/>
                    <a:pt x="232" y="34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34" y="31"/>
                    <a:pt x="234" y="31"/>
                    <a:pt x="234" y="31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5" y="25"/>
                    <a:pt x="235" y="25"/>
                    <a:pt x="235" y="25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1" y="18"/>
                    <a:pt x="231" y="18"/>
                    <a:pt x="231" y="18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30" y="13"/>
                    <a:pt x="130" y="9"/>
                    <a:pt x="97" y="7"/>
                  </a:cubicBezTo>
                  <a:cubicBezTo>
                    <a:pt x="76" y="6"/>
                    <a:pt x="14" y="0"/>
                    <a:pt x="14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91" y="153"/>
                    <a:pt x="122" y="155"/>
                  </a:cubicBezTo>
                  <a:cubicBezTo>
                    <a:pt x="153" y="157"/>
                    <a:pt x="249" y="161"/>
                    <a:pt x="249" y="161"/>
                  </a:cubicBez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5982934" y="2348638"/>
              <a:ext cx="401373" cy="315365"/>
            </a:xfrm>
            <a:custGeom>
              <a:avLst/>
              <a:gdLst>
                <a:gd name="T0" fmla="*/ 267 w 281"/>
                <a:gd name="T1" fmla="*/ 221 h 221"/>
                <a:gd name="T2" fmla="*/ 277 w 281"/>
                <a:gd name="T3" fmla="*/ 75 h 221"/>
                <a:gd name="T4" fmla="*/ 277 w 281"/>
                <a:gd name="T5" fmla="*/ 75 h 221"/>
                <a:gd name="T6" fmla="*/ 277 w 281"/>
                <a:gd name="T7" fmla="*/ 75 h 221"/>
                <a:gd name="T8" fmla="*/ 281 w 281"/>
                <a:gd name="T9" fmla="*/ 28 h 221"/>
                <a:gd name="T10" fmla="*/ 208 w 281"/>
                <a:gd name="T11" fmla="*/ 21 h 221"/>
                <a:gd name="T12" fmla="*/ 30 w 281"/>
                <a:gd name="T13" fmla="*/ 0 h 221"/>
                <a:gd name="T14" fmla="*/ 0 w 281"/>
                <a:gd name="T15" fmla="*/ 192 h 221"/>
                <a:gd name="T16" fmla="*/ 229 w 281"/>
                <a:gd name="T17" fmla="*/ 219 h 221"/>
                <a:gd name="T18" fmla="*/ 267 w 281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221">
                  <a:moveTo>
                    <a:pt x="267" y="221"/>
                  </a:move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229" y="219"/>
                    <a:pt x="229" y="219"/>
                    <a:pt x="229" y="219"/>
                  </a:cubicBezTo>
                  <a:cubicBezTo>
                    <a:pt x="229" y="219"/>
                    <a:pt x="245" y="220"/>
                    <a:pt x="267" y="221"/>
                  </a:cubicBez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5716476" y="2235646"/>
              <a:ext cx="308619" cy="386196"/>
            </a:xfrm>
            <a:custGeom>
              <a:avLst/>
              <a:gdLst>
                <a:gd name="T0" fmla="*/ 183 w 183"/>
                <a:gd name="T1" fmla="*/ 67 h 229"/>
                <a:gd name="T2" fmla="*/ 122 w 183"/>
                <a:gd name="T3" fmla="*/ 57 h 229"/>
                <a:gd name="T4" fmla="*/ 129 w 183"/>
                <a:gd name="T5" fmla="*/ 17 h 229"/>
                <a:gd name="T6" fmla="*/ 39 w 183"/>
                <a:gd name="T7" fmla="*/ 0 h 229"/>
                <a:gd name="T8" fmla="*/ 0 w 183"/>
                <a:gd name="T9" fmla="*/ 201 h 229"/>
                <a:gd name="T10" fmla="*/ 158 w 183"/>
                <a:gd name="T11" fmla="*/ 229 h 229"/>
                <a:gd name="T12" fmla="*/ 183 w 183"/>
                <a:gd name="T13" fmla="*/ 6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29">
                  <a:moveTo>
                    <a:pt x="183" y="67"/>
                  </a:moveTo>
                  <a:lnTo>
                    <a:pt x="122" y="57"/>
                  </a:lnTo>
                  <a:lnTo>
                    <a:pt x="129" y="17"/>
                  </a:lnTo>
                  <a:lnTo>
                    <a:pt x="39" y="0"/>
                  </a:lnTo>
                  <a:lnTo>
                    <a:pt x="0" y="201"/>
                  </a:lnTo>
                  <a:lnTo>
                    <a:pt x="158" y="229"/>
                  </a:lnTo>
                  <a:lnTo>
                    <a:pt x="183" y="67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428094" y="2164816"/>
              <a:ext cx="354153" cy="536288"/>
            </a:xfrm>
            <a:custGeom>
              <a:avLst/>
              <a:gdLst>
                <a:gd name="T0" fmla="*/ 5 w 248"/>
                <a:gd name="T1" fmla="*/ 131 h 375"/>
                <a:gd name="T2" fmla="*/ 1 w 248"/>
                <a:gd name="T3" fmla="*/ 132 h 375"/>
                <a:gd name="T4" fmla="*/ 0 w 248"/>
                <a:gd name="T5" fmla="*/ 135 h 375"/>
                <a:gd name="T6" fmla="*/ 1 w 248"/>
                <a:gd name="T7" fmla="*/ 139 h 375"/>
                <a:gd name="T8" fmla="*/ 2 w 248"/>
                <a:gd name="T9" fmla="*/ 142 h 375"/>
                <a:gd name="T10" fmla="*/ 3 w 248"/>
                <a:gd name="T11" fmla="*/ 143 h 375"/>
                <a:gd name="T12" fmla="*/ 7 w 248"/>
                <a:gd name="T13" fmla="*/ 145 h 375"/>
                <a:gd name="T14" fmla="*/ 160 w 248"/>
                <a:gd name="T15" fmla="*/ 375 h 375"/>
                <a:gd name="T16" fmla="*/ 163 w 248"/>
                <a:gd name="T17" fmla="*/ 371 h 375"/>
                <a:gd name="T18" fmla="*/ 164 w 248"/>
                <a:gd name="T19" fmla="*/ 367 h 375"/>
                <a:gd name="T20" fmla="*/ 164 w 248"/>
                <a:gd name="T21" fmla="*/ 354 h 375"/>
                <a:gd name="T22" fmla="*/ 164 w 248"/>
                <a:gd name="T23" fmla="*/ 340 h 375"/>
                <a:gd name="T24" fmla="*/ 164 w 248"/>
                <a:gd name="T25" fmla="*/ 329 h 375"/>
                <a:gd name="T26" fmla="*/ 167 w 248"/>
                <a:gd name="T27" fmla="*/ 326 h 375"/>
                <a:gd name="T28" fmla="*/ 174 w 248"/>
                <a:gd name="T29" fmla="*/ 324 h 375"/>
                <a:gd name="T30" fmla="*/ 176 w 248"/>
                <a:gd name="T31" fmla="*/ 328 h 375"/>
                <a:gd name="T32" fmla="*/ 180 w 248"/>
                <a:gd name="T33" fmla="*/ 326 h 375"/>
                <a:gd name="T34" fmla="*/ 185 w 248"/>
                <a:gd name="T35" fmla="*/ 330 h 375"/>
                <a:gd name="T36" fmla="*/ 188 w 248"/>
                <a:gd name="T37" fmla="*/ 332 h 375"/>
                <a:gd name="T38" fmla="*/ 191 w 248"/>
                <a:gd name="T39" fmla="*/ 330 h 375"/>
                <a:gd name="T40" fmla="*/ 197 w 248"/>
                <a:gd name="T41" fmla="*/ 312 h 375"/>
                <a:gd name="T42" fmla="*/ 202 w 248"/>
                <a:gd name="T43" fmla="*/ 287 h 375"/>
                <a:gd name="T44" fmla="*/ 248 w 248"/>
                <a:gd name="T45" fmla="*/ 49 h 375"/>
                <a:gd name="T46" fmla="*/ 134 w 248"/>
                <a:gd name="T47" fmla="*/ 24 h 375"/>
                <a:gd name="T48" fmla="*/ 42 w 248"/>
                <a:gd name="T49" fmla="*/ 0 h 375"/>
                <a:gd name="T50" fmla="*/ 8 w 248"/>
                <a:gd name="T51" fmla="*/ 130 h 375"/>
                <a:gd name="T52" fmla="*/ 5 w 248"/>
                <a:gd name="T53" fmla="*/ 13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375">
                  <a:moveTo>
                    <a:pt x="5" y="131"/>
                  </a:moveTo>
                  <a:cubicBezTo>
                    <a:pt x="1" y="132"/>
                    <a:pt x="1" y="132"/>
                    <a:pt x="1" y="13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160" y="375"/>
                    <a:pt x="160" y="375"/>
                    <a:pt x="160" y="375"/>
                  </a:cubicBezTo>
                  <a:cubicBezTo>
                    <a:pt x="163" y="371"/>
                    <a:pt x="163" y="371"/>
                    <a:pt x="163" y="371"/>
                  </a:cubicBezTo>
                  <a:cubicBezTo>
                    <a:pt x="164" y="367"/>
                    <a:pt x="164" y="367"/>
                    <a:pt x="164" y="367"/>
                  </a:cubicBezTo>
                  <a:cubicBezTo>
                    <a:pt x="164" y="354"/>
                    <a:pt x="164" y="354"/>
                    <a:pt x="164" y="354"/>
                  </a:cubicBezTo>
                  <a:cubicBezTo>
                    <a:pt x="164" y="340"/>
                    <a:pt x="164" y="340"/>
                    <a:pt x="164" y="340"/>
                  </a:cubicBezTo>
                  <a:cubicBezTo>
                    <a:pt x="164" y="329"/>
                    <a:pt x="164" y="329"/>
                    <a:pt x="164" y="329"/>
                  </a:cubicBezTo>
                  <a:cubicBezTo>
                    <a:pt x="167" y="326"/>
                    <a:pt x="167" y="326"/>
                    <a:pt x="167" y="326"/>
                  </a:cubicBezTo>
                  <a:cubicBezTo>
                    <a:pt x="174" y="324"/>
                    <a:pt x="174" y="324"/>
                    <a:pt x="174" y="324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80" y="326"/>
                    <a:pt x="180" y="326"/>
                    <a:pt x="180" y="326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8" y="332"/>
                    <a:pt x="188" y="332"/>
                    <a:pt x="188" y="332"/>
                  </a:cubicBezTo>
                  <a:cubicBezTo>
                    <a:pt x="191" y="330"/>
                    <a:pt x="191" y="330"/>
                    <a:pt x="191" y="330"/>
                  </a:cubicBezTo>
                  <a:cubicBezTo>
                    <a:pt x="191" y="330"/>
                    <a:pt x="195" y="316"/>
                    <a:pt x="197" y="312"/>
                  </a:cubicBezTo>
                  <a:cubicBezTo>
                    <a:pt x="198" y="306"/>
                    <a:pt x="202" y="287"/>
                    <a:pt x="202" y="287"/>
                  </a:cubicBezTo>
                  <a:cubicBezTo>
                    <a:pt x="248" y="49"/>
                    <a:pt x="248" y="49"/>
                    <a:pt x="248" y="49"/>
                  </a:cubicBezTo>
                  <a:cubicBezTo>
                    <a:pt x="248" y="49"/>
                    <a:pt x="163" y="31"/>
                    <a:pt x="134" y="24"/>
                  </a:cubicBezTo>
                  <a:cubicBezTo>
                    <a:pt x="111" y="19"/>
                    <a:pt x="42" y="0"/>
                    <a:pt x="42" y="0"/>
                  </a:cubicBezTo>
                  <a:cubicBezTo>
                    <a:pt x="8" y="130"/>
                    <a:pt x="8" y="130"/>
                    <a:pt x="8" y="130"/>
                  </a:cubicBezTo>
                  <a:lnTo>
                    <a:pt x="5" y="131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5278001" y="1830900"/>
              <a:ext cx="440161" cy="372704"/>
            </a:xfrm>
            <a:custGeom>
              <a:avLst/>
              <a:gdLst>
                <a:gd name="T0" fmla="*/ 269 w 308"/>
                <a:gd name="T1" fmla="*/ 182 h 261"/>
                <a:gd name="T2" fmla="*/ 270 w 308"/>
                <a:gd name="T3" fmla="*/ 175 h 261"/>
                <a:gd name="T4" fmla="*/ 275 w 308"/>
                <a:gd name="T5" fmla="*/ 171 h 261"/>
                <a:gd name="T6" fmla="*/ 276 w 308"/>
                <a:gd name="T7" fmla="*/ 159 h 261"/>
                <a:gd name="T8" fmla="*/ 274 w 308"/>
                <a:gd name="T9" fmla="*/ 154 h 261"/>
                <a:gd name="T10" fmla="*/ 271 w 308"/>
                <a:gd name="T11" fmla="*/ 153 h 261"/>
                <a:gd name="T12" fmla="*/ 270 w 308"/>
                <a:gd name="T13" fmla="*/ 145 h 261"/>
                <a:gd name="T14" fmla="*/ 277 w 308"/>
                <a:gd name="T15" fmla="*/ 137 h 261"/>
                <a:gd name="T16" fmla="*/ 288 w 308"/>
                <a:gd name="T17" fmla="*/ 125 h 261"/>
                <a:gd name="T18" fmla="*/ 291 w 308"/>
                <a:gd name="T19" fmla="*/ 120 h 261"/>
                <a:gd name="T20" fmla="*/ 297 w 308"/>
                <a:gd name="T21" fmla="*/ 111 h 261"/>
                <a:gd name="T22" fmla="*/ 304 w 308"/>
                <a:gd name="T23" fmla="*/ 104 h 261"/>
                <a:gd name="T24" fmla="*/ 308 w 308"/>
                <a:gd name="T25" fmla="*/ 98 h 261"/>
                <a:gd name="T26" fmla="*/ 307 w 308"/>
                <a:gd name="T27" fmla="*/ 90 h 261"/>
                <a:gd name="T28" fmla="*/ 300 w 308"/>
                <a:gd name="T29" fmla="*/ 83 h 261"/>
                <a:gd name="T30" fmla="*/ 297 w 308"/>
                <a:gd name="T31" fmla="*/ 74 h 261"/>
                <a:gd name="T32" fmla="*/ 220 w 308"/>
                <a:gd name="T33" fmla="*/ 56 h 261"/>
                <a:gd name="T34" fmla="*/ 211 w 308"/>
                <a:gd name="T35" fmla="*/ 56 h 261"/>
                <a:gd name="T36" fmla="*/ 178 w 308"/>
                <a:gd name="T37" fmla="*/ 58 h 261"/>
                <a:gd name="T38" fmla="*/ 172 w 308"/>
                <a:gd name="T39" fmla="*/ 57 h 261"/>
                <a:gd name="T40" fmla="*/ 167 w 308"/>
                <a:gd name="T41" fmla="*/ 58 h 261"/>
                <a:gd name="T42" fmla="*/ 164 w 308"/>
                <a:gd name="T43" fmla="*/ 56 h 261"/>
                <a:gd name="T44" fmla="*/ 156 w 308"/>
                <a:gd name="T45" fmla="*/ 55 h 261"/>
                <a:gd name="T46" fmla="*/ 155 w 308"/>
                <a:gd name="T47" fmla="*/ 52 h 261"/>
                <a:gd name="T48" fmla="*/ 143 w 308"/>
                <a:gd name="T49" fmla="*/ 49 h 261"/>
                <a:gd name="T50" fmla="*/ 136 w 308"/>
                <a:gd name="T51" fmla="*/ 46 h 261"/>
                <a:gd name="T52" fmla="*/ 121 w 308"/>
                <a:gd name="T53" fmla="*/ 49 h 261"/>
                <a:gd name="T54" fmla="*/ 103 w 308"/>
                <a:gd name="T55" fmla="*/ 40 h 261"/>
                <a:gd name="T56" fmla="*/ 99 w 308"/>
                <a:gd name="T57" fmla="*/ 12 h 261"/>
                <a:gd name="T58" fmla="*/ 90 w 308"/>
                <a:gd name="T59" fmla="*/ 10 h 261"/>
                <a:gd name="T60" fmla="*/ 80 w 308"/>
                <a:gd name="T61" fmla="*/ 4 h 261"/>
                <a:gd name="T62" fmla="*/ 70 w 308"/>
                <a:gd name="T63" fmla="*/ 0 h 261"/>
                <a:gd name="T64" fmla="*/ 68 w 308"/>
                <a:gd name="T65" fmla="*/ 13 h 261"/>
                <a:gd name="T66" fmla="*/ 64 w 308"/>
                <a:gd name="T67" fmla="*/ 28 h 261"/>
                <a:gd name="T68" fmla="*/ 60 w 308"/>
                <a:gd name="T69" fmla="*/ 38 h 261"/>
                <a:gd name="T70" fmla="*/ 55 w 308"/>
                <a:gd name="T71" fmla="*/ 50 h 261"/>
                <a:gd name="T72" fmla="*/ 47 w 308"/>
                <a:gd name="T73" fmla="*/ 67 h 261"/>
                <a:gd name="T74" fmla="*/ 35 w 308"/>
                <a:gd name="T75" fmla="*/ 98 h 261"/>
                <a:gd name="T76" fmla="*/ 24 w 308"/>
                <a:gd name="T77" fmla="*/ 120 h 261"/>
                <a:gd name="T78" fmla="*/ 18 w 308"/>
                <a:gd name="T79" fmla="*/ 130 h 261"/>
                <a:gd name="T80" fmla="*/ 14 w 308"/>
                <a:gd name="T81" fmla="*/ 136 h 261"/>
                <a:gd name="T82" fmla="*/ 5 w 308"/>
                <a:gd name="T83" fmla="*/ 148 h 261"/>
                <a:gd name="T84" fmla="*/ 5 w 308"/>
                <a:gd name="T85" fmla="*/ 160 h 261"/>
                <a:gd name="T86" fmla="*/ 5 w 308"/>
                <a:gd name="T87" fmla="*/ 164 h 261"/>
                <a:gd name="T88" fmla="*/ 3 w 308"/>
                <a:gd name="T89" fmla="*/ 169 h 261"/>
                <a:gd name="T90" fmla="*/ 1 w 308"/>
                <a:gd name="T91" fmla="*/ 174 h 261"/>
                <a:gd name="T92" fmla="*/ 0 w 308"/>
                <a:gd name="T93" fmla="*/ 187 h 261"/>
                <a:gd name="T94" fmla="*/ 3 w 308"/>
                <a:gd name="T95" fmla="*/ 193 h 261"/>
                <a:gd name="T96" fmla="*/ 239 w 308"/>
                <a:gd name="T97" fmla="*/ 25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" h="261">
                  <a:moveTo>
                    <a:pt x="251" y="261"/>
                  </a:moveTo>
                  <a:cubicBezTo>
                    <a:pt x="269" y="182"/>
                    <a:pt x="269" y="182"/>
                    <a:pt x="269" y="182"/>
                  </a:cubicBezTo>
                  <a:cubicBezTo>
                    <a:pt x="269" y="177"/>
                    <a:pt x="269" y="177"/>
                    <a:pt x="269" y="177"/>
                  </a:cubicBezTo>
                  <a:cubicBezTo>
                    <a:pt x="270" y="175"/>
                    <a:pt x="270" y="175"/>
                    <a:pt x="270" y="175"/>
                  </a:cubicBezTo>
                  <a:cubicBezTo>
                    <a:pt x="275" y="173"/>
                    <a:pt x="275" y="173"/>
                    <a:pt x="275" y="173"/>
                  </a:cubicBezTo>
                  <a:cubicBezTo>
                    <a:pt x="275" y="171"/>
                    <a:pt x="275" y="171"/>
                    <a:pt x="275" y="171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7" y="157"/>
                    <a:pt x="277" y="157"/>
                    <a:pt x="277" y="157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73" y="154"/>
                    <a:pt x="273" y="154"/>
                    <a:pt x="273" y="154"/>
                  </a:cubicBezTo>
                  <a:cubicBezTo>
                    <a:pt x="271" y="153"/>
                    <a:pt x="271" y="153"/>
                    <a:pt x="271" y="153"/>
                  </a:cubicBezTo>
                  <a:cubicBezTo>
                    <a:pt x="269" y="150"/>
                    <a:pt x="269" y="150"/>
                    <a:pt x="269" y="150"/>
                  </a:cubicBezTo>
                  <a:cubicBezTo>
                    <a:pt x="270" y="145"/>
                    <a:pt x="270" y="145"/>
                    <a:pt x="270" y="145"/>
                  </a:cubicBezTo>
                  <a:cubicBezTo>
                    <a:pt x="271" y="142"/>
                    <a:pt x="271" y="142"/>
                    <a:pt x="271" y="142"/>
                  </a:cubicBezTo>
                  <a:cubicBezTo>
                    <a:pt x="277" y="137"/>
                    <a:pt x="277" y="137"/>
                    <a:pt x="277" y="137"/>
                  </a:cubicBezTo>
                  <a:cubicBezTo>
                    <a:pt x="285" y="129"/>
                    <a:pt x="285" y="129"/>
                    <a:pt x="285" y="129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89" y="121"/>
                    <a:pt x="289" y="121"/>
                    <a:pt x="289" y="121"/>
                  </a:cubicBezTo>
                  <a:cubicBezTo>
                    <a:pt x="291" y="120"/>
                    <a:pt x="291" y="120"/>
                    <a:pt x="291" y="120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7" y="111"/>
                    <a:pt x="297" y="111"/>
                    <a:pt x="297" y="111"/>
                  </a:cubicBezTo>
                  <a:cubicBezTo>
                    <a:pt x="300" y="107"/>
                    <a:pt x="300" y="107"/>
                    <a:pt x="300" y="107"/>
                  </a:cubicBezTo>
                  <a:cubicBezTo>
                    <a:pt x="304" y="104"/>
                    <a:pt x="304" y="104"/>
                    <a:pt x="304" y="104"/>
                  </a:cubicBezTo>
                  <a:cubicBezTo>
                    <a:pt x="305" y="99"/>
                    <a:pt x="305" y="99"/>
                    <a:pt x="305" y="99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8" y="94"/>
                    <a:pt x="308" y="94"/>
                    <a:pt x="308" y="94"/>
                  </a:cubicBezTo>
                  <a:cubicBezTo>
                    <a:pt x="307" y="90"/>
                    <a:pt x="307" y="90"/>
                    <a:pt x="307" y="90"/>
                  </a:cubicBezTo>
                  <a:cubicBezTo>
                    <a:pt x="305" y="87"/>
                    <a:pt x="305" y="87"/>
                    <a:pt x="305" y="87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297" y="78"/>
                    <a:pt x="297" y="78"/>
                    <a:pt x="297" y="78"/>
                  </a:cubicBezTo>
                  <a:cubicBezTo>
                    <a:pt x="297" y="74"/>
                    <a:pt x="297" y="74"/>
                    <a:pt x="297" y="74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20" y="56"/>
                    <a:pt x="220" y="56"/>
                    <a:pt x="220" y="56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1" y="56"/>
                    <a:pt x="211" y="56"/>
                    <a:pt x="211" y="56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7"/>
                    <a:pt x="172" y="57"/>
                    <a:pt x="172" y="57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6" y="55"/>
                    <a:pt x="156" y="55"/>
                    <a:pt x="156" y="55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6" y="33"/>
                    <a:pt x="105" y="24"/>
                  </a:cubicBezTo>
                  <a:cubicBezTo>
                    <a:pt x="104" y="14"/>
                    <a:pt x="99" y="12"/>
                    <a:pt x="99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10"/>
                    <a:pt x="90" y="4"/>
                    <a:pt x="85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24"/>
                    <a:pt x="22" y="124"/>
                    <a:pt x="22" y="124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5" y="160"/>
                    <a:pt x="5" y="160"/>
                    <a:pt x="5" y="1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147" y="234"/>
                    <a:pt x="147" y="234"/>
                    <a:pt x="147" y="234"/>
                  </a:cubicBezTo>
                  <a:cubicBezTo>
                    <a:pt x="147" y="234"/>
                    <a:pt x="216" y="253"/>
                    <a:pt x="239" y="258"/>
                  </a:cubicBezTo>
                  <a:cubicBezTo>
                    <a:pt x="242" y="259"/>
                    <a:pt x="246" y="260"/>
                    <a:pt x="251" y="261"/>
                  </a:cubicBez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5637212" y="1731400"/>
              <a:ext cx="325483" cy="532915"/>
            </a:xfrm>
            <a:custGeom>
              <a:avLst/>
              <a:gdLst>
                <a:gd name="T0" fmla="*/ 46 w 228"/>
                <a:gd name="T1" fmla="*/ 143 h 373"/>
                <a:gd name="T2" fmla="*/ 49 w 228"/>
                <a:gd name="T3" fmla="*/ 152 h 373"/>
                <a:gd name="T4" fmla="*/ 56 w 228"/>
                <a:gd name="T5" fmla="*/ 159 h 373"/>
                <a:gd name="T6" fmla="*/ 57 w 228"/>
                <a:gd name="T7" fmla="*/ 167 h 373"/>
                <a:gd name="T8" fmla="*/ 53 w 228"/>
                <a:gd name="T9" fmla="*/ 173 h 373"/>
                <a:gd name="T10" fmla="*/ 46 w 228"/>
                <a:gd name="T11" fmla="*/ 180 h 373"/>
                <a:gd name="T12" fmla="*/ 40 w 228"/>
                <a:gd name="T13" fmla="*/ 189 h 373"/>
                <a:gd name="T14" fmla="*/ 37 w 228"/>
                <a:gd name="T15" fmla="*/ 194 h 373"/>
                <a:gd name="T16" fmla="*/ 26 w 228"/>
                <a:gd name="T17" fmla="*/ 206 h 373"/>
                <a:gd name="T18" fmla="*/ 19 w 228"/>
                <a:gd name="T19" fmla="*/ 214 h 373"/>
                <a:gd name="T20" fmla="*/ 20 w 228"/>
                <a:gd name="T21" fmla="*/ 222 h 373"/>
                <a:gd name="T22" fmla="*/ 23 w 228"/>
                <a:gd name="T23" fmla="*/ 223 h 373"/>
                <a:gd name="T24" fmla="*/ 25 w 228"/>
                <a:gd name="T25" fmla="*/ 228 h 373"/>
                <a:gd name="T26" fmla="*/ 24 w 228"/>
                <a:gd name="T27" fmla="*/ 240 h 373"/>
                <a:gd name="T28" fmla="*/ 19 w 228"/>
                <a:gd name="T29" fmla="*/ 244 h 373"/>
                <a:gd name="T30" fmla="*/ 18 w 228"/>
                <a:gd name="T31" fmla="*/ 251 h 373"/>
                <a:gd name="T32" fmla="*/ 102 w 228"/>
                <a:gd name="T33" fmla="*/ 352 h 373"/>
                <a:gd name="T34" fmla="*/ 228 w 228"/>
                <a:gd name="T35" fmla="*/ 256 h 373"/>
                <a:gd name="T36" fmla="*/ 224 w 228"/>
                <a:gd name="T37" fmla="*/ 252 h 373"/>
                <a:gd name="T38" fmla="*/ 223 w 228"/>
                <a:gd name="T39" fmla="*/ 247 h 373"/>
                <a:gd name="T40" fmla="*/ 218 w 228"/>
                <a:gd name="T41" fmla="*/ 241 h 373"/>
                <a:gd name="T42" fmla="*/ 213 w 228"/>
                <a:gd name="T43" fmla="*/ 246 h 373"/>
                <a:gd name="T44" fmla="*/ 202 w 228"/>
                <a:gd name="T45" fmla="*/ 248 h 373"/>
                <a:gd name="T46" fmla="*/ 189 w 228"/>
                <a:gd name="T47" fmla="*/ 245 h 373"/>
                <a:gd name="T48" fmla="*/ 184 w 228"/>
                <a:gd name="T49" fmla="*/ 247 h 373"/>
                <a:gd name="T50" fmla="*/ 179 w 228"/>
                <a:gd name="T51" fmla="*/ 247 h 373"/>
                <a:gd name="T52" fmla="*/ 171 w 228"/>
                <a:gd name="T53" fmla="*/ 244 h 373"/>
                <a:gd name="T54" fmla="*/ 168 w 228"/>
                <a:gd name="T55" fmla="*/ 247 h 373"/>
                <a:gd name="T56" fmla="*/ 164 w 228"/>
                <a:gd name="T57" fmla="*/ 249 h 373"/>
                <a:gd name="T58" fmla="*/ 162 w 228"/>
                <a:gd name="T59" fmla="*/ 242 h 373"/>
                <a:gd name="T60" fmla="*/ 160 w 228"/>
                <a:gd name="T61" fmla="*/ 232 h 373"/>
                <a:gd name="T62" fmla="*/ 156 w 228"/>
                <a:gd name="T63" fmla="*/ 226 h 373"/>
                <a:gd name="T64" fmla="*/ 149 w 228"/>
                <a:gd name="T65" fmla="*/ 220 h 373"/>
                <a:gd name="T66" fmla="*/ 149 w 228"/>
                <a:gd name="T67" fmla="*/ 213 h 373"/>
                <a:gd name="T68" fmla="*/ 145 w 228"/>
                <a:gd name="T69" fmla="*/ 204 h 373"/>
                <a:gd name="T70" fmla="*/ 145 w 228"/>
                <a:gd name="T71" fmla="*/ 195 h 373"/>
                <a:gd name="T72" fmla="*/ 142 w 228"/>
                <a:gd name="T73" fmla="*/ 183 h 373"/>
                <a:gd name="T74" fmla="*/ 139 w 228"/>
                <a:gd name="T75" fmla="*/ 179 h 373"/>
                <a:gd name="T76" fmla="*/ 133 w 228"/>
                <a:gd name="T77" fmla="*/ 182 h 373"/>
                <a:gd name="T78" fmla="*/ 127 w 228"/>
                <a:gd name="T79" fmla="*/ 186 h 373"/>
                <a:gd name="T80" fmla="*/ 125 w 228"/>
                <a:gd name="T81" fmla="*/ 183 h 373"/>
                <a:gd name="T82" fmla="*/ 119 w 228"/>
                <a:gd name="T83" fmla="*/ 179 h 373"/>
                <a:gd name="T84" fmla="*/ 125 w 228"/>
                <a:gd name="T85" fmla="*/ 168 h 373"/>
                <a:gd name="T86" fmla="*/ 129 w 228"/>
                <a:gd name="T87" fmla="*/ 166 h 373"/>
                <a:gd name="T88" fmla="*/ 128 w 228"/>
                <a:gd name="T89" fmla="*/ 154 h 373"/>
                <a:gd name="T90" fmla="*/ 134 w 228"/>
                <a:gd name="T91" fmla="*/ 141 h 373"/>
                <a:gd name="T92" fmla="*/ 137 w 228"/>
                <a:gd name="T93" fmla="*/ 131 h 373"/>
                <a:gd name="T94" fmla="*/ 128 w 228"/>
                <a:gd name="T95" fmla="*/ 128 h 373"/>
                <a:gd name="T96" fmla="*/ 123 w 228"/>
                <a:gd name="T97" fmla="*/ 118 h 373"/>
                <a:gd name="T98" fmla="*/ 119 w 228"/>
                <a:gd name="T99" fmla="*/ 106 h 373"/>
                <a:gd name="T100" fmla="*/ 109 w 228"/>
                <a:gd name="T101" fmla="*/ 93 h 373"/>
                <a:gd name="T102" fmla="*/ 104 w 228"/>
                <a:gd name="T103" fmla="*/ 82 h 373"/>
                <a:gd name="T104" fmla="*/ 101 w 228"/>
                <a:gd name="T105" fmla="*/ 76 h 373"/>
                <a:gd name="T106" fmla="*/ 101 w 228"/>
                <a:gd name="T107" fmla="*/ 69 h 373"/>
                <a:gd name="T108" fmla="*/ 97 w 228"/>
                <a:gd name="T109" fmla="*/ 62 h 373"/>
                <a:gd name="T110" fmla="*/ 98 w 228"/>
                <a:gd name="T111" fmla="*/ 48 h 373"/>
                <a:gd name="T112" fmla="*/ 104 w 228"/>
                <a:gd name="T113" fmla="*/ 25 h 373"/>
                <a:gd name="T114" fmla="*/ 108 w 228"/>
                <a:gd name="T115" fmla="*/ 8 h 373"/>
                <a:gd name="T116" fmla="*/ 47 w 228"/>
                <a:gd name="T117" fmla="*/ 12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373">
                  <a:moveTo>
                    <a:pt x="48" y="132"/>
                  </a:moveTo>
                  <a:cubicBezTo>
                    <a:pt x="48" y="138"/>
                    <a:pt x="46" y="143"/>
                    <a:pt x="46" y="143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4" y="156"/>
                    <a:pt x="54" y="156"/>
                    <a:pt x="54" y="156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63"/>
                    <a:pt x="57" y="163"/>
                    <a:pt x="57" y="163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49" y="176"/>
                    <a:pt x="49" y="176"/>
                    <a:pt x="49" y="176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7" y="194"/>
                    <a:pt x="37" y="194"/>
                    <a:pt x="37" y="194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26" y="206"/>
                    <a:pt x="26" y="206"/>
                    <a:pt x="26" y="206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8" y="219"/>
                    <a:pt x="18" y="219"/>
                    <a:pt x="18" y="219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2" y="223"/>
                    <a:pt x="22" y="223"/>
                    <a:pt x="22" y="223"/>
                  </a:cubicBezTo>
                  <a:cubicBezTo>
                    <a:pt x="23" y="223"/>
                    <a:pt x="23" y="223"/>
                    <a:pt x="23" y="223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36"/>
                    <a:pt x="25" y="236"/>
                    <a:pt x="25" y="236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19" y="244"/>
                    <a:pt x="19" y="244"/>
                    <a:pt x="19" y="244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35" y="338"/>
                    <a:pt x="102" y="352"/>
                    <a:pt x="102" y="352"/>
                  </a:cubicBezTo>
                  <a:cubicBezTo>
                    <a:pt x="208" y="373"/>
                    <a:pt x="208" y="373"/>
                    <a:pt x="208" y="373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6" y="254"/>
                    <a:pt x="226" y="254"/>
                    <a:pt x="226" y="254"/>
                  </a:cubicBezTo>
                  <a:cubicBezTo>
                    <a:pt x="224" y="252"/>
                    <a:pt x="224" y="252"/>
                    <a:pt x="224" y="252"/>
                  </a:cubicBezTo>
                  <a:cubicBezTo>
                    <a:pt x="224" y="251"/>
                    <a:pt x="224" y="251"/>
                    <a:pt x="224" y="251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1" y="244"/>
                    <a:pt x="221" y="244"/>
                    <a:pt x="221" y="244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2" y="249"/>
                    <a:pt x="212" y="249"/>
                    <a:pt x="212" y="249"/>
                  </a:cubicBezTo>
                  <a:cubicBezTo>
                    <a:pt x="202" y="248"/>
                    <a:pt x="202" y="248"/>
                    <a:pt x="202" y="248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89" y="245"/>
                    <a:pt x="189" y="245"/>
                    <a:pt x="189" y="245"/>
                  </a:cubicBezTo>
                  <a:cubicBezTo>
                    <a:pt x="185" y="245"/>
                    <a:pt x="185" y="245"/>
                    <a:pt x="185" y="245"/>
                  </a:cubicBezTo>
                  <a:cubicBezTo>
                    <a:pt x="184" y="247"/>
                    <a:pt x="184" y="247"/>
                    <a:pt x="184" y="247"/>
                  </a:cubicBezTo>
                  <a:cubicBezTo>
                    <a:pt x="184" y="249"/>
                    <a:pt x="184" y="249"/>
                    <a:pt x="184" y="249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49"/>
                    <a:pt x="168" y="249"/>
                    <a:pt x="168" y="249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2" y="245"/>
                    <a:pt x="162" y="245"/>
                    <a:pt x="162" y="245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38"/>
                    <a:pt x="162" y="238"/>
                    <a:pt x="162" y="238"/>
                  </a:cubicBezTo>
                  <a:cubicBezTo>
                    <a:pt x="160" y="232"/>
                    <a:pt x="160" y="232"/>
                    <a:pt x="160" y="232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6" y="226"/>
                    <a:pt x="156" y="226"/>
                    <a:pt x="156" y="226"/>
                  </a:cubicBezTo>
                  <a:cubicBezTo>
                    <a:pt x="151" y="223"/>
                    <a:pt x="151" y="223"/>
                    <a:pt x="151" y="223"/>
                  </a:cubicBezTo>
                  <a:cubicBezTo>
                    <a:pt x="149" y="220"/>
                    <a:pt x="149" y="220"/>
                    <a:pt x="149" y="220"/>
                  </a:cubicBezTo>
                  <a:cubicBezTo>
                    <a:pt x="149" y="218"/>
                    <a:pt x="149" y="218"/>
                    <a:pt x="149" y="218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49" y="208"/>
                    <a:pt x="149" y="208"/>
                    <a:pt x="149" y="208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2" y="183"/>
                    <a:pt x="142" y="183"/>
                    <a:pt x="142" y="183"/>
                  </a:cubicBezTo>
                  <a:cubicBezTo>
                    <a:pt x="141" y="179"/>
                    <a:pt x="141" y="179"/>
                    <a:pt x="141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35" y="182"/>
                    <a:pt x="135" y="182"/>
                    <a:pt x="135" y="182"/>
                  </a:cubicBezTo>
                  <a:cubicBezTo>
                    <a:pt x="133" y="182"/>
                    <a:pt x="133" y="182"/>
                    <a:pt x="133" y="182"/>
                  </a:cubicBezTo>
                  <a:cubicBezTo>
                    <a:pt x="130" y="183"/>
                    <a:pt x="130" y="183"/>
                    <a:pt x="130" y="183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5" y="186"/>
                    <a:pt x="125" y="186"/>
                    <a:pt x="125" y="186"/>
                  </a:cubicBezTo>
                  <a:cubicBezTo>
                    <a:pt x="125" y="183"/>
                    <a:pt x="125" y="183"/>
                    <a:pt x="125" y="183"/>
                  </a:cubicBezTo>
                  <a:cubicBezTo>
                    <a:pt x="121" y="181"/>
                    <a:pt x="121" y="181"/>
                    <a:pt x="121" y="181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29" y="166"/>
                    <a:pt x="129" y="166"/>
                    <a:pt x="129" y="166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8" y="154"/>
                    <a:pt x="128" y="154"/>
                    <a:pt x="128" y="154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1"/>
                    <a:pt x="137" y="131"/>
                    <a:pt x="137" y="131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19" y="106"/>
                    <a:pt x="119" y="106"/>
                    <a:pt x="119" y="106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52" y="114"/>
                    <a:pt x="47" y="120"/>
                  </a:cubicBezTo>
                  <a:cubicBezTo>
                    <a:pt x="43" y="127"/>
                    <a:pt x="48" y="125"/>
                    <a:pt x="48" y="132"/>
                  </a:cubicBez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5775501" y="1743205"/>
              <a:ext cx="558212" cy="360899"/>
            </a:xfrm>
            <a:custGeom>
              <a:avLst/>
              <a:gdLst>
                <a:gd name="T0" fmla="*/ 184 w 391"/>
                <a:gd name="T1" fmla="*/ 33 h 252"/>
                <a:gd name="T2" fmla="*/ 9 w 391"/>
                <a:gd name="T3" fmla="*/ 10 h 252"/>
                <a:gd name="T4" fmla="*/ 4 w 391"/>
                <a:gd name="T5" fmla="*/ 28 h 252"/>
                <a:gd name="T6" fmla="*/ 0 w 391"/>
                <a:gd name="T7" fmla="*/ 51 h 252"/>
                <a:gd name="T8" fmla="*/ 2 w 391"/>
                <a:gd name="T9" fmla="*/ 56 h 252"/>
                <a:gd name="T10" fmla="*/ 4 w 391"/>
                <a:gd name="T11" fmla="*/ 64 h 252"/>
                <a:gd name="T12" fmla="*/ 7 w 391"/>
                <a:gd name="T13" fmla="*/ 71 h 252"/>
                <a:gd name="T14" fmla="*/ 11 w 391"/>
                <a:gd name="T15" fmla="*/ 80 h 252"/>
                <a:gd name="T16" fmla="*/ 17 w 391"/>
                <a:gd name="T17" fmla="*/ 93 h 252"/>
                <a:gd name="T18" fmla="*/ 25 w 391"/>
                <a:gd name="T19" fmla="*/ 103 h 252"/>
                <a:gd name="T20" fmla="*/ 28 w 391"/>
                <a:gd name="T21" fmla="*/ 116 h 252"/>
                <a:gd name="T22" fmla="*/ 31 w 391"/>
                <a:gd name="T23" fmla="*/ 121 h 252"/>
                <a:gd name="T24" fmla="*/ 40 w 391"/>
                <a:gd name="T25" fmla="*/ 127 h 252"/>
                <a:gd name="T26" fmla="*/ 34 w 391"/>
                <a:gd name="T27" fmla="*/ 139 h 252"/>
                <a:gd name="T28" fmla="*/ 30 w 391"/>
                <a:gd name="T29" fmla="*/ 152 h 252"/>
                <a:gd name="T30" fmla="*/ 31 w 391"/>
                <a:gd name="T31" fmla="*/ 160 h 252"/>
                <a:gd name="T32" fmla="*/ 25 w 391"/>
                <a:gd name="T33" fmla="*/ 164 h 252"/>
                <a:gd name="T34" fmla="*/ 24 w 391"/>
                <a:gd name="T35" fmla="*/ 173 h 252"/>
                <a:gd name="T36" fmla="*/ 28 w 391"/>
                <a:gd name="T37" fmla="*/ 178 h 252"/>
                <a:gd name="T38" fmla="*/ 33 w 391"/>
                <a:gd name="T39" fmla="*/ 175 h 252"/>
                <a:gd name="T40" fmla="*/ 38 w 391"/>
                <a:gd name="T41" fmla="*/ 174 h 252"/>
                <a:gd name="T42" fmla="*/ 44 w 391"/>
                <a:gd name="T43" fmla="*/ 171 h 252"/>
                <a:gd name="T44" fmla="*/ 47 w 391"/>
                <a:gd name="T45" fmla="*/ 179 h 252"/>
                <a:gd name="T46" fmla="*/ 48 w 391"/>
                <a:gd name="T47" fmla="*/ 193 h 252"/>
                <a:gd name="T48" fmla="*/ 52 w 391"/>
                <a:gd name="T49" fmla="*/ 200 h 252"/>
                <a:gd name="T50" fmla="*/ 52 w 391"/>
                <a:gd name="T51" fmla="*/ 210 h 252"/>
                <a:gd name="T52" fmla="*/ 54 w 391"/>
                <a:gd name="T53" fmla="*/ 215 h 252"/>
                <a:gd name="T54" fmla="*/ 63 w 391"/>
                <a:gd name="T55" fmla="*/ 218 h 252"/>
                <a:gd name="T56" fmla="*/ 65 w 391"/>
                <a:gd name="T57" fmla="*/ 230 h 252"/>
                <a:gd name="T58" fmla="*/ 65 w 391"/>
                <a:gd name="T59" fmla="*/ 237 h 252"/>
                <a:gd name="T60" fmla="*/ 71 w 391"/>
                <a:gd name="T61" fmla="*/ 241 h 252"/>
                <a:gd name="T62" fmla="*/ 72 w 391"/>
                <a:gd name="T63" fmla="*/ 236 h 252"/>
                <a:gd name="T64" fmla="*/ 77 w 391"/>
                <a:gd name="T65" fmla="*/ 236 h 252"/>
                <a:gd name="T66" fmla="*/ 87 w 391"/>
                <a:gd name="T67" fmla="*/ 241 h 252"/>
                <a:gd name="T68" fmla="*/ 88 w 391"/>
                <a:gd name="T69" fmla="*/ 237 h 252"/>
                <a:gd name="T70" fmla="*/ 100 w 391"/>
                <a:gd name="T71" fmla="*/ 238 h 252"/>
                <a:gd name="T72" fmla="*/ 115 w 391"/>
                <a:gd name="T73" fmla="*/ 241 h 252"/>
                <a:gd name="T74" fmla="*/ 117 w 391"/>
                <a:gd name="T75" fmla="*/ 233 h 252"/>
                <a:gd name="T76" fmla="*/ 124 w 391"/>
                <a:gd name="T77" fmla="*/ 236 h 252"/>
                <a:gd name="T78" fmla="*/ 127 w 391"/>
                <a:gd name="T79" fmla="*/ 243 h 252"/>
                <a:gd name="T80" fmla="*/ 129 w 391"/>
                <a:gd name="T81" fmla="*/ 246 h 252"/>
                <a:gd name="T82" fmla="*/ 136 w 391"/>
                <a:gd name="T83" fmla="*/ 221 h 252"/>
                <a:gd name="T84" fmla="*/ 373 w 391"/>
                <a:gd name="T85" fmla="*/ 252 h 252"/>
                <a:gd name="T86" fmla="*/ 391 w 391"/>
                <a:gd name="T87" fmla="*/ 6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252">
                  <a:moveTo>
                    <a:pt x="391" y="60"/>
                  </a:moveTo>
                  <a:cubicBezTo>
                    <a:pt x="391" y="60"/>
                    <a:pt x="243" y="42"/>
                    <a:pt x="184" y="33"/>
                  </a:cubicBezTo>
                  <a:cubicBezTo>
                    <a:pt x="112" y="22"/>
                    <a:pt x="11" y="0"/>
                    <a:pt x="11" y="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1" y="146"/>
                    <a:pt x="31" y="146"/>
                    <a:pt x="31" y="146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25" y="164"/>
                    <a:pt x="25" y="164"/>
                    <a:pt x="25" y="164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3" y="175"/>
                    <a:pt x="33" y="175"/>
                    <a:pt x="33" y="175"/>
                  </a:cubicBezTo>
                  <a:cubicBezTo>
                    <a:pt x="36" y="174"/>
                    <a:pt x="36" y="174"/>
                    <a:pt x="36" y="174"/>
                  </a:cubicBezTo>
                  <a:cubicBezTo>
                    <a:pt x="38" y="174"/>
                    <a:pt x="38" y="174"/>
                    <a:pt x="38" y="174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8" y="187"/>
                    <a:pt x="48" y="187"/>
                    <a:pt x="48" y="187"/>
                  </a:cubicBezTo>
                  <a:cubicBezTo>
                    <a:pt x="48" y="193"/>
                    <a:pt x="48" y="193"/>
                    <a:pt x="48" y="193"/>
                  </a:cubicBezTo>
                  <a:cubicBezTo>
                    <a:pt x="48" y="196"/>
                    <a:pt x="48" y="196"/>
                    <a:pt x="48" y="196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2" y="212"/>
                    <a:pt x="52" y="212"/>
                    <a:pt x="52" y="212"/>
                  </a:cubicBezTo>
                  <a:cubicBezTo>
                    <a:pt x="54" y="215"/>
                    <a:pt x="54" y="215"/>
                    <a:pt x="54" y="215"/>
                  </a:cubicBezTo>
                  <a:cubicBezTo>
                    <a:pt x="59" y="218"/>
                    <a:pt x="59" y="218"/>
                    <a:pt x="59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5" y="230"/>
                    <a:pt x="65" y="230"/>
                    <a:pt x="65" y="230"/>
                  </a:cubicBezTo>
                  <a:cubicBezTo>
                    <a:pt x="65" y="234"/>
                    <a:pt x="65" y="234"/>
                    <a:pt x="65" y="234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71" y="241"/>
                    <a:pt x="71" y="241"/>
                    <a:pt x="71" y="241"/>
                  </a:cubicBezTo>
                  <a:cubicBezTo>
                    <a:pt x="71" y="239"/>
                    <a:pt x="71" y="239"/>
                    <a:pt x="71" y="239"/>
                  </a:cubicBezTo>
                  <a:cubicBezTo>
                    <a:pt x="72" y="236"/>
                    <a:pt x="72" y="236"/>
                    <a:pt x="72" y="236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82" y="239"/>
                    <a:pt x="82" y="239"/>
                    <a:pt x="82" y="239"/>
                  </a:cubicBezTo>
                  <a:cubicBezTo>
                    <a:pt x="87" y="241"/>
                    <a:pt x="87" y="241"/>
                    <a:pt x="87" y="241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8" y="237"/>
                    <a:pt x="88" y="237"/>
                    <a:pt x="88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100" y="238"/>
                    <a:pt x="100" y="238"/>
                    <a:pt x="100" y="238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15" y="241"/>
                    <a:pt x="115" y="241"/>
                    <a:pt x="115" y="241"/>
                  </a:cubicBezTo>
                  <a:cubicBezTo>
                    <a:pt x="116" y="238"/>
                    <a:pt x="116" y="238"/>
                    <a:pt x="116" y="238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126" y="239"/>
                    <a:pt x="126" y="239"/>
                    <a:pt x="126" y="239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27" y="244"/>
                    <a:pt x="127" y="244"/>
                    <a:pt x="127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1" y="248"/>
                    <a:pt x="131" y="248"/>
                    <a:pt x="131" y="248"/>
                  </a:cubicBezTo>
                  <a:cubicBezTo>
                    <a:pt x="136" y="221"/>
                    <a:pt x="136" y="221"/>
                    <a:pt x="136" y="221"/>
                  </a:cubicBezTo>
                  <a:cubicBezTo>
                    <a:pt x="372" y="252"/>
                    <a:pt x="372" y="252"/>
                    <a:pt x="372" y="252"/>
                  </a:cubicBezTo>
                  <a:cubicBezTo>
                    <a:pt x="373" y="252"/>
                    <a:pt x="373" y="252"/>
                    <a:pt x="373" y="252"/>
                  </a:cubicBezTo>
                  <a:cubicBezTo>
                    <a:pt x="377" y="207"/>
                    <a:pt x="377" y="207"/>
                    <a:pt x="377" y="207"/>
                  </a:cubicBezTo>
                  <a:lnTo>
                    <a:pt x="391" y="60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97045" y="1787053"/>
              <a:ext cx="197314" cy="315365"/>
            </a:xfrm>
            <a:custGeom>
              <a:avLst/>
              <a:gdLst>
                <a:gd name="T0" fmla="*/ 34 w 117"/>
                <a:gd name="T1" fmla="*/ 182 h 187"/>
                <a:gd name="T2" fmla="*/ 34 w 117"/>
                <a:gd name="T3" fmla="*/ 176 h 187"/>
                <a:gd name="T4" fmla="*/ 37 w 117"/>
                <a:gd name="T5" fmla="*/ 171 h 187"/>
                <a:gd name="T6" fmla="*/ 40 w 117"/>
                <a:gd name="T7" fmla="*/ 166 h 187"/>
                <a:gd name="T8" fmla="*/ 44 w 117"/>
                <a:gd name="T9" fmla="*/ 161 h 187"/>
                <a:gd name="T10" fmla="*/ 40 w 117"/>
                <a:gd name="T11" fmla="*/ 159 h 187"/>
                <a:gd name="T12" fmla="*/ 42 w 117"/>
                <a:gd name="T13" fmla="*/ 155 h 187"/>
                <a:gd name="T14" fmla="*/ 45 w 117"/>
                <a:gd name="T15" fmla="*/ 155 h 187"/>
                <a:gd name="T16" fmla="*/ 48 w 117"/>
                <a:gd name="T17" fmla="*/ 150 h 187"/>
                <a:gd name="T18" fmla="*/ 52 w 117"/>
                <a:gd name="T19" fmla="*/ 153 h 187"/>
                <a:gd name="T20" fmla="*/ 51 w 117"/>
                <a:gd name="T21" fmla="*/ 149 h 187"/>
                <a:gd name="T22" fmla="*/ 56 w 117"/>
                <a:gd name="T23" fmla="*/ 148 h 187"/>
                <a:gd name="T24" fmla="*/ 59 w 117"/>
                <a:gd name="T25" fmla="*/ 139 h 187"/>
                <a:gd name="T26" fmla="*/ 67 w 117"/>
                <a:gd name="T27" fmla="*/ 141 h 187"/>
                <a:gd name="T28" fmla="*/ 68 w 117"/>
                <a:gd name="T29" fmla="*/ 132 h 187"/>
                <a:gd name="T30" fmla="*/ 68 w 117"/>
                <a:gd name="T31" fmla="*/ 123 h 187"/>
                <a:gd name="T32" fmla="*/ 69 w 117"/>
                <a:gd name="T33" fmla="*/ 116 h 187"/>
                <a:gd name="T34" fmla="*/ 79 w 117"/>
                <a:gd name="T35" fmla="*/ 122 h 187"/>
                <a:gd name="T36" fmla="*/ 81 w 117"/>
                <a:gd name="T37" fmla="*/ 115 h 187"/>
                <a:gd name="T38" fmla="*/ 84 w 117"/>
                <a:gd name="T39" fmla="*/ 122 h 187"/>
                <a:gd name="T40" fmla="*/ 88 w 117"/>
                <a:gd name="T41" fmla="*/ 116 h 187"/>
                <a:gd name="T42" fmla="*/ 87 w 117"/>
                <a:gd name="T43" fmla="*/ 111 h 187"/>
                <a:gd name="T44" fmla="*/ 95 w 117"/>
                <a:gd name="T45" fmla="*/ 115 h 187"/>
                <a:gd name="T46" fmla="*/ 97 w 117"/>
                <a:gd name="T47" fmla="*/ 111 h 187"/>
                <a:gd name="T48" fmla="*/ 103 w 117"/>
                <a:gd name="T49" fmla="*/ 105 h 187"/>
                <a:gd name="T50" fmla="*/ 106 w 117"/>
                <a:gd name="T51" fmla="*/ 101 h 187"/>
                <a:gd name="T52" fmla="*/ 114 w 117"/>
                <a:gd name="T53" fmla="*/ 97 h 187"/>
                <a:gd name="T54" fmla="*/ 116 w 117"/>
                <a:gd name="T55" fmla="*/ 88 h 187"/>
                <a:gd name="T56" fmla="*/ 112 w 117"/>
                <a:gd name="T57" fmla="*/ 86 h 187"/>
                <a:gd name="T58" fmla="*/ 112 w 117"/>
                <a:gd name="T59" fmla="*/ 82 h 187"/>
                <a:gd name="T60" fmla="*/ 104 w 117"/>
                <a:gd name="T61" fmla="*/ 77 h 187"/>
                <a:gd name="T62" fmla="*/ 101 w 117"/>
                <a:gd name="T63" fmla="*/ 64 h 187"/>
                <a:gd name="T64" fmla="*/ 95 w 117"/>
                <a:gd name="T65" fmla="*/ 63 h 187"/>
                <a:gd name="T66" fmla="*/ 84 w 117"/>
                <a:gd name="T67" fmla="*/ 56 h 187"/>
                <a:gd name="T68" fmla="*/ 77 w 117"/>
                <a:gd name="T69" fmla="*/ 31 h 187"/>
                <a:gd name="T70" fmla="*/ 71 w 117"/>
                <a:gd name="T71" fmla="*/ 11 h 187"/>
                <a:gd name="T72" fmla="*/ 53 w 117"/>
                <a:gd name="T73" fmla="*/ 3 h 187"/>
                <a:gd name="T74" fmla="*/ 42 w 117"/>
                <a:gd name="T75" fmla="*/ 11 h 187"/>
                <a:gd name="T76" fmla="*/ 30 w 117"/>
                <a:gd name="T77" fmla="*/ 5 h 187"/>
                <a:gd name="T78" fmla="*/ 22 w 117"/>
                <a:gd name="T79" fmla="*/ 22 h 187"/>
                <a:gd name="T80" fmla="*/ 13 w 117"/>
                <a:gd name="T81" fmla="*/ 54 h 187"/>
                <a:gd name="T82" fmla="*/ 15 w 117"/>
                <a:gd name="T83" fmla="*/ 71 h 187"/>
                <a:gd name="T84" fmla="*/ 12 w 117"/>
                <a:gd name="T85" fmla="*/ 82 h 187"/>
                <a:gd name="T86" fmla="*/ 7 w 117"/>
                <a:gd name="T87" fmla="*/ 95 h 187"/>
                <a:gd name="T88" fmla="*/ 0 w 117"/>
                <a:gd name="T89" fmla="*/ 10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" h="187">
                  <a:moveTo>
                    <a:pt x="33" y="187"/>
                  </a:moveTo>
                  <a:lnTo>
                    <a:pt x="33" y="185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4" y="178"/>
                  </a:lnTo>
                  <a:lnTo>
                    <a:pt x="34" y="176"/>
                  </a:lnTo>
                  <a:lnTo>
                    <a:pt x="35" y="174"/>
                  </a:lnTo>
                  <a:lnTo>
                    <a:pt x="37" y="174"/>
                  </a:lnTo>
                  <a:lnTo>
                    <a:pt x="37" y="171"/>
                  </a:lnTo>
                  <a:lnTo>
                    <a:pt x="38" y="169"/>
                  </a:lnTo>
                  <a:lnTo>
                    <a:pt x="38" y="166"/>
                  </a:lnTo>
                  <a:lnTo>
                    <a:pt x="40" y="166"/>
                  </a:lnTo>
                  <a:lnTo>
                    <a:pt x="41" y="166"/>
                  </a:lnTo>
                  <a:lnTo>
                    <a:pt x="44" y="166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59"/>
                  </a:lnTo>
                  <a:lnTo>
                    <a:pt x="40" y="158"/>
                  </a:lnTo>
                  <a:lnTo>
                    <a:pt x="42" y="156"/>
                  </a:lnTo>
                  <a:lnTo>
                    <a:pt x="42" y="155"/>
                  </a:lnTo>
                  <a:lnTo>
                    <a:pt x="44" y="153"/>
                  </a:lnTo>
                  <a:lnTo>
                    <a:pt x="45" y="154"/>
                  </a:lnTo>
                  <a:lnTo>
                    <a:pt x="45" y="155"/>
                  </a:lnTo>
                  <a:lnTo>
                    <a:pt x="47" y="154"/>
                  </a:lnTo>
                  <a:lnTo>
                    <a:pt x="48" y="153"/>
                  </a:lnTo>
                  <a:lnTo>
                    <a:pt x="48" y="150"/>
                  </a:lnTo>
                  <a:lnTo>
                    <a:pt x="50" y="152"/>
                  </a:lnTo>
                  <a:lnTo>
                    <a:pt x="51" y="153"/>
                  </a:lnTo>
                  <a:lnTo>
                    <a:pt x="52" y="153"/>
                  </a:lnTo>
                  <a:lnTo>
                    <a:pt x="52" y="150"/>
                  </a:lnTo>
                  <a:lnTo>
                    <a:pt x="52" y="149"/>
                  </a:lnTo>
                  <a:lnTo>
                    <a:pt x="51" y="149"/>
                  </a:lnTo>
                  <a:lnTo>
                    <a:pt x="50" y="147"/>
                  </a:lnTo>
                  <a:lnTo>
                    <a:pt x="54" y="147"/>
                  </a:lnTo>
                  <a:lnTo>
                    <a:pt x="56" y="148"/>
                  </a:lnTo>
                  <a:lnTo>
                    <a:pt x="59" y="147"/>
                  </a:lnTo>
                  <a:lnTo>
                    <a:pt x="60" y="144"/>
                  </a:lnTo>
                  <a:lnTo>
                    <a:pt x="59" y="139"/>
                  </a:lnTo>
                  <a:lnTo>
                    <a:pt x="61" y="139"/>
                  </a:lnTo>
                  <a:lnTo>
                    <a:pt x="64" y="142"/>
                  </a:lnTo>
                  <a:lnTo>
                    <a:pt x="67" y="141"/>
                  </a:lnTo>
                  <a:lnTo>
                    <a:pt x="68" y="139"/>
                  </a:lnTo>
                  <a:lnTo>
                    <a:pt x="69" y="135"/>
                  </a:lnTo>
                  <a:lnTo>
                    <a:pt x="68" y="132"/>
                  </a:lnTo>
                  <a:lnTo>
                    <a:pt x="69" y="128"/>
                  </a:lnTo>
                  <a:lnTo>
                    <a:pt x="69" y="126"/>
                  </a:lnTo>
                  <a:lnTo>
                    <a:pt x="68" y="123"/>
                  </a:lnTo>
                  <a:lnTo>
                    <a:pt x="68" y="121"/>
                  </a:lnTo>
                  <a:lnTo>
                    <a:pt x="69" y="118"/>
                  </a:lnTo>
                  <a:lnTo>
                    <a:pt x="69" y="116"/>
                  </a:lnTo>
                  <a:lnTo>
                    <a:pt x="73" y="120"/>
                  </a:lnTo>
                  <a:lnTo>
                    <a:pt x="74" y="122"/>
                  </a:lnTo>
                  <a:lnTo>
                    <a:pt x="79" y="122"/>
                  </a:lnTo>
                  <a:lnTo>
                    <a:pt x="79" y="120"/>
                  </a:lnTo>
                  <a:lnTo>
                    <a:pt x="79" y="116"/>
                  </a:lnTo>
                  <a:lnTo>
                    <a:pt x="81" y="115"/>
                  </a:lnTo>
                  <a:lnTo>
                    <a:pt x="84" y="116"/>
                  </a:lnTo>
                  <a:lnTo>
                    <a:pt x="84" y="118"/>
                  </a:lnTo>
                  <a:lnTo>
                    <a:pt x="84" y="122"/>
                  </a:lnTo>
                  <a:lnTo>
                    <a:pt x="87" y="121"/>
                  </a:lnTo>
                  <a:lnTo>
                    <a:pt x="90" y="118"/>
                  </a:lnTo>
                  <a:lnTo>
                    <a:pt x="88" y="116"/>
                  </a:lnTo>
                  <a:lnTo>
                    <a:pt x="86" y="114"/>
                  </a:lnTo>
                  <a:lnTo>
                    <a:pt x="86" y="112"/>
                  </a:lnTo>
                  <a:lnTo>
                    <a:pt x="87" y="111"/>
                  </a:lnTo>
                  <a:lnTo>
                    <a:pt x="90" y="114"/>
                  </a:lnTo>
                  <a:lnTo>
                    <a:pt x="93" y="116"/>
                  </a:lnTo>
                  <a:lnTo>
                    <a:pt x="95" y="115"/>
                  </a:lnTo>
                  <a:lnTo>
                    <a:pt x="94" y="111"/>
                  </a:lnTo>
                  <a:lnTo>
                    <a:pt x="95" y="111"/>
                  </a:lnTo>
                  <a:lnTo>
                    <a:pt x="97" y="111"/>
                  </a:lnTo>
                  <a:lnTo>
                    <a:pt x="97" y="105"/>
                  </a:lnTo>
                  <a:lnTo>
                    <a:pt x="101" y="105"/>
                  </a:lnTo>
                  <a:lnTo>
                    <a:pt x="103" y="105"/>
                  </a:lnTo>
                  <a:lnTo>
                    <a:pt x="104" y="104"/>
                  </a:lnTo>
                  <a:lnTo>
                    <a:pt x="104" y="101"/>
                  </a:lnTo>
                  <a:lnTo>
                    <a:pt x="106" y="101"/>
                  </a:lnTo>
                  <a:lnTo>
                    <a:pt x="107" y="100"/>
                  </a:lnTo>
                  <a:lnTo>
                    <a:pt x="110" y="97"/>
                  </a:lnTo>
                  <a:lnTo>
                    <a:pt x="114" y="97"/>
                  </a:lnTo>
                  <a:lnTo>
                    <a:pt x="116" y="95"/>
                  </a:lnTo>
                  <a:lnTo>
                    <a:pt x="117" y="89"/>
                  </a:lnTo>
                  <a:lnTo>
                    <a:pt x="116" y="88"/>
                  </a:lnTo>
                  <a:lnTo>
                    <a:pt x="115" y="88"/>
                  </a:lnTo>
                  <a:lnTo>
                    <a:pt x="113" y="88"/>
                  </a:lnTo>
                  <a:lnTo>
                    <a:pt x="112" y="86"/>
                  </a:lnTo>
                  <a:lnTo>
                    <a:pt x="114" y="84"/>
                  </a:lnTo>
                  <a:lnTo>
                    <a:pt x="114" y="83"/>
                  </a:lnTo>
                  <a:lnTo>
                    <a:pt x="112" y="82"/>
                  </a:lnTo>
                  <a:lnTo>
                    <a:pt x="110" y="77"/>
                  </a:lnTo>
                  <a:lnTo>
                    <a:pt x="106" y="77"/>
                  </a:lnTo>
                  <a:lnTo>
                    <a:pt x="104" y="77"/>
                  </a:lnTo>
                  <a:lnTo>
                    <a:pt x="102" y="73"/>
                  </a:lnTo>
                  <a:lnTo>
                    <a:pt x="101" y="68"/>
                  </a:lnTo>
                  <a:lnTo>
                    <a:pt x="101" y="64"/>
                  </a:lnTo>
                  <a:lnTo>
                    <a:pt x="100" y="61"/>
                  </a:lnTo>
                  <a:lnTo>
                    <a:pt x="97" y="62"/>
                  </a:lnTo>
                  <a:lnTo>
                    <a:pt x="95" y="63"/>
                  </a:lnTo>
                  <a:lnTo>
                    <a:pt x="91" y="63"/>
                  </a:lnTo>
                  <a:lnTo>
                    <a:pt x="87" y="61"/>
                  </a:lnTo>
                  <a:lnTo>
                    <a:pt x="84" y="56"/>
                  </a:lnTo>
                  <a:lnTo>
                    <a:pt x="83" y="49"/>
                  </a:lnTo>
                  <a:lnTo>
                    <a:pt x="79" y="40"/>
                  </a:lnTo>
                  <a:lnTo>
                    <a:pt x="77" y="31"/>
                  </a:lnTo>
                  <a:lnTo>
                    <a:pt x="75" y="26"/>
                  </a:lnTo>
                  <a:lnTo>
                    <a:pt x="73" y="18"/>
                  </a:lnTo>
                  <a:lnTo>
                    <a:pt x="71" y="11"/>
                  </a:lnTo>
                  <a:lnTo>
                    <a:pt x="69" y="8"/>
                  </a:lnTo>
                  <a:lnTo>
                    <a:pt x="56" y="0"/>
                  </a:lnTo>
                  <a:lnTo>
                    <a:pt x="53" y="3"/>
                  </a:lnTo>
                  <a:lnTo>
                    <a:pt x="50" y="7"/>
                  </a:lnTo>
                  <a:lnTo>
                    <a:pt x="45" y="11"/>
                  </a:lnTo>
                  <a:lnTo>
                    <a:pt x="42" y="11"/>
                  </a:lnTo>
                  <a:lnTo>
                    <a:pt x="39" y="9"/>
                  </a:lnTo>
                  <a:lnTo>
                    <a:pt x="34" y="6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7" y="7"/>
                  </a:lnTo>
                  <a:lnTo>
                    <a:pt x="22" y="22"/>
                  </a:lnTo>
                  <a:lnTo>
                    <a:pt x="20" y="33"/>
                  </a:lnTo>
                  <a:lnTo>
                    <a:pt x="15" y="45"/>
                  </a:lnTo>
                  <a:lnTo>
                    <a:pt x="13" y="54"/>
                  </a:lnTo>
                  <a:lnTo>
                    <a:pt x="12" y="64"/>
                  </a:lnTo>
                  <a:lnTo>
                    <a:pt x="13" y="69"/>
                  </a:lnTo>
                  <a:lnTo>
                    <a:pt x="15" y="71"/>
                  </a:lnTo>
                  <a:lnTo>
                    <a:pt x="14" y="73"/>
                  </a:lnTo>
                  <a:lnTo>
                    <a:pt x="12" y="76"/>
                  </a:lnTo>
                  <a:lnTo>
                    <a:pt x="12" y="82"/>
                  </a:lnTo>
                  <a:lnTo>
                    <a:pt x="10" y="87"/>
                  </a:lnTo>
                  <a:lnTo>
                    <a:pt x="10" y="94"/>
                  </a:lnTo>
                  <a:lnTo>
                    <a:pt x="7" y="95"/>
                  </a:lnTo>
                  <a:lnTo>
                    <a:pt x="7" y="100"/>
                  </a:lnTo>
                  <a:lnTo>
                    <a:pt x="1" y="100"/>
                  </a:lnTo>
                  <a:lnTo>
                    <a:pt x="0" y="103"/>
                  </a:lnTo>
                  <a:lnTo>
                    <a:pt x="23" y="178"/>
                  </a:lnTo>
                  <a:lnTo>
                    <a:pt x="33" y="187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7517596" y="2002918"/>
              <a:ext cx="408119" cy="300187"/>
            </a:xfrm>
            <a:custGeom>
              <a:avLst/>
              <a:gdLst>
                <a:gd name="T0" fmla="*/ 10 w 242"/>
                <a:gd name="T1" fmla="*/ 136 h 178"/>
                <a:gd name="T2" fmla="*/ 16 w 242"/>
                <a:gd name="T3" fmla="*/ 129 h 178"/>
                <a:gd name="T4" fmla="*/ 22 w 242"/>
                <a:gd name="T5" fmla="*/ 124 h 178"/>
                <a:gd name="T6" fmla="*/ 22 w 242"/>
                <a:gd name="T7" fmla="*/ 119 h 178"/>
                <a:gd name="T8" fmla="*/ 14 w 242"/>
                <a:gd name="T9" fmla="*/ 102 h 178"/>
                <a:gd name="T10" fmla="*/ 31 w 242"/>
                <a:gd name="T11" fmla="*/ 96 h 178"/>
                <a:gd name="T12" fmla="*/ 47 w 242"/>
                <a:gd name="T13" fmla="*/ 96 h 178"/>
                <a:gd name="T14" fmla="*/ 56 w 242"/>
                <a:gd name="T15" fmla="*/ 96 h 178"/>
                <a:gd name="T16" fmla="*/ 67 w 242"/>
                <a:gd name="T17" fmla="*/ 93 h 178"/>
                <a:gd name="T18" fmla="*/ 83 w 242"/>
                <a:gd name="T19" fmla="*/ 83 h 178"/>
                <a:gd name="T20" fmla="*/ 93 w 242"/>
                <a:gd name="T21" fmla="*/ 77 h 178"/>
                <a:gd name="T22" fmla="*/ 93 w 242"/>
                <a:gd name="T23" fmla="*/ 71 h 178"/>
                <a:gd name="T24" fmla="*/ 93 w 242"/>
                <a:gd name="T25" fmla="*/ 63 h 178"/>
                <a:gd name="T26" fmla="*/ 89 w 242"/>
                <a:gd name="T27" fmla="*/ 61 h 178"/>
                <a:gd name="T28" fmla="*/ 85 w 242"/>
                <a:gd name="T29" fmla="*/ 55 h 178"/>
                <a:gd name="T30" fmla="*/ 98 w 242"/>
                <a:gd name="T31" fmla="*/ 44 h 178"/>
                <a:gd name="T32" fmla="*/ 102 w 242"/>
                <a:gd name="T33" fmla="*/ 33 h 178"/>
                <a:gd name="T34" fmla="*/ 116 w 242"/>
                <a:gd name="T35" fmla="*/ 15 h 178"/>
                <a:gd name="T36" fmla="*/ 130 w 242"/>
                <a:gd name="T37" fmla="*/ 8 h 178"/>
                <a:gd name="T38" fmla="*/ 147 w 242"/>
                <a:gd name="T39" fmla="*/ 2 h 178"/>
                <a:gd name="T40" fmla="*/ 163 w 242"/>
                <a:gd name="T41" fmla="*/ 5 h 178"/>
                <a:gd name="T42" fmla="*/ 165 w 242"/>
                <a:gd name="T43" fmla="*/ 16 h 178"/>
                <a:gd name="T44" fmla="*/ 171 w 242"/>
                <a:gd name="T45" fmla="*/ 24 h 178"/>
                <a:gd name="T46" fmla="*/ 171 w 242"/>
                <a:gd name="T47" fmla="*/ 34 h 178"/>
                <a:gd name="T48" fmla="*/ 174 w 242"/>
                <a:gd name="T49" fmla="*/ 48 h 178"/>
                <a:gd name="T50" fmla="*/ 181 w 242"/>
                <a:gd name="T51" fmla="*/ 59 h 178"/>
                <a:gd name="T52" fmla="*/ 184 w 242"/>
                <a:gd name="T53" fmla="*/ 79 h 178"/>
                <a:gd name="T54" fmla="*/ 188 w 242"/>
                <a:gd name="T55" fmla="*/ 89 h 178"/>
                <a:gd name="T56" fmla="*/ 188 w 242"/>
                <a:gd name="T57" fmla="*/ 120 h 178"/>
                <a:gd name="T58" fmla="*/ 192 w 242"/>
                <a:gd name="T59" fmla="*/ 146 h 178"/>
                <a:gd name="T60" fmla="*/ 192 w 242"/>
                <a:gd name="T61" fmla="*/ 158 h 178"/>
                <a:gd name="T62" fmla="*/ 186 w 242"/>
                <a:gd name="T63" fmla="*/ 171 h 178"/>
                <a:gd name="T64" fmla="*/ 198 w 242"/>
                <a:gd name="T65" fmla="*/ 166 h 178"/>
                <a:gd name="T66" fmla="*/ 206 w 242"/>
                <a:gd name="T67" fmla="*/ 160 h 178"/>
                <a:gd name="T68" fmla="*/ 217 w 242"/>
                <a:gd name="T69" fmla="*/ 158 h 178"/>
                <a:gd name="T70" fmla="*/ 225 w 242"/>
                <a:gd name="T71" fmla="*/ 153 h 178"/>
                <a:gd name="T72" fmla="*/ 225 w 242"/>
                <a:gd name="T73" fmla="*/ 157 h 178"/>
                <a:gd name="T74" fmla="*/ 233 w 242"/>
                <a:gd name="T75" fmla="*/ 151 h 178"/>
                <a:gd name="T76" fmla="*/ 240 w 242"/>
                <a:gd name="T77" fmla="*/ 149 h 178"/>
                <a:gd name="T78" fmla="*/ 233 w 242"/>
                <a:gd name="T79" fmla="*/ 157 h 178"/>
                <a:gd name="T80" fmla="*/ 219 w 242"/>
                <a:gd name="T81" fmla="*/ 166 h 178"/>
                <a:gd name="T82" fmla="*/ 206 w 242"/>
                <a:gd name="T83" fmla="*/ 173 h 178"/>
                <a:gd name="T84" fmla="*/ 189 w 242"/>
                <a:gd name="T85" fmla="*/ 178 h 178"/>
                <a:gd name="T86" fmla="*/ 182 w 242"/>
                <a:gd name="T87" fmla="*/ 171 h 178"/>
                <a:gd name="T88" fmla="*/ 180 w 242"/>
                <a:gd name="T89" fmla="*/ 165 h 178"/>
                <a:gd name="T90" fmla="*/ 155 w 242"/>
                <a:gd name="T91" fmla="*/ 158 h 178"/>
                <a:gd name="T92" fmla="*/ 154 w 242"/>
                <a:gd name="T93" fmla="*/ 151 h 178"/>
                <a:gd name="T94" fmla="*/ 148 w 242"/>
                <a:gd name="T95" fmla="*/ 150 h 178"/>
                <a:gd name="T96" fmla="*/ 140 w 242"/>
                <a:gd name="T97" fmla="*/ 138 h 178"/>
                <a:gd name="T98" fmla="*/ 2 w 242"/>
                <a:gd name="T99" fmla="*/ 1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178">
                  <a:moveTo>
                    <a:pt x="0" y="146"/>
                  </a:moveTo>
                  <a:lnTo>
                    <a:pt x="10" y="136"/>
                  </a:lnTo>
                  <a:lnTo>
                    <a:pt x="12" y="133"/>
                  </a:lnTo>
                  <a:lnTo>
                    <a:pt x="16" y="129"/>
                  </a:lnTo>
                  <a:lnTo>
                    <a:pt x="18" y="127"/>
                  </a:lnTo>
                  <a:lnTo>
                    <a:pt x="22" y="124"/>
                  </a:lnTo>
                  <a:lnTo>
                    <a:pt x="22" y="121"/>
                  </a:lnTo>
                  <a:lnTo>
                    <a:pt x="22" y="119"/>
                  </a:lnTo>
                  <a:lnTo>
                    <a:pt x="17" y="109"/>
                  </a:lnTo>
                  <a:lnTo>
                    <a:pt x="14" y="102"/>
                  </a:lnTo>
                  <a:lnTo>
                    <a:pt x="18" y="99"/>
                  </a:lnTo>
                  <a:lnTo>
                    <a:pt x="31" y="96"/>
                  </a:lnTo>
                  <a:lnTo>
                    <a:pt x="38" y="96"/>
                  </a:lnTo>
                  <a:lnTo>
                    <a:pt x="47" y="96"/>
                  </a:lnTo>
                  <a:lnTo>
                    <a:pt x="53" y="96"/>
                  </a:lnTo>
                  <a:lnTo>
                    <a:pt x="56" y="96"/>
                  </a:lnTo>
                  <a:lnTo>
                    <a:pt x="63" y="93"/>
                  </a:lnTo>
                  <a:lnTo>
                    <a:pt x="67" y="93"/>
                  </a:lnTo>
                  <a:lnTo>
                    <a:pt x="77" y="90"/>
                  </a:lnTo>
                  <a:lnTo>
                    <a:pt x="83" y="83"/>
                  </a:lnTo>
                  <a:lnTo>
                    <a:pt x="89" y="80"/>
                  </a:lnTo>
                  <a:lnTo>
                    <a:pt x="93" y="77"/>
                  </a:lnTo>
                  <a:lnTo>
                    <a:pt x="93" y="75"/>
                  </a:lnTo>
                  <a:lnTo>
                    <a:pt x="93" y="71"/>
                  </a:lnTo>
                  <a:lnTo>
                    <a:pt x="89" y="66"/>
                  </a:lnTo>
                  <a:lnTo>
                    <a:pt x="93" y="63"/>
                  </a:lnTo>
                  <a:lnTo>
                    <a:pt x="94" y="59"/>
                  </a:lnTo>
                  <a:lnTo>
                    <a:pt x="89" y="61"/>
                  </a:lnTo>
                  <a:lnTo>
                    <a:pt x="87" y="59"/>
                  </a:lnTo>
                  <a:lnTo>
                    <a:pt x="85" y="55"/>
                  </a:lnTo>
                  <a:lnTo>
                    <a:pt x="90" y="51"/>
                  </a:lnTo>
                  <a:lnTo>
                    <a:pt x="98" y="44"/>
                  </a:lnTo>
                  <a:lnTo>
                    <a:pt x="101" y="38"/>
                  </a:lnTo>
                  <a:lnTo>
                    <a:pt x="102" y="33"/>
                  </a:lnTo>
                  <a:lnTo>
                    <a:pt x="110" y="23"/>
                  </a:lnTo>
                  <a:lnTo>
                    <a:pt x="116" y="15"/>
                  </a:lnTo>
                  <a:lnTo>
                    <a:pt x="123" y="10"/>
                  </a:lnTo>
                  <a:lnTo>
                    <a:pt x="130" y="8"/>
                  </a:lnTo>
                  <a:lnTo>
                    <a:pt x="141" y="5"/>
                  </a:lnTo>
                  <a:lnTo>
                    <a:pt x="147" y="2"/>
                  </a:lnTo>
                  <a:lnTo>
                    <a:pt x="163" y="0"/>
                  </a:lnTo>
                  <a:lnTo>
                    <a:pt x="163" y="5"/>
                  </a:lnTo>
                  <a:lnTo>
                    <a:pt x="163" y="11"/>
                  </a:lnTo>
                  <a:lnTo>
                    <a:pt x="165" y="16"/>
                  </a:lnTo>
                  <a:lnTo>
                    <a:pt x="168" y="23"/>
                  </a:lnTo>
                  <a:lnTo>
                    <a:pt x="171" y="24"/>
                  </a:lnTo>
                  <a:lnTo>
                    <a:pt x="174" y="32"/>
                  </a:lnTo>
                  <a:lnTo>
                    <a:pt x="171" y="34"/>
                  </a:lnTo>
                  <a:lnTo>
                    <a:pt x="170" y="41"/>
                  </a:lnTo>
                  <a:lnTo>
                    <a:pt x="174" y="48"/>
                  </a:lnTo>
                  <a:lnTo>
                    <a:pt x="177" y="56"/>
                  </a:lnTo>
                  <a:lnTo>
                    <a:pt x="181" y="59"/>
                  </a:lnTo>
                  <a:lnTo>
                    <a:pt x="182" y="70"/>
                  </a:lnTo>
                  <a:lnTo>
                    <a:pt x="184" y="79"/>
                  </a:lnTo>
                  <a:lnTo>
                    <a:pt x="188" y="88"/>
                  </a:lnTo>
                  <a:lnTo>
                    <a:pt x="188" y="89"/>
                  </a:lnTo>
                  <a:lnTo>
                    <a:pt x="188" y="102"/>
                  </a:lnTo>
                  <a:lnTo>
                    <a:pt x="188" y="120"/>
                  </a:lnTo>
                  <a:lnTo>
                    <a:pt x="192" y="139"/>
                  </a:lnTo>
                  <a:lnTo>
                    <a:pt x="192" y="146"/>
                  </a:lnTo>
                  <a:lnTo>
                    <a:pt x="196" y="152"/>
                  </a:lnTo>
                  <a:lnTo>
                    <a:pt x="192" y="158"/>
                  </a:lnTo>
                  <a:lnTo>
                    <a:pt x="193" y="161"/>
                  </a:lnTo>
                  <a:lnTo>
                    <a:pt x="186" y="171"/>
                  </a:lnTo>
                  <a:lnTo>
                    <a:pt x="193" y="168"/>
                  </a:lnTo>
                  <a:lnTo>
                    <a:pt x="198" y="166"/>
                  </a:lnTo>
                  <a:lnTo>
                    <a:pt x="204" y="162"/>
                  </a:lnTo>
                  <a:lnTo>
                    <a:pt x="206" y="160"/>
                  </a:lnTo>
                  <a:lnTo>
                    <a:pt x="212" y="159"/>
                  </a:lnTo>
                  <a:lnTo>
                    <a:pt x="217" y="158"/>
                  </a:lnTo>
                  <a:lnTo>
                    <a:pt x="219" y="156"/>
                  </a:lnTo>
                  <a:lnTo>
                    <a:pt x="225" y="153"/>
                  </a:lnTo>
                  <a:lnTo>
                    <a:pt x="230" y="147"/>
                  </a:lnTo>
                  <a:lnTo>
                    <a:pt x="225" y="157"/>
                  </a:lnTo>
                  <a:lnTo>
                    <a:pt x="230" y="155"/>
                  </a:lnTo>
                  <a:lnTo>
                    <a:pt x="233" y="151"/>
                  </a:lnTo>
                  <a:lnTo>
                    <a:pt x="236" y="150"/>
                  </a:lnTo>
                  <a:lnTo>
                    <a:pt x="240" y="149"/>
                  </a:lnTo>
                  <a:lnTo>
                    <a:pt x="242" y="149"/>
                  </a:lnTo>
                  <a:lnTo>
                    <a:pt x="233" y="157"/>
                  </a:lnTo>
                  <a:lnTo>
                    <a:pt x="225" y="163"/>
                  </a:lnTo>
                  <a:lnTo>
                    <a:pt x="219" y="166"/>
                  </a:lnTo>
                  <a:lnTo>
                    <a:pt x="214" y="171"/>
                  </a:lnTo>
                  <a:lnTo>
                    <a:pt x="206" y="173"/>
                  </a:lnTo>
                  <a:lnTo>
                    <a:pt x="197" y="176"/>
                  </a:lnTo>
                  <a:lnTo>
                    <a:pt x="189" y="178"/>
                  </a:lnTo>
                  <a:lnTo>
                    <a:pt x="184" y="175"/>
                  </a:lnTo>
                  <a:lnTo>
                    <a:pt x="182" y="171"/>
                  </a:lnTo>
                  <a:lnTo>
                    <a:pt x="182" y="167"/>
                  </a:lnTo>
                  <a:lnTo>
                    <a:pt x="180" y="165"/>
                  </a:lnTo>
                  <a:lnTo>
                    <a:pt x="167" y="161"/>
                  </a:lnTo>
                  <a:lnTo>
                    <a:pt x="155" y="158"/>
                  </a:lnTo>
                  <a:lnTo>
                    <a:pt x="157" y="153"/>
                  </a:lnTo>
                  <a:lnTo>
                    <a:pt x="154" y="151"/>
                  </a:lnTo>
                  <a:lnTo>
                    <a:pt x="151" y="151"/>
                  </a:lnTo>
                  <a:lnTo>
                    <a:pt x="148" y="150"/>
                  </a:lnTo>
                  <a:lnTo>
                    <a:pt x="144" y="143"/>
                  </a:lnTo>
                  <a:lnTo>
                    <a:pt x="140" y="138"/>
                  </a:lnTo>
                  <a:lnTo>
                    <a:pt x="132" y="133"/>
                  </a:lnTo>
                  <a:lnTo>
                    <a:pt x="2" y="156"/>
                  </a:lnTo>
                  <a:lnTo>
                    <a:pt x="0" y="146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Freeform 24"/>
            <p:cNvSpPr>
              <a:spLocks/>
            </p:cNvSpPr>
            <p:nvPr/>
          </p:nvSpPr>
          <p:spPr bwMode="auto">
            <a:xfrm>
              <a:off x="7792486" y="1982680"/>
              <a:ext cx="94441" cy="170331"/>
            </a:xfrm>
            <a:custGeom>
              <a:avLst/>
              <a:gdLst>
                <a:gd name="T0" fmla="*/ 0 w 56"/>
                <a:gd name="T1" fmla="*/ 23 h 101"/>
                <a:gd name="T2" fmla="*/ 2 w 56"/>
                <a:gd name="T3" fmla="*/ 28 h 101"/>
                <a:gd name="T4" fmla="*/ 5 w 56"/>
                <a:gd name="T5" fmla="*/ 35 h 101"/>
                <a:gd name="T6" fmla="*/ 8 w 56"/>
                <a:gd name="T7" fmla="*/ 36 h 101"/>
                <a:gd name="T8" fmla="*/ 11 w 56"/>
                <a:gd name="T9" fmla="*/ 44 h 101"/>
                <a:gd name="T10" fmla="*/ 8 w 56"/>
                <a:gd name="T11" fmla="*/ 46 h 101"/>
                <a:gd name="T12" fmla="*/ 7 w 56"/>
                <a:gd name="T13" fmla="*/ 53 h 101"/>
                <a:gd name="T14" fmla="*/ 11 w 56"/>
                <a:gd name="T15" fmla="*/ 60 h 101"/>
                <a:gd name="T16" fmla="*/ 14 w 56"/>
                <a:gd name="T17" fmla="*/ 68 h 101"/>
                <a:gd name="T18" fmla="*/ 18 w 56"/>
                <a:gd name="T19" fmla="*/ 71 h 101"/>
                <a:gd name="T20" fmla="*/ 19 w 56"/>
                <a:gd name="T21" fmla="*/ 82 h 101"/>
                <a:gd name="T22" fmla="*/ 21 w 56"/>
                <a:gd name="T23" fmla="*/ 91 h 101"/>
                <a:gd name="T24" fmla="*/ 25 w 56"/>
                <a:gd name="T25" fmla="*/ 100 h 101"/>
                <a:gd name="T26" fmla="*/ 25 w 56"/>
                <a:gd name="T27" fmla="*/ 101 h 101"/>
                <a:gd name="T28" fmla="*/ 47 w 56"/>
                <a:gd name="T29" fmla="*/ 98 h 101"/>
                <a:gd name="T30" fmla="*/ 45 w 56"/>
                <a:gd name="T31" fmla="*/ 91 h 101"/>
                <a:gd name="T32" fmla="*/ 46 w 56"/>
                <a:gd name="T33" fmla="*/ 82 h 101"/>
                <a:gd name="T34" fmla="*/ 45 w 56"/>
                <a:gd name="T35" fmla="*/ 71 h 101"/>
                <a:gd name="T36" fmla="*/ 44 w 56"/>
                <a:gd name="T37" fmla="*/ 60 h 101"/>
                <a:gd name="T38" fmla="*/ 47 w 56"/>
                <a:gd name="T39" fmla="*/ 45 h 101"/>
                <a:gd name="T40" fmla="*/ 47 w 56"/>
                <a:gd name="T41" fmla="*/ 32 h 101"/>
                <a:gd name="T42" fmla="*/ 56 w 56"/>
                <a:gd name="T43" fmla="*/ 25 h 101"/>
                <a:gd name="T44" fmla="*/ 56 w 56"/>
                <a:gd name="T45" fmla="*/ 21 h 101"/>
                <a:gd name="T46" fmla="*/ 53 w 56"/>
                <a:gd name="T47" fmla="*/ 17 h 101"/>
                <a:gd name="T48" fmla="*/ 53 w 56"/>
                <a:gd name="T49" fmla="*/ 12 h 101"/>
                <a:gd name="T50" fmla="*/ 53 w 56"/>
                <a:gd name="T51" fmla="*/ 4 h 101"/>
                <a:gd name="T52" fmla="*/ 50 w 56"/>
                <a:gd name="T53" fmla="*/ 0 h 101"/>
                <a:gd name="T54" fmla="*/ 43 w 56"/>
                <a:gd name="T55" fmla="*/ 2 h 101"/>
                <a:gd name="T56" fmla="*/ 36 w 56"/>
                <a:gd name="T57" fmla="*/ 4 h 101"/>
                <a:gd name="T58" fmla="*/ 22 w 56"/>
                <a:gd name="T59" fmla="*/ 6 h 101"/>
                <a:gd name="T60" fmla="*/ 15 w 56"/>
                <a:gd name="T61" fmla="*/ 8 h 101"/>
                <a:gd name="T62" fmla="*/ 5 w 56"/>
                <a:gd name="T63" fmla="*/ 12 h 101"/>
                <a:gd name="T64" fmla="*/ 0 w 56"/>
                <a:gd name="T65" fmla="*/ 12 h 101"/>
                <a:gd name="T66" fmla="*/ 0 w 56"/>
                <a:gd name="T67" fmla="*/ 17 h 101"/>
                <a:gd name="T68" fmla="*/ 0 w 56"/>
                <a:gd name="T69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101">
                  <a:moveTo>
                    <a:pt x="0" y="23"/>
                  </a:moveTo>
                  <a:lnTo>
                    <a:pt x="2" y="28"/>
                  </a:lnTo>
                  <a:lnTo>
                    <a:pt x="5" y="35"/>
                  </a:lnTo>
                  <a:lnTo>
                    <a:pt x="8" y="36"/>
                  </a:lnTo>
                  <a:lnTo>
                    <a:pt x="11" y="44"/>
                  </a:lnTo>
                  <a:lnTo>
                    <a:pt x="8" y="46"/>
                  </a:lnTo>
                  <a:lnTo>
                    <a:pt x="7" y="53"/>
                  </a:lnTo>
                  <a:lnTo>
                    <a:pt x="11" y="60"/>
                  </a:lnTo>
                  <a:lnTo>
                    <a:pt x="14" y="68"/>
                  </a:lnTo>
                  <a:lnTo>
                    <a:pt x="18" y="71"/>
                  </a:lnTo>
                  <a:lnTo>
                    <a:pt x="19" y="82"/>
                  </a:lnTo>
                  <a:lnTo>
                    <a:pt x="21" y="91"/>
                  </a:lnTo>
                  <a:lnTo>
                    <a:pt x="25" y="100"/>
                  </a:lnTo>
                  <a:lnTo>
                    <a:pt x="25" y="101"/>
                  </a:lnTo>
                  <a:lnTo>
                    <a:pt x="47" y="98"/>
                  </a:lnTo>
                  <a:lnTo>
                    <a:pt x="45" y="91"/>
                  </a:lnTo>
                  <a:lnTo>
                    <a:pt x="46" y="82"/>
                  </a:lnTo>
                  <a:lnTo>
                    <a:pt x="45" y="71"/>
                  </a:lnTo>
                  <a:lnTo>
                    <a:pt x="44" y="60"/>
                  </a:lnTo>
                  <a:lnTo>
                    <a:pt x="47" y="45"/>
                  </a:lnTo>
                  <a:lnTo>
                    <a:pt x="47" y="32"/>
                  </a:lnTo>
                  <a:lnTo>
                    <a:pt x="56" y="25"/>
                  </a:lnTo>
                  <a:lnTo>
                    <a:pt x="56" y="21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3" y="4"/>
                  </a:lnTo>
                  <a:lnTo>
                    <a:pt x="50" y="0"/>
                  </a:lnTo>
                  <a:lnTo>
                    <a:pt x="43" y="2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5" y="8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Freeform 25"/>
            <p:cNvSpPr>
              <a:spLocks/>
            </p:cNvSpPr>
            <p:nvPr/>
          </p:nvSpPr>
          <p:spPr bwMode="auto">
            <a:xfrm>
              <a:off x="7866689" y="1960756"/>
              <a:ext cx="84322" cy="187195"/>
            </a:xfrm>
            <a:custGeom>
              <a:avLst/>
              <a:gdLst>
                <a:gd name="T0" fmla="*/ 18 w 50"/>
                <a:gd name="T1" fmla="*/ 0 h 111"/>
                <a:gd name="T2" fmla="*/ 14 w 50"/>
                <a:gd name="T3" fmla="*/ 1 h 111"/>
                <a:gd name="T4" fmla="*/ 9 w 50"/>
                <a:gd name="T5" fmla="*/ 1 h 111"/>
                <a:gd name="T6" fmla="*/ 9 w 50"/>
                <a:gd name="T7" fmla="*/ 6 h 111"/>
                <a:gd name="T8" fmla="*/ 8 w 50"/>
                <a:gd name="T9" fmla="*/ 9 h 111"/>
                <a:gd name="T10" fmla="*/ 6 w 50"/>
                <a:gd name="T11" fmla="*/ 13 h 111"/>
                <a:gd name="T12" fmla="*/ 9 w 50"/>
                <a:gd name="T13" fmla="*/ 17 h 111"/>
                <a:gd name="T14" fmla="*/ 9 w 50"/>
                <a:gd name="T15" fmla="*/ 25 h 111"/>
                <a:gd name="T16" fmla="*/ 9 w 50"/>
                <a:gd name="T17" fmla="*/ 30 h 111"/>
                <a:gd name="T18" fmla="*/ 12 w 50"/>
                <a:gd name="T19" fmla="*/ 34 h 111"/>
                <a:gd name="T20" fmla="*/ 12 w 50"/>
                <a:gd name="T21" fmla="*/ 38 h 111"/>
                <a:gd name="T22" fmla="*/ 3 w 50"/>
                <a:gd name="T23" fmla="*/ 45 h 111"/>
                <a:gd name="T24" fmla="*/ 3 w 50"/>
                <a:gd name="T25" fmla="*/ 58 h 111"/>
                <a:gd name="T26" fmla="*/ 0 w 50"/>
                <a:gd name="T27" fmla="*/ 73 h 111"/>
                <a:gd name="T28" fmla="*/ 1 w 50"/>
                <a:gd name="T29" fmla="*/ 84 h 111"/>
                <a:gd name="T30" fmla="*/ 2 w 50"/>
                <a:gd name="T31" fmla="*/ 95 h 111"/>
                <a:gd name="T32" fmla="*/ 1 w 50"/>
                <a:gd name="T33" fmla="*/ 104 h 111"/>
                <a:gd name="T34" fmla="*/ 3 w 50"/>
                <a:gd name="T35" fmla="*/ 111 h 111"/>
                <a:gd name="T36" fmla="*/ 40 w 50"/>
                <a:gd name="T37" fmla="*/ 102 h 111"/>
                <a:gd name="T38" fmla="*/ 41 w 50"/>
                <a:gd name="T39" fmla="*/ 97 h 111"/>
                <a:gd name="T40" fmla="*/ 49 w 50"/>
                <a:gd name="T41" fmla="*/ 94 h 111"/>
                <a:gd name="T42" fmla="*/ 48 w 50"/>
                <a:gd name="T43" fmla="*/ 91 h 111"/>
                <a:gd name="T44" fmla="*/ 50 w 50"/>
                <a:gd name="T45" fmla="*/ 83 h 111"/>
                <a:gd name="T46" fmla="*/ 50 w 50"/>
                <a:gd name="T47" fmla="*/ 83 h 111"/>
                <a:gd name="T48" fmla="*/ 41 w 50"/>
                <a:gd name="T49" fmla="*/ 75 h 111"/>
                <a:gd name="T50" fmla="*/ 18 w 50"/>
                <a:gd name="T5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111">
                  <a:moveTo>
                    <a:pt x="18" y="0"/>
                  </a:moveTo>
                  <a:lnTo>
                    <a:pt x="14" y="1"/>
                  </a:lnTo>
                  <a:lnTo>
                    <a:pt x="9" y="1"/>
                  </a:lnTo>
                  <a:lnTo>
                    <a:pt x="9" y="6"/>
                  </a:lnTo>
                  <a:lnTo>
                    <a:pt x="8" y="9"/>
                  </a:lnTo>
                  <a:lnTo>
                    <a:pt x="6" y="13"/>
                  </a:lnTo>
                  <a:lnTo>
                    <a:pt x="9" y="17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2" y="34"/>
                  </a:lnTo>
                  <a:lnTo>
                    <a:pt x="12" y="38"/>
                  </a:lnTo>
                  <a:lnTo>
                    <a:pt x="3" y="45"/>
                  </a:lnTo>
                  <a:lnTo>
                    <a:pt x="3" y="58"/>
                  </a:lnTo>
                  <a:lnTo>
                    <a:pt x="0" y="73"/>
                  </a:lnTo>
                  <a:lnTo>
                    <a:pt x="1" y="84"/>
                  </a:lnTo>
                  <a:lnTo>
                    <a:pt x="2" y="95"/>
                  </a:lnTo>
                  <a:lnTo>
                    <a:pt x="1" y="104"/>
                  </a:lnTo>
                  <a:lnTo>
                    <a:pt x="3" y="111"/>
                  </a:lnTo>
                  <a:lnTo>
                    <a:pt x="40" y="102"/>
                  </a:lnTo>
                  <a:lnTo>
                    <a:pt x="41" y="97"/>
                  </a:lnTo>
                  <a:lnTo>
                    <a:pt x="49" y="94"/>
                  </a:lnTo>
                  <a:lnTo>
                    <a:pt x="48" y="91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41" y="75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Freeform 26"/>
            <p:cNvSpPr>
              <a:spLocks/>
            </p:cNvSpPr>
            <p:nvPr/>
          </p:nvSpPr>
          <p:spPr bwMode="auto">
            <a:xfrm>
              <a:off x="7834648" y="2188426"/>
              <a:ext cx="94441" cy="86009"/>
            </a:xfrm>
            <a:custGeom>
              <a:avLst/>
              <a:gdLst>
                <a:gd name="T0" fmla="*/ 4 w 56"/>
                <a:gd name="T1" fmla="*/ 29 h 51"/>
                <a:gd name="T2" fmla="*/ 4 w 56"/>
                <a:gd name="T3" fmla="*/ 36 h 51"/>
                <a:gd name="T4" fmla="*/ 8 w 56"/>
                <a:gd name="T5" fmla="*/ 42 h 51"/>
                <a:gd name="T6" fmla="*/ 4 w 56"/>
                <a:gd name="T7" fmla="*/ 48 h 51"/>
                <a:gd name="T8" fmla="*/ 5 w 56"/>
                <a:gd name="T9" fmla="*/ 51 h 51"/>
                <a:gd name="T10" fmla="*/ 9 w 56"/>
                <a:gd name="T11" fmla="*/ 50 h 51"/>
                <a:gd name="T12" fmla="*/ 13 w 56"/>
                <a:gd name="T13" fmla="*/ 45 h 51"/>
                <a:gd name="T14" fmla="*/ 15 w 56"/>
                <a:gd name="T15" fmla="*/ 44 h 51"/>
                <a:gd name="T16" fmla="*/ 20 w 56"/>
                <a:gd name="T17" fmla="*/ 39 h 51"/>
                <a:gd name="T18" fmla="*/ 25 w 56"/>
                <a:gd name="T19" fmla="*/ 36 h 51"/>
                <a:gd name="T20" fmla="*/ 33 w 56"/>
                <a:gd name="T21" fmla="*/ 36 h 51"/>
                <a:gd name="T22" fmla="*/ 37 w 56"/>
                <a:gd name="T23" fmla="*/ 34 h 51"/>
                <a:gd name="T24" fmla="*/ 39 w 56"/>
                <a:gd name="T25" fmla="*/ 32 h 51"/>
                <a:gd name="T26" fmla="*/ 44 w 56"/>
                <a:gd name="T27" fmla="*/ 30 h 51"/>
                <a:gd name="T28" fmla="*/ 49 w 56"/>
                <a:gd name="T29" fmla="*/ 28 h 51"/>
                <a:gd name="T30" fmla="*/ 55 w 56"/>
                <a:gd name="T31" fmla="*/ 28 h 51"/>
                <a:gd name="T32" fmla="*/ 56 w 56"/>
                <a:gd name="T33" fmla="*/ 26 h 51"/>
                <a:gd name="T34" fmla="*/ 50 w 56"/>
                <a:gd name="T35" fmla="*/ 0 h 51"/>
                <a:gd name="T36" fmla="*/ 24 w 56"/>
                <a:gd name="T37" fmla="*/ 5 h 51"/>
                <a:gd name="T38" fmla="*/ 0 w 56"/>
                <a:gd name="T39" fmla="*/ 9 h 51"/>
                <a:gd name="T40" fmla="*/ 0 w 56"/>
                <a:gd name="T41" fmla="*/ 10 h 51"/>
                <a:gd name="T42" fmla="*/ 4 w 56"/>
                <a:gd name="T43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1">
                  <a:moveTo>
                    <a:pt x="4" y="29"/>
                  </a:moveTo>
                  <a:lnTo>
                    <a:pt x="4" y="36"/>
                  </a:lnTo>
                  <a:lnTo>
                    <a:pt x="8" y="42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9" y="50"/>
                  </a:lnTo>
                  <a:lnTo>
                    <a:pt x="13" y="45"/>
                  </a:lnTo>
                  <a:lnTo>
                    <a:pt x="15" y="44"/>
                  </a:lnTo>
                  <a:lnTo>
                    <a:pt x="20" y="39"/>
                  </a:lnTo>
                  <a:lnTo>
                    <a:pt x="25" y="36"/>
                  </a:lnTo>
                  <a:lnTo>
                    <a:pt x="33" y="36"/>
                  </a:lnTo>
                  <a:lnTo>
                    <a:pt x="37" y="34"/>
                  </a:lnTo>
                  <a:lnTo>
                    <a:pt x="39" y="32"/>
                  </a:lnTo>
                  <a:lnTo>
                    <a:pt x="44" y="30"/>
                  </a:lnTo>
                  <a:lnTo>
                    <a:pt x="49" y="28"/>
                  </a:lnTo>
                  <a:lnTo>
                    <a:pt x="55" y="28"/>
                  </a:lnTo>
                  <a:lnTo>
                    <a:pt x="56" y="26"/>
                  </a:lnTo>
                  <a:lnTo>
                    <a:pt x="50" y="0"/>
                  </a:lnTo>
                  <a:lnTo>
                    <a:pt x="24" y="5"/>
                  </a:lnTo>
                  <a:lnTo>
                    <a:pt x="0" y="9"/>
                  </a:lnTo>
                  <a:lnTo>
                    <a:pt x="0" y="10"/>
                  </a:lnTo>
                  <a:lnTo>
                    <a:pt x="4" y="29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Freeform 27"/>
            <p:cNvSpPr>
              <a:spLocks/>
            </p:cNvSpPr>
            <p:nvPr/>
          </p:nvSpPr>
          <p:spPr bwMode="auto">
            <a:xfrm>
              <a:off x="7918970" y="2179993"/>
              <a:ext cx="40475" cy="52280"/>
            </a:xfrm>
            <a:custGeom>
              <a:avLst/>
              <a:gdLst>
                <a:gd name="T0" fmla="*/ 23 w 24"/>
                <a:gd name="T1" fmla="*/ 15 h 31"/>
                <a:gd name="T2" fmla="*/ 21 w 24"/>
                <a:gd name="T3" fmla="*/ 13 h 31"/>
                <a:gd name="T4" fmla="*/ 21 w 24"/>
                <a:gd name="T5" fmla="*/ 12 h 31"/>
                <a:gd name="T6" fmla="*/ 18 w 24"/>
                <a:gd name="T7" fmla="*/ 11 h 31"/>
                <a:gd name="T8" fmla="*/ 16 w 24"/>
                <a:gd name="T9" fmla="*/ 10 h 31"/>
                <a:gd name="T10" fmla="*/ 16 w 24"/>
                <a:gd name="T11" fmla="*/ 7 h 31"/>
                <a:gd name="T12" fmla="*/ 13 w 24"/>
                <a:gd name="T13" fmla="*/ 5 h 31"/>
                <a:gd name="T14" fmla="*/ 10 w 24"/>
                <a:gd name="T15" fmla="*/ 0 h 31"/>
                <a:gd name="T16" fmla="*/ 0 w 24"/>
                <a:gd name="T17" fmla="*/ 5 h 31"/>
                <a:gd name="T18" fmla="*/ 6 w 24"/>
                <a:gd name="T19" fmla="*/ 31 h 31"/>
                <a:gd name="T20" fmla="*/ 8 w 24"/>
                <a:gd name="T21" fmla="*/ 29 h 31"/>
                <a:gd name="T22" fmla="*/ 10 w 24"/>
                <a:gd name="T23" fmla="*/ 28 h 31"/>
                <a:gd name="T24" fmla="*/ 14 w 24"/>
                <a:gd name="T25" fmla="*/ 26 h 31"/>
                <a:gd name="T26" fmla="*/ 14 w 24"/>
                <a:gd name="T27" fmla="*/ 23 h 31"/>
                <a:gd name="T28" fmla="*/ 14 w 24"/>
                <a:gd name="T29" fmla="*/ 22 h 31"/>
                <a:gd name="T30" fmla="*/ 14 w 24"/>
                <a:gd name="T31" fmla="*/ 20 h 31"/>
                <a:gd name="T32" fmla="*/ 14 w 24"/>
                <a:gd name="T33" fmla="*/ 17 h 31"/>
                <a:gd name="T34" fmla="*/ 14 w 24"/>
                <a:gd name="T35" fmla="*/ 15 h 31"/>
                <a:gd name="T36" fmla="*/ 14 w 24"/>
                <a:gd name="T37" fmla="*/ 14 h 31"/>
                <a:gd name="T38" fmla="*/ 15 w 24"/>
                <a:gd name="T39" fmla="*/ 13 h 31"/>
                <a:gd name="T40" fmla="*/ 16 w 24"/>
                <a:gd name="T41" fmla="*/ 13 h 31"/>
                <a:gd name="T42" fmla="*/ 19 w 24"/>
                <a:gd name="T43" fmla="*/ 14 h 31"/>
                <a:gd name="T44" fmla="*/ 19 w 24"/>
                <a:gd name="T45" fmla="*/ 16 h 31"/>
                <a:gd name="T46" fmla="*/ 21 w 24"/>
                <a:gd name="T47" fmla="*/ 20 h 31"/>
                <a:gd name="T48" fmla="*/ 21 w 24"/>
                <a:gd name="T49" fmla="*/ 21 h 31"/>
                <a:gd name="T50" fmla="*/ 22 w 24"/>
                <a:gd name="T51" fmla="*/ 22 h 31"/>
                <a:gd name="T52" fmla="*/ 24 w 24"/>
                <a:gd name="T53" fmla="*/ 21 h 31"/>
                <a:gd name="T54" fmla="*/ 24 w 24"/>
                <a:gd name="T55" fmla="*/ 20 h 31"/>
                <a:gd name="T56" fmla="*/ 24 w 24"/>
                <a:gd name="T57" fmla="*/ 19 h 31"/>
                <a:gd name="T58" fmla="*/ 23 w 2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1">
                  <a:moveTo>
                    <a:pt x="23" y="15"/>
                  </a:moveTo>
                  <a:lnTo>
                    <a:pt x="21" y="13"/>
                  </a:lnTo>
                  <a:lnTo>
                    <a:pt x="21" y="12"/>
                  </a:lnTo>
                  <a:lnTo>
                    <a:pt x="18" y="11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0" y="5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6" y="13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2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3" y="15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Freeform 28"/>
            <p:cNvSpPr>
              <a:spLocks/>
            </p:cNvSpPr>
            <p:nvPr/>
          </p:nvSpPr>
          <p:spPr bwMode="auto">
            <a:xfrm>
              <a:off x="7834648" y="2119281"/>
              <a:ext cx="183822" cy="92755"/>
            </a:xfrm>
            <a:custGeom>
              <a:avLst/>
              <a:gdLst>
                <a:gd name="T0" fmla="*/ 105 w 109"/>
                <a:gd name="T1" fmla="*/ 32 h 55"/>
                <a:gd name="T2" fmla="*/ 101 w 109"/>
                <a:gd name="T3" fmla="*/ 29 h 55"/>
                <a:gd name="T4" fmla="*/ 97 w 109"/>
                <a:gd name="T5" fmla="*/ 25 h 55"/>
                <a:gd name="T6" fmla="*/ 97 w 109"/>
                <a:gd name="T7" fmla="*/ 29 h 55"/>
                <a:gd name="T8" fmla="*/ 102 w 109"/>
                <a:gd name="T9" fmla="*/ 35 h 55"/>
                <a:gd name="T10" fmla="*/ 95 w 109"/>
                <a:gd name="T11" fmla="*/ 36 h 55"/>
                <a:gd name="T12" fmla="*/ 88 w 109"/>
                <a:gd name="T13" fmla="*/ 37 h 55"/>
                <a:gd name="T14" fmla="*/ 85 w 109"/>
                <a:gd name="T15" fmla="*/ 35 h 55"/>
                <a:gd name="T16" fmla="*/ 81 w 109"/>
                <a:gd name="T17" fmla="*/ 32 h 55"/>
                <a:gd name="T18" fmla="*/ 81 w 109"/>
                <a:gd name="T19" fmla="*/ 27 h 55"/>
                <a:gd name="T20" fmla="*/ 73 w 109"/>
                <a:gd name="T21" fmla="*/ 22 h 55"/>
                <a:gd name="T22" fmla="*/ 69 w 109"/>
                <a:gd name="T23" fmla="*/ 22 h 55"/>
                <a:gd name="T24" fmla="*/ 68 w 109"/>
                <a:gd name="T25" fmla="*/ 16 h 55"/>
                <a:gd name="T26" fmla="*/ 71 w 109"/>
                <a:gd name="T27" fmla="*/ 13 h 55"/>
                <a:gd name="T28" fmla="*/ 77 w 109"/>
                <a:gd name="T29" fmla="*/ 9 h 55"/>
                <a:gd name="T30" fmla="*/ 76 w 109"/>
                <a:gd name="T31" fmla="*/ 6 h 55"/>
                <a:gd name="T32" fmla="*/ 71 w 109"/>
                <a:gd name="T33" fmla="*/ 6 h 55"/>
                <a:gd name="T34" fmla="*/ 68 w 109"/>
                <a:gd name="T35" fmla="*/ 0 h 55"/>
                <a:gd name="T36" fmla="*/ 59 w 109"/>
                <a:gd name="T37" fmla="*/ 8 h 55"/>
                <a:gd name="T38" fmla="*/ 0 w 109"/>
                <a:gd name="T39" fmla="*/ 20 h 55"/>
                <a:gd name="T40" fmla="*/ 0 w 109"/>
                <a:gd name="T41" fmla="*/ 50 h 55"/>
                <a:gd name="T42" fmla="*/ 50 w 109"/>
                <a:gd name="T43" fmla="*/ 41 h 55"/>
                <a:gd name="T44" fmla="*/ 63 w 109"/>
                <a:gd name="T45" fmla="*/ 41 h 55"/>
                <a:gd name="T46" fmla="*/ 66 w 109"/>
                <a:gd name="T47" fmla="*/ 46 h 55"/>
                <a:gd name="T48" fmla="*/ 71 w 109"/>
                <a:gd name="T49" fmla="*/ 48 h 55"/>
                <a:gd name="T50" fmla="*/ 73 w 109"/>
                <a:gd name="T51" fmla="*/ 51 h 55"/>
                <a:gd name="T52" fmla="*/ 74 w 109"/>
                <a:gd name="T53" fmla="*/ 55 h 55"/>
                <a:gd name="T54" fmla="*/ 77 w 109"/>
                <a:gd name="T55" fmla="*/ 55 h 55"/>
                <a:gd name="T56" fmla="*/ 79 w 109"/>
                <a:gd name="T57" fmla="*/ 49 h 55"/>
                <a:gd name="T58" fmla="*/ 82 w 109"/>
                <a:gd name="T59" fmla="*/ 45 h 55"/>
                <a:gd name="T60" fmla="*/ 86 w 109"/>
                <a:gd name="T61" fmla="*/ 46 h 55"/>
                <a:gd name="T62" fmla="*/ 87 w 109"/>
                <a:gd name="T63" fmla="*/ 51 h 55"/>
                <a:gd name="T64" fmla="*/ 92 w 109"/>
                <a:gd name="T65" fmla="*/ 47 h 55"/>
                <a:gd name="T66" fmla="*/ 94 w 109"/>
                <a:gd name="T67" fmla="*/ 45 h 55"/>
                <a:gd name="T68" fmla="*/ 101 w 109"/>
                <a:gd name="T69" fmla="*/ 43 h 55"/>
                <a:gd name="T70" fmla="*/ 106 w 109"/>
                <a:gd name="T71" fmla="*/ 40 h 55"/>
                <a:gd name="T72" fmla="*/ 109 w 109"/>
                <a:gd name="T73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" h="55">
                  <a:moveTo>
                    <a:pt x="107" y="35"/>
                  </a:moveTo>
                  <a:lnTo>
                    <a:pt x="105" y="32"/>
                  </a:lnTo>
                  <a:lnTo>
                    <a:pt x="104" y="31"/>
                  </a:lnTo>
                  <a:lnTo>
                    <a:pt x="101" y="29"/>
                  </a:lnTo>
                  <a:lnTo>
                    <a:pt x="98" y="27"/>
                  </a:lnTo>
                  <a:lnTo>
                    <a:pt x="97" y="25"/>
                  </a:lnTo>
                  <a:lnTo>
                    <a:pt x="96" y="27"/>
                  </a:lnTo>
                  <a:lnTo>
                    <a:pt x="97" y="29"/>
                  </a:lnTo>
                  <a:lnTo>
                    <a:pt x="100" y="32"/>
                  </a:lnTo>
                  <a:lnTo>
                    <a:pt x="102" y="35"/>
                  </a:lnTo>
                  <a:lnTo>
                    <a:pt x="99" y="36"/>
                  </a:lnTo>
                  <a:lnTo>
                    <a:pt x="95" y="36"/>
                  </a:lnTo>
                  <a:lnTo>
                    <a:pt x="89" y="39"/>
                  </a:lnTo>
                  <a:lnTo>
                    <a:pt x="88" y="37"/>
                  </a:lnTo>
                  <a:lnTo>
                    <a:pt x="87" y="36"/>
                  </a:lnTo>
                  <a:lnTo>
                    <a:pt x="85" y="35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2" y="30"/>
                  </a:lnTo>
                  <a:lnTo>
                    <a:pt x="81" y="27"/>
                  </a:lnTo>
                  <a:lnTo>
                    <a:pt x="77" y="24"/>
                  </a:lnTo>
                  <a:lnTo>
                    <a:pt x="73" y="22"/>
                  </a:lnTo>
                  <a:lnTo>
                    <a:pt x="71" y="22"/>
                  </a:lnTo>
                  <a:lnTo>
                    <a:pt x="69" y="22"/>
                  </a:lnTo>
                  <a:lnTo>
                    <a:pt x="68" y="20"/>
                  </a:lnTo>
                  <a:lnTo>
                    <a:pt x="68" y="16"/>
                  </a:lnTo>
                  <a:lnTo>
                    <a:pt x="70" y="14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77" y="8"/>
                  </a:lnTo>
                  <a:lnTo>
                    <a:pt x="76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70" y="3"/>
                  </a:lnTo>
                  <a:lnTo>
                    <a:pt x="68" y="0"/>
                  </a:lnTo>
                  <a:lnTo>
                    <a:pt x="60" y="3"/>
                  </a:lnTo>
                  <a:lnTo>
                    <a:pt x="59" y="8"/>
                  </a:lnTo>
                  <a:lnTo>
                    <a:pt x="22" y="17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0" y="50"/>
                  </a:lnTo>
                  <a:lnTo>
                    <a:pt x="24" y="46"/>
                  </a:lnTo>
                  <a:lnTo>
                    <a:pt x="50" y="41"/>
                  </a:lnTo>
                  <a:lnTo>
                    <a:pt x="60" y="36"/>
                  </a:lnTo>
                  <a:lnTo>
                    <a:pt x="63" y="41"/>
                  </a:lnTo>
                  <a:lnTo>
                    <a:pt x="66" y="43"/>
                  </a:lnTo>
                  <a:lnTo>
                    <a:pt x="66" y="46"/>
                  </a:lnTo>
                  <a:lnTo>
                    <a:pt x="68" y="47"/>
                  </a:lnTo>
                  <a:lnTo>
                    <a:pt x="71" y="48"/>
                  </a:lnTo>
                  <a:lnTo>
                    <a:pt x="71" y="49"/>
                  </a:lnTo>
                  <a:lnTo>
                    <a:pt x="73" y="51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6" y="55"/>
                  </a:lnTo>
                  <a:lnTo>
                    <a:pt x="77" y="55"/>
                  </a:lnTo>
                  <a:lnTo>
                    <a:pt x="79" y="53"/>
                  </a:lnTo>
                  <a:lnTo>
                    <a:pt x="79" y="49"/>
                  </a:lnTo>
                  <a:lnTo>
                    <a:pt x="82" y="47"/>
                  </a:lnTo>
                  <a:lnTo>
                    <a:pt x="82" y="45"/>
                  </a:lnTo>
                  <a:lnTo>
                    <a:pt x="85" y="43"/>
                  </a:lnTo>
                  <a:lnTo>
                    <a:pt x="86" y="46"/>
                  </a:lnTo>
                  <a:lnTo>
                    <a:pt x="87" y="49"/>
                  </a:lnTo>
                  <a:lnTo>
                    <a:pt x="87" y="51"/>
                  </a:lnTo>
                  <a:lnTo>
                    <a:pt x="90" y="49"/>
                  </a:lnTo>
                  <a:lnTo>
                    <a:pt x="92" y="47"/>
                  </a:lnTo>
                  <a:lnTo>
                    <a:pt x="92" y="45"/>
                  </a:lnTo>
                  <a:lnTo>
                    <a:pt x="94" y="45"/>
                  </a:lnTo>
                  <a:lnTo>
                    <a:pt x="97" y="43"/>
                  </a:lnTo>
                  <a:lnTo>
                    <a:pt x="101" y="43"/>
                  </a:lnTo>
                  <a:lnTo>
                    <a:pt x="103" y="41"/>
                  </a:lnTo>
                  <a:lnTo>
                    <a:pt x="106" y="40"/>
                  </a:lnTo>
                  <a:lnTo>
                    <a:pt x="108" y="38"/>
                  </a:lnTo>
                  <a:lnTo>
                    <a:pt x="109" y="36"/>
                  </a:lnTo>
                  <a:lnTo>
                    <a:pt x="107" y="35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7976309" y="2205290"/>
              <a:ext cx="16864" cy="11806"/>
            </a:xfrm>
            <a:custGeom>
              <a:avLst/>
              <a:gdLst>
                <a:gd name="T0" fmla="*/ 3 w 12"/>
                <a:gd name="T1" fmla="*/ 9 h 9"/>
                <a:gd name="T2" fmla="*/ 7 w 12"/>
                <a:gd name="T3" fmla="*/ 9 h 9"/>
                <a:gd name="T4" fmla="*/ 10 w 12"/>
                <a:gd name="T5" fmla="*/ 6 h 9"/>
                <a:gd name="T6" fmla="*/ 12 w 12"/>
                <a:gd name="T7" fmla="*/ 4 h 9"/>
                <a:gd name="T8" fmla="*/ 8 w 12"/>
                <a:gd name="T9" fmla="*/ 2 h 9"/>
                <a:gd name="T10" fmla="*/ 4 w 12"/>
                <a:gd name="T11" fmla="*/ 1 h 9"/>
                <a:gd name="T12" fmla="*/ 0 w 12"/>
                <a:gd name="T13" fmla="*/ 7 h 9"/>
                <a:gd name="T14" fmla="*/ 3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5" y="0"/>
                    <a:pt x="4" y="1"/>
                  </a:cubicBezTo>
                  <a:cubicBezTo>
                    <a:pt x="4" y="2"/>
                    <a:pt x="0" y="7"/>
                    <a:pt x="0" y="7"/>
                  </a:cubicBezTo>
                  <a:lnTo>
                    <a:pt x="3" y="9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Freeform 30"/>
            <p:cNvSpPr>
              <a:spLocks/>
            </p:cNvSpPr>
            <p:nvPr/>
          </p:nvSpPr>
          <p:spPr bwMode="auto">
            <a:xfrm>
              <a:off x="7763817" y="2269376"/>
              <a:ext cx="70830" cy="158525"/>
            </a:xfrm>
            <a:custGeom>
              <a:avLst/>
              <a:gdLst>
                <a:gd name="T0" fmla="*/ 36 w 42"/>
                <a:gd name="T1" fmla="*/ 13 h 94"/>
                <a:gd name="T2" fmla="*/ 36 w 42"/>
                <a:gd name="T3" fmla="*/ 9 h 94"/>
                <a:gd name="T4" fmla="*/ 34 w 42"/>
                <a:gd name="T5" fmla="*/ 7 h 94"/>
                <a:gd name="T6" fmla="*/ 21 w 42"/>
                <a:gd name="T7" fmla="*/ 3 h 94"/>
                <a:gd name="T8" fmla="*/ 9 w 42"/>
                <a:gd name="T9" fmla="*/ 0 h 94"/>
                <a:gd name="T10" fmla="*/ 8 w 42"/>
                <a:gd name="T11" fmla="*/ 3 h 94"/>
                <a:gd name="T12" fmla="*/ 6 w 42"/>
                <a:gd name="T13" fmla="*/ 7 h 94"/>
                <a:gd name="T14" fmla="*/ 3 w 42"/>
                <a:gd name="T15" fmla="*/ 9 h 94"/>
                <a:gd name="T16" fmla="*/ 2 w 42"/>
                <a:gd name="T17" fmla="*/ 14 h 94"/>
                <a:gd name="T18" fmla="*/ 3 w 42"/>
                <a:gd name="T19" fmla="*/ 20 h 94"/>
                <a:gd name="T20" fmla="*/ 3 w 42"/>
                <a:gd name="T21" fmla="*/ 25 h 94"/>
                <a:gd name="T22" fmla="*/ 2 w 42"/>
                <a:gd name="T23" fmla="*/ 30 h 94"/>
                <a:gd name="T24" fmla="*/ 5 w 42"/>
                <a:gd name="T25" fmla="*/ 32 h 94"/>
                <a:gd name="T26" fmla="*/ 9 w 42"/>
                <a:gd name="T27" fmla="*/ 34 h 94"/>
                <a:gd name="T28" fmla="*/ 11 w 42"/>
                <a:gd name="T29" fmla="*/ 38 h 94"/>
                <a:gd name="T30" fmla="*/ 15 w 42"/>
                <a:gd name="T31" fmla="*/ 42 h 94"/>
                <a:gd name="T32" fmla="*/ 20 w 42"/>
                <a:gd name="T33" fmla="*/ 46 h 94"/>
                <a:gd name="T34" fmla="*/ 20 w 42"/>
                <a:gd name="T35" fmla="*/ 47 h 94"/>
                <a:gd name="T36" fmla="*/ 18 w 42"/>
                <a:gd name="T37" fmla="*/ 53 h 94"/>
                <a:gd name="T38" fmla="*/ 10 w 42"/>
                <a:gd name="T39" fmla="*/ 58 h 94"/>
                <a:gd name="T40" fmla="*/ 3 w 42"/>
                <a:gd name="T41" fmla="*/ 64 h 94"/>
                <a:gd name="T42" fmla="*/ 2 w 42"/>
                <a:gd name="T43" fmla="*/ 67 h 94"/>
                <a:gd name="T44" fmla="*/ 0 w 42"/>
                <a:gd name="T45" fmla="*/ 72 h 94"/>
                <a:gd name="T46" fmla="*/ 1 w 42"/>
                <a:gd name="T47" fmla="*/ 75 h 94"/>
                <a:gd name="T48" fmla="*/ 3 w 42"/>
                <a:gd name="T49" fmla="*/ 79 h 94"/>
                <a:gd name="T50" fmla="*/ 8 w 42"/>
                <a:gd name="T51" fmla="*/ 83 h 94"/>
                <a:gd name="T52" fmla="*/ 12 w 42"/>
                <a:gd name="T53" fmla="*/ 85 h 94"/>
                <a:gd name="T54" fmla="*/ 15 w 42"/>
                <a:gd name="T55" fmla="*/ 86 h 94"/>
                <a:gd name="T56" fmla="*/ 20 w 42"/>
                <a:gd name="T57" fmla="*/ 86 h 94"/>
                <a:gd name="T58" fmla="*/ 24 w 42"/>
                <a:gd name="T59" fmla="*/ 86 h 94"/>
                <a:gd name="T60" fmla="*/ 25 w 42"/>
                <a:gd name="T61" fmla="*/ 86 h 94"/>
                <a:gd name="T62" fmla="*/ 24 w 42"/>
                <a:gd name="T63" fmla="*/ 90 h 94"/>
                <a:gd name="T64" fmla="*/ 24 w 42"/>
                <a:gd name="T65" fmla="*/ 93 h 94"/>
                <a:gd name="T66" fmla="*/ 25 w 42"/>
                <a:gd name="T67" fmla="*/ 94 h 94"/>
                <a:gd name="T68" fmla="*/ 26 w 42"/>
                <a:gd name="T69" fmla="*/ 94 h 94"/>
                <a:gd name="T70" fmla="*/ 27 w 42"/>
                <a:gd name="T71" fmla="*/ 87 h 94"/>
                <a:gd name="T72" fmla="*/ 28 w 42"/>
                <a:gd name="T73" fmla="*/ 86 h 94"/>
                <a:gd name="T74" fmla="*/ 31 w 42"/>
                <a:gd name="T75" fmla="*/ 82 h 94"/>
                <a:gd name="T76" fmla="*/ 36 w 42"/>
                <a:gd name="T77" fmla="*/ 78 h 94"/>
                <a:gd name="T78" fmla="*/ 36 w 42"/>
                <a:gd name="T79" fmla="*/ 69 h 94"/>
                <a:gd name="T80" fmla="*/ 36 w 42"/>
                <a:gd name="T81" fmla="*/ 65 h 94"/>
                <a:gd name="T82" fmla="*/ 40 w 42"/>
                <a:gd name="T83" fmla="*/ 61 h 94"/>
                <a:gd name="T84" fmla="*/ 41 w 42"/>
                <a:gd name="T85" fmla="*/ 53 h 94"/>
                <a:gd name="T86" fmla="*/ 42 w 42"/>
                <a:gd name="T87" fmla="*/ 48 h 94"/>
                <a:gd name="T88" fmla="*/ 42 w 42"/>
                <a:gd name="T89" fmla="*/ 40 h 94"/>
                <a:gd name="T90" fmla="*/ 42 w 42"/>
                <a:gd name="T91" fmla="*/ 36 h 94"/>
                <a:gd name="T92" fmla="*/ 40 w 42"/>
                <a:gd name="T93" fmla="*/ 30 h 94"/>
                <a:gd name="T94" fmla="*/ 36 w 42"/>
                <a:gd name="T95" fmla="*/ 30 h 94"/>
                <a:gd name="T96" fmla="*/ 34 w 42"/>
                <a:gd name="T97" fmla="*/ 30 h 94"/>
                <a:gd name="T98" fmla="*/ 35 w 42"/>
                <a:gd name="T99" fmla="*/ 25 h 94"/>
                <a:gd name="T100" fmla="*/ 37 w 42"/>
                <a:gd name="T101" fmla="*/ 20 h 94"/>
                <a:gd name="T102" fmla="*/ 39 w 42"/>
                <a:gd name="T103" fmla="*/ 18 h 94"/>
                <a:gd name="T104" fmla="*/ 38 w 42"/>
                <a:gd name="T105" fmla="*/ 17 h 94"/>
                <a:gd name="T106" fmla="*/ 36 w 42"/>
                <a:gd name="T107" fmla="*/ 1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94">
                  <a:moveTo>
                    <a:pt x="36" y="13"/>
                  </a:moveTo>
                  <a:lnTo>
                    <a:pt x="36" y="9"/>
                  </a:lnTo>
                  <a:lnTo>
                    <a:pt x="34" y="7"/>
                  </a:lnTo>
                  <a:lnTo>
                    <a:pt x="21" y="3"/>
                  </a:lnTo>
                  <a:lnTo>
                    <a:pt x="9" y="0"/>
                  </a:lnTo>
                  <a:lnTo>
                    <a:pt x="8" y="3"/>
                  </a:lnTo>
                  <a:lnTo>
                    <a:pt x="6" y="7"/>
                  </a:lnTo>
                  <a:lnTo>
                    <a:pt x="3" y="9"/>
                  </a:lnTo>
                  <a:lnTo>
                    <a:pt x="2" y="14"/>
                  </a:lnTo>
                  <a:lnTo>
                    <a:pt x="3" y="20"/>
                  </a:lnTo>
                  <a:lnTo>
                    <a:pt x="3" y="25"/>
                  </a:lnTo>
                  <a:lnTo>
                    <a:pt x="2" y="30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1" y="38"/>
                  </a:lnTo>
                  <a:lnTo>
                    <a:pt x="15" y="42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18" y="53"/>
                  </a:lnTo>
                  <a:lnTo>
                    <a:pt x="10" y="58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0" y="72"/>
                  </a:lnTo>
                  <a:lnTo>
                    <a:pt x="1" y="75"/>
                  </a:lnTo>
                  <a:lnTo>
                    <a:pt x="3" y="79"/>
                  </a:lnTo>
                  <a:lnTo>
                    <a:pt x="8" y="83"/>
                  </a:lnTo>
                  <a:lnTo>
                    <a:pt x="12" y="85"/>
                  </a:lnTo>
                  <a:lnTo>
                    <a:pt x="15" y="86"/>
                  </a:lnTo>
                  <a:lnTo>
                    <a:pt x="20" y="86"/>
                  </a:lnTo>
                  <a:lnTo>
                    <a:pt x="24" y="86"/>
                  </a:lnTo>
                  <a:lnTo>
                    <a:pt x="25" y="86"/>
                  </a:lnTo>
                  <a:lnTo>
                    <a:pt x="24" y="90"/>
                  </a:lnTo>
                  <a:lnTo>
                    <a:pt x="24" y="93"/>
                  </a:lnTo>
                  <a:lnTo>
                    <a:pt x="25" y="94"/>
                  </a:lnTo>
                  <a:lnTo>
                    <a:pt x="26" y="94"/>
                  </a:lnTo>
                  <a:lnTo>
                    <a:pt x="27" y="87"/>
                  </a:lnTo>
                  <a:lnTo>
                    <a:pt x="28" y="86"/>
                  </a:lnTo>
                  <a:lnTo>
                    <a:pt x="31" y="82"/>
                  </a:lnTo>
                  <a:lnTo>
                    <a:pt x="36" y="78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40" y="61"/>
                  </a:lnTo>
                  <a:lnTo>
                    <a:pt x="41" y="53"/>
                  </a:lnTo>
                  <a:lnTo>
                    <a:pt x="42" y="48"/>
                  </a:lnTo>
                  <a:lnTo>
                    <a:pt x="42" y="40"/>
                  </a:lnTo>
                  <a:lnTo>
                    <a:pt x="42" y="36"/>
                  </a:lnTo>
                  <a:lnTo>
                    <a:pt x="40" y="30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5" y="25"/>
                  </a:lnTo>
                  <a:lnTo>
                    <a:pt x="37" y="20"/>
                  </a:lnTo>
                  <a:lnTo>
                    <a:pt x="39" y="18"/>
                  </a:lnTo>
                  <a:lnTo>
                    <a:pt x="38" y="17"/>
                  </a:lnTo>
                  <a:lnTo>
                    <a:pt x="36" y="13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" name="Freeform 31"/>
            <p:cNvSpPr>
              <a:spLocks/>
            </p:cNvSpPr>
            <p:nvPr/>
          </p:nvSpPr>
          <p:spPr bwMode="auto">
            <a:xfrm>
              <a:off x="7750326" y="2378994"/>
              <a:ext cx="55652" cy="91068"/>
            </a:xfrm>
            <a:custGeom>
              <a:avLst/>
              <a:gdLst>
                <a:gd name="T0" fmla="*/ 9 w 33"/>
                <a:gd name="T1" fmla="*/ 10 h 54"/>
                <a:gd name="T2" fmla="*/ 8 w 33"/>
                <a:gd name="T3" fmla="*/ 7 h 54"/>
                <a:gd name="T4" fmla="*/ 10 w 33"/>
                <a:gd name="T5" fmla="*/ 2 h 54"/>
                <a:gd name="T6" fmla="*/ 11 w 33"/>
                <a:gd name="T7" fmla="*/ 1 h 54"/>
                <a:gd name="T8" fmla="*/ 9 w 33"/>
                <a:gd name="T9" fmla="*/ 0 h 54"/>
                <a:gd name="T10" fmla="*/ 6 w 33"/>
                <a:gd name="T11" fmla="*/ 0 h 54"/>
                <a:gd name="T12" fmla="*/ 5 w 33"/>
                <a:gd name="T13" fmla="*/ 0 h 54"/>
                <a:gd name="T14" fmla="*/ 2 w 33"/>
                <a:gd name="T15" fmla="*/ 2 h 54"/>
                <a:gd name="T16" fmla="*/ 0 w 33"/>
                <a:gd name="T17" fmla="*/ 5 h 54"/>
                <a:gd name="T18" fmla="*/ 12 w 33"/>
                <a:gd name="T19" fmla="*/ 54 h 54"/>
                <a:gd name="T20" fmla="*/ 33 w 33"/>
                <a:gd name="T21" fmla="*/ 51 h 54"/>
                <a:gd name="T22" fmla="*/ 32 w 33"/>
                <a:gd name="T23" fmla="*/ 43 h 54"/>
                <a:gd name="T24" fmla="*/ 29 w 33"/>
                <a:gd name="T25" fmla="*/ 40 h 54"/>
                <a:gd name="T26" fmla="*/ 28 w 33"/>
                <a:gd name="T27" fmla="*/ 38 h 54"/>
                <a:gd name="T28" fmla="*/ 26 w 33"/>
                <a:gd name="T29" fmla="*/ 37 h 54"/>
                <a:gd name="T30" fmla="*/ 23 w 33"/>
                <a:gd name="T31" fmla="*/ 34 h 54"/>
                <a:gd name="T32" fmla="*/ 20 w 33"/>
                <a:gd name="T33" fmla="*/ 32 h 54"/>
                <a:gd name="T34" fmla="*/ 18 w 33"/>
                <a:gd name="T35" fmla="*/ 28 h 54"/>
                <a:gd name="T36" fmla="*/ 16 w 33"/>
                <a:gd name="T37" fmla="*/ 24 h 54"/>
                <a:gd name="T38" fmla="*/ 14 w 33"/>
                <a:gd name="T39" fmla="*/ 20 h 54"/>
                <a:gd name="T40" fmla="*/ 16 w 33"/>
                <a:gd name="T41" fmla="*/ 17 h 54"/>
                <a:gd name="T42" fmla="*/ 11 w 33"/>
                <a:gd name="T43" fmla="*/ 14 h 54"/>
                <a:gd name="T44" fmla="*/ 9 w 33"/>
                <a:gd name="T45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54">
                  <a:moveTo>
                    <a:pt x="9" y="10"/>
                  </a:moveTo>
                  <a:lnTo>
                    <a:pt x="8" y="7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12" y="54"/>
                  </a:lnTo>
                  <a:lnTo>
                    <a:pt x="33" y="51"/>
                  </a:lnTo>
                  <a:lnTo>
                    <a:pt x="32" y="43"/>
                  </a:lnTo>
                  <a:lnTo>
                    <a:pt x="29" y="40"/>
                  </a:lnTo>
                  <a:lnTo>
                    <a:pt x="28" y="38"/>
                  </a:lnTo>
                  <a:lnTo>
                    <a:pt x="26" y="37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8" y="28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11" y="14"/>
                  </a:lnTo>
                  <a:lnTo>
                    <a:pt x="9" y="10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Freeform 32"/>
            <p:cNvSpPr>
              <a:spLocks/>
            </p:cNvSpPr>
            <p:nvPr/>
          </p:nvSpPr>
          <p:spPr bwMode="auto">
            <a:xfrm>
              <a:off x="7480495" y="2227213"/>
              <a:ext cx="317051" cy="205746"/>
            </a:xfrm>
            <a:custGeom>
              <a:avLst/>
              <a:gdLst>
                <a:gd name="T0" fmla="*/ 165 w 188"/>
                <a:gd name="T1" fmla="*/ 90 h 122"/>
                <a:gd name="T2" fmla="*/ 166 w 188"/>
                <a:gd name="T3" fmla="*/ 90 h 122"/>
                <a:gd name="T4" fmla="*/ 169 w 188"/>
                <a:gd name="T5" fmla="*/ 90 h 122"/>
                <a:gd name="T6" fmla="*/ 171 w 188"/>
                <a:gd name="T7" fmla="*/ 91 h 122"/>
                <a:gd name="T8" fmla="*/ 171 w 188"/>
                <a:gd name="T9" fmla="*/ 89 h 122"/>
                <a:gd name="T10" fmla="*/ 178 w 188"/>
                <a:gd name="T11" fmla="*/ 83 h 122"/>
                <a:gd name="T12" fmla="*/ 186 w 188"/>
                <a:gd name="T13" fmla="*/ 78 h 122"/>
                <a:gd name="T14" fmla="*/ 188 w 188"/>
                <a:gd name="T15" fmla="*/ 72 h 122"/>
                <a:gd name="T16" fmla="*/ 188 w 188"/>
                <a:gd name="T17" fmla="*/ 71 h 122"/>
                <a:gd name="T18" fmla="*/ 183 w 188"/>
                <a:gd name="T19" fmla="*/ 67 h 122"/>
                <a:gd name="T20" fmla="*/ 179 w 188"/>
                <a:gd name="T21" fmla="*/ 63 h 122"/>
                <a:gd name="T22" fmla="*/ 177 w 188"/>
                <a:gd name="T23" fmla="*/ 59 h 122"/>
                <a:gd name="T24" fmla="*/ 173 w 188"/>
                <a:gd name="T25" fmla="*/ 57 h 122"/>
                <a:gd name="T26" fmla="*/ 170 w 188"/>
                <a:gd name="T27" fmla="*/ 55 h 122"/>
                <a:gd name="T28" fmla="*/ 171 w 188"/>
                <a:gd name="T29" fmla="*/ 50 h 122"/>
                <a:gd name="T30" fmla="*/ 171 w 188"/>
                <a:gd name="T31" fmla="*/ 45 h 122"/>
                <a:gd name="T32" fmla="*/ 170 w 188"/>
                <a:gd name="T33" fmla="*/ 39 h 122"/>
                <a:gd name="T34" fmla="*/ 171 w 188"/>
                <a:gd name="T35" fmla="*/ 34 h 122"/>
                <a:gd name="T36" fmla="*/ 174 w 188"/>
                <a:gd name="T37" fmla="*/ 32 h 122"/>
                <a:gd name="T38" fmla="*/ 176 w 188"/>
                <a:gd name="T39" fmla="*/ 28 h 122"/>
                <a:gd name="T40" fmla="*/ 177 w 188"/>
                <a:gd name="T41" fmla="*/ 25 h 122"/>
                <a:gd name="T42" fmla="*/ 179 w 188"/>
                <a:gd name="T43" fmla="*/ 20 h 122"/>
                <a:gd name="T44" fmla="*/ 176 w 188"/>
                <a:gd name="T45" fmla="*/ 18 h 122"/>
                <a:gd name="T46" fmla="*/ 173 w 188"/>
                <a:gd name="T47" fmla="*/ 18 h 122"/>
                <a:gd name="T48" fmla="*/ 170 w 188"/>
                <a:gd name="T49" fmla="*/ 17 h 122"/>
                <a:gd name="T50" fmla="*/ 166 w 188"/>
                <a:gd name="T51" fmla="*/ 10 h 122"/>
                <a:gd name="T52" fmla="*/ 162 w 188"/>
                <a:gd name="T53" fmla="*/ 5 h 122"/>
                <a:gd name="T54" fmla="*/ 154 w 188"/>
                <a:gd name="T55" fmla="*/ 0 h 122"/>
                <a:gd name="T56" fmla="*/ 24 w 188"/>
                <a:gd name="T57" fmla="*/ 23 h 122"/>
                <a:gd name="T58" fmla="*/ 22 w 188"/>
                <a:gd name="T59" fmla="*/ 13 h 122"/>
                <a:gd name="T60" fmla="*/ 16 w 188"/>
                <a:gd name="T61" fmla="*/ 17 h 122"/>
                <a:gd name="T62" fmla="*/ 11 w 188"/>
                <a:gd name="T63" fmla="*/ 21 h 122"/>
                <a:gd name="T64" fmla="*/ 6 w 188"/>
                <a:gd name="T65" fmla="*/ 24 h 122"/>
                <a:gd name="T66" fmla="*/ 0 w 188"/>
                <a:gd name="T67" fmla="*/ 28 h 122"/>
                <a:gd name="T68" fmla="*/ 16 w 188"/>
                <a:gd name="T69" fmla="*/ 122 h 122"/>
                <a:gd name="T70" fmla="*/ 160 w 188"/>
                <a:gd name="T71" fmla="*/ 95 h 122"/>
                <a:gd name="T72" fmla="*/ 162 w 188"/>
                <a:gd name="T73" fmla="*/ 92 h 122"/>
                <a:gd name="T74" fmla="*/ 165 w 188"/>
                <a:gd name="T75" fmla="*/ 9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8" h="122">
                  <a:moveTo>
                    <a:pt x="165" y="90"/>
                  </a:moveTo>
                  <a:lnTo>
                    <a:pt x="166" y="90"/>
                  </a:lnTo>
                  <a:lnTo>
                    <a:pt x="169" y="90"/>
                  </a:lnTo>
                  <a:lnTo>
                    <a:pt x="171" y="91"/>
                  </a:lnTo>
                  <a:lnTo>
                    <a:pt x="171" y="89"/>
                  </a:lnTo>
                  <a:lnTo>
                    <a:pt x="178" y="83"/>
                  </a:lnTo>
                  <a:lnTo>
                    <a:pt x="186" y="78"/>
                  </a:lnTo>
                  <a:lnTo>
                    <a:pt x="188" y="72"/>
                  </a:lnTo>
                  <a:lnTo>
                    <a:pt x="188" y="71"/>
                  </a:lnTo>
                  <a:lnTo>
                    <a:pt x="183" y="67"/>
                  </a:lnTo>
                  <a:lnTo>
                    <a:pt x="179" y="63"/>
                  </a:lnTo>
                  <a:lnTo>
                    <a:pt x="177" y="59"/>
                  </a:lnTo>
                  <a:lnTo>
                    <a:pt x="173" y="57"/>
                  </a:lnTo>
                  <a:lnTo>
                    <a:pt x="170" y="55"/>
                  </a:lnTo>
                  <a:lnTo>
                    <a:pt x="171" y="50"/>
                  </a:lnTo>
                  <a:lnTo>
                    <a:pt x="171" y="45"/>
                  </a:lnTo>
                  <a:lnTo>
                    <a:pt x="170" y="39"/>
                  </a:lnTo>
                  <a:lnTo>
                    <a:pt x="171" y="34"/>
                  </a:lnTo>
                  <a:lnTo>
                    <a:pt x="174" y="32"/>
                  </a:lnTo>
                  <a:lnTo>
                    <a:pt x="176" y="28"/>
                  </a:lnTo>
                  <a:lnTo>
                    <a:pt x="177" y="25"/>
                  </a:lnTo>
                  <a:lnTo>
                    <a:pt x="179" y="20"/>
                  </a:lnTo>
                  <a:lnTo>
                    <a:pt x="176" y="18"/>
                  </a:lnTo>
                  <a:lnTo>
                    <a:pt x="173" y="18"/>
                  </a:lnTo>
                  <a:lnTo>
                    <a:pt x="170" y="17"/>
                  </a:lnTo>
                  <a:lnTo>
                    <a:pt x="166" y="10"/>
                  </a:lnTo>
                  <a:lnTo>
                    <a:pt x="162" y="5"/>
                  </a:lnTo>
                  <a:lnTo>
                    <a:pt x="154" y="0"/>
                  </a:lnTo>
                  <a:lnTo>
                    <a:pt x="24" y="23"/>
                  </a:lnTo>
                  <a:lnTo>
                    <a:pt x="22" y="13"/>
                  </a:lnTo>
                  <a:lnTo>
                    <a:pt x="16" y="17"/>
                  </a:lnTo>
                  <a:lnTo>
                    <a:pt x="11" y="21"/>
                  </a:lnTo>
                  <a:lnTo>
                    <a:pt x="6" y="24"/>
                  </a:lnTo>
                  <a:lnTo>
                    <a:pt x="0" y="28"/>
                  </a:lnTo>
                  <a:lnTo>
                    <a:pt x="16" y="122"/>
                  </a:lnTo>
                  <a:lnTo>
                    <a:pt x="160" y="95"/>
                  </a:lnTo>
                  <a:lnTo>
                    <a:pt x="162" y="92"/>
                  </a:lnTo>
                  <a:lnTo>
                    <a:pt x="165" y="90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Freeform 33"/>
            <p:cNvSpPr>
              <a:spLocks/>
            </p:cNvSpPr>
            <p:nvPr/>
          </p:nvSpPr>
          <p:spPr bwMode="auto">
            <a:xfrm>
              <a:off x="7183681" y="3051885"/>
              <a:ext cx="490754" cy="384509"/>
            </a:xfrm>
            <a:custGeom>
              <a:avLst/>
              <a:gdLst>
                <a:gd name="T0" fmla="*/ 200 w 291"/>
                <a:gd name="T1" fmla="*/ 0 h 228"/>
                <a:gd name="T2" fmla="*/ 211 w 291"/>
                <a:gd name="T3" fmla="*/ 10 h 228"/>
                <a:gd name="T4" fmla="*/ 223 w 291"/>
                <a:gd name="T5" fmla="*/ 30 h 228"/>
                <a:gd name="T6" fmla="*/ 241 w 291"/>
                <a:gd name="T7" fmla="*/ 62 h 228"/>
                <a:gd name="T8" fmla="*/ 259 w 291"/>
                <a:gd name="T9" fmla="*/ 84 h 228"/>
                <a:gd name="T10" fmla="*/ 256 w 291"/>
                <a:gd name="T11" fmla="*/ 86 h 228"/>
                <a:gd name="T12" fmla="*/ 268 w 291"/>
                <a:gd name="T13" fmla="*/ 116 h 228"/>
                <a:gd name="T14" fmla="*/ 286 w 291"/>
                <a:gd name="T15" fmla="*/ 144 h 228"/>
                <a:gd name="T16" fmla="*/ 291 w 291"/>
                <a:gd name="T17" fmla="*/ 176 h 228"/>
                <a:gd name="T18" fmla="*/ 288 w 291"/>
                <a:gd name="T19" fmla="*/ 196 h 228"/>
                <a:gd name="T20" fmla="*/ 287 w 291"/>
                <a:gd name="T21" fmla="*/ 211 h 228"/>
                <a:gd name="T22" fmla="*/ 280 w 291"/>
                <a:gd name="T23" fmla="*/ 227 h 228"/>
                <a:gd name="T24" fmla="*/ 281 w 291"/>
                <a:gd name="T25" fmla="*/ 222 h 228"/>
                <a:gd name="T26" fmla="*/ 274 w 291"/>
                <a:gd name="T27" fmla="*/ 221 h 228"/>
                <a:gd name="T28" fmla="*/ 264 w 291"/>
                <a:gd name="T29" fmla="*/ 222 h 228"/>
                <a:gd name="T30" fmla="*/ 255 w 291"/>
                <a:gd name="T31" fmla="*/ 222 h 228"/>
                <a:gd name="T32" fmla="*/ 255 w 291"/>
                <a:gd name="T33" fmla="*/ 217 h 228"/>
                <a:gd name="T34" fmla="*/ 263 w 291"/>
                <a:gd name="T35" fmla="*/ 216 h 228"/>
                <a:gd name="T36" fmla="*/ 253 w 291"/>
                <a:gd name="T37" fmla="*/ 212 h 228"/>
                <a:gd name="T38" fmla="*/ 245 w 291"/>
                <a:gd name="T39" fmla="*/ 200 h 228"/>
                <a:gd name="T40" fmla="*/ 233 w 291"/>
                <a:gd name="T41" fmla="*/ 193 h 228"/>
                <a:gd name="T42" fmla="*/ 223 w 291"/>
                <a:gd name="T43" fmla="*/ 177 h 228"/>
                <a:gd name="T44" fmla="*/ 216 w 291"/>
                <a:gd name="T45" fmla="*/ 169 h 228"/>
                <a:gd name="T46" fmla="*/ 215 w 291"/>
                <a:gd name="T47" fmla="*/ 161 h 228"/>
                <a:gd name="T48" fmla="*/ 209 w 291"/>
                <a:gd name="T49" fmla="*/ 158 h 228"/>
                <a:gd name="T50" fmla="*/ 205 w 291"/>
                <a:gd name="T51" fmla="*/ 161 h 228"/>
                <a:gd name="T52" fmla="*/ 194 w 291"/>
                <a:gd name="T53" fmla="*/ 147 h 228"/>
                <a:gd name="T54" fmla="*/ 192 w 291"/>
                <a:gd name="T55" fmla="*/ 140 h 228"/>
                <a:gd name="T56" fmla="*/ 194 w 291"/>
                <a:gd name="T57" fmla="*/ 130 h 228"/>
                <a:gd name="T58" fmla="*/ 194 w 291"/>
                <a:gd name="T59" fmla="*/ 121 h 228"/>
                <a:gd name="T60" fmla="*/ 191 w 291"/>
                <a:gd name="T61" fmla="*/ 122 h 228"/>
                <a:gd name="T62" fmla="*/ 187 w 291"/>
                <a:gd name="T63" fmla="*/ 119 h 228"/>
                <a:gd name="T64" fmla="*/ 189 w 291"/>
                <a:gd name="T65" fmla="*/ 127 h 228"/>
                <a:gd name="T66" fmla="*/ 186 w 291"/>
                <a:gd name="T67" fmla="*/ 129 h 228"/>
                <a:gd name="T68" fmla="*/ 180 w 291"/>
                <a:gd name="T69" fmla="*/ 120 h 228"/>
                <a:gd name="T70" fmla="*/ 182 w 291"/>
                <a:gd name="T71" fmla="*/ 106 h 228"/>
                <a:gd name="T72" fmla="*/ 182 w 291"/>
                <a:gd name="T73" fmla="*/ 86 h 228"/>
                <a:gd name="T74" fmla="*/ 174 w 291"/>
                <a:gd name="T75" fmla="*/ 72 h 228"/>
                <a:gd name="T76" fmla="*/ 163 w 291"/>
                <a:gd name="T77" fmla="*/ 67 h 228"/>
                <a:gd name="T78" fmla="*/ 152 w 291"/>
                <a:gd name="T79" fmla="*/ 60 h 228"/>
                <a:gd name="T80" fmla="*/ 143 w 291"/>
                <a:gd name="T81" fmla="*/ 48 h 228"/>
                <a:gd name="T82" fmla="*/ 130 w 291"/>
                <a:gd name="T83" fmla="*/ 39 h 228"/>
                <a:gd name="T84" fmla="*/ 117 w 291"/>
                <a:gd name="T85" fmla="*/ 39 h 228"/>
                <a:gd name="T86" fmla="*/ 116 w 291"/>
                <a:gd name="T87" fmla="*/ 47 h 228"/>
                <a:gd name="T88" fmla="*/ 107 w 291"/>
                <a:gd name="T89" fmla="*/ 49 h 228"/>
                <a:gd name="T90" fmla="*/ 83 w 291"/>
                <a:gd name="T91" fmla="*/ 59 h 228"/>
                <a:gd name="T92" fmla="*/ 77 w 291"/>
                <a:gd name="T93" fmla="*/ 49 h 228"/>
                <a:gd name="T94" fmla="*/ 77 w 291"/>
                <a:gd name="T95" fmla="*/ 43 h 228"/>
                <a:gd name="T96" fmla="*/ 72 w 291"/>
                <a:gd name="T97" fmla="*/ 39 h 228"/>
                <a:gd name="T98" fmla="*/ 72 w 291"/>
                <a:gd name="T99" fmla="*/ 35 h 228"/>
                <a:gd name="T100" fmla="*/ 69 w 291"/>
                <a:gd name="T101" fmla="*/ 38 h 228"/>
                <a:gd name="T102" fmla="*/ 64 w 291"/>
                <a:gd name="T103" fmla="*/ 39 h 228"/>
                <a:gd name="T104" fmla="*/ 65 w 291"/>
                <a:gd name="T105" fmla="*/ 43 h 228"/>
                <a:gd name="T106" fmla="*/ 53 w 291"/>
                <a:gd name="T107" fmla="*/ 37 h 228"/>
                <a:gd name="T108" fmla="*/ 39 w 291"/>
                <a:gd name="T109" fmla="*/ 33 h 228"/>
                <a:gd name="T110" fmla="*/ 19 w 291"/>
                <a:gd name="T111" fmla="*/ 35 h 228"/>
                <a:gd name="T112" fmla="*/ 7 w 291"/>
                <a:gd name="T113" fmla="*/ 32 h 228"/>
                <a:gd name="T114" fmla="*/ 0 w 291"/>
                <a:gd name="T115" fmla="*/ 20 h 228"/>
                <a:gd name="T116" fmla="*/ 10 w 291"/>
                <a:gd name="T117" fmla="*/ 14 h 228"/>
                <a:gd name="T118" fmla="*/ 98 w 291"/>
                <a:gd name="T119" fmla="*/ 16 h 228"/>
                <a:gd name="T120" fmla="*/ 197 w 291"/>
                <a:gd name="T121" fmla="*/ 1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1" h="228">
                  <a:moveTo>
                    <a:pt x="194" y="0"/>
                  </a:moveTo>
                  <a:lnTo>
                    <a:pt x="194" y="0"/>
                  </a:lnTo>
                  <a:lnTo>
                    <a:pt x="200" y="0"/>
                  </a:lnTo>
                  <a:lnTo>
                    <a:pt x="209" y="2"/>
                  </a:lnTo>
                  <a:lnTo>
                    <a:pt x="210" y="7"/>
                  </a:lnTo>
                  <a:lnTo>
                    <a:pt x="211" y="10"/>
                  </a:lnTo>
                  <a:lnTo>
                    <a:pt x="215" y="12"/>
                  </a:lnTo>
                  <a:lnTo>
                    <a:pt x="218" y="17"/>
                  </a:lnTo>
                  <a:lnTo>
                    <a:pt x="223" y="30"/>
                  </a:lnTo>
                  <a:lnTo>
                    <a:pt x="229" y="40"/>
                  </a:lnTo>
                  <a:lnTo>
                    <a:pt x="237" y="55"/>
                  </a:lnTo>
                  <a:lnTo>
                    <a:pt x="241" y="62"/>
                  </a:lnTo>
                  <a:lnTo>
                    <a:pt x="251" y="77"/>
                  </a:lnTo>
                  <a:lnTo>
                    <a:pt x="256" y="81"/>
                  </a:lnTo>
                  <a:lnTo>
                    <a:pt x="259" y="84"/>
                  </a:lnTo>
                  <a:lnTo>
                    <a:pt x="259" y="87"/>
                  </a:lnTo>
                  <a:lnTo>
                    <a:pt x="259" y="96"/>
                  </a:lnTo>
                  <a:lnTo>
                    <a:pt x="256" y="86"/>
                  </a:lnTo>
                  <a:lnTo>
                    <a:pt x="255" y="96"/>
                  </a:lnTo>
                  <a:lnTo>
                    <a:pt x="261" y="106"/>
                  </a:lnTo>
                  <a:lnTo>
                    <a:pt x="268" y="116"/>
                  </a:lnTo>
                  <a:lnTo>
                    <a:pt x="275" y="129"/>
                  </a:lnTo>
                  <a:lnTo>
                    <a:pt x="280" y="137"/>
                  </a:lnTo>
                  <a:lnTo>
                    <a:pt x="286" y="144"/>
                  </a:lnTo>
                  <a:lnTo>
                    <a:pt x="289" y="153"/>
                  </a:lnTo>
                  <a:lnTo>
                    <a:pt x="291" y="168"/>
                  </a:lnTo>
                  <a:lnTo>
                    <a:pt x="291" y="176"/>
                  </a:lnTo>
                  <a:lnTo>
                    <a:pt x="291" y="185"/>
                  </a:lnTo>
                  <a:lnTo>
                    <a:pt x="291" y="193"/>
                  </a:lnTo>
                  <a:lnTo>
                    <a:pt x="288" y="196"/>
                  </a:lnTo>
                  <a:lnTo>
                    <a:pt x="286" y="200"/>
                  </a:lnTo>
                  <a:lnTo>
                    <a:pt x="286" y="205"/>
                  </a:lnTo>
                  <a:lnTo>
                    <a:pt x="287" y="211"/>
                  </a:lnTo>
                  <a:lnTo>
                    <a:pt x="286" y="218"/>
                  </a:lnTo>
                  <a:lnTo>
                    <a:pt x="283" y="225"/>
                  </a:lnTo>
                  <a:lnTo>
                    <a:pt x="280" y="227"/>
                  </a:lnTo>
                  <a:lnTo>
                    <a:pt x="277" y="228"/>
                  </a:lnTo>
                  <a:lnTo>
                    <a:pt x="279" y="224"/>
                  </a:lnTo>
                  <a:lnTo>
                    <a:pt x="281" y="222"/>
                  </a:lnTo>
                  <a:lnTo>
                    <a:pt x="281" y="217"/>
                  </a:lnTo>
                  <a:lnTo>
                    <a:pt x="280" y="217"/>
                  </a:lnTo>
                  <a:lnTo>
                    <a:pt x="274" y="221"/>
                  </a:lnTo>
                  <a:lnTo>
                    <a:pt x="270" y="222"/>
                  </a:lnTo>
                  <a:lnTo>
                    <a:pt x="267" y="221"/>
                  </a:lnTo>
                  <a:lnTo>
                    <a:pt x="264" y="222"/>
                  </a:lnTo>
                  <a:lnTo>
                    <a:pt x="261" y="224"/>
                  </a:lnTo>
                  <a:lnTo>
                    <a:pt x="259" y="223"/>
                  </a:lnTo>
                  <a:lnTo>
                    <a:pt x="255" y="222"/>
                  </a:lnTo>
                  <a:lnTo>
                    <a:pt x="253" y="219"/>
                  </a:lnTo>
                  <a:lnTo>
                    <a:pt x="254" y="217"/>
                  </a:lnTo>
                  <a:lnTo>
                    <a:pt x="255" y="217"/>
                  </a:lnTo>
                  <a:lnTo>
                    <a:pt x="262" y="218"/>
                  </a:lnTo>
                  <a:lnTo>
                    <a:pt x="264" y="217"/>
                  </a:lnTo>
                  <a:lnTo>
                    <a:pt x="263" y="216"/>
                  </a:lnTo>
                  <a:lnTo>
                    <a:pt x="260" y="214"/>
                  </a:lnTo>
                  <a:lnTo>
                    <a:pt x="256" y="215"/>
                  </a:lnTo>
                  <a:lnTo>
                    <a:pt x="253" y="212"/>
                  </a:lnTo>
                  <a:lnTo>
                    <a:pt x="250" y="207"/>
                  </a:lnTo>
                  <a:lnTo>
                    <a:pt x="246" y="203"/>
                  </a:lnTo>
                  <a:lnTo>
                    <a:pt x="245" y="200"/>
                  </a:lnTo>
                  <a:lnTo>
                    <a:pt x="242" y="196"/>
                  </a:lnTo>
                  <a:lnTo>
                    <a:pt x="237" y="195"/>
                  </a:lnTo>
                  <a:lnTo>
                    <a:pt x="233" y="193"/>
                  </a:lnTo>
                  <a:lnTo>
                    <a:pt x="229" y="192"/>
                  </a:lnTo>
                  <a:lnTo>
                    <a:pt x="225" y="181"/>
                  </a:lnTo>
                  <a:lnTo>
                    <a:pt x="223" y="177"/>
                  </a:lnTo>
                  <a:lnTo>
                    <a:pt x="220" y="174"/>
                  </a:lnTo>
                  <a:lnTo>
                    <a:pt x="219" y="172"/>
                  </a:lnTo>
                  <a:lnTo>
                    <a:pt x="216" y="169"/>
                  </a:lnTo>
                  <a:lnTo>
                    <a:pt x="213" y="167"/>
                  </a:lnTo>
                  <a:lnTo>
                    <a:pt x="214" y="163"/>
                  </a:lnTo>
                  <a:lnTo>
                    <a:pt x="215" y="161"/>
                  </a:lnTo>
                  <a:lnTo>
                    <a:pt x="212" y="155"/>
                  </a:lnTo>
                  <a:lnTo>
                    <a:pt x="209" y="156"/>
                  </a:lnTo>
                  <a:lnTo>
                    <a:pt x="209" y="158"/>
                  </a:lnTo>
                  <a:lnTo>
                    <a:pt x="209" y="163"/>
                  </a:lnTo>
                  <a:lnTo>
                    <a:pt x="207" y="163"/>
                  </a:lnTo>
                  <a:lnTo>
                    <a:pt x="205" y="161"/>
                  </a:lnTo>
                  <a:lnTo>
                    <a:pt x="202" y="158"/>
                  </a:lnTo>
                  <a:lnTo>
                    <a:pt x="197" y="150"/>
                  </a:lnTo>
                  <a:lnTo>
                    <a:pt x="194" y="147"/>
                  </a:lnTo>
                  <a:lnTo>
                    <a:pt x="193" y="146"/>
                  </a:lnTo>
                  <a:lnTo>
                    <a:pt x="194" y="144"/>
                  </a:lnTo>
                  <a:lnTo>
                    <a:pt x="192" y="140"/>
                  </a:lnTo>
                  <a:lnTo>
                    <a:pt x="189" y="139"/>
                  </a:lnTo>
                  <a:lnTo>
                    <a:pt x="192" y="133"/>
                  </a:lnTo>
                  <a:lnTo>
                    <a:pt x="194" y="130"/>
                  </a:lnTo>
                  <a:lnTo>
                    <a:pt x="195" y="127"/>
                  </a:lnTo>
                  <a:lnTo>
                    <a:pt x="196" y="124"/>
                  </a:lnTo>
                  <a:lnTo>
                    <a:pt x="194" y="121"/>
                  </a:lnTo>
                  <a:lnTo>
                    <a:pt x="193" y="125"/>
                  </a:lnTo>
                  <a:lnTo>
                    <a:pt x="191" y="124"/>
                  </a:lnTo>
                  <a:lnTo>
                    <a:pt x="191" y="122"/>
                  </a:lnTo>
                  <a:lnTo>
                    <a:pt x="188" y="118"/>
                  </a:lnTo>
                  <a:lnTo>
                    <a:pt x="187" y="118"/>
                  </a:lnTo>
                  <a:lnTo>
                    <a:pt x="187" y="119"/>
                  </a:lnTo>
                  <a:lnTo>
                    <a:pt x="188" y="121"/>
                  </a:lnTo>
                  <a:lnTo>
                    <a:pt x="189" y="124"/>
                  </a:lnTo>
                  <a:lnTo>
                    <a:pt x="189" y="127"/>
                  </a:lnTo>
                  <a:lnTo>
                    <a:pt x="189" y="128"/>
                  </a:lnTo>
                  <a:lnTo>
                    <a:pt x="187" y="130"/>
                  </a:lnTo>
                  <a:lnTo>
                    <a:pt x="186" y="129"/>
                  </a:lnTo>
                  <a:lnTo>
                    <a:pt x="184" y="127"/>
                  </a:lnTo>
                  <a:lnTo>
                    <a:pt x="181" y="122"/>
                  </a:lnTo>
                  <a:lnTo>
                    <a:pt x="180" y="120"/>
                  </a:lnTo>
                  <a:lnTo>
                    <a:pt x="180" y="116"/>
                  </a:lnTo>
                  <a:lnTo>
                    <a:pt x="180" y="110"/>
                  </a:lnTo>
                  <a:lnTo>
                    <a:pt x="182" y="106"/>
                  </a:lnTo>
                  <a:lnTo>
                    <a:pt x="183" y="98"/>
                  </a:lnTo>
                  <a:lnTo>
                    <a:pt x="183" y="93"/>
                  </a:lnTo>
                  <a:lnTo>
                    <a:pt x="182" y="86"/>
                  </a:lnTo>
                  <a:lnTo>
                    <a:pt x="180" y="79"/>
                  </a:lnTo>
                  <a:lnTo>
                    <a:pt x="177" y="77"/>
                  </a:lnTo>
                  <a:lnTo>
                    <a:pt x="174" y="72"/>
                  </a:lnTo>
                  <a:lnTo>
                    <a:pt x="168" y="71"/>
                  </a:lnTo>
                  <a:lnTo>
                    <a:pt x="165" y="71"/>
                  </a:lnTo>
                  <a:lnTo>
                    <a:pt x="163" y="67"/>
                  </a:lnTo>
                  <a:lnTo>
                    <a:pt x="160" y="66"/>
                  </a:lnTo>
                  <a:lnTo>
                    <a:pt x="156" y="61"/>
                  </a:lnTo>
                  <a:lnTo>
                    <a:pt x="152" y="60"/>
                  </a:lnTo>
                  <a:lnTo>
                    <a:pt x="151" y="55"/>
                  </a:lnTo>
                  <a:lnTo>
                    <a:pt x="149" y="53"/>
                  </a:lnTo>
                  <a:lnTo>
                    <a:pt x="143" y="48"/>
                  </a:lnTo>
                  <a:lnTo>
                    <a:pt x="138" y="44"/>
                  </a:lnTo>
                  <a:lnTo>
                    <a:pt x="134" y="42"/>
                  </a:lnTo>
                  <a:lnTo>
                    <a:pt x="130" y="39"/>
                  </a:lnTo>
                  <a:lnTo>
                    <a:pt x="127" y="38"/>
                  </a:lnTo>
                  <a:lnTo>
                    <a:pt x="122" y="38"/>
                  </a:lnTo>
                  <a:lnTo>
                    <a:pt x="117" y="39"/>
                  </a:lnTo>
                  <a:lnTo>
                    <a:pt x="116" y="42"/>
                  </a:lnTo>
                  <a:lnTo>
                    <a:pt x="117" y="45"/>
                  </a:lnTo>
                  <a:lnTo>
                    <a:pt x="116" y="47"/>
                  </a:lnTo>
                  <a:lnTo>
                    <a:pt x="114" y="47"/>
                  </a:lnTo>
                  <a:lnTo>
                    <a:pt x="112" y="45"/>
                  </a:lnTo>
                  <a:lnTo>
                    <a:pt x="107" y="49"/>
                  </a:lnTo>
                  <a:lnTo>
                    <a:pt x="101" y="54"/>
                  </a:lnTo>
                  <a:lnTo>
                    <a:pt x="94" y="56"/>
                  </a:lnTo>
                  <a:lnTo>
                    <a:pt x="83" y="59"/>
                  </a:lnTo>
                  <a:lnTo>
                    <a:pt x="83" y="53"/>
                  </a:lnTo>
                  <a:lnTo>
                    <a:pt x="80" y="50"/>
                  </a:lnTo>
                  <a:lnTo>
                    <a:pt x="77" y="49"/>
                  </a:lnTo>
                  <a:lnTo>
                    <a:pt x="72" y="46"/>
                  </a:lnTo>
                  <a:lnTo>
                    <a:pt x="76" y="44"/>
                  </a:lnTo>
                  <a:lnTo>
                    <a:pt x="77" y="43"/>
                  </a:lnTo>
                  <a:lnTo>
                    <a:pt x="70" y="42"/>
                  </a:lnTo>
                  <a:lnTo>
                    <a:pt x="70" y="39"/>
                  </a:lnTo>
                  <a:lnTo>
                    <a:pt x="72" y="39"/>
                  </a:lnTo>
                  <a:lnTo>
                    <a:pt x="73" y="37"/>
                  </a:lnTo>
                  <a:lnTo>
                    <a:pt x="73" y="35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7"/>
                  </a:lnTo>
                  <a:lnTo>
                    <a:pt x="69" y="38"/>
                  </a:lnTo>
                  <a:lnTo>
                    <a:pt x="67" y="36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5" y="39"/>
                  </a:lnTo>
                  <a:lnTo>
                    <a:pt x="66" y="43"/>
                  </a:lnTo>
                  <a:lnTo>
                    <a:pt x="65" y="43"/>
                  </a:lnTo>
                  <a:lnTo>
                    <a:pt x="61" y="41"/>
                  </a:lnTo>
                  <a:lnTo>
                    <a:pt x="57" y="38"/>
                  </a:lnTo>
                  <a:lnTo>
                    <a:pt x="53" y="37"/>
                  </a:lnTo>
                  <a:lnTo>
                    <a:pt x="44" y="37"/>
                  </a:lnTo>
                  <a:lnTo>
                    <a:pt x="41" y="35"/>
                  </a:lnTo>
                  <a:lnTo>
                    <a:pt x="39" y="33"/>
                  </a:lnTo>
                  <a:lnTo>
                    <a:pt x="36" y="33"/>
                  </a:lnTo>
                  <a:lnTo>
                    <a:pt x="26" y="35"/>
                  </a:lnTo>
                  <a:lnTo>
                    <a:pt x="19" y="35"/>
                  </a:lnTo>
                  <a:lnTo>
                    <a:pt x="14" y="38"/>
                  </a:lnTo>
                  <a:lnTo>
                    <a:pt x="11" y="39"/>
                  </a:lnTo>
                  <a:lnTo>
                    <a:pt x="7" y="32"/>
                  </a:lnTo>
                  <a:lnTo>
                    <a:pt x="6" y="27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3" y="16"/>
                  </a:lnTo>
                  <a:lnTo>
                    <a:pt x="10" y="14"/>
                  </a:lnTo>
                  <a:lnTo>
                    <a:pt x="18" y="12"/>
                  </a:lnTo>
                  <a:lnTo>
                    <a:pt x="93" y="6"/>
                  </a:lnTo>
                  <a:lnTo>
                    <a:pt x="98" y="16"/>
                  </a:lnTo>
                  <a:lnTo>
                    <a:pt x="189" y="11"/>
                  </a:lnTo>
                  <a:lnTo>
                    <a:pt x="190" y="19"/>
                  </a:lnTo>
                  <a:lnTo>
                    <a:pt x="197" y="19"/>
                  </a:lnTo>
                  <a:lnTo>
                    <a:pt x="194" y="0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Freeform 34"/>
            <p:cNvSpPr>
              <a:spLocks/>
            </p:cNvSpPr>
            <p:nvPr/>
          </p:nvSpPr>
          <p:spPr bwMode="auto">
            <a:xfrm>
              <a:off x="6802545" y="2950697"/>
              <a:ext cx="306933" cy="271518"/>
            </a:xfrm>
            <a:custGeom>
              <a:avLst/>
              <a:gdLst>
                <a:gd name="T0" fmla="*/ 176 w 182"/>
                <a:gd name="T1" fmla="*/ 147 h 161"/>
                <a:gd name="T2" fmla="*/ 171 w 182"/>
                <a:gd name="T3" fmla="*/ 146 h 161"/>
                <a:gd name="T4" fmla="*/ 160 w 182"/>
                <a:gd name="T5" fmla="*/ 139 h 161"/>
                <a:gd name="T6" fmla="*/ 152 w 182"/>
                <a:gd name="T7" fmla="*/ 134 h 161"/>
                <a:gd name="T8" fmla="*/ 155 w 182"/>
                <a:gd name="T9" fmla="*/ 130 h 161"/>
                <a:gd name="T10" fmla="*/ 166 w 182"/>
                <a:gd name="T11" fmla="*/ 128 h 161"/>
                <a:gd name="T12" fmla="*/ 162 w 182"/>
                <a:gd name="T13" fmla="*/ 118 h 161"/>
                <a:gd name="T14" fmla="*/ 148 w 182"/>
                <a:gd name="T15" fmla="*/ 122 h 161"/>
                <a:gd name="T16" fmla="*/ 148 w 182"/>
                <a:gd name="T17" fmla="*/ 119 h 161"/>
                <a:gd name="T18" fmla="*/ 154 w 182"/>
                <a:gd name="T19" fmla="*/ 114 h 161"/>
                <a:gd name="T20" fmla="*/ 150 w 182"/>
                <a:gd name="T21" fmla="*/ 99 h 161"/>
                <a:gd name="T22" fmla="*/ 84 w 182"/>
                <a:gd name="T23" fmla="*/ 82 h 161"/>
                <a:gd name="T24" fmla="*/ 84 w 182"/>
                <a:gd name="T25" fmla="*/ 73 h 161"/>
                <a:gd name="T26" fmla="*/ 87 w 182"/>
                <a:gd name="T27" fmla="*/ 64 h 161"/>
                <a:gd name="T28" fmla="*/ 90 w 182"/>
                <a:gd name="T29" fmla="*/ 58 h 161"/>
                <a:gd name="T30" fmla="*/ 97 w 182"/>
                <a:gd name="T31" fmla="*/ 43 h 161"/>
                <a:gd name="T32" fmla="*/ 99 w 182"/>
                <a:gd name="T33" fmla="*/ 37 h 161"/>
                <a:gd name="T34" fmla="*/ 102 w 182"/>
                <a:gd name="T35" fmla="*/ 23 h 161"/>
                <a:gd name="T36" fmla="*/ 98 w 182"/>
                <a:gd name="T37" fmla="*/ 14 h 161"/>
                <a:gd name="T38" fmla="*/ 94 w 182"/>
                <a:gd name="T39" fmla="*/ 9 h 161"/>
                <a:gd name="T40" fmla="*/ 97 w 182"/>
                <a:gd name="T41" fmla="*/ 2 h 161"/>
                <a:gd name="T42" fmla="*/ 0 w 182"/>
                <a:gd name="T43" fmla="*/ 47 h 161"/>
                <a:gd name="T44" fmla="*/ 11 w 182"/>
                <a:gd name="T45" fmla="*/ 64 h 161"/>
                <a:gd name="T46" fmla="*/ 13 w 182"/>
                <a:gd name="T47" fmla="*/ 75 h 161"/>
                <a:gd name="T48" fmla="*/ 13 w 182"/>
                <a:gd name="T49" fmla="*/ 94 h 161"/>
                <a:gd name="T50" fmla="*/ 9 w 182"/>
                <a:gd name="T51" fmla="*/ 110 h 161"/>
                <a:gd name="T52" fmla="*/ 9 w 182"/>
                <a:gd name="T53" fmla="*/ 131 h 161"/>
                <a:gd name="T54" fmla="*/ 15 w 182"/>
                <a:gd name="T55" fmla="*/ 136 h 161"/>
                <a:gd name="T56" fmla="*/ 25 w 182"/>
                <a:gd name="T57" fmla="*/ 134 h 161"/>
                <a:gd name="T58" fmla="*/ 44 w 182"/>
                <a:gd name="T59" fmla="*/ 139 h 161"/>
                <a:gd name="T60" fmla="*/ 72 w 182"/>
                <a:gd name="T61" fmla="*/ 142 h 161"/>
                <a:gd name="T62" fmla="*/ 78 w 182"/>
                <a:gd name="T63" fmla="*/ 138 h 161"/>
                <a:gd name="T64" fmla="*/ 70 w 182"/>
                <a:gd name="T65" fmla="*/ 137 h 161"/>
                <a:gd name="T66" fmla="*/ 77 w 182"/>
                <a:gd name="T67" fmla="*/ 132 h 161"/>
                <a:gd name="T68" fmla="*/ 97 w 182"/>
                <a:gd name="T69" fmla="*/ 142 h 161"/>
                <a:gd name="T70" fmla="*/ 98 w 182"/>
                <a:gd name="T71" fmla="*/ 150 h 161"/>
                <a:gd name="T72" fmla="*/ 111 w 182"/>
                <a:gd name="T73" fmla="*/ 155 h 161"/>
                <a:gd name="T74" fmla="*/ 121 w 182"/>
                <a:gd name="T75" fmla="*/ 154 h 161"/>
                <a:gd name="T76" fmla="*/ 132 w 182"/>
                <a:gd name="T77" fmla="*/ 150 h 161"/>
                <a:gd name="T78" fmla="*/ 142 w 182"/>
                <a:gd name="T79" fmla="*/ 153 h 161"/>
                <a:gd name="T80" fmla="*/ 142 w 182"/>
                <a:gd name="T81" fmla="*/ 141 h 161"/>
                <a:gd name="T82" fmla="*/ 150 w 182"/>
                <a:gd name="T83" fmla="*/ 147 h 161"/>
                <a:gd name="T84" fmla="*/ 168 w 182"/>
                <a:gd name="T85" fmla="*/ 154 h 161"/>
                <a:gd name="T86" fmla="*/ 169 w 182"/>
                <a:gd name="T87" fmla="*/ 161 h 161"/>
                <a:gd name="T88" fmla="*/ 176 w 182"/>
                <a:gd name="T89" fmla="*/ 158 h 161"/>
                <a:gd name="T90" fmla="*/ 181 w 182"/>
                <a:gd name="T91" fmla="*/ 15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161">
                  <a:moveTo>
                    <a:pt x="181" y="149"/>
                  </a:moveTo>
                  <a:lnTo>
                    <a:pt x="179" y="149"/>
                  </a:lnTo>
                  <a:lnTo>
                    <a:pt x="176" y="147"/>
                  </a:lnTo>
                  <a:lnTo>
                    <a:pt x="175" y="147"/>
                  </a:lnTo>
                  <a:lnTo>
                    <a:pt x="173" y="147"/>
                  </a:lnTo>
                  <a:lnTo>
                    <a:pt x="171" y="146"/>
                  </a:lnTo>
                  <a:lnTo>
                    <a:pt x="166" y="143"/>
                  </a:lnTo>
                  <a:lnTo>
                    <a:pt x="165" y="143"/>
                  </a:lnTo>
                  <a:lnTo>
                    <a:pt x="160" y="139"/>
                  </a:lnTo>
                  <a:lnTo>
                    <a:pt x="158" y="137"/>
                  </a:lnTo>
                  <a:lnTo>
                    <a:pt x="155" y="136"/>
                  </a:lnTo>
                  <a:lnTo>
                    <a:pt x="152" y="134"/>
                  </a:lnTo>
                  <a:lnTo>
                    <a:pt x="150" y="132"/>
                  </a:lnTo>
                  <a:lnTo>
                    <a:pt x="153" y="132"/>
                  </a:lnTo>
                  <a:lnTo>
                    <a:pt x="155" y="130"/>
                  </a:lnTo>
                  <a:lnTo>
                    <a:pt x="160" y="130"/>
                  </a:lnTo>
                  <a:lnTo>
                    <a:pt x="161" y="128"/>
                  </a:lnTo>
                  <a:lnTo>
                    <a:pt x="166" y="128"/>
                  </a:lnTo>
                  <a:lnTo>
                    <a:pt x="168" y="126"/>
                  </a:lnTo>
                  <a:lnTo>
                    <a:pt x="165" y="121"/>
                  </a:lnTo>
                  <a:lnTo>
                    <a:pt x="162" y="118"/>
                  </a:lnTo>
                  <a:lnTo>
                    <a:pt x="161" y="118"/>
                  </a:lnTo>
                  <a:lnTo>
                    <a:pt x="151" y="121"/>
                  </a:lnTo>
                  <a:lnTo>
                    <a:pt x="148" y="122"/>
                  </a:lnTo>
                  <a:lnTo>
                    <a:pt x="145" y="122"/>
                  </a:lnTo>
                  <a:lnTo>
                    <a:pt x="145" y="121"/>
                  </a:lnTo>
                  <a:lnTo>
                    <a:pt x="148" y="119"/>
                  </a:lnTo>
                  <a:lnTo>
                    <a:pt x="151" y="118"/>
                  </a:lnTo>
                  <a:lnTo>
                    <a:pt x="154" y="116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53" y="103"/>
                  </a:lnTo>
                  <a:lnTo>
                    <a:pt x="150" y="99"/>
                  </a:lnTo>
                  <a:lnTo>
                    <a:pt x="148" y="95"/>
                  </a:lnTo>
                  <a:lnTo>
                    <a:pt x="149" y="79"/>
                  </a:lnTo>
                  <a:lnTo>
                    <a:pt x="84" y="82"/>
                  </a:lnTo>
                  <a:lnTo>
                    <a:pt x="83" y="78"/>
                  </a:lnTo>
                  <a:lnTo>
                    <a:pt x="83" y="75"/>
                  </a:lnTo>
                  <a:lnTo>
                    <a:pt x="84" y="73"/>
                  </a:lnTo>
                  <a:lnTo>
                    <a:pt x="87" y="71"/>
                  </a:lnTo>
                  <a:lnTo>
                    <a:pt x="87" y="66"/>
                  </a:lnTo>
                  <a:lnTo>
                    <a:pt x="87" y="64"/>
                  </a:lnTo>
                  <a:lnTo>
                    <a:pt x="88" y="61"/>
                  </a:lnTo>
                  <a:lnTo>
                    <a:pt x="89" y="60"/>
                  </a:lnTo>
                  <a:lnTo>
                    <a:pt x="90" y="58"/>
                  </a:lnTo>
                  <a:lnTo>
                    <a:pt x="91" y="51"/>
                  </a:lnTo>
                  <a:lnTo>
                    <a:pt x="93" y="49"/>
                  </a:lnTo>
                  <a:lnTo>
                    <a:pt x="97" y="43"/>
                  </a:lnTo>
                  <a:lnTo>
                    <a:pt x="98" y="41"/>
                  </a:lnTo>
                  <a:lnTo>
                    <a:pt x="98" y="37"/>
                  </a:lnTo>
                  <a:lnTo>
                    <a:pt x="99" y="37"/>
                  </a:lnTo>
                  <a:lnTo>
                    <a:pt x="102" y="34"/>
                  </a:lnTo>
                  <a:lnTo>
                    <a:pt x="103" y="26"/>
                  </a:lnTo>
                  <a:lnTo>
                    <a:pt x="102" y="23"/>
                  </a:lnTo>
                  <a:lnTo>
                    <a:pt x="99" y="21"/>
                  </a:lnTo>
                  <a:lnTo>
                    <a:pt x="99" y="19"/>
                  </a:lnTo>
                  <a:lnTo>
                    <a:pt x="98" y="14"/>
                  </a:lnTo>
                  <a:lnTo>
                    <a:pt x="98" y="13"/>
                  </a:lnTo>
                  <a:lnTo>
                    <a:pt x="97" y="11"/>
                  </a:lnTo>
                  <a:lnTo>
                    <a:pt x="94" y="9"/>
                  </a:lnTo>
                  <a:lnTo>
                    <a:pt x="98" y="7"/>
                  </a:lnTo>
                  <a:lnTo>
                    <a:pt x="98" y="5"/>
                  </a:lnTo>
                  <a:lnTo>
                    <a:pt x="97" y="2"/>
                  </a:lnTo>
                  <a:lnTo>
                    <a:pt x="94" y="0"/>
                  </a:lnTo>
                  <a:lnTo>
                    <a:pt x="0" y="3"/>
                  </a:lnTo>
                  <a:lnTo>
                    <a:pt x="0" y="47"/>
                  </a:lnTo>
                  <a:lnTo>
                    <a:pt x="7" y="53"/>
                  </a:lnTo>
                  <a:lnTo>
                    <a:pt x="7" y="55"/>
                  </a:lnTo>
                  <a:lnTo>
                    <a:pt x="11" y="64"/>
                  </a:lnTo>
                  <a:lnTo>
                    <a:pt x="12" y="66"/>
                  </a:lnTo>
                  <a:lnTo>
                    <a:pt x="12" y="72"/>
                  </a:lnTo>
                  <a:lnTo>
                    <a:pt x="13" y="75"/>
                  </a:lnTo>
                  <a:lnTo>
                    <a:pt x="15" y="83"/>
                  </a:lnTo>
                  <a:lnTo>
                    <a:pt x="17" y="89"/>
                  </a:lnTo>
                  <a:lnTo>
                    <a:pt x="13" y="94"/>
                  </a:lnTo>
                  <a:lnTo>
                    <a:pt x="11" y="102"/>
                  </a:lnTo>
                  <a:lnTo>
                    <a:pt x="11" y="105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2" y="121"/>
                  </a:lnTo>
                  <a:lnTo>
                    <a:pt x="9" y="131"/>
                  </a:lnTo>
                  <a:lnTo>
                    <a:pt x="6" y="136"/>
                  </a:lnTo>
                  <a:lnTo>
                    <a:pt x="10" y="136"/>
                  </a:lnTo>
                  <a:lnTo>
                    <a:pt x="15" y="136"/>
                  </a:lnTo>
                  <a:lnTo>
                    <a:pt x="18" y="134"/>
                  </a:lnTo>
                  <a:lnTo>
                    <a:pt x="22" y="134"/>
                  </a:lnTo>
                  <a:lnTo>
                    <a:pt x="25" y="134"/>
                  </a:lnTo>
                  <a:lnTo>
                    <a:pt x="34" y="136"/>
                  </a:lnTo>
                  <a:lnTo>
                    <a:pt x="39" y="137"/>
                  </a:lnTo>
                  <a:lnTo>
                    <a:pt x="44" y="139"/>
                  </a:lnTo>
                  <a:lnTo>
                    <a:pt x="51" y="142"/>
                  </a:lnTo>
                  <a:lnTo>
                    <a:pt x="64" y="142"/>
                  </a:lnTo>
                  <a:lnTo>
                    <a:pt x="72" y="142"/>
                  </a:lnTo>
                  <a:lnTo>
                    <a:pt x="79" y="142"/>
                  </a:lnTo>
                  <a:lnTo>
                    <a:pt x="80" y="141"/>
                  </a:lnTo>
                  <a:lnTo>
                    <a:pt x="78" y="138"/>
                  </a:lnTo>
                  <a:lnTo>
                    <a:pt x="73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1" y="134"/>
                  </a:lnTo>
                  <a:lnTo>
                    <a:pt x="72" y="132"/>
                  </a:lnTo>
                  <a:lnTo>
                    <a:pt x="77" y="132"/>
                  </a:lnTo>
                  <a:lnTo>
                    <a:pt x="84" y="135"/>
                  </a:lnTo>
                  <a:lnTo>
                    <a:pt x="91" y="141"/>
                  </a:lnTo>
                  <a:lnTo>
                    <a:pt x="97" y="142"/>
                  </a:lnTo>
                  <a:lnTo>
                    <a:pt x="101" y="140"/>
                  </a:lnTo>
                  <a:lnTo>
                    <a:pt x="100" y="144"/>
                  </a:lnTo>
                  <a:lnTo>
                    <a:pt x="98" y="150"/>
                  </a:lnTo>
                  <a:lnTo>
                    <a:pt x="100" y="153"/>
                  </a:lnTo>
                  <a:lnTo>
                    <a:pt x="106" y="155"/>
                  </a:lnTo>
                  <a:lnTo>
                    <a:pt x="111" y="155"/>
                  </a:lnTo>
                  <a:lnTo>
                    <a:pt x="115" y="158"/>
                  </a:lnTo>
                  <a:lnTo>
                    <a:pt x="119" y="158"/>
                  </a:lnTo>
                  <a:lnTo>
                    <a:pt x="121" y="154"/>
                  </a:lnTo>
                  <a:lnTo>
                    <a:pt x="125" y="150"/>
                  </a:lnTo>
                  <a:lnTo>
                    <a:pt x="128" y="149"/>
                  </a:lnTo>
                  <a:lnTo>
                    <a:pt x="132" y="150"/>
                  </a:lnTo>
                  <a:lnTo>
                    <a:pt x="136" y="155"/>
                  </a:lnTo>
                  <a:lnTo>
                    <a:pt x="140" y="155"/>
                  </a:lnTo>
                  <a:lnTo>
                    <a:pt x="142" y="15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2" y="141"/>
                  </a:lnTo>
                  <a:lnTo>
                    <a:pt x="146" y="141"/>
                  </a:lnTo>
                  <a:lnTo>
                    <a:pt x="150" y="143"/>
                  </a:lnTo>
                  <a:lnTo>
                    <a:pt x="150" y="147"/>
                  </a:lnTo>
                  <a:lnTo>
                    <a:pt x="158" y="148"/>
                  </a:lnTo>
                  <a:lnTo>
                    <a:pt x="165" y="151"/>
                  </a:lnTo>
                  <a:lnTo>
                    <a:pt x="168" y="154"/>
                  </a:lnTo>
                  <a:lnTo>
                    <a:pt x="166" y="157"/>
                  </a:lnTo>
                  <a:lnTo>
                    <a:pt x="165" y="161"/>
                  </a:lnTo>
                  <a:lnTo>
                    <a:pt x="169" y="161"/>
                  </a:lnTo>
                  <a:lnTo>
                    <a:pt x="171" y="158"/>
                  </a:lnTo>
                  <a:lnTo>
                    <a:pt x="173" y="156"/>
                  </a:lnTo>
                  <a:lnTo>
                    <a:pt x="176" y="158"/>
                  </a:lnTo>
                  <a:lnTo>
                    <a:pt x="176" y="160"/>
                  </a:lnTo>
                  <a:lnTo>
                    <a:pt x="178" y="157"/>
                  </a:lnTo>
                  <a:lnTo>
                    <a:pt x="181" y="154"/>
                  </a:lnTo>
                  <a:lnTo>
                    <a:pt x="182" y="153"/>
                  </a:lnTo>
                  <a:lnTo>
                    <a:pt x="181" y="149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Freeform 35"/>
            <p:cNvSpPr>
              <a:spLocks/>
            </p:cNvSpPr>
            <p:nvPr/>
          </p:nvSpPr>
          <p:spPr bwMode="auto">
            <a:xfrm>
              <a:off x="6765443" y="2707850"/>
              <a:ext cx="274890" cy="247908"/>
            </a:xfrm>
            <a:custGeom>
              <a:avLst/>
              <a:gdLst>
                <a:gd name="T0" fmla="*/ 6 w 163"/>
                <a:gd name="T1" fmla="*/ 123 h 147"/>
                <a:gd name="T2" fmla="*/ 4 w 163"/>
                <a:gd name="T3" fmla="*/ 121 h 147"/>
                <a:gd name="T4" fmla="*/ 7 w 163"/>
                <a:gd name="T5" fmla="*/ 124 h 147"/>
                <a:gd name="T6" fmla="*/ 10 w 163"/>
                <a:gd name="T7" fmla="*/ 125 h 147"/>
                <a:gd name="T8" fmla="*/ 12 w 163"/>
                <a:gd name="T9" fmla="*/ 123 h 147"/>
                <a:gd name="T10" fmla="*/ 22 w 163"/>
                <a:gd name="T11" fmla="*/ 124 h 147"/>
                <a:gd name="T12" fmla="*/ 22 w 163"/>
                <a:gd name="T13" fmla="*/ 147 h 147"/>
                <a:gd name="T14" fmla="*/ 116 w 163"/>
                <a:gd name="T15" fmla="*/ 144 h 147"/>
                <a:gd name="T16" fmla="*/ 117 w 163"/>
                <a:gd name="T17" fmla="*/ 144 h 147"/>
                <a:gd name="T18" fmla="*/ 119 w 163"/>
                <a:gd name="T19" fmla="*/ 139 h 147"/>
                <a:gd name="T20" fmla="*/ 120 w 163"/>
                <a:gd name="T21" fmla="*/ 136 h 147"/>
                <a:gd name="T22" fmla="*/ 119 w 163"/>
                <a:gd name="T23" fmla="*/ 133 h 147"/>
                <a:gd name="T24" fmla="*/ 119 w 163"/>
                <a:gd name="T25" fmla="*/ 127 h 147"/>
                <a:gd name="T26" fmla="*/ 119 w 163"/>
                <a:gd name="T27" fmla="*/ 125 h 147"/>
                <a:gd name="T28" fmla="*/ 117 w 163"/>
                <a:gd name="T29" fmla="*/ 122 h 147"/>
                <a:gd name="T30" fmla="*/ 116 w 163"/>
                <a:gd name="T31" fmla="*/ 121 h 147"/>
                <a:gd name="T32" fmla="*/ 116 w 163"/>
                <a:gd name="T33" fmla="*/ 119 h 147"/>
                <a:gd name="T34" fmla="*/ 117 w 163"/>
                <a:gd name="T35" fmla="*/ 117 h 147"/>
                <a:gd name="T36" fmla="*/ 116 w 163"/>
                <a:gd name="T37" fmla="*/ 116 h 147"/>
                <a:gd name="T38" fmla="*/ 118 w 163"/>
                <a:gd name="T39" fmla="*/ 113 h 147"/>
                <a:gd name="T40" fmla="*/ 121 w 163"/>
                <a:gd name="T41" fmla="*/ 109 h 147"/>
                <a:gd name="T42" fmla="*/ 122 w 163"/>
                <a:gd name="T43" fmla="*/ 109 h 147"/>
                <a:gd name="T44" fmla="*/ 121 w 163"/>
                <a:gd name="T45" fmla="*/ 107 h 147"/>
                <a:gd name="T46" fmla="*/ 123 w 163"/>
                <a:gd name="T47" fmla="*/ 103 h 147"/>
                <a:gd name="T48" fmla="*/ 125 w 163"/>
                <a:gd name="T49" fmla="*/ 100 h 147"/>
                <a:gd name="T50" fmla="*/ 123 w 163"/>
                <a:gd name="T51" fmla="*/ 99 h 147"/>
                <a:gd name="T52" fmla="*/ 124 w 163"/>
                <a:gd name="T53" fmla="*/ 95 h 147"/>
                <a:gd name="T54" fmla="*/ 127 w 163"/>
                <a:gd name="T55" fmla="*/ 92 h 147"/>
                <a:gd name="T56" fmla="*/ 132 w 163"/>
                <a:gd name="T57" fmla="*/ 86 h 147"/>
                <a:gd name="T58" fmla="*/ 135 w 163"/>
                <a:gd name="T59" fmla="*/ 81 h 147"/>
                <a:gd name="T60" fmla="*/ 135 w 163"/>
                <a:gd name="T61" fmla="*/ 77 h 147"/>
                <a:gd name="T62" fmla="*/ 137 w 163"/>
                <a:gd name="T63" fmla="*/ 72 h 147"/>
                <a:gd name="T64" fmla="*/ 138 w 163"/>
                <a:gd name="T65" fmla="*/ 72 h 147"/>
                <a:gd name="T66" fmla="*/ 140 w 163"/>
                <a:gd name="T67" fmla="*/ 70 h 147"/>
                <a:gd name="T68" fmla="*/ 141 w 163"/>
                <a:gd name="T69" fmla="*/ 67 h 147"/>
                <a:gd name="T70" fmla="*/ 143 w 163"/>
                <a:gd name="T71" fmla="*/ 65 h 147"/>
                <a:gd name="T72" fmla="*/ 147 w 163"/>
                <a:gd name="T73" fmla="*/ 63 h 147"/>
                <a:gd name="T74" fmla="*/ 146 w 163"/>
                <a:gd name="T75" fmla="*/ 60 h 147"/>
                <a:gd name="T76" fmla="*/ 148 w 163"/>
                <a:gd name="T77" fmla="*/ 58 h 147"/>
                <a:gd name="T78" fmla="*/ 150 w 163"/>
                <a:gd name="T79" fmla="*/ 54 h 147"/>
                <a:gd name="T80" fmla="*/ 150 w 163"/>
                <a:gd name="T81" fmla="*/ 48 h 147"/>
                <a:gd name="T82" fmla="*/ 150 w 163"/>
                <a:gd name="T83" fmla="*/ 43 h 147"/>
                <a:gd name="T84" fmla="*/ 153 w 163"/>
                <a:gd name="T85" fmla="*/ 39 h 147"/>
                <a:gd name="T86" fmla="*/ 156 w 163"/>
                <a:gd name="T87" fmla="*/ 37 h 147"/>
                <a:gd name="T88" fmla="*/ 156 w 163"/>
                <a:gd name="T89" fmla="*/ 35 h 147"/>
                <a:gd name="T90" fmla="*/ 157 w 163"/>
                <a:gd name="T91" fmla="*/ 33 h 147"/>
                <a:gd name="T92" fmla="*/ 157 w 163"/>
                <a:gd name="T93" fmla="*/ 29 h 147"/>
                <a:gd name="T94" fmla="*/ 160 w 163"/>
                <a:gd name="T95" fmla="*/ 28 h 147"/>
                <a:gd name="T96" fmla="*/ 161 w 163"/>
                <a:gd name="T97" fmla="*/ 26 h 147"/>
                <a:gd name="T98" fmla="*/ 162 w 163"/>
                <a:gd name="T99" fmla="*/ 24 h 147"/>
                <a:gd name="T100" fmla="*/ 163 w 163"/>
                <a:gd name="T101" fmla="*/ 22 h 147"/>
                <a:gd name="T102" fmla="*/ 163 w 163"/>
                <a:gd name="T103" fmla="*/ 19 h 147"/>
                <a:gd name="T104" fmla="*/ 138 w 163"/>
                <a:gd name="T105" fmla="*/ 20 h 147"/>
                <a:gd name="T106" fmla="*/ 148 w 163"/>
                <a:gd name="T107" fmla="*/ 5 h 147"/>
                <a:gd name="T108" fmla="*/ 147 w 163"/>
                <a:gd name="T109" fmla="*/ 0 h 147"/>
                <a:gd name="T110" fmla="*/ 0 w 163"/>
                <a:gd name="T111" fmla="*/ 4 h 147"/>
                <a:gd name="T112" fmla="*/ 7 w 163"/>
                <a:gd name="T113" fmla="*/ 47 h 147"/>
                <a:gd name="T114" fmla="*/ 6 w 163"/>
                <a:gd name="T115" fmla="*/ 1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3" h="147">
                  <a:moveTo>
                    <a:pt x="6" y="123"/>
                  </a:moveTo>
                  <a:lnTo>
                    <a:pt x="4" y="121"/>
                  </a:lnTo>
                  <a:lnTo>
                    <a:pt x="7" y="124"/>
                  </a:lnTo>
                  <a:lnTo>
                    <a:pt x="10" y="125"/>
                  </a:lnTo>
                  <a:lnTo>
                    <a:pt x="12" y="123"/>
                  </a:lnTo>
                  <a:lnTo>
                    <a:pt x="22" y="124"/>
                  </a:lnTo>
                  <a:lnTo>
                    <a:pt x="22" y="147"/>
                  </a:lnTo>
                  <a:lnTo>
                    <a:pt x="116" y="144"/>
                  </a:lnTo>
                  <a:lnTo>
                    <a:pt x="117" y="144"/>
                  </a:lnTo>
                  <a:lnTo>
                    <a:pt x="119" y="139"/>
                  </a:lnTo>
                  <a:lnTo>
                    <a:pt x="120" y="136"/>
                  </a:lnTo>
                  <a:lnTo>
                    <a:pt x="119" y="133"/>
                  </a:lnTo>
                  <a:lnTo>
                    <a:pt x="119" y="127"/>
                  </a:lnTo>
                  <a:lnTo>
                    <a:pt x="119" y="125"/>
                  </a:lnTo>
                  <a:lnTo>
                    <a:pt x="117" y="122"/>
                  </a:lnTo>
                  <a:lnTo>
                    <a:pt x="116" y="121"/>
                  </a:lnTo>
                  <a:lnTo>
                    <a:pt x="116" y="119"/>
                  </a:lnTo>
                  <a:lnTo>
                    <a:pt x="117" y="117"/>
                  </a:lnTo>
                  <a:lnTo>
                    <a:pt x="116" y="116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2" y="109"/>
                  </a:lnTo>
                  <a:lnTo>
                    <a:pt x="121" y="107"/>
                  </a:lnTo>
                  <a:lnTo>
                    <a:pt x="123" y="103"/>
                  </a:lnTo>
                  <a:lnTo>
                    <a:pt x="125" y="100"/>
                  </a:lnTo>
                  <a:lnTo>
                    <a:pt x="123" y="99"/>
                  </a:lnTo>
                  <a:lnTo>
                    <a:pt x="124" y="95"/>
                  </a:lnTo>
                  <a:lnTo>
                    <a:pt x="127" y="92"/>
                  </a:lnTo>
                  <a:lnTo>
                    <a:pt x="132" y="86"/>
                  </a:lnTo>
                  <a:lnTo>
                    <a:pt x="135" y="81"/>
                  </a:lnTo>
                  <a:lnTo>
                    <a:pt x="135" y="77"/>
                  </a:lnTo>
                  <a:lnTo>
                    <a:pt x="137" y="72"/>
                  </a:lnTo>
                  <a:lnTo>
                    <a:pt x="138" y="72"/>
                  </a:lnTo>
                  <a:lnTo>
                    <a:pt x="140" y="70"/>
                  </a:lnTo>
                  <a:lnTo>
                    <a:pt x="141" y="67"/>
                  </a:lnTo>
                  <a:lnTo>
                    <a:pt x="143" y="65"/>
                  </a:lnTo>
                  <a:lnTo>
                    <a:pt x="147" y="63"/>
                  </a:lnTo>
                  <a:lnTo>
                    <a:pt x="146" y="60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0" y="48"/>
                  </a:lnTo>
                  <a:lnTo>
                    <a:pt x="150" y="43"/>
                  </a:lnTo>
                  <a:lnTo>
                    <a:pt x="153" y="39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7" y="33"/>
                  </a:lnTo>
                  <a:lnTo>
                    <a:pt x="157" y="29"/>
                  </a:lnTo>
                  <a:lnTo>
                    <a:pt x="160" y="28"/>
                  </a:lnTo>
                  <a:lnTo>
                    <a:pt x="161" y="26"/>
                  </a:lnTo>
                  <a:lnTo>
                    <a:pt x="162" y="24"/>
                  </a:lnTo>
                  <a:lnTo>
                    <a:pt x="163" y="22"/>
                  </a:lnTo>
                  <a:lnTo>
                    <a:pt x="163" y="19"/>
                  </a:lnTo>
                  <a:lnTo>
                    <a:pt x="138" y="20"/>
                  </a:lnTo>
                  <a:lnTo>
                    <a:pt x="148" y="5"/>
                  </a:lnTo>
                  <a:lnTo>
                    <a:pt x="147" y="0"/>
                  </a:lnTo>
                  <a:lnTo>
                    <a:pt x="0" y="4"/>
                  </a:lnTo>
                  <a:lnTo>
                    <a:pt x="7" y="47"/>
                  </a:lnTo>
                  <a:lnTo>
                    <a:pt x="6" y="123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" name="Freeform 36"/>
            <p:cNvSpPr>
              <a:spLocks/>
            </p:cNvSpPr>
            <p:nvPr/>
          </p:nvSpPr>
          <p:spPr bwMode="auto">
            <a:xfrm>
              <a:off x="7011664" y="2657257"/>
              <a:ext cx="465458" cy="151779"/>
            </a:xfrm>
            <a:custGeom>
              <a:avLst/>
              <a:gdLst>
                <a:gd name="T0" fmla="*/ 193 w 326"/>
                <a:gd name="T1" fmla="*/ 14 h 107"/>
                <a:gd name="T2" fmla="*/ 83 w 326"/>
                <a:gd name="T3" fmla="*/ 21 h 107"/>
                <a:gd name="T4" fmla="*/ 85 w 326"/>
                <a:gd name="T5" fmla="*/ 31 h 107"/>
                <a:gd name="T6" fmla="*/ 26 w 326"/>
                <a:gd name="T7" fmla="*/ 32 h 107"/>
                <a:gd name="T8" fmla="*/ 24 w 326"/>
                <a:gd name="T9" fmla="*/ 33 h 107"/>
                <a:gd name="T10" fmla="*/ 24 w 326"/>
                <a:gd name="T11" fmla="*/ 36 h 107"/>
                <a:gd name="T12" fmla="*/ 24 w 326"/>
                <a:gd name="T13" fmla="*/ 39 h 107"/>
                <a:gd name="T14" fmla="*/ 23 w 326"/>
                <a:gd name="T15" fmla="*/ 42 h 107"/>
                <a:gd name="T16" fmla="*/ 21 w 326"/>
                <a:gd name="T17" fmla="*/ 43 h 107"/>
                <a:gd name="T18" fmla="*/ 20 w 326"/>
                <a:gd name="T19" fmla="*/ 45 h 107"/>
                <a:gd name="T20" fmla="*/ 21 w 326"/>
                <a:gd name="T21" fmla="*/ 46 h 107"/>
                <a:gd name="T22" fmla="*/ 23 w 326"/>
                <a:gd name="T23" fmla="*/ 50 h 107"/>
                <a:gd name="T24" fmla="*/ 22 w 326"/>
                <a:gd name="T25" fmla="*/ 52 h 107"/>
                <a:gd name="T26" fmla="*/ 20 w 326"/>
                <a:gd name="T27" fmla="*/ 55 h 107"/>
                <a:gd name="T28" fmla="*/ 19 w 326"/>
                <a:gd name="T29" fmla="*/ 58 h 107"/>
                <a:gd name="T30" fmla="*/ 20 w 326"/>
                <a:gd name="T31" fmla="*/ 58 h 107"/>
                <a:gd name="T32" fmla="*/ 20 w 326"/>
                <a:gd name="T33" fmla="*/ 62 h 107"/>
                <a:gd name="T34" fmla="*/ 19 w 326"/>
                <a:gd name="T35" fmla="*/ 64 h 107"/>
                <a:gd name="T36" fmla="*/ 18 w 326"/>
                <a:gd name="T37" fmla="*/ 66 h 107"/>
                <a:gd name="T38" fmla="*/ 16 w 326"/>
                <a:gd name="T39" fmla="*/ 69 h 107"/>
                <a:gd name="T40" fmla="*/ 13 w 326"/>
                <a:gd name="T41" fmla="*/ 70 h 107"/>
                <a:gd name="T42" fmla="*/ 13 w 326"/>
                <a:gd name="T43" fmla="*/ 75 h 107"/>
                <a:gd name="T44" fmla="*/ 12 w 326"/>
                <a:gd name="T45" fmla="*/ 77 h 107"/>
                <a:gd name="T46" fmla="*/ 12 w 326"/>
                <a:gd name="T47" fmla="*/ 79 h 107"/>
                <a:gd name="T48" fmla="*/ 8 w 326"/>
                <a:gd name="T49" fmla="*/ 82 h 107"/>
                <a:gd name="T50" fmla="*/ 5 w 326"/>
                <a:gd name="T51" fmla="*/ 87 h 107"/>
                <a:gd name="T52" fmla="*/ 5 w 326"/>
                <a:gd name="T53" fmla="*/ 92 h 107"/>
                <a:gd name="T54" fmla="*/ 5 w 326"/>
                <a:gd name="T55" fmla="*/ 99 h 107"/>
                <a:gd name="T56" fmla="*/ 2 w 326"/>
                <a:gd name="T57" fmla="*/ 104 h 107"/>
                <a:gd name="T58" fmla="*/ 0 w 326"/>
                <a:gd name="T59" fmla="*/ 107 h 107"/>
                <a:gd name="T60" fmla="*/ 0 w 326"/>
                <a:gd name="T61" fmla="*/ 107 h 107"/>
                <a:gd name="T62" fmla="*/ 232 w 326"/>
                <a:gd name="T63" fmla="*/ 89 h 107"/>
                <a:gd name="T64" fmla="*/ 232 w 326"/>
                <a:gd name="T65" fmla="*/ 89 h 107"/>
                <a:gd name="T66" fmla="*/ 232 w 326"/>
                <a:gd name="T67" fmla="*/ 88 h 107"/>
                <a:gd name="T68" fmla="*/ 233 w 326"/>
                <a:gd name="T69" fmla="*/ 82 h 107"/>
                <a:gd name="T70" fmla="*/ 233 w 326"/>
                <a:gd name="T71" fmla="*/ 79 h 107"/>
                <a:gd name="T72" fmla="*/ 237 w 326"/>
                <a:gd name="T73" fmla="*/ 75 h 107"/>
                <a:gd name="T74" fmla="*/ 240 w 326"/>
                <a:gd name="T75" fmla="*/ 75 h 107"/>
                <a:gd name="T76" fmla="*/ 244 w 326"/>
                <a:gd name="T77" fmla="*/ 72 h 107"/>
                <a:gd name="T78" fmla="*/ 243 w 326"/>
                <a:gd name="T79" fmla="*/ 68 h 107"/>
                <a:gd name="T80" fmla="*/ 246 w 326"/>
                <a:gd name="T81" fmla="*/ 64 h 107"/>
                <a:gd name="T82" fmla="*/ 280 w 326"/>
                <a:gd name="T83" fmla="*/ 44 h 107"/>
                <a:gd name="T84" fmla="*/ 285 w 326"/>
                <a:gd name="T85" fmla="*/ 41 h 107"/>
                <a:gd name="T86" fmla="*/ 287 w 326"/>
                <a:gd name="T87" fmla="*/ 37 h 107"/>
                <a:gd name="T88" fmla="*/ 291 w 326"/>
                <a:gd name="T89" fmla="*/ 31 h 107"/>
                <a:gd name="T90" fmla="*/ 294 w 326"/>
                <a:gd name="T91" fmla="*/ 31 h 107"/>
                <a:gd name="T92" fmla="*/ 297 w 326"/>
                <a:gd name="T93" fmla="*/ 35 h 107"/>
                <a:gd name="T94" fmla="*/ 301 w 326"/>
                <a:gd name="T95" fmla="*/ 31 h 107"/>
                <a:gd name="T96" fmla="*/ 306 w 326"/>
                <a:gd name="T97" fmla="*/ 25 h 107"/>
                <a:gd name="T98" fmla="*/ 317 w 326"/>
                <a:gd name="T99" fmla="*/ 23 h 107"/>
                <a:gd name="T100" fmla="*/ 318 w 326"/>
                <a:gd name="T101" fmla="*/ 19 h 107"/>
                <a:gd name="T102" fmla="*/ 321 w 326"/>
                <a:gd name="T103" fmla="*/ 14 h 107"/>
                <a:gd name="T104" fmla="*/ 325 w 326"/>
                <a:gd name="T105" fmla="*/ 12 h 107"/>
                <a:gd name="T106" fmla="*/ 326 w 326"/>
                <a:gd name="T107" fmla="*/ 12 h 107"/>
                <a:gd name="T108" fmla="*/ 326 w 326"/>
                <a:gd name="T109" fmla="*/ 0 h 107"/>
                <a:gd name="T110" fmla="*/ 193 w 326"/>
                <a:gd name="T111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" h="107">
                  <a:moveTo>
                    <a:pt x="193" y="14"/>
                  </a:moveTo>
                  <a:cubicBezTo>
                    <a:pt x="83" y="21"/>
                    <a:pt x="83" y="21"/>
                    <a:pt x="83" y="2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3" y="49"/>
                    <a:pt x="23" y="50"/>
                  </a:cubicBezTo>
                  <a:cubicBezTo>
                    <a:pt x="24" y="51"/>
                    <a:pt x="22" y="52"/>
                    <a:pt x="22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233" y="82"/>
                    <a:pt x="233" y="82"/>
                    <a:pt x="233" y="82"/>
                  </a:cubicBezTo>
                  <a:cubicBezTo>
                    <a:pt x="233" y="79"/>
                    <a:pt x="233" y="79"/>
                    <a:pt x="233" y="79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4" y="72"/>
                    <a:pt x="244" y="72"/>
                    <a:pt x="244" y="72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5" y="41"/>
                    <a:pt x="285" y="41"/>
                    <a:pt x="285" y="41"/>
                  </a:cubicBezTo>
                  <a:cubicBezTo>
                    <a:pt x="287" y="37"/>
                    <a:pt x="287" y="37"/>
                    <a:pt x="287" y="3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301" y="31"/>
                    <a:pt x="301" y="31"/>
                    <a:pt x="301" y="31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17" y="23"/>
                    <a:pt x="317" y="23"/>
                    <a:pt x="317" y="23"/>
                  </a:cubicBezTo>
                  <a:cubicBezTo>
                    <a:pt x="318" y="19"/>
                    <a:pt x="318" y="19"/>
                    <a:pt x="318" y="19"/>
                  </a:cubicBezTo>
                  <a:cubicBezTo>
                    <a:pt x="321" y="14"/>
                    <a:pt x="321" y="14"/>
                    <a:pt x="321" y="14"/>
                  </a:cubicBezTo>
                  <a:cubicBezTo>
                    <a:pt x="325" y="12"/>
                    <a:pt x="325" y="12"/>
                    <a:pt x="325" y="12"/>
                  </a:cubicBezTo>
                  <a:cubicBezTo>
                    <a:pt x="326" y="12"/>
                    <a:pt x="326" y="12"/>
                    <a:pt x="326" y="12"/>
                  </a:cubicBezTo>
                  <a:cubicBezTo>
                    <a:pt x="326" y="0"/>
                    <a:pt x="326" y="0"/>
                    <a:pt x="326" y="0"/>
                  </a:cubicBezTo>
                  <a:lnTo>
                    <a:pt x="193" y="14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" name="Freeform 37"/>
            <p:cNvSpPr>
              <a:spLocks/>
            </p:cNvSpPr>
            <p:nvPr/>
          </p:nvSpPr>
          <p:spPr bwMode="auto">
            <a:xfrm>
              <a:off x="7342207" y="2606663"/>
              <a:ext cx="465458" cy="205746"/>
            </a:xfrm>
            <a:custGeom>
              <a:avLst/>
              <a:gdLst>
                <a:gd name="T0" fmla="*/ 320 w 326"/>
                <a:gd name="T1" fmla="*/ 28 h 144"/>
                <a:gd name="T2" fmla="*/ 315 w 326"/>
                <a:gd name="T3" fmla="*/ 38 h 144"/>
                <a:gd name="T4" fmla="*/ 311 w 326"/>
                <a:gd name="T5" fmla="*/ 32 h 144"/>
                <a:gd name="T6" fmla="*/ 300 w 326"/>
                <a:gd name="T7" fmla="*/ 30 h 144"/>
                <a:gd name="T8" fmla="*/ 289 w 326"/>
                <a:gd name="T9" fmla="*/ 35 h 144"/>
                <a:gd name="T10" fmla="*/ 285 w 326"/>
                <a:gd name="T11" fmla="*/ 32 h 144"/>
                <a:gd name="T12" fmla="*/ 282 w 326"/>
                <a:gd name="T13" fmla="*/ 25 h 144"/>
                <a:gd name="T14" fmla="*/ 281 w 326"/>
                <a:gd name="T15" fmla="*/ 18 h 144"/>
                <a:gd name="T16" fmla="*/ 284 w 326"/>
                <a:gd name="T17" fmla="*/ 20 h 144"/>
                <a:gd name="T18" fmla="*/ 290 w 326"/>
                <a:gd name="T19" fmla="*/ 29 h 144"/>
                <a:gd name="T20" fmla="*/ 295 w 326"/>
                <a:gd name="T21" fmla="*/ 26 h 144"/>
                <a:gd name="T22" fmla="*/ 305 w 326"/>
                <a:gd name="T23" fmla="*/ 22 h 144"/>
                <a:gd name="T24" fmla="*/ 306 w 326"/>
                <a:gd name="T25" fmla="*/ 16 h 144"/>
                <a:gd name="T26" fmla="*/ 303 w 326"/>
                <a:gd name="T27" fmla="*/ 12 h 144"/>
                <a:gd name="T28" fmla="*/ 312 w 326"/>
                <a:gd name="T29" fmla="*/ 14 h 144"/>
                <a:gd name="T30" fmla="*/ 308 w 326"/>
                <a:gd name="T31" fmla="*/ 4 h 144"/>
                <a:gd name="T32" fmla="*/ 155 w 326"/>
                <a:gd name="T33" fmla="*/ 28 h 144"/>
                <a:gd name="T34" fmla="*/ 93 w 326"/>
                <a:gd name="T35" fmla="*/ 47 h 144"/>
                <a:gd name="T36" fmla="*/ 85 w 326"/>
                <a:gd name="T37" fmla="*/ 58 h 144"/>
                <a:gd name="T38" fmla="*/ 65 w 326"/>
                <a:gd name="T39" fmla="*/ 70 h 144"/>
                <a:gd name="T40" fmla="*/ 55 w 326"/>
                <a:gd name="T41" fmla="*/ 72 h 144"/>
                <a:gd name="T42" fmla="*/ 14 w 326"/>
                <a:gd name="T43" fmla="*/ 99 h 144"/>
                <a:gd name="T44" fmla="*/ 8 w 326"/>
                <a:gd name="T45" fmla="*/ 110 h 144"/>
                <a:gd name="T46" fmla="*/ 1 w 326"/>
                <a:gd name="T47" fmla="*/ 117 h 144"/>
                <a:gd name="T48" fmla="*/ 0 w 326"/>
                <a:gd name="T49" fmla="*/ 124 h 144"/>
                <a:gd name="T50" fmla="*/ 83 w 326"/>
                <a:gd name="T51" fmla="*/ 104 h 144"/>
                <a:gd name="T52" fmla="*/ 108 w 326"/>
                <a:gd name="T53" fmla="*/ 105 h 144"/>
                <a:gd name="T54" fmla="*/ 123 w 326"/>
                <a:gd name="T55" fmla="*/ 100 h 144"/>
                <a:gd name="T56" fmla="*/ 142 w 326"/>
                <a:gd name="T57" fmla="*/ 114 h 144"/>
                <a:gd name="T58" fmla="*/ 243 w 326"/>
                <a:gd name="T59" fmla="*/ 140 h 144"/>
                <a:gd name="T60" fmla="*/ 256 w 326"/>
                <a:gd name="T61" fmla="*/ 136 h 144"/>
                <a:gd name="T62" fmla="*/ 263 w 326"/>
                <a:gd name="T63" fmla="*/ 117 h 144"/>
                <a:gd name="T64" fmla="*/ 271 w 326"/>
                <a:gd name="T65" fmla="*/ 106 h 144"/>
                <a:gd name="T66" fmla="*/ 270 w 326"/>
                <a:gd name="T67" fmla="*/ 100 h 144"/>
                <a:gd name="T68" fmla="*/ 272 w 326"/>
                <a:gd name="T69" fmla="*/ 97 h 144"/>
                <a:gd name="T70" fmla="*/ 278 w 326"/>
                <a:gd name="T71" fmla="*/ 100 h 144"/>
                <a:gd name="T72" fmla="*/ 281 w 326"/>
                <a:gd name="T73" fmla="*/ 95 h 144"/>
                <a:gd name="T74" fmla="*/ 285 w 326"/>
                <a:gd name="T75" fmla="*/ 95 h 144"/>
                <a:gd name="T76" fmla="*/ 296 w 326"/>
                <a:gd name="T77" fmla="*/ 91 h 144"/>
                <a:gd name="T78" fmla="*/ 301 w 326"/>
                <a:gd name="T79" fmla="*/ 87 h 144"/>
                <a:gd name="T80" fmla="*/ 308 w 326"/>
                <a:gd name="T81" fmla="*/ 81 h 144"/>
                <a:gd name="T82" fmla="*/ 308 w 326"/>
                <a:gd name="T83" fmla="*/ 75 h 144"/>
                <a:gd name="T84" fmla="*/ 301 w 326"/>
                <a:gd name="T85" fmla="*/ 78 h 144"/>
                <a:gd name="T86" fmla="*/ 291 w 326"/>
                <a:gd name="T87" fmla="*/ 83 h 144"/>
                <a:gd name="T88" fmla="*/ 283 w 326"/>
                <a:gd name="T89" fmla="*/ 77 h 144"/>
                <a:gd name="T90" fmla="*/ 288 w 326"/>
                <a:gd name="T91" fmla="*/ 77 h 144"/>
                <a:gd name="T92" fmla="*/ 296 w 326"/>
                <a:gd name="T93" fmla="*/ 73 h 144"/>
                <a:gd name="T94" fmla="*/ 297 w 326"/>
                <a:gd name="T95" fmla="*/ 68 h 144"/>
                <a:gd name="T96" fmla="*/ 296 w 326"/>
                <a:gd name="T97" fmla="*/ 64 h 144"/>
                <a:gd name="T98" fmla="*/ 280 w 326"/>
                <a:gd name="T99" fmla="*/ 58 h 144"/>
                <a:gd name="T100" fmla="*/ 290 w 326"/>
                <a:gd name="T101" fmla="*/ 57 h 144"/>
                <a:gd name="T102" fmla="*/ 294 w 326"/>
                <a:gd name="T103" fmla="*/ 55 h 144"/>
                <a:gd name="T104" fmla="*/ 294 w 326"/>
                <a:gd name="T105" fmla="*/ 51 h 144"/>
                <a:gd name="T106" fmla="*/ 300 w 326"/>
                <a:gd name="T107" fmla="*/ 58 h 144"/>
                <a:gd name="T108" fmla="*/ 306 w 326"/>
                <a:gd name="T109" fmla="*/ 58 h 144"/>
                <a:gd name="T110" fmla="*/ 317 w 326"/>
                <a:gd name="T111" fmla="*/ 57 h 144"/>
                <a:gd name="T112" fmla="*/ 319 w 326"/>
                <a:gd name="T113" fmla="*/ 48 h 144"/>
                <a:gd name="T114" fmla="*/ 322 w 326"/>
                <a:gd name="T115" fmla="*/ 42 h 144"/>
                <a:gd name="T116" fmla="*/ 325 w 326"/>
                <a:gd name="T117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6" h="144">
                  <a:moveTo>
                    <a:pt x="324" y="34"/>
                  </a:moveTo>
                  <a:cubicBezTo>
                    <a:pt x="322" y="31"/>
                    <a:pt x="322" y="31"/>
                    <a:pt x="322" y="31"/>
                  </a:cubicBezTo>
                  <a:cubicBezTo>
                    <a:pt x="320" y="28"/>
                    <a:pt x="320" y="28"/>
                    <a:pt x="320" y="28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316" y="29"/>
                    <a:pt x="316" y="29"/>
                    <a:pt x="316" y="29"/>
                  </a:cubicBezTo>
                  <a:cubicBezTo>
                    <a:pt x="315" y="38"/>
                    <a:pt x="315" y="38"/>
                    <a:pt x="315" y="38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12" y="38"/>
                    <a:pt x="312" y="38"/>
                    <a:pt x="312" y="38"/>
                  </a:cubicBezTo>
                  <a:cubicBezTo>
                    <a:pt x="311" y="32"/>
                    <a:pt x="311" y="32"/>
                    <a:pt x="311" y="32"/>
                  </a:cubicBezTo>
                  <a:cubicBezTo>
                    <a:pt x="309" y="28"/>
                    <a:pt x="309" y="28"/>
                    <a:pt x="309" y="28"/>
                  </a:cubicBezTo>
                  <a:cubicBezTo>
                    <a:pt x="306" y="27"/>
                    <a:pt x="306" y="27"/>
                    <a:pt x="306" y="27"/>
                  </a:cubicBezTo>
                  <a:cubicBezTo>
                    <a:pt x="300" y="30"/>
                    <a:pt x="300" y="30"/>
                    <a:pt x="300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292" y="32"/>
                    <a:pt x="292" y="32"/>
                    <a:pt x="292" y="32"/>
                  </a:cubicBezTo>
                  <a:cubicBezTo>
                    <a:pt x="289" y="35"/>
                    <a:pt x="289" y="35"/>
                    <a:pt x="289" y="35"/>
                  </a:cubicBezTo>
                  <a:cubicBezTo>
                    <a:pt x="286" y="39"/>
                    <a:pt x="286" y="39"/>
                    <a:pt x="286" y="3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85" y="32"/>
                    <a:pt x="285" y="32"/>
                    <a:pt x="285" y="32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7"/>
                    <a:pt x="283" y="27"/>
                    <a:pt x="283" y="27"/>
                  </a:cubicBezTo>
                  <a:cubicBezTo>
                    <a:pt x="282" y="25"/>
                    <a:pt x="282" y="25"/>
                    <a:pt x="282" y="25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0"/>
                    <a:pt x="281" y="20"/>
                    <a:pt x="281" y="20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5" y="26"/>
                    <a:pt x="285" y="26"/>
                    <a:pt x="285" y="26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90" y="29"/>
                    <a:pt x="290" y="29"/>
                    <a:pt x="290" y="29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4" y="26"/>
                    <a:pt x="294" y="26"/>
                    <a:pt x="294" y="26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9" y="24"/>
                    <a:pt x="299" y="24"/>
                    <a:pt x="299" y="24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5" y="22"/>
                    <a:pt x="305" y="22"/>
                    <a:pt x="305" y="22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7" y="18"/>
                    <a:pt x="307" y="18"/>
                    <a:pt x="307" y="18"/>
                  </a:cubicBezTo>
                  <a:cubicBezTo>
                    <a:pt x="307" y="18"/>
                    <a:pt x="306" y="17"/>
                    <a:pt x="306" y="16"/>
                  </a:cubicBezTo>
                  <a:cubicBezTo>
                    <a:pt x="305" y="16"/>
                    <a:pt x="305" y="16"/>
                    <a:pt x="305" y="16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9" y="14"/>
                    <a:pt x="309" y="14"/>
                    <a:pt x="309" y="14"/>
                  </a:cubicBezTo>
                  <a:cubicBezTo>
                    <a:pt x="312" y="14"/>
                    <a:pt x="312" y="14"/>
                    <a:pt x="312" y="14"/>
                  </a:cubicBezTo>
                  <a:cubicBezTo>
                    <a:pt x="312" y="11"/>
                    <a:pt x="312" y="11"/>
                    <a:pt x="312" y="11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8" y="4"/>
                    <a:pt x="308" y="4"/>
                    <a:pt x="308" y="4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18" y="18"/>
                    <a:pt x="218" y="18"/>
                    <a:pt x="218" y="18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6" y="101"/>
                    <a:pt x="116" y="101"/>
                    <a:pt x="116" y="101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234" y="144"/>
                    <a:pt x="234" y="144"/>
                    <a:pt x="234" y="144"/>
                  </a:cubicBezTo>
                  <a:cubicBezTo>
                    <a:pt x="243" y="140"/>
                    <a:pt x="243" y="140"/>
                    <a:pt x="243" y="140"/>
                  </a:cubicBezTo>
                  <a:cubicBezTo>
                    <a:pt x="245" y="140"/>
                    <a:pt x="245" y="140"/>
                    <a:pt x="245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9" y="133"/>
                    <a:pt x="259" y="133"/>
                    <a:pt x="259" y="133"/>
                  </a:cubicBezTo>
                  <a:cubicBezTo>
                    <a:pt x="260" y="124"/>
                    <a:pt x="260" y="124"/>
                    <a:pt x="260" y="124"/>
                  </a:cubicBezTo>
                  <a:cubicBezTo>
                    <a:pt x="263" y="117"/>
                    <a:pt x="263" y="117"/>
                    <a:pt x="263" y="117"/>
                  </a:cubicBezTo>
                  <a:cubicBezTo>
                    <a:pt x="267" y="111"/>
                    <a:pt x="267" y="111"/>
                    <a:pt x="267" y="111"/>
                  </a:cubicBezTo>
                  <a:cubicBezTo>
                    <a:pt x="271" y="108"/>
                    <a:pt x="271" y="108"/>
                    <a:pt x="271" y="108"/>
                  </a:cubicBezTo>
                  <a:cubicBezTo>
                    <a:pt x="271" y="106"/>
                    <a:pt x="271" y="106"/>
                    <a:pt x="271" y="106"/>
                  </a:cubicBezTo>
                  <a:cubicBezTo>
                    <a:pt x="270" y="103"/>
                    <a:pt x="270" y="103"/>
                    <a:pt x="270" y="103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70" y="100"/>
                    <a:pt x="270" y="100"/>
                    <a:pt x="270" y="100"/>
                  </a:cubicBezTo>
                  <a:cubicBezTo>
                    <a:pt x="270" y="98"/>
                    <a:pt x="270" y="98"/>
                    <a:pt x="270" y="98"/>
                  </a:cubicBezTo>
                  <a:cubicBezTo>
                    <a:pt x="271" y="97"/>
                    <a:pt x="271" y="97"/>
                    <a:pt x="271" y="97"/>
                  </a:cubicBezTo>
                  <a:cubicBezTo>
                    <a:pt x="272" y="97"/>
                    <a:pt x="272" y="97"/>
                    <a:pt x="272" y="97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4" y="102"/>
                    <a:pt x="274" y="102"/>
                    <a:pt x="274" y="102"/>
                  </a:cubicBezTo>
                  <a:cubicBezTo>
                    <a:pt x="278" y="100"/>
                    <a:pt x="278" y="100"/>
                    <a:pt x="278" y="100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1" y="97"/>
                    <a:pt x="281" y="97"/>
                    <a:pt x="281" y="97"/>
                  </a:cubicBezTo>
                  <a:cubicBezTo>
                    <a:pt x="281" y="95"/>
                    <a:pt x="281" y="95"/>
                    <a:pt x="281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96" y="91"/>
                    <a:pt x="296" y="91"/>
                    <a:pt x="296" y="91"/>
                  </a:cubicBezTo>
                  <a:cubicBezTo>
                    <a:pt x="299" y="89"/>
                    <a:pt x="299" y="89"/>
                    <a:pt x="299" y="89"/>
                  </a:cubicBezTo>
                  <a:cubicBezTo>
                    <a:pt x="301" y="88"/>
                    <a:pt x="301" y="88"/>
                    <a:pt x="301" y="88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305" y="90"/>
                    <a:pt x="305" y="90"/>
                    <a:pt x="305" y="90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8" y="81"/>
                    <a:pt x="308" y="81"/>
                    <a:pt x="308" y="81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0" y="77"/>
                    <a:pt x="310" y="77"/>
                    <a:pt x="310" y="77"/>
                  </a:cubicBezTo>
                  <a:cubicBezTo>
                    <a:pt x="310" y="77"/>
                    <a:pt x="309" y="74"/>
                    <a:pt x="308" y="75"/>
                  </a:cubicBezTo>
                  <a:cubicBezTo>
                    <a:pt x="307" y="75"/>
                    <a:pt x="304" y="76"/>
                    <a:pt x="304" y="76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1" y="78"/>
                    <a:pt x="301" y="78"/>
                    <a:pt x="301" y="78"/>
                  </a:cubicBezTo>
                  <a:cubicBezTo>
                    <a:pt x="299" y="80"/>
                    <a:pt x="299" y="80"/>
                    <a:pt x="299" y="80"/>
                  </a:cubicBezTo>
                  <a:cubicBezTo>
                    <a:pt x="294" y="83"/>
                    <a:pt x="294" y="83"/>
                    <a:pt x="294" y="83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83" y="81"/>
                    <a:pt x="283" y="81"/>
                    <a:pt x="283" y="81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4" y="76"/>
                    <a:pt x="284" y="76"/>
                    <a:pt x="284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93" y="77"/>
                    <a:pt x="293" y="77"/>
                    <a:pt x="293" y="77"/>
                  </a:cubicBezTo>
                  <a:cubicBezTo>
                    <a:pt x="296" y="75"/>
                    <a:pt x="296" y="75"/>
                    <a:pt x="296" y="75"/>
                  </a:cubicBezTo>
                  <a:cubicBezTo>
                    <a:pt x="296" y="73"/>
                    <a:pt x="296" y="73"/>
                    <a:pt x="296" y="73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9" y="66"/>
                    <a:pt x="299" y="66"/>
                    <a:pt x="299" y="66"/>
                  </a:cubicBezTo>
                  <a:cubicBezTo>
                    <a:pt x="299" y="64"/>
                    <a:pt x="299" y="64"/>
                    <a:pt x="299" y="64"/>
                  </a:cubicBezTo>
                  <a:cubicBezTo>
                    <a:pt x="296" y="64"/>
                    <a:pt x="296" y="64"/>
                    <a:pt x="296" y="64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0" y="57"/>
                    <a:pt x="280" y="57"/>
                    <a:pt x="280" y="57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2" y="52"/>
                    <a:pt x="292" y="52"/>
                    <a:pt x="292" y="52"/>
                  </a:cubicBezTo>
                  <a:cubicBezTo>
                    <a:pt x="294" y="51"/>
                    <a:pt x="294" y="51"/>
                    <a:pt x="294" y="51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300" y="58"/>
                    <a:pt x="300" y="58"/>
                    <a:pt x="300" y="58"/>
                  </a:cubicBezTo>
                  <a:cubicBezTo>
                    <a:pt x="303" y="58"/>
                    <a:pt x="303" y="58"/>
                    <a:pt x="303" y="58"/>
                  </a:cubicBezTo>
                  <a:cubicBezTo>
                    <a:pt x="304" y="57"/>
                    <a:pt x="304" y="57"/>
                    <a:pt x="304" y="57"/>
                  </a:cubicBezTo>
                  <a:cubicBezTo>
                    <a:pt x="306" y="58"/>
                    <a:pt x="306" y="58"/>
                    <a:pt x="306" y="58"/>
                  </a:cubicBezTo>
                  <a:cubicBezTo>
                    <a:pt x="310" y="58"/>
                    <a:pt x="310" y="58"/>
                    <a:pt x="310" y="58"/>
                  </a:cubicBezTo>
                  <a:cubicBezTo>
                    <a:pt x="316" y="58"/>
                    <a:pt x="316" y="58"/>
                    <a:pt x="316" y="58"/>
                  </a:cubicBezTo>
                  <a:cubicBezTo>
                    <a:pt x="317" y="57"/>
                    <a:pt x="317" y="57"/>
                    <a:pt x="317" y="57"/>
                  </a:cubicBezTo>
                  <a:cubicBezTo>
                    <a:pt x="317" y="53"/>
                    <a:pt x="317" y="53"/>
                    <a:pt x="317" y="53"/>
                  </a:cubicBezTo>
                  <a:cubicBezTo>
                    <a:pt x="318" y="51"/>
                    <a:pt x="318" y="51"/>
                    <a:pt x="318" y="51"/>
                  </a:cubicBezTo>
                  <a:cubicBezTo>
                    <a:pt x="319" y="48"/>
                    <a:pt x="319" y="48"/>
                    <a:pt x="319" y="48"/>
                  </a:cubicBezTo>
                  <a:cubicBezTo>
                    <a:pt x="319" y="46"/>
                    <a:pt x="319" y="46"/>
                    <a:pt x="319" y="46"/>
                  </a:cubicBezTo>
                  <a:cubicBezTo>
                    <a:pt x="320" y="42"/>
                    <a:pt x="320" y="42"/>
                    <a:pt x="320" y="42"/>
                  </a:cubicBezTo>
                  <a:cubicBezTo>
                    <a:pt x="322" y="42"/>
                    <a:pt x="322" y="42"/>
                    <a:pt x="322" y="42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5" y="42"/>
                    <a:pt x="325" y="42"/>
                    <a:pt x="325" y="42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7"/>
                    <a:pt x="326" y="37"/>
                    <a:pt x="326" y="37"/>
                  </a:cubicBezTo>
                  <a:lnTo>
                    <a:pt x="324" y="34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Freeform 38"/>
            <p:cNvSpPr>
              <a:spLocks/>
            </p:cNvSpPr>
            <p:nvPr/>
          </p:nvSpPr>
          <p:spPr bwMode="auto">
            <a:xfrm>
              <a:off x="7274749" y="2775308"/>
              <a:ext cx="286695" cy="308620"/>
            </a:xfrm>
            <a:custGeom>
              <a:avLst/>
              <a:gdLst>
                <a:gd name="T0" fmla="*/ 196 w 201"/>
                <a:gd name="T1" fmla="*/ 127 h 216"/>
                <a:gd name="T2" fmla="*/ 195 w 201"/>
                <a:gd name="T3" fmla="*/ 120 h 216"/>
                <a:gd name="T4" fmla="*/ 191 w 201"/>
                <a:gd name="T5" fmla="*/ 115 h 216"/>
                <a:gd name="T6" fmla="*/ 190 w 201"/>
                <a:gd name="T7" fmla="*/ 110 h 216"/>
                <a:gd name="T8" fmla="*/ 187 w 201"/>
                <a:gd name="T9" fmla="*/ 107 h 216"/>
                <a:gd name="T10" fmla="*/ 183 w 201"/>
                <a:gd name="T11" fmla="*/ 106 h 216"/>
                <a:gd name="T12" fmla="*/ 181 w 201"/>
                <a:gd name="T13" fmla="*/ 101 h 216"/>
                <a:gd name="T14" fmla="*/ 179 w 201"/>
                <a:gd name="T15" fmla="*/ 96 h 216"/>
                <a:gd name="T16" fmla="*/ 174 w 201"/>
                <a:gd name="T17" fmla="*/ 89 h 216"/>
                <a:gd name="T18" fmla="*/ 168 w 201"/>
                <a:gd name="T19" fmla="*/ 84 h 216"/>
                <a:gd name="T20" fmla="*/ 158 w 201"/>
                <a:gd name="T21" fmla="*/ 78 h 216"/>
                <a:gd name="T22" fmla="*/ 147 w 201"/>
                <a:gd name="T23" fmla="*/ 63 h 216"/>
                <a:gd name="T24" fmla="*/ 126 w 201"/>
                <a:gd name="T25" fmla="*/ 46 h 216"/>
                <a:gd name="T26" fmla="*/ 116 w 201"/>
                <a:gd name="T27" fmla="*/ 35 h 216"/>
                <a:gd name="T28" fmla="*/ 111 w 201"/>
                <a:gd name="T29" fmla="*/ 27 h 216"/>
                <a:gd name="T30" fmla="*/ 96 w 201"/>
                <a:gd name="T31" fmla="*/ 19 h 216"/>
                <a:gd name="T32" fmla="*/ 92 w 201"/>
                <a:gd name="T33" fmla="*/ 14 h 216"/>
                <a:gd name="T34" fmla="*/ 97 w 201"/>
                <a:gd name="T35" fmla="*/ 8 h 216"/>
                <a:gd name="T36" fmla="*/ 103 w 201"/>
                <a:gd name="T37" fmla="*/ 4 h 216"/>
                <a:gd name="T38" fmla="*/ 104 w 201"/>
                <a:gd name="T39" fmla="*/ 0 h 216"/>
                <a:gd name="T40" fmla="*/ 48 w 201"/>
                <a:gd name="T41" fmla="*/ 6 h 216"/>
                <a:gd name="T42" fmla="*/ 0 w 201"/>
                <a:gd name="T43" fmla="*/ 10 h 216"/>
                <a:gd name="T44" fmla="*/ 11 w 201"/>
                <a:gd name="T45" fmla="*/ 58 h 216"/>
                <a:gd name="T46" fmla="*/ 25 w 201"/>
                <a:gd name="T47" fmla="*/ 107 h 216"/>
                <a:gd name="T48" fmla="*/ 38 w 201"/>
                <a:gd name="T49" fmla="*/ 128 h 216"/>
                <a:gd name="T50" fmla="*/ 39 w 201"/>
                <a:gd name="T51" fmla="*/ 137 h 216"/>
                <a:gd name="T52" fmla="*/ 40 w 201"/>
                <a:gd name="T53" fmla="*/ 144 h 216"/>
                <a:gd name="T54" fmla="*/ 39 w 201"/>
                <a:gd name="T55" fmla="*/ 150 h 216"/>
                <a:gd name="T56" fmla="*/ 35 w 201"/>
                <a:gd name="T57" fmla="*/ 157 h 216"/>
                <a:gd name="T58" fmla="*/ 37 w 201"/>
                <a:gd name="T59" fmla="*/ 172 h 216"/>
                <a:gd name="T60" fmla="*/ 40 w 201"/>
                <a:gd name="T61" fmla="*/ 182 h 216"/>
                <a:gd name="T62" fmla="*/ 37 w 201"/>
                <a:gd name="T63" fmla="*/ 186 h 216"/>
                <a:gd name="T64" fmla="*/ 41 w 201"/>
                <a:gd name="T65" fmla="*/ 193 h 216"/>
                <a:gd name="T66" fmla="*/ 46 w 201"/>
                <a:gd name="T67" fmla="*/ 201 h 216"/>
                <a:gd name="T68" fmla="*/ 160 w 201"/>
                <a:gd name="T69" fmla="*/ 207 h 216"/>
                <a:gd name="T70" fmla="*/ 169 w 201"/>
                <a:gd name="T71" fmla="*/ 216 h 216"/>
                <a:gd name="T72" fmla="*/ 166 w 201"/>
                <a:gd name="T73" fmla="*/ 193 h 216"/>
                <a:gd name="T74" fmla="*/ 183 w 201"/>
                <a:gd name="T75" fmla="*/ 196 h 216"/>
                <a:gd name="T76" fmla="*/ 185 w 201"/>
                <a:gd name="T77" fmla="*/ 189 h 216"/>
                <a:gd name="T78" fmla="*/ 182 w 201"/>
                <a:gd name="T79" fmla="*/ 187 h 216"/>
                <a:gd name="T80" fmla="*/ 180 w 201"/>
                <a:gd name="T81" fmla="*/ 183 h 216"/>
                <a:gd name="T82" fmla="*/ 185 w 201"/>
                <a:gd name="T83" fmla="*/ 183 h 216"/>
                <a:gd name="T84" fmla="*/ 183 w 201"/>
                <a:gd name="T85" fmla="*/ 177 h 216"/>
                <a:gd name="T86" fmla="*/ 188 w 201"/>
                <a:gd name="T87" fmla="*/ 174 h 216"/>
                <a:gd name="T88" fmla="*/ 187 w 201"/>
                <a:gd name="T89" fmla="*/ 168 h 216"/>
                <a:gd name="T90" fmla="*/ 188 w 201"/>
                <a:gd name="T91" fmla="*/ 165 h 216"/>
                <a:gd name="T92" fmla="*/ 189 w 201"/>
                <a:gd name="T93" fmla="*/ 161 h 216"/>
                <a:gd name="T94" fmla="*/ 189 w 201"/>
                <a:gd name="T95" fmla="*/ 151 h 216"/>
                <a:gd name="T96" fmla="*/ 194 w 201"/>
                <a:gd name="T97" fmla="*/ 152 h 216"/>
                <a:gd name="T98" fmla="*/ 193 w 201"/>
                <a:gd name="T99" fmla="*/ 149 h 216"/>
                <a:gd name="T100" fmla="*/ 189 w 201"/>
                <a:gd name="T101" fmla="*/ 144 h 216"/>
                <a:gd name="T102" fmla="*/ 196 w 201"/>
                <a:gd name="T103" fmla="*/ 144 h 216"/>
                <a:gd name="T104" fmla="*/ 193 w 201"/>
                <a:gd name="T105" fmla="*/ 141 h 216"/>
                <a:gd name="T106" fmla="*/ 192 w 201"/>
                <a:gd name="T107" fmla="*/ 137 h 216"/>
                <a:gd name="T108" fmla="*/ 197 w 201"/>
                <a:gd name="T109" fmla="*/ 138 h 216"/>
                <a:gd name="T110" fmla="*/ 199 w 201"/>
                <a:gd name="T111" fmla="*/ 134 h 216"/>
                <a:gd name="T112" fmla="*/ 201 w 201"/>
                <a:gd name="T113" fmla="*/ 130 h 216"/>
                <a:gd name="T114" fmla="*/ 198 w 201"/>
                <a:gd name="T115" fmla="*/ 12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1" h="216">
                  <a:moveTo>
                    <a:pt x="198" y="128"/>
                  </a:moveTo>
                  <a:cubicBezTo>
                    <a:pt x="196" y="127"/>
                    <a:pt x="196" y="127"/>
                    <a:pt x="196" y="127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195" y="119"/>
                    <a:pt x="195" y="119"/>
                    <a:pt x="195" y="119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184" y="106"/>
                    <a:pt x="184" y="106"/>
                    <a:pt x="184" y="106"/>
                  </a:cubicBezTo>
                  <a:cubicBezTo>
                    <a:pt x="183" y="106"/>
                    <a:pt x="183" y="106"/>
                    <a:pt x="183" y="106"/>
                  </a:cubicBezTo>
                  <a:cubicBezTo>
                    <a:pt x="182" y="104"/>
                    <a:pt x="182" y="104"/>
                    <a:pt x="182" y="104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1"/>
                    <a:pt x="176" y="91"/>
                    <a:pt x="176" y="91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71" y="87"/>
                    <a:pt x="171" y="87"/>
                    <a:pt x="171" y="87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63"/>
                    <a:pt x="35" y="163"/>
                    <a:pt x="35" y="163"/>
                  </a:cubicBezTo>
                  <a:cubicBezTo>
                    <a:pt x="37" y="172"/>
                    <a:pt x="37" y="172"/>
                    <a:pt x="37" y="172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7" y="186"/>
                    <a:pt x="37" y="186"/>
                    <a:pt x="37" y="186"/>
                  </a:cubicBezTo>
                  <a:cubicBezTo>
                    <a:pt x="39" y="190"/>
                    <a:pt x="39" y="190"/>
                    <a:pt x="39" y="190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5" y="199"/>
                    <a:pt x="45" y="199"/>
                    <a:pt x="45" y="199"/>
                  </a:cubicBezTo>
                  <a:cubicBezTo>
                    <a:pt x="46" y="201"/>
                    <a:pt x="46" y="201"/>
                    <a:pt x="46" y="201"/>
                  </a:cubicBezTo>
                  <a:cubicBezTo>
                    <a:pt x="52" y="213"/>
                    <a:pt x="52" y="213"/>
                    <a:pt x="52" y="213"/>
                  </a:cubicBezTo>
                  <a:cubicBezTo>
                    <a:pt x="160" y="207"/>
                    <a:pt x="160" y="207"/>
                    <a:pt x="160" y="207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69" y="216"/>
                    <a:pt x="169" y="216"/>
                    <a:pt x="169" y="216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84" y="193"/>
                    <a:pt x="184" y="193"/>
                    <a:pt x="184" y="193"/>
                  </a:cubicBezTo>
                  <a:cubicBezTo>
                    <a:pt x="184" y="193"/>
                    <a:pt x="185" y="189"/>
                    <a:pt x="185" y="189"/>
                  </a:cubicBezTo>
                  <a:cubicBezTo>
                    <a:pt x="185" y="188"/>
                    <a:pt x="184" y="188"/>
                    <a:pt x="184" y="188"/>
                  </a:cubicBezTo>
                  <a:cubicBezTo>
                    <a:pt x="184" y="188"/>
                    <a:pt x="183" y="187"/>
                    <a:pt x="182" y="187"/>
                  </a:cubicBezTo>
                  <a:cubicBezTo>
                    <a:pt x="181" y="186"/>
                    <a:pt x="181" y="185"/>
                    <a:pt x="180" y="184"/>
                  </a:cubicBezTo>
                  <a:cubicBezTo>
                    <a:pt x="179" y="183"/>
                    <a:pt x="180" y="183"/>
                    <a:pt x="180" y="183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85" y="183"/>
                    <a:pt x="185" y="183"/>
                    <a:pt x="185" y="183"/>
                  </a:cubicBezTo>
                  <a:cubicBezTo>
                    <a:pt x="185" y="183"/>
                    <a:pt x="184" y="181"/>
                    <a:pt x="184" y="179"/>
                  </a:cubicBezTo>
                  <a:cubicBezTo>
                    <a:pt x="183" y="177"/>
                    <a:pt x="183" y="177"/>
                    <a:pt x="183" y="177"/>
                  </a:cubicBezTo>
                  <a:cubicBezTo>
                    <a:pt x="186" y="176"/>
                    <a:pt x="186" y="176"/>
                    <a:pt x="186" y="176"/>
                  </a:cubicBezTo>
                  <a:cubicBezTo>
                    <a:pt x="188" y="174"/>
                    <a:pt x="188" y="174"/>
                    <a:pt x="188" y="174"/>
                  </a:cubicBezTo>
                  <a:cubicBezTo>
                    <a:pt x="190" y="169"/>
                    <a:pt x="190" y="169"/>
                    <a:pt x="190" y="169"/>
                  </a:cubicBezTo>
                  <a:cubicBezTo>
                    <a:pt x="187" y="168"/>
                    <a:pt x="187" y="168"/>
                    <a:pt x="187" y="168"/>
                  </a:cubicBezTo>
                  <a:cubicBezTo>
                    <a:pt x="187" y="168"/>
                    <a:pt x="187" y="167"/>
                    <a:pt x="187" y="167"/>
                  </a:cubicBezTo>
                  <a:cubicBezTo>
                    <a:pt x="187" y="166"/>
                    <a:pt x="188" y="166"/>
                    <a:pt x="188" y="165"/>
                  </a:cubicBezTo>
                  <a:cubicBezTo>
                    <a:pt x="188" y="165"/>
                    <a:pt x="189" y="164"/>
                    <a:pt x="189" y="16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9" y="154"/>
                    <a:pt x="189" y="154"/>
                    <a:pt x="189" y="154"/>
                  </a:cubicBezTo>
                  <a:cubicBezTo>
                    <a:pt x="189" y="151"/>
                    <a:pt x="189" y="151"/>
                    <a:pt x="189" y="151"/>
                  </a:cubicBezTo>
                  <a:cubicBezTo>
                    <a:pt x="189" y="151"/>
                    <a:pt x="191" y="151"/>
                    <a:pt x="192" y="151"/>
                  </a:cubicBezTo>
                  <a:cubicBezTo>
                    <a:pt x="192" y="151"/>
                    <a:pt x="194" y="152"/>
                    <a:pt x="194" y="152"/>
                  </a:cubicBezTo>
                  <a:cubicBezTo>
                    <a:pt x="194" y="152"/>
                    <a:pt x="195" y="151"/>
                    <a:pt x="195" y="150"/>
                  </a:cubicBezTo>
                  <a:cubicBezTo>
                    <a:pt x="195" y="150"/>
                    <a:pt x="195" y="150"/>
                    <a:pt x="193" y="149"/>
                  </a:cubicBezTo>
                  <a:cubicBezTo>
                    <a:pt x="192" y="148"/>
                    <a:pt x="190" y="147"/>
                    <a:pt x="190" y="147"/>
                  </a:cubicBezTo>
                  <a:cubicBezTo>
                    <a:pt x="190" y="146"/>
                    <a:pt x="189" y="144"/>
                    <a:pt x="189" y="144"/>
                  </a:cubicBezTo>
                  <a:cubicBezTo>
                    <a:pt x="191" y="144"/>
                    <a:pt x="191" y="144"/>
                    <a:pt x="191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3" y="141"/>
                    <a:pt x="193" y="141"/>
                  </a:cubicBezTo>
                  <a:cubicBezTo>
                    <a:pt x="193" y="141"/>
                    <a:pt x="191" y="139"/>
                    <a:pt x="191" y="13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7" y="138"/>
                    <a:pt x="197" y="138"/>
                    <a:pt x="197" y="138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1" y="130"/>
                    <a:pt x="201" y="130"/>
                    <a:pt x="201" y="130"/>
                  </a:cubicBezTo>
                  <a:cubicBezTo>
                    <a:pt x="200" y="129"/>
                    <a:pt x="200" y="129"/>
                    <a:pt x="200" y="129"/>
                  </a:cubicBezTo>
                  <a:lnTo>
                    <a:pt x="198" y="128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45" name="Freeform 39"/>
            <p:cNvSpPr>
              <a:spLocks/>
            </p:cNvSpPr>
            <p:nvPr/>
          </p:nvSpPr>
          <p:spPr bwMode="auto">
            <a:xfrm>
              <a:off x="7369190" y="2432960"/>
              <a:ext cx="418238" cy="234416"/>
            </a:xfrm>
            <a:custGeom>
              <a:avLst/>
              <a:gdLst>
                <a:gd name="T0" fmla="*/ 169 w 248"/>
                <a:gd name="T1" fmla="*/ 118 h 139"/>
                <a:gd name="T2" fmla="*/ 248 w 248"/>
                <a:gd name="T3" fmla="*/ 101 h 139"/>
                <a:gd name="T4" fmla="*/ 246 w 248"/>
                <a:gd name="T5" fmla="*/ 93 h 139"/>
                <a:gd name="T6" fmla="*/ 239 w 248"/>
                <a:gd name="T7" fmla="*/ 86 h 139"/>
                <a:gd name="T8" fmla="*/ 232 w 248"/>
                <a:gd name="T9" fmla="*/ 83 h 139"/>
                <a:gd name="T10" fmla="*/ 228 w 248"/>
                <a:gd name="T11" fmla="*/ 78 h 139"/>
                <a:gd name="T12" fmla="*/ 224 w 248"/>
                <a:gd name="T13" fmla="*/ 72 h 139"/>
                <a:gd name="T14" fmla="*/ 226 w 248"/>
                <a:gd name="T15" fmla="*/ 68 h 139"/>
                <a:gd name="T16" fmla="*/ 228 w 248"/>
                <a:gd name="T17" fmla="*/ 67 h 139"/>
                <a:gd name="T18" fmla="*/ 224 w 248"/>
                <a:gd name="T19" fmla="*/ 63 h 139"/>
                <a:gd name="T20" fmla="*/ 211 w 248"/>
                <a:gd name="T21" fmla="*/ 54 h 139"/>
                <a:gd name="T22" fmla="*/ 215 w 248"/>
                <a:gd name="T23" fmla="*/ 55 h 139"/>
                <a:gd name="T24" fmla="*/ 221 w 248"/>
                <a:gd name="T25" fmla="*/ 59 h 139"/>
                <a:gd name="T26" fmla="*/ 225 w 248"/>
                <a:gd name="T27" fmla="*/ 56 h 139"/>
                <a:gd name="T28" fmla="*/ 225 w 248"/>
                <a:gd name="T29" fmla="*/ 48 h 139"/>
                <a:gd name="T30" fmla="*/ 215 w 248"/>
                <a:gd name="T31" fmla="*/ 45 h 139"/>
                <a:gd name="T32" fmla="*/ 211 w 248"/>
                <a:gd name="T33" fmla="*/ 41 h 139"/>
                <a:gd name="T34" fmla="*/ 207 w 248"/>
                <a:gd name="T35" fmla="*/ 43 h 139"/>
                <a:gd name="T36" fmla="*/ 199 w 248"/>
                <a:gd name="T37" fmla="*/ 37 h 139"/>
                <a:gd name="T38" fmla="*/ 193 w 248"/>
                <a:gd name="T39" fmla="*/ 37 h 139"/>
                <a:gd name="T40" fmla="*/ 188 w 248"/>
                <a:gd name="T41" fmla="*/ 36 h 139"/>
                <a:gd name="T42" fmla="*/ 191 w 248"/>
                <a:gd name="T43" fmla="*/ 24 h 139"/>
                <a:gd name="T44" fmla="*/ 192 w 248"/>
                <a:gd name="T45" fmla="*/ 17 h 139"/>
                <a:gd name="T46" fmla="*/ 183 w 248"/>
                <a:gd name="T47" fmla="*/ 10 h 139"/>
                <a:gd name="T48" fmla="*/ 171 w 248"/>
                <a:gd name="T49" fmla="*/ 5 h 139"/>
                <a:gd name="T50" fmla="*/ 166 w 248"/>
                <a:gd name="T51" fmla="*/ 8 h 139"/>
                <a:gd name="T52" fmla="*/ 151 w 248"/>
                <a:gd name="T53" fmla="*/ 0 h 139"/>
                <a:gd name="T54" fmla="*/ 149 w 248"/>
                <a:gd name="T55" fmla="*/ 15 h 139"/>
                <a:gd name="T56" fmla="*/ 144 w 248"/>
                <a:gd name="T57" fmla="*/ 21 h 139"/>
                <a:gd name="T58" fmla="*/ 138 w 248"/>
                <a:gd name="T59" fmla="*/ 28 h 139"/>
                <a:gd name="T60" fmla="*/ 134 w 248"/>
                <a:gd name="T61" fmla="*/ 28 h 139"/>
                <a:gd name="T62" fmla="*/ 131 w 248"/>
                <a:gd name="T63" fmla="*/ 36 h 139"/>
                <a:gd name="T64" fmla="*/ 127 w 248"/>
                <a:gd name="T65" fmla="*/ 46 h 139"/>
                <a:gd name="T66" fmla="*/ 120 w 248"/>
                <a:gd name="T67" fmla="*/ 43 h 139"/>
                <a:gd name="T68" fmla="*/ 115 w 248"/>
                <a:gd name="T69" fmla="*/ 48 h 139"/>
                <a:gd name="T70" fmla="*/ 109 w 248"/>
                <a:gd name="T71" fmla="*/ 68 h 139"/>
                <a:gd name="T72" fmla="*/ 103 w 248"/>
                <a:gd name="T73" fmla="*/ 78 h 139"/>
                <a:gd name="T74" fmla="*/ 100 w 248"/>
                <a:gd name="T75" fmla="*/ 89 h 139"/>
                <a:gd name="T76" fmla="*/ 82 w 248"/>
                <a:gd name="T77" fmla="*/ 101 h 139"/>
                <a:gd name="T78" fmla="*/ 69 w 248"/>
                <a:gd name="T79" fmla="*/ 100 h 139"/>
                <a:gd name="T80" fmla="*/ 61 w 248"/>
                <a:gd name="T81" fmla="*/ 107 h 139"/>
                <a:gd name="T82" fmla="*/ 50 w 248"/>
                <a:gd name="T83" fmla="*/ 100 h 139"/>
                <a:gd name="T84" fmla="*/ 46 w 248"/>
                <a:gd name="T85" fmla="*/ 97 h 139"/>
                <a:gd name="T86" fmla="*/ 43 w 248"/>
                <a:gd name="T87" fmla="*/ 103 h 139"/>
                <a:gd name="T88" fmla="*/ 28 w 248"/>
                <a:gd name="T89" fmla="*/ 113 h 139"/>
                <a:gd name="T90" fmla="*/ 22 w 248"/>
                <a:gd name="T91" fmla="*/ 127 h 139"/>
                <a:gd name="T92" fmla="*/ 15 w 248"/>
                <a:gd name="T93" fmla="*/ 130 h 139"/>
                <a:gd name="T94" fmla="*/ 6 w 248"/>
                <a:gd name="T95" fmla="*/ 136 h 139"/>
                <a:gd name="T96" fmla="*/ 64 w 248"/>
                <a:gd name="T97" fmla="*/ 13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" h="139">
                  <a:moveTo>
                    <a:pt x="116" y="127"/>
                  </a:moveTo>
                  <a:lnTo>
                    <a:pt x="169" y="118"/>
                  </a:lnTo>
                  <a:lnTo>
                    <a:pt x="243" y="103"/>
                  </a:lnTo>
                  <a:lnTo>
                    <a:pt x="248" y="101"/>
                  </a:lnTo>
                  <a:lnTo>
                    <a:pt x="248" y="98"/>
                  </a:lnTo>
                  <a:lnTo>
                    <a:pt x="246" y="93"/>
                  </a:lnTo>
                  <a:lnTo>
                    <a:pt x="243" y="89"/>
                  </a:lnTo>
                  <a:lnTo>
                    <a:pt x="239" y="86"/>
                  </a:lnTo>
                  <a:lnTo>
                    <a:pt x="237" y="86"/>
                  </a:lnTo>
                  <a:lnTo>
                    <a:pt x="232" y="83"/>
                  </a:lnTo>
                  <a:lnTo>
                    <a:pt x="231" y="80"/>
                  </a:lnTo>
                  <a:lnTo>
                    <a:pt x="228" y="78"/>
                  </a:lnTo>
                  <a:lnTo>
                    <a:pt x="226" y="74"/>
                  </a:lnTo>
                  <a:lnTo>
                    <a:pt x="224" y="72"/>
                  </a:lnTo>
                  <a:lnTo>
                    <a:pt x="224" y="70"/>
                  </a:lnTo>
                  <a:lnTo>
                    <a:pt x="226" y="68"/>
                  </a:lnTo>
                  <a:lnTo>
                    <a:pt x="230" y="70"/>
                  </a:lnTo>
                  <a:lnTo>
                    <a:pt x="228" y="67"/>
                  </a:lnTo>
                  <a:lnTo>
                    <a:pt x="226" y="64"/>
                  </a:lnTo>
                  <a:lnTo>
                    <a:pt x="224" y="63"/>
                  </a:lnTo>
                  <a:lnTo>
                    <a:pt x="215" y="60"/>
                  </a:lnTo>
                  <a:lnTo>
                    <a:pt x="211" y="54"/>
                  </a:lnTo>
                  <a:lnTo>
                    <a:pt x="211" y="53"/>
                  </a:lnTo>
                  <a:lnTo>
                    <a:pt x="215" y="55"/>
                  </a:lnTo>
                  <a:lnTo>
                    <a:pt x="220" y="56"/>
                  </a:lnTo>
                  <a:lnTo>
                    <a:pt x="221" y="59"/>
                  </a:lnTo>
                  <a:lnTo>
                    <a:pt x="227" y="60"/>
                  </a:lnTo>
                  <a:lnTo>
                    <a:pt x="225" y="56"/>
                  </a:lnTo>
                  <a:lnTo>
                    <a:pt x="225" y="51"/>
                  </a:lnTo>
                  <a:lnTo>
                    <a:pt x="225" y="48"/>
                  </a:lnTo>
                  <a:lnTo>
                    <a:pt x="221" y="49"/>
                  </a:lnTo>
                  <a:lnTo>
                    <a:pt x="215" y="45"/>
                  </a:lnTo>
                  <a:lnTo>
                    <a:pt x="212" y="41"/>
                  </a:lnTo>
                  <a:lnTo>
                    <a:pt x="211" y="41"/>
                  </a:lnTo>
                  <a:lnTo>
                    <a:pt x="210" y="43"/>
                  </a:lnTo>
                  <a:lnTo>
                    <a:pt x="207" y="43"/>
                  </a:lnTo>
                  <a:lnTo>
                    <a:pt x="203" y="39"/>
                  </a:lnTo>
                  <a:lnTo>
                    <a:pt x="199" y="37"/>
                  </a:lnTo>
                  <a:lnTo>
                    <a:pt x="195" y="36"/>
                  </a:lnTo>
                  <a:lnTo>
                    <a:pt x="193" y="37"/>
                  </a:lnTo>
                  <a:lnTo>
                    <a:pt x="190" y="38"/>
                  </a:lnTo>
                  <a:lnTo>
                    <a:pt x="188" y="36"/>
                  </a:lnTo>
                  <a:lnTo>
                    <a:pt x="188" y="25"/>
                  </a:lnTo>
                  <a:lnTo>
                    <a:pt x="191" y="24"/>
                  </a:lnTo>
                  <a:lnTo>
                    <a:pt x="193" y="21"/>
                  </a:lnTo>
                  <a:lnTo>
                    <a:pt x="192" y="17"/>
                  </a:lnTo>
                  <a:lnTo>
                    <a:pt x="188" y="14"/>
                  </a:lnTo>
                  <a:lnTo>
                    <a:pt x="183" y="10"/>
                  </a:lnTo>
                  <a:lnTo>
                    <a:pt x="173" y="4"/>
                  </a:lnTo>
                  <a:lnTo>
                    <a:pt x="171" y="5"/>
                  </a:lnTo>
                  <a:lnTo>
                    <a:pt x="168" y="8"/>
                  </a:lnTo>
                  <a:lnTo>
                    <a:pt x="166" y="8"/>
                  </a:lnTo>
                  <a:lnTo>
                    <a:pt x="160" y="5"/>
                  </a:lnTo>
                  <a:lnTo>
                    <a:pt x="151" y="0"/>
                  </a:lnTo>
                  <a:lnTo>
                    <a:pt x="151" y="8"/>
                  </a:lnTo>
                  <a:lnTo>
                    <a:pt x="149" y="15"/>
                  </a:lnTo>
                  <a:lnTo>
                    <a:pt x="147" y="18"/>
                  </a:lnTo>
                  <a:lnTo>
                    <a:pt x="144" y="21"/>
                  </a:lnTo>
                  <a:lnTo>
                    <a:pt x="139" y="30"/>
                  </a:lnTo>
                  <a:lnTo>
                    <a:pt x="138" y="28"/>
                  </a:lnTo>
                  <a:lnTo>
                    <a:pt x="135" y="28"/>
                  </a:lnTo>
                  <a:lnTo>
                    <a:pt x="134" y="28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28" y="44"/>
                  </a:lnTo>
                  <a:lnTo>
                    <a:pt x="127" y="46"/>
                  </a:lnTo>
                  <a:lnTo>
                    <a:pt x="125" y="45"/>
                  </a:lnTo>
                  <a:lnTo>
                    <a:pt x="120" y="43"/>
                  </a:lnTo>
                  <a:lnTo>
                    <a:pt x="116" y="41"/>
                  </a:lnTo>
                  <a:lnTo>
                    <a:pt x="115" y="48"/>
                  </a:lnTo>
                  <a:lnTo>
                    <a:pt x="112" y="60"/>
                  </a:lnTo>
                  <a:lnTo>
                    <a:pt x="109" y="68"/>
                  </a:lnTo>
                  <a:lnTo>
                    <a:pt x="104" y="73"/>
                  </a:lnTo>
                  <a:lnTo>
                    <a:pt x="103" y="78"/>
                  </a:lnTo>
                  <a:lnTo>
                    <a:pt x="104" y="86"/>
                  </a:lnTo>
                  <a:lnTo>
                    <a:pt x="100" y="89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3" y="103"/>
                  </a:lnTo>
                  <a:lnTo>
                    <a:pt x="69" y="100"/>
                  </a:lnTo>
                  <a:lnTo>
                    <a:pt x="63" y="107"/>
                  </a:lnTo>
                  <a:lnTo>
                    <a:pt x="61" y="107"/>
                  </a:lnTo>
                  <a:lnTo>
                    <a:pt x="56" y="105"/>
                  </a:lnTo>
                  <a:lnTo>
                    <a:pt x="50" y="100"/>
                  </a:lnTo>
                  <a:lnTo>
                    <a:pt x="49" y="97"/>
                  </a:lnTo>
                  <a:lnTo>
                    <a:pt x="46" y="97"/>
                  </a:lnTo>
                  <a:lnTo>
                    <a:pt x="45" y="99"/>
                  </a:lnTo>
                  <a:lnTo>
                    <a:pt x="43" y="103"/>
                  </a:lnTo>
                  <a:lnTo>
                    <a:pt x="39" y="109"/>
                  </a:lnTo>
                  <a:lnTo>
                    <a:pt x="28" y="113"/>
                  </a:lnTo>
                  <a:lnTo>
                    <a:pt x="25" y="118"/>
                  </a:lnTo>
                  <a:lnTo>
                    <a:pt x="22" y="127"/>
                  </a:lnTo>
                  <a:lnTo>
                    <a:pt x="18" y="128"/>
                  </a:lnTo>
                  <a:lnTo>
                    <a:pt x="15" y="130"/>
                  </a:lnTo>
                  <a:lnTo>
                    <a:pt x="10" y="133"/>
                  </a:lnTo>
                  <a:lnTo>
                    <a:pt x="6" y="136"/>
                  </a:lnTo>
                  <a:lnTo>
                    <a:pt x="0" y="139"/>
                  </a:lnTo>
                  <a:lnTo>
                    <a:pt x="64" y="133"/>
                  </a:lnTo>
                  <a:lnTo>
                    <a:pt x="116" y="127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Freeform 40"/>
            <p:cNvSpPr>
              <a:spLocks/>
            </p:cNvSpPr>
            <p:nvPr/>
          </p:nvSpPr>
          <p:spPr bwMode="auto">
            <a:xfrm>
              <a:off x="7406291" y="2750011"/>
              <a:ext cx="269831" cy="209119"/>
            </a:xfrm>
            <a:custGeom>
              <a:avLst/>
              <a:gdLst>
                <a:gd name="T0" fmla="*/ 94 w 189"/>
                <a:gd name="T1" fmla="*/ 4 h 147"/>
                <a:gd name="T2" fmla="*/ 79 w 189"/>
                <a:gd name="T3" fmla="*/ 0 h 147"/>
                <a:gd name="T4" fmla="*/ 67 w 189"/>
                <a:gd name="T5" fmla="*/ 4 h 147"/>
                <a:gd name="T6" fmla="*/ 58 w 189"/>
                <a:gd name="T7" fmla="*/ 6 h 147"/>
                <a:gd name="T8" fmla="*/ 39 w 189"/>
                <a:gd name="T9" fmla="*/ 4 h 147"/>
                <a:gd name="T10" fmla="*/ 26 w 189"/>
                <a:gd name="T11" fmla="*/ 7 h 147"/>
                <a:gd name="T12" fmla="*/ 12 w 189"/>
                <a:gd name="T13" fmla="*/ 18 h 147"/>
                <a:gd name="T14" fmla="*/ 11 w 189"/>
                <a:gd name="T15" fmla="*/ 22 h 147"/>
                <a:gd name="T16" fmla="*/ 5 w 189"/>
                <a:gd name="T17" fmla="*/ 26 h 147"/>
                <a:gd name="T18" fmla="*/ 0 w 189"/>
                <a:gd name="T19" fmla="*/ 32 h 147"/>
                <a:gd name="T20" fmla="*/ 4 w 189"/>
                <a:gd name="T21" fmla="*/ 37 h 147"/>
                <a:gd name="T22" fmla="*/ 19 w 189"/>
                <a:gd name="T23" fmla="*/ 45 h 147"/>
                <a:gd name="T24" fmla="*/ 24 w 189"/>
                <a:gd name="T25" fmla="*/ 53 h 147"/>
                <a:gd name="T26" fmla="*/ 34 w 189"/>
                <a:gd name="T27" fmla="*/ 64 h 147"/>
                <a:gd name="T28" fmla="*/ 55 w 189"/>
                <a:gd name="T29" fmla="*/ 81 h 147"/>
                <a:gd name="T30" fmla="*/ 66 w 189"/>
                <a:gd name="T31" fmla="*/ 96 h 147"/>
                <a:gd name="T32" fmla="*/ 76 w 189"/>
                <a:gd name="T33" fmla="*/ 102 h 147"/>
                <a:gd name="T34" fmla="*/ 82 w 189"/>
                <a:gd name="T35" fmla="*/ 107 h 147"/>
                <a:gd name="T36" fmla="*/ 87 w 189"/>
                <a:gd name="T37" fmla="*/ 114 h 147"/>
                <a:gd name="T38" fmla="*/ 89 w 189"/>
                <a:gd name="T39" fmla="*/ 119 h 147"/>
                <a:gd name="T40" fmla="*/ 91 w 189"/>
                <a:gd name="T41" fmla="*/ 124 h 147"/>
                <a:gd name="T42" fmla="*/ 95 w 189"/>
                <a:gd name="T43" fmla="*/ 125 h 147"/>
                <a:gd name="T44" fmla="*/ 98 w 189"/>
                <a:gd name="T45" fmla="*/ 128 h 147"/>
                <a:gd name="T46" fmla="*/ 99 w 189"/>
                <a:gd name="T47" fmla="*/ 133 h 147"/>
                <a:gd name="T48" fmla="*/ 103 w 189"/>
                <a:gd name="T49" fmla="*/ 138 h 147"/>
                <a:gd name="T50" fmla="*/ 104 w 189"/>
                <a:gd name="T51" fmla="*/ 145 h 147"/>
                <a:gd name="T52" fmla="*/ 108 w 189"/>
                <a:gd name="T53" fmla="*/ 147 h 147"/>
                <a:gd name="T54" fmla="*/ 110 w 189"/>
                <a:gd name="T55" fmla="*/ 140 h 147"/>
                <a:gd name="T56" fmla="*/ 116 w 189"/>
                <a:gd name="T57" fmla="*/ 140 h 147"/>
                <a:gd name="T58" fmla="*/ 117 w 189"/>
                <a:gd name="T59" fmla="*/ 137 h 147"/>
                <a:gd name="T60" fmla="*/ 112 w 189"/>
                <a:gd name="T61" fmla="*/ 136 h 147"/>
                <a:gd name="T62" fmla="*/ 110 w 189"/>
                <a:gd name="T63" fmla="*/ 133 h 147"/>
                <a:gd name="T64" fmla="*/ 115 w 189"/>
                <a:gd name="T65" fmla="*/ 132 h 147"/>
                <a:gd name="T66" fmla="*/ 119 w 189"/>
                <a:gd name="T67" fmla="*/ 135 h 147"/>
                <a:gd name="T68" fmla="*/ 124 w 189"/>
                <a:gd name="T69" fmla="*/ 128 h 147"/>
                <a:gd name="T70" fmla="*/ 123 w 189"/>
                <a:gd name="T71" fmla="*/ 123 h 147"/>
                <a:gd name="T72" fmla="*/ 130 w 189"/>
                <a:gd name="T73" fmla="*/ 123 h 147"/>
                <a:gd name="T74" fmla="*/ 135 w 189"/>
                <a:gd name="T75" fmla="*/ 119 h 147"/>
                <a:gd name="T76" fmla="*/ 131 w 189"/>
                <a:gd name="T77" fmla="*/ 118 h 147"/>
                <a:gd name="T78" fmla="*/ 129 w 189"/>
                <a:gd name="T79" fmla="*/ 115 h 147"/>
                <a:gd name="T80" fmla="*/ 133 w 189"/>
                <a:gd name="T81" fmla="*/ 115 h 147"/>
                <a:gd name="T82" fmla="*/ 138 w 189"/>
                <a:gd name="T83" fmla="*/ 117 h 147"/>
                <a:gd name="T84" fmla="*/ 145 w 189"/>
                <a:gd name="T85" fmla="*/ 110 h 147"/>
                <a:gd name="T86" fmla="*/ 141 w 189"/>
                <a:gd name="T87" fmla="*/ 105 h 147"/>
                <a:gd name="T88" fmla="*/ 143 w 189"/>
                <a:gd name="T89" fmla="*/ 103 h 147"/>
                <a:gd name="T90" fmla="*/ 149 w 189"/>
                <a:gd name="T91" fmla="*/ 103 h 147"/>
                <a:gd name="T92" fmla="*/ 155 w 189"/>
                <a:gd name="T93" fmla="*/ 93 h 147"/>
                <a:gd name="T94" fmla="*/ 164 w 189"/>
                <a:gd name="T95" fmla="*/ 89 h 147"/>
                <a:gd name="T96" fmla="*/ 169 w 189"/>
                <a:gd name="T97" fmla="*/ 81 h 147"/>
                <a:gd name="T98" fmla="*/ 165 w 189"/>
                <a:gd name="T99" fmla="*/ 75 h 147"/>
                <a:gd name="T100" fmla="*/ 169 w 189"/>
                <a:gd name="T101" fmla="*/ 75 h 147"/>
                <a:gd name="T102" fmla="*/ 170 w 189"/>
                <a:gd name="T103" fmla="*/ 70 h 147"/>
                <a:gd name="T104" fmla="*/ 175 w 189"/>
                <a:gd name="T105" fmla="*/ 60 h 147"/>
                <a:gd name="T106" fmla="*/ 178 w 189"/>
                <a:gd name="T107" fmla="*/ 54 h 147"/>
                <a:gd name="T108" fmla="*/ 187 w 189"/>
                <a:gd name="T109" fmla="*/ 46 h 147"/>
                <a:gd name="T110" fmla="*/ 138 w 189"/>
                <a:gd name="T111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9" h="147">
                  <a:moveTo>
                    <a:pt x="98" y="1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9" y="117"/>
                    <a:pt x="89" y="117"/>
                    <a:pt x="89" y="117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1" y="124"/>
                    <a:pt x="91" y="124"/>
                    <a:pt x="91" y="124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5" y="125"/>
                    <a:pt x="95" y="125"/>
                    <a:pt x="95" y="125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42"/>
                    <a:pt x="103" y="142"/>
                    <a:pt x="103" y="142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40"/>
                    <a:pt x="118" y="139"/>
                    <a:pt x="118" y="139"/>
                  </a:cubicBezTo>
                  <a:cubicBezTo>
                    <a:pt x="118" y="138"/>
                    <a:pt x="117" y="137"/>
                    <a:pt x="117" y="137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6" y="137"/>
                    <a:pt x="112" y="136"/>
                    <a:pt x="112" y="136"/>
                  </a:cubicBezTo>
                  <a:cubicBezTo>
                    <a:pt x="111" y="136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5" y="132"/>
                    <a:pt x="115" y="132"/>
                    <a:pt x="115" y="132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3" y="118"/>
                    <a:pt x="133" y="118"/>
                    <a:pt x="133" y="118"/>
                  </a:cubicBezTo>
                  <a:cubicBezTo>
                    <a:pt x="131" y="118"/>
                    <a:pt x="131" y="118"/>
                    <a:pt x="131" y="118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6" y="117"/>
                    <a:pt x="136" y="117"/>
                    <a:pt x="136" y="117"/>
                  </a:cubicBezTo>
                  <a:cubicBezTo>
                    <a:pt x="138" y="117"/>
                    <a:pt x="138" y="117"/>
                    <a:pt x="138" y="117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4"/>
                    <a:pt x="141" y="104"/>
                    <a:pt x="141" y="104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64" y="89"/>
                    <a:pt x="164" y="89"/>
                    <a:pt x="164" y="89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67" y="79"/>
                    <a:pt x="167" y="79"/>
                    <a:pt x="167" y="79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7" y="75"/>
                    <a:pt x="167" y="75"/>
                    <a:pt x="167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0" y="70"/>
                    <a:pt x="170" y="70"/>
                    <a:pt x="170" y="70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7" y="56"/>
                    <a:pt x="177" y="56"/>
                    <a:pt x="177" y="56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38" y="6"/>
                    <a:pt x="138" y="6"/>
                    <a:pt x="138" y="6"/>
                  </a:cubicBezTo>
                  <a:lnTo>
                    <a:pt x="98" y="14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Freeform 41"/>
            <p:cNvSpPr>
              <a:spLocks/>
            </p:cNvSpPr>
            <p:nvPr/>
          </p:nvSpPr>
          <p:spPr bwMode="auto">
            <a:xfrm>
              <a:off x="7128028" y="2788799"/>
              <a:ext cx="212492" cy="340661"/>
            </a:xfrm>
            <a:custGeom>
              <a:avLst/>
              <a:gdLst>
                <a:gd name="T0" fmla="*/ 39 w 126"/>
                <a:gd name="T1" fmla="*/ 183 h 202"/>
                <a:gd name="T2" fmla="*/ 33 w 126"/>
                <a:gd name="T3" fmla="*/ 176 h 202"/>
                <a:gd name="T4" fmla="*/ 36 w 126"/>
                <a:gd name="T5" fmla="*/ 172 h 202"/>
                <a:gd name="T6" fmla="*/ 51 w 126"/>
                <a:gd name="T7" fmla="*/ 168 h 202"/>
                <a:gd name="T8" fmla="*/ 125 w 126"/>
                <a:gd name="T9" fmla="*/ 161 h 202"/>
                <a:gd name="T10" fmla="*/ 120 w 126"/>
                <a:gd name="T11" fmla="*/ 153 h 202"/>
                <a:gd name="T12" fmla="*/ 119 w 126"/>
                <a:gd name="T13" fmla="*/ 148 h 202"/>
                <a:gd name="T14" fmla="*/ 120 w 126"/>
                <a:gd name="T15" fmla="*/ 141 h 202"/>
                <a:gd name="T16" fmla="*/ 116 w 126"/>
                <a:gd name="T17" fmla="*/ 130 h 202"/>
                <a:gd name="T18" fmla="*/ 119 w 126"/>
                <a:gd name="T19" fmla="*/ 123 h 202"/>
                <a:gd name="T20" fmla="*/ 116 w 126"/>
                <a:gd name="T21" fmla="*/ 117 h 202"/>
                <a:gd name="T22" fmla="*/ 122 w 126"/>
                <a:gd name="T23" fmla="*/ 110 h 202"/>
                <a:gd name="T24" fmla="*/ 119 w 126"/>
                <a:gd name="T25" fmla="*/ 104 h 202"/>
                <a:gd name="T26" fmla="*/ 115 w 126"/>
                <a:gd name="T27" fmla="*/ 95 h 202"/>
                <a:gd name="T28" fmla="*/ 106 w 126"/>
                <a:gd name="T29" fmla="*/ 75 h 202"/>
                <a:gd name="T30" fmla="*/ 89 w 126"/>
                <a:gd name="T31" fmla="*/ 12 h 202"/>
                <a:gd name="T32" fmla="*/ 94 w 126"/>
                <a:gd name="T33" fmla="*/ 0 h 202"/>
                <a:gd name="T34" fmla="*/ 1 w 126"/>
                <a:gd name="T35" fmla="*/ 7 h 202"/>
                <a:gd name="T36" fmla="*/ 0 w 126"/>
                <a:gd name="T37" fmla="*/ 106 h 202"/>
                <a:gd name="T38" fmla="*/ 6 w 126"/>
                <a:gd name="T39" fmla="*/ 196 h 202"/>
                <a:gd name="T40" fmla="*/ 11 w 126"/>
                <a:gd name="T41" fmla="*/ 197 h 202"/>
                <a:gd name="T42" fmla="*/ 16 w 126"/>
                <a:gd name="T43" fmla="*/ 195 h 202"/>
                <a:gd name="T44" fmla="*/ 16 w 126"/>
                <a:gd name="T45" fmla="*/ 187 h 202"/>
                <a:gd name="T46" fmla="*/ 21 w 126"/>
                <a:gd name="T47" fmla="*/ 184 h 202"/>
                <a:gd name="T48" fmla="*/ 22 w 126"/>
                <a:gd name="T49" fmla="*/ 189 h 202"/>
                <a:gd name="T50" fmla="*/ 22 w 126"/>
                <a:gd name="T51" fmla="*/ 193 h 202"/>
                <a:gd name="T52" fmla="*/ 25 w 126"/>
                <a:gd name="T53" fmla="*/ 195 h 202"/>
                <a:gd name="T54" fmla="*/ 27 w 126"/>
                <a:gd name="T55" fmla="*/ 199 h 202"/>
                <a:gd name="T56" fmla="*/ 25 w 126"/>
                <a:gd name="T57" fmla="*/ 202 h 202"/>
                <a:gd name="T58" fmla="*/ 31 w 126"/>
                <a:gd name="T59" fmla="*/ 200 h 202"/>
                <a:gd name="T60" fmla="*/ 38 w 126"/>
                <a:gd name="T61" fmla="*/ 197 h 202"/>
                <a:gd name="T62" fmla="*/ 43 w 126"/>
                <a:gd name="T63" fmla="*/ 196 h 202"/>
                <a:gd name="T64" fmla="*/ 44 w 126"/>
                <a:gd name="T65" fmla="*/ 19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202">
                  <a:moveTo>
                    <a:pt x="40" y="188"/>
                  </a:moveTo>
                  <a:lnTo>
                    <a:pt x="39" y="183"/>
                  </a:lnTo>
                  <a:lnTo>
                    <a:pt x="35" y="178"/>
                  </a:lnTo>
                  <a:lnTo>
                    <a:pt x="33" y="176"/>
                  </a:lnTo>
                  <a:lnTo>
                    <a:pt x="33" y="173"/>
                  </a:lnTo>
                  <a:lnTo>
                    <a:pt x="36" y="172"/>
                  </a:lnTo>
                  <a:lnTo>
                    <a:pt x="43" y="170"/>
                  </a:lnTo>
                  <a:lnTo>
                    <a:pt x="51" y="168"/>
                  </a:lnTo>
                  <a:lnTo>
                    <a:pt x="126" y="162"/>
                  </a:lnTo>
                  <a:lnTo>
                    <a:pt x="125" y="161"/>
                  </a:lnTo>
                  <a:lnTo>
                    <a:pt x="121" y="156"/>
                  </a:lnTo>
                  <a:lnTo>
                    <a:pt x="120" y="153"/>
                  </a:lnTo>
                  <a:lnTo>
                    <a:pt x="118" y="150"/>
                  </a:lnTo>
                  <a:lnTo>
                    <a:pt x="119" y="148"/>
                  </a:lnTo>
                  <a:lnTo>
                    <a:pt x="121" y="146"/>
                  </a:lnTo>
                  <a:lnTo>
                    <a:pt x="120" y="141"/>
                  </a:lnTo>
                  <a:lnTo>
                    <a:pt x="118" y="138"/>
                  </a:lnTo>
                  <a:lnTo>
                    <a:pt x="116" y="130"/>
                  </a:lnTo>
                  <a:lnTo>
                    <a:pt x="116" y="125"/>
                  </a:lnTo>
                  <a:lnTo>
                    <a:pt x="119" y="123"/>
                  </a:lnTo>
                  <a:lnTo>
                    <a:pt x="120" y="119"/>
                  </a:lnTo>
                  <a:lnTo>
                    <a:pt x="116" y="117"/>
                  </a:lnTo>
                  <a:lnTo>
                    <a:pt x="121" y="114"/>
                  </a:lnTo>
                  <a:lnTo>
                    <a:pt x="122" y="110"/>
                  </a:lnTo>
                  <a:lnTo>
                    <a:pt x="120" y="108"/>
                  </a:lnTo>
                  <a:lnTo>
                    <a:pt x="119" y="104"/>
                  </a:lnTo>
                  <a:lnTo>
                    <a:pt x="119" y="100"/>
                  </a:lnTo>
                  <a:lnTo>
                    <a:pt x="115" y="95"/>
                  </a:lnTo>
                  <a:lnTo>
                    <a:pt x="108" y="83"/>
                  </a:lnTo>
                  <a:lnTo>
                    <a:pt x="106" y="75"/>
                  </a:lnTo>
                  <a:lnTo>
                    <a:pt x="96" y="41"/>
                  </a:lnTo>
                  <a:lnTo>
                    <a:pt x="89" y="12"/>
                  </a:lnTo>
                  <a:lnTo>
                    <a:pt x="87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" y="7"/>
                  </a:lnTo>
                  <a:lnTo>
                    <a:pt x="1" y="14"/>
                  </a:lnTo>
                  <a:lnTo>
                    <a:pt x="0" y="106"/>
                  </a:lnTo>
                  <a:lnTo>
                    <a:pt x="0" y="155"/>
                  </a:lnTo>
                  <a:lnTo>
                    <a:pt x="6" y="196"/>
                  </a:lnTo>
                  <a:lnTo>
                    <a:pt x="8" y="196"/>
                  </a:lnTo>
                  <a:lnTo>
                    <a:pt x="11" y="197"/>
                  </a:lnTo>
                  <a:lnTo>
                    <a:pt x="15" y="198"/>
                  </a:lnTo>
                  <a:lnTo>
                    <a:pt x="16" y="195"/>
                  </a:lnTo>
                  <a:lnTo>
                    <a:pt x="15" y="191"/>
                  </a:lnTo>
                  <a:lnTo>
                    <a:pt x="16" y="187"/>
                  </a:lnTo>
                  <a:lnTo>
                    <a:pt x="18" y="185"/>
                  </a:lnTo>
                  <a:lnTo>
                    <a:pt x="21" y="184"/>
                  </a:lnTo>
                  <a:lnTo>
                    <a:pt x="22" y="186"/>
                  </a:lnTo>
                  <a:lnTo>
                    <a:pt x="22" y="189"/>
                  </a:lnTo>
                  <a:lnTo>
                    <a:pt x="21" y="191"/>
                  </a:lnTo>
                  <a:lnTo>
                    <a:pt x="22" y="193"/>
                  </a:lnTo>
                  <a:lnTo>
                    <a:pt x="23" y="194"/>
                  </a:lnTo>
                  <a:lnTo>
                    <a:pt x="25" y="195"/>
                  </a:lnTo>
                  <a:lnTo>
                    <a:pt x="27" y="197"/>
                  </a:lnTo>
                  <a:lnTo>
                    <a:pt x="27" y="199"/>
                  </a:lnTo>
                  <a:lnTo>
                    <a:pt x="27" y="200"/>
                  </a:lnTo>
                  <a:lnTo>
                    <a:pt x="25" y="202"/>
                  </a:lnTo>
                  <a:lnTo>
                    <a:pt x="27" y="201"/>
                  </a:lnTo>
                  <a:lnTo>
                    <a:pt x="31" y="200"/>
                  </a:lnTo>
                  <a:lnTo>
                    <a:pt x="36" y="199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43" y="196"/>
                  </a:lnTo>
                  <a:lnTo>
                    <a:pt x="44" y="195"/>
                  </a:lnTo>
                  <a:lnTo>
                    <a:pt x="44" y="195"/>
                  </a:lnTo>
                  <a:lnTo>
                    <a:pt x="40" y="188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Freeform 42"/>
            <p:cNvSpPr>
              <a:spLocks/>
            </p:cNvSpPr>
            <p:nvPr/>
          </p:nvSpPr>
          <p:spPr bwMode="auto">
            <a:xfrm>
              <a:off x="6942519" y="2800604"/>
              <a:ext cx="195628" cy="342348"/>
            </a:xfrm>
            <a:custGeom>
              <a:avLst/>
              <a:gdLst>
                <a:gd name="T0" fmla="*/ 110 w 116"/>
                <a:gd name="T1" fmla="*/ 99 h 203"/>
                <a:gd name="T2" fmla="*/ 111 w 116"/>
                <a:gd name="T3" fmla="*/ 0 h 203"/>
                <a:gd name="T4" fmla="*/ 41 w 116"/>
                <a:gd name="T5" fmla="*/ 5 h 203"/>
                <a:gd name="T6" fmla="*/ 38 w 116"/>
                <a:gd name="T7" fmla="*/ 10 h 203"/>
                <a:gd name="T8" fmla="*/ 35 w 116"/>
                <a:gd name="T9" fmla="*/ 15 h 203"/>
                <a:gd name="T10" fmla="*/ 32 w 116"/>
                <a:gd name="T11" fmla="*/ 17 h 203"/>
                <a:gd name="T12" fmla="*/ 30 w 116"/>
                <a:gd name="T13" fmla="*/ 26 h 203"/>
                <a:gd name="T14" fmla="*/ 22 w 116"/>
                <a:gd name="T15" fmla="*/ 37 h 203"/>
                <a:gd name="T16" fmla="*/ 18 w 116"/>
                <a:gd name="T17" fmla="*/ 44 h 203"/>
                <a:gd name="T18" fmla="*/ 18 w 116"/>
                <a:gd name="T19" fmla="*/ 48 h 203"/>
                <a:gd name="T20" fmla="*/ 17 w 116"/>
                <a:gd name="T21" fmla="*/ 54 h 203"/>
                <a:gd name="T22" fmla="*/ 13 w 116"/>
                <a:gd name="T23" fmla="*/ 58 h 203"/>
                <a:gd name="T24" fmla="*/ 12 w 116"/>
                <a:gd name="T25" fmla="*/ 62 h 203"/>
                <a:gd name="T26" fmla="*/ 11 w 116"/>
                <a:gd name="T27" fmla="*/ 66 h 203"/>
                <a:gd name="T28" fmla="*/ 14 w 116"/>
                <a:gd name="T29" fmla="*/ 70 h 203"/>
                <a:gd name="T30" fmla="*/ 14 w 116"/>
                <a:gd name="T31" fmla="*/ 78 h 203"/>
                <a:gd name="T32" fmla="*/ 14 w 116"/>
                <a:gd name="T33" fmla="*/ 84 h 203"/>
                <a:gd name="T34" fmla="*/ 11 w 116"/>
                <a:gd name="T35" fmla="*/ 89 h 203"/>
                <a:gd name="T36" fmla="*/ 15 w 116"/>
                <a:gd name="T37" fmla="*/ 94 h 203"/>
                <a:gd name="T38" fmla="*/ 11 w 116"/>
                <a:gd name="T39" fmla="*/ 98 h 203"/>
                <a:gd name="T40" fmla="*/ 15 w 116"/>
                <a:gd name="T41" fmla="*/ 102 h 203"/>
                <a:gd name="T42" fmla="*/ 16 w 116"/>
                <a:gd name="T43" fmla="*/ 108 h 203"/>
                <a:gd name="T44" fmla="*/ 19 w 116"/>
                <a:gd name="T45" fmla="*/ 112 h 203"/>
                <a:gd name="T46" fmla="*/ 19 w 116"/>
                <a:gd name="T47" fmla="*/ 123 h 203"/>
                <a:gd name="T48" fmla="*/ 15 w 116"/>
                <a:gd name="T49" fmla="*/ 126 h 203"/>
                <a:gd name="T50" fmla="*/ 14 w 116"/>
                <a:gd name="T51" fmla="*/ 132 h 203"/>
                <a:gd name="T52" fmla="*/ 8 w 116"/>
                <a:gd name="T53" fmla="*/ 140 h 203"/>
                <a:gd name="T54" fmla="*/ 6 w 116"/>
                <a:gd name="T55" fmla="*/ 149 h 203"/>
                <a:gd name="T56" fmla="*/ 4 w 116"/>
                <a:gd name="T57" fmla="*/ 153 h 203"/>
                <a:gd name="T58" fmla="*/ 4 w 116"/>
                <a:gd name="T59" fmla="*/ 160 h 203"/>
                <a:gd name="T60" fmla="*/ 0 w 116"/>
                <a:gd name="T61" fmla="*/ 164 h 203"/>
                <a:gd name="T62" fmla="*/ 1 w 116"/>
                <a:gd name="T63" fmla="*/ 171 h 203"/>
                <a:gd name="T64" fmla="*/ 65 w 116"/>
                <a:gd name="T65" fmla="*/ 184 h 203"/>
                <a:gd name="T66" fmla="*/ 70 w 116"/>
                <a:gd name="T67" fmla="*/ 192 h 203"/>
                <a:gd name="T68" fmla="*/ 71 w 116"/>
                <a:gd name="T69" fmla="*/ 203 h 203"/>
                <a:gd name="T70" fmla="*/ 72 w 116"/>
                <a:gd name="T71" fmla="*/ 203 h 203"/>
                <a:gd name="T72" fmla="*/ 79 w 116"/>
                <a:gd name="T73" fmla="*/ 199 h 203"/>
                <a:gd name="T74" fmla="*/ 82 w 116"/>
                <a:gd name="T75" fmla="*/ 193 h 203"/>
                <a:gd name="T76" fmla="*/ 89 w 116"/>
                <a:gd name="T77" fmla="*/ 193 h 203"/>
                <a:gd name="T78" fmla="*/ 98 w 116"/>
                <a:gd name="T79" fmla="*/ 190 h 203"/>
                <a:gd name="T80" fmla="*/ 104 w 116"/>
                <a:gd name="T81" fmla="*/ 190 h 203"/>
                <a:gd name="T82" fmla="*/ 109 w 116"/>
                <a:gd name="T83" fmla="*/ 190 h 203"/>
                <a:gd name="T84" fmla="*/ 115 w 116"/>
                <a:gd name="T85" fmla="*/ 190 h 203"/>
                <a:gd name="T86" fmla="*/ 116 w 116"/>
                <a:gd name="T87" fmla="*/ 189 h 203"/>
                <a:gd name="T88" fmla="*/ 110 w 116"/>
                <a:gd name="T89" fmla="*/ 14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" h="203">
                  <a:moveTo>
                    <a:pt x="110" y="148"/>
                  </a:moveTo>
                  <a:lnTo>
                    <a:pt x="110" y="99"/>
                  </a:lnTo>
                  <a:lnTo>
                    <a:pt x="111" y="7"/>
                  </a:lnTo>
                  <a:lnTo>
                    <a:pt x="11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2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5" y="15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30" y="22"/>
                  </a:lnTo>
                  <a:lnTo>
                    <a:pt x="30" y="26"/>
                  </a:lnTo>
                  <a:lnTo>
                    <a:pt x="27" y="31"/>
                  </a:lnTo>
                  <a:lnTo>
                    <a:pt x="22" y="37"/>
                  </a:lnTo>
                  <a:lnTo>
                    <a:pt x="19" y="40"/>
                  </a:lnTo>
                  <a:lnTo>
                    <a:pt x="18" y="44"/>
                  </a:lnTo>
                  <a:lnTo>
                    <a:pt x="20" y="45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8"/>
                  </a:lnTo>
                  <a:lnTo>
                    <a:pt x="11" y="61"/>
                  </a:lnTo>
                  <a:lnTo>
                    <a:pt x="12" y="62"/>
                  </a:lnTo>
                  <a:lnTo>
                    <a:pt x="11" y="64"/>
                  </a:lnTo>
                  <a:lnTo>
                    <a:pt x="11" y="66"/>
                  </a:lnTo>
                  <a:lnTo>
                    <a:pt x="12" y="67"/>
                  </a:lnTo>
                  <a:lnTo>
                    <a:pt x="14" y="70"/>
                  </a:lnTo>
                  <a:lnTo>
                    <a:pt x="14" y="72"/>
                  </a:lnTo>
                  <a:lnTo>
                    <a:pt x="14" y="78"/>
                  </a:lnTo>
                  <a:lnTo>
                    <a:pt x="15" y="81"/>
                  </a:lnTo>
                  <a:lnTo>
                    <a:pt x="14" y="84"/>
                  </a:lnTo>
                  <a:lnTo>
                    <a:pt x="12" y="89"/>
                  </a:lnTo>
                  <a:lnTo>
                    <a:pt x="11" y="89"/>
                  </a:lnTo>
                  <a:lnTo>
                    <a:pt x="14" y="91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1" y="98"/>
                  </a:lnTo>
                  <a:lnTo>
                    <a:pt x="14" y="100"/>
                  </a:lnTo>
                  <a:lnTo>
                    <a:pt x="15" y="102"/>
                  </a:lnTo>
                  <a:lnTo>
                    <a:pt x="15" y="103"/>
                  </a:lnTo>
                  <a:lnTo>
                    <a:pt x="16" y="108"/>
                  </a:lnTo>
                  <a:lnTo>
                    <a:pt x="16" y="110"/>
                  </a:lnTo>
                  <a:lnTo>
                    <a:pt x="19" y="112"/>
                  </a:lnTo>
                  <a:lnTo>
                    <a:pt x="20" y="115"/>
                  </a:lnTo>
                  <a:lnTo>
                    <a:pt x="19" y="123"/>
                  </a:lnTo>
                  <a:lnTo>
                    <a:pt x="16" y="126"/>
                  </a:lnTo>
                  <a:lnTo>
                    <a:pt x="15" y="126"/>
                  </a:lnTo>
                  <a:lnTo>
                    <a:pt x="15" y="130"/>
                  </a:lnTo>
                  <a:lnTo>
                    <a:pt x="14" y="132"/>
                  </a:lnTo>
                  <a:lnTo>
                    <a:pt x="10" y="138"/>
                  </a:lnTo>
                  <a:lnTo>
                    <a:pt x="8" y="140"/>
                  </a:lnTo>
                  <a:lnTo>
                    <a:pt x="7" y="147"/>
                  </a:lnTo>
                  <a:lnTo>
                    <a:pt x="6" y="149"/>
                  </a:lnTo>
                  <a:lnTo>
                    <a:pt x="5" y="150"/>
                  </a:lnTo>
                  <a:lnTo>
                    <a:pt x="4" y="153"/>
                  </a:lnTo>
                  <a:lnTo>
                    <a:pt x="4" y="155"/>
                  </a:lnTo>
                  <a:lnTo>
                    <a:pt x="4" y="160"/>
                  </a:lnTo>
                  <a:lnTo>
                    <a:pt x="1" y="162"/>
                  </a:lnTo>
                  <a:lnTo>
                    <a:pt x="0" y="164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66" y="168"/>
                  </a:lnTo>
                  <a:lnTo>
                    <a:pt x="65" y="184"/>
                  </a:lnTo>
                  <a:lnTo>
                    <a:pt x="67" y="188"/>
                  </a:lnTo>
                  <a:lnTo>
                    <a:pt x="70" y="192"/>
                  </a:lnTo>
                  <a:lnTo>
                    <a:pt x="71" y="199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2" y="203"/>
                  </a:lnTo>
                  <a:lnTo>
                    <a:pt x="77" y="200"/>
                  </a:lnTo>
                  <a:lnTo>
                    <a:pt x="79" y="199"/>
                  </a:lnTo>
                  <a:lnTo>
                    <a:pt x="82" y="197"/>
                  </a:lnTo>
                  <a:lnTo>
                    <a:pt x="82" y="193"/>
                  </a:lnTo>
                  <a:lnTo>
                    <a:pt x="86" y="193"/>
                  </a:lnTo>
                  <a:lnTo>
                    <a:pt x="89" y="193"/>
                  </a:lnTo>
                  <a:lnTo>
                    <a:pt x="93" y="192"/>
                  </a:lnTo>
                  <a:lnTo>
                    <a:pt x="98" y="190"/>
                  </a:lnTo>
                  <a:lnTo>
                    <a:pt x="102" y="190"/>
                  </a:lnTo>
                  <a:lnTo>
                    <a:pt x="104" y="190"/>
                  </a:lnTo>
                  <a:lnTo>
                    <a:pt x="107" y="190"/>
                  </a:lnTo>
                  <a:lnTo>
                    <a:pt x="109" y="190"/>
                  </a:lnTo>
                  <a:lnTo>
                    <a:pt x="113" y="192"/>
                  </a:lnTo>
                  <a:lnTo>
                    <a:pt x="115" y="190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0" y="148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Freeform 43"/>
            <p:cNvSpPr>
              <a:spLocks/>
            </p:cNvSpPr>
            <p:nvPr/>
          </p:nvSpPr>
          <p:spPr bwMode="auto">
            <a:xfrm>
              <a:off x="7559758" y="2387426"/>
              <a:ext cx="242848" cy="177077"/>
            </a:xfrm>
            <a:custGeom>
              <a:avLst/>
              <a:gdLst>
                <a:gd name="T0" fmla="*/ 0 w 170"/>
                <a:gd name="T1" fmla="*/ 24 h 123"/>
                <a:gd name="T2" fmla="*/ 3 w 170"/>
                <a:gd name="T3" fmla="*/ 44 h 123"/>
                <a:gd name="T4" fmla="*/ 16 w 170"/>
                <a:gd name="T5" fmla="*/ 33 h 123"/>
                <a:gd name="T6" fmla="*/ 28 w 170"/>
                <a:gd name="T7" fmla="*/ 25 h 123"/>
                <a:gd name="T8" fmla="*/ 31 w 170"/>
                <a:gd name="T9" fmla="*/ 27 h 123"/>
                <a:gd name="T10" fmla="*/ 41 w 170"/>
                <a:gd name="T11" fmla="*/ 22 h 123"/>
                <a:gd name="T12" fmla="*/ 63 w 170"/>
                <a:gd name="T13" fmla="*/ 22 h 123"/>
                <a:gd name="T14" fmla="*/ 70 w 170"/>
                <a:gd name="T15" fmla="*/ 36 h 123"/>
                <a:gd name="T16" fmla="*/ 83 w 170"/>
                <a:gd name="T17" fmla="*/ 43 h 123"/>
                <a:gd name="T18" fmla="*/ 93 w 170"/>
                <a:gd name="T19" fmla="*/ 51 h 123"/>
                <a:gd name="T20" fmla="*/ 92 w 170"/>
                <a:gd name="T21" fmla="*/ 60 h 123"/>
                <a:gd name="T22" fmla="*/ 89 w 170"/>
                <a:gd name="T23" fmla="*/ 74 h 123"/>
                <a:gd name="T24" fmla="*/ 94 w 170"/>
                <a:gd name="T25" fmla="*/ 75 h 123"/>
                <a:gd name="T26" fmla="*/ 101 w 170"/>
                <a:gd name="T27" fmla="*/ 75 h 123"/>
                <a:gd name="T28" fmla="*/ 106 w 170"/>
                <a:gd name="T29" fmla="*/ 75 h 123"/>
                <a:gd name="T30" fmla="*/ 122 w 170"/>
                <a:gd name="T31" fmla="*/ 78 h 123"/>
                <a:gd name="T32" fmla="*/ 129 w 170"/>
                <a:gd name="T33" fmla="*/ 79 h 123"/>
                <a:gd name="T34" fmla="*/ 124 w 170"/>
                <a:gd name="T35" fmla="*/ 72 h 123"/>
                <a:gd name="T36" fmla="*/ 124 w 170"/>
                <a:gd name="T37" fmla="*/ 68 h 123"/>
                <a:gd name="T38" fmla="*/ 116 w 170"/>
                <a:gd name="T39" fmla="*/ 57 h 123"/>
                <a:gd name="T40" fmla="*/ 115 w 170"/>
                <a:gd name="T41" fmla="*/ 43 h 123"/>
                <a:gd name="T42" fmla="*/ 113 w 170"/>
                <a:gd name="T43" fmla="*/ 31 h 123"/>
                <a:gd name="T44" fmla="*/ 115 w 170"/>
                <a:gd name="T45" fmla="*/ 28 h 123"/>
                <a:gd name="T46" fmla="*/ 124 w 170"/>
                <a:gd name="T47" fmla="*/ 18 h 123"/>
                <a:gd name="T48" fmla="*/ 129 w 170"/>
                <a:gd name="T49" fmla="*/ 13 h 123"/>
                <a:gd name="T50" fmla="*/ 125 w 170"/>
                <a:gd name="T51" fmla="*/ 21 h 123"/>
                <a:gd name="T52" fmla="*/ 123 w 170"/>
                <a:gd name="T53" fmla="*/ 31 h 123"/>
                <a:gd name="T54" fmla="*/ 122 w 170"/>
                <a:gd name="T55" fmla="*/ 36 h 123"/>
                <a:gd name="T56" fmla="*/ 126 w 170"/>
                <a:gd name="T57" fmla="*/ 41 h 123"/>
                <a:gd name="T58" fmla="*/ 131 w 170"/>
                <a:gd name="T59" fmla="*/ 46 h 123"/>
                <a:gd name="T60" fmla="*/ 134 w 170"/>
                <a:gd name="T61" fmla="*/ 51 h 123"/>
                <a:gd name="T62" fmla="*/ 130 w 170"/>
                <a:gd name="T63" fmla="*/ 57 h 123"/>
                <a:gd name="T64" fmla="*/ 128 w 170"/>
                <a:gd name="T65" fmla="*/ 61 h 123"/>
                <a:gd name="T66" fmla="*/ 129 w 170"/>
                <a:gd name="T67" fmla="*/ 65 h 123"/>
                <a:gd name="T68" fmla="*/ 139 w 170"/>
                <a:gd name="T69" fmla="*/ 66 h 123"/>
                <a:gd name="T70" fmla="*/ 146 w 170"/>
                <a:gd name="T71" fmla="*/ 75 h 123"/>
                <a:gd name="T72" fmla="*/ 147 w 170"/>
                <a:gd name="T73" fmla="*/ 81 h 123"/>
                <a:gd name="T74" fmla="*/ 152 w 170"/>
                <a:gd name="T75" fmla="*/ 89 h 123"/>
                <a:gd name="T76" fmla="*/ 148 w 170"/>
                <a:gd name="T77" fmla="*/ 104 h 123"/>
                <a:gd name="T78" fmla="*/ 149 w 170"/>
                <a:gd name="T79" fmla="*/ 120 h 123"/>
                <a:gd name="T80" fmla="*/ 153 w 170"/>
                <a:gd name="T81" fmla="*/ 116 h 123"/>
                <a:gd name="T82" fmla="*/ 157 w 170"/>
                <a:gd name="T83" fmla="*/ 102 h 123"/>
                <a:gd name="T84" fmla="*/ 157 w 170"/>
                <a:gd name="T85" fmla="*/ 97 h 123"/>
                <a:gd name="T86" fmla="*/ 163 w 170"/>
                <a:gd name="T87" fmla="*/ 91 h 123"/>
                <a:gd name="T88" fmla="*/ 163 w 170"/>
                <a:gd name="T89" fmla="*/ 79 h 123"/>
                <a:gd name="T90" fmla="*/ 167 w 170"/>
                <a:gd name="T91" fmla="*/ 71 h 123"/>
                <a:gd name="T92" fmla="*/ 167 w 170"/>
                <a:gd name="T93" fmla="*/ 77 h 123"/>
                <a:gd name="T94" fmla="*/ 168 w 170"/>
                <a:gd name="T95" fmla="*/ 82 h 123"/>
                <a:gd name="T96" fmla="*/ 170 w 170"/>
                <a:gd name="T97" fmla="*/ 68 h 123"/>
                <a:gd name="T98" fmla="*/ 169 w 170"/>
                <a:gd name="T99" fmla="*/ 54 h 123"/>
                <a:gd name="T100" fmla="*/ 134 w 170"/>
                <a:gd name="T10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23">
                  <a:moveTo>
                    <a:pt x="134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24" y="18"/>
                    <a:pt x="124" y="18"/>
                    <a:pt x="124" y="18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6" y="75"/>
                    <a:pt x="146" y="75"/>
                    <a:pt x="146" y="75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7" y="81"/>
                    <a:pt x="147" y="81"/>
                    <a:pt x="147" y="81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2" y="89"/>
                    <a:pt x="152" y="89"/>
                    <a:pt x="152" y="89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7" y="71"/>
                    <a:pt x="167" y="71"/>
                    <a:pt x="167" y="71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7" y="77"/>
                    <a:pt x="165" y="80"/>
                    <a:pt x="165" y="80"/>
                  </a:cubicBezTo>
                  <a:cubicBezTo>
                    <a:pt x="166" y="81"/>
                    <a:pt x="168" y="82"/>
                    <a:pt x="168" y="82"/>
                  </a:cubicBezTo>
                  <a:cubicBezTo>
                    <a:pt x="170" y="77"/>
                    <a:pt x="170" y="77"/>
                    <a:pt x="170" y="77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48" y="57"/>
                    <a:pt x="148" y="57"/>
                    <a:pt x="148" y="57"/>
                  </a:cubicBezTo>
                  <a:lnTo>
                    <a:pt x="134" y="0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Freeform 44"/>
            <p:cNvSpPr>
              <a:spLocks/>
            </p:cNvSpPr>
            <p:nvPr/>
          </p:nvSpPr>
          <p:spPr bwMode="auto">
            <a:xfrm>
              <a:off x="7411350" y="2367189"/>
              <a:ext cx="249594" cy="246221"/>
            </a:xfrm>
            <a:custGeom>
              <a:avLst/>
              <a:gdLst>
                <a:gd name="T0" fmla="*/ 24 w 148"/>
                <a:gd name="T1" fmla="*/ 136 h 146"/>
                <a:gd name="T2" fmla="*/ 31 w 148"/>
                <a:gd name="T3" fmla="*/ 144 h 146"/>
                <a:gd name="T4" fmla="*/ 38 w 148"/>
                <a:gd name="T5" fmla="*/ 146 h 146"/>
                <a:gd name="T6" fmla="*/ 48 w 148"/>
                <a:gd name="T7" fmla="*/ 142 h 146"/>
                <a:gd name="T8" fmla="*/ 64 w 148"/>
                <a:gd name="T9" fmla="*/ 134 h 146"/>
                <a:gd name="T10" fmla="*/ 79 w 148"/>
                <a:gd name="T11" fmla="*/ 125 h 146"/>
                <a:gd name="T12" fmla="*/ 79 w 148"/>
                <a:gd name="T13" fmla="*/ 112 h 146"/>
                <a:gd name="T14" fmla="*/ 87 w 148"/>
                <a:gd name="T15" fmla="*/ 99 h 146"/>
                <a:gd name="T16" fmla="*/ 91 w 148"/>
                <a:gd name="T17" fmla="*/ 80 h 146"/>
                <a:gd name="T18" fmla="*/ 100 w 148"/>
                <a:gd name="T19" fmla="*/ 84 h 146"/>
                <a:gd name="T20" fmla="*/ 103 w 148"/>
                <a:gd name="T21" fmla="*/ 83 h 146"/>
                <a:gd name="T22" fmla="*/ 108 w 148"/>
                <a:gd name="T23" fmla="*/ 71 h 146"/>
                <a:gd name="T24" fmla="*/ 110 w 148"/>
                <a:gd name="T25" fmla="*/ 67 h 146"/>
                <a:gd name="T26" fmla="*/ 114 w 148"/>
                <a:gd name="T27" fmla="*/ 69 h 146"/>
                <a:gd name="T28" fmla="*/ 122 w 148"/>
                <a:gd name="T29" fmla="*/ 57 h 146"/>
                <a:gd name="T30" fmla="*/ 126 w 148"/>
                <a:gd name="T31" fmla="*/ 47 h 146"/>
                <a:gd name="T32" fmla="*/ 135 w 148"/>
                <a:gd name="T33" fmla="*/ 44 h 146"/>
                <a:gd name="T34" fmla="*/ 143 w 148"/>
                <a:gd name="T35" fmla="*/ 47 h 146"/>
                <a:gd name="T36" fmla="*/ 148 w 148"/>
                <a:gd name="T37" fmla="*/ 43 h 146"/>
                <a:gd name="T38" fmla="*/ 145 w 148"/>
                <a:gd name="T39" fmla="*/ 36 h 146"/>
                <a:gd name="T40" fmla="*/ 130 w 148"/>
                <a:gd name="T41" fmla="*/ 28 h 146"/>
                <a:gd name="T42" fmla="*/ 120 w 148"/>
                <a:gd name="T43" fmla="*/ 31 h 146"/>
                <a:gd name="T44" fmla="*/ 113 w 148"/>
                <a:gd name="T45" fmla="*/ 34 h 146"/>
                <a:gd name="T46" fmla="*/ 107 w 148"/>
                <a:gd name="T47" fmla="*/ 40 h 146"/>
                <a:gd name="T48" fmla="*/ 94 w 148"/>
                <a:gd name="T49" fmla="*/ 50 h 146"/>
                <a:gd name="T50" fmla="*/ 88 w 148"/>
                <a:gd name="T51" fmla="*/ 33 h 146"/>
                <a:gd name="T52" fmla="*/ 51 w 148"/>
                <a:gd name="T53" fmla="*/ 0 h 146"/>
                <a:gd name="T54" fmla="*/ 47 w 148"/>
                <a:gd name="T55" fmla="*/ 3 h 146"/>
                <a:gd name="T56" fmla="*/ 48 w 148"/>
                <a:gd name="T57" fmla="*/ 7 h 146"/>
                <a:gd name="T58" fmla="*/ 48 w 148"/>
                <a:gd name="T59" fmla="*/ 19 h 146"/>
                <a:gd name="T60" fmla="*/ 47 w 148"/>
                <a:gd name="T61" fmla="*/ 28 h 146"/>
                <a:gd name="T62" fmla="*/ 46 w 148"/>
                <a:gd name="T63" fmla="*/ 39 h 146"/>
                <a:gd name="T64" fmla="*/ 36 w 148"/>
                <a:gd name="T65" fmla="*/ 51 h 146"/>
                <a:gd name="T66" fmla="*/ 28 w 148"/>
                <a:gd name="T67" fmla="*/ 55 h 146"/>
                <a:gd name="T68" fmla="*/ 21 w 148"/>
                <a:gd name="T69" fmla="*/ 65 h 146"/>
                <a:gd name="T70" fmla="*/ 19 w 148"/>
                <a:gd name="T71" fmla="*/ 76 h 146"/>
                <a:gd name="T72" fmla="*/ 12 w 148"/>
                <a:gd name="T73" fmla="*/ 76 h 146"/>
                <a:gd name="T74" fmla="*/ 9 w 148"/>
                <a:gd name="T75" fmla="*/ 91 h 146"/>
                <a:gd name="T76" fmla="*/ 3 w 148"/>
                <a:gd name="T77" fmla="*/ 98 h 146"/>
                <a:gd name="T78" fmla="*/ 3 w 148"/>
                <a:gd name="T79" fmla="*/ 114 h 146"/>
                <a:gd name="T80" fmla="*/ 10 w 148"/>
                <a:gd name="T81" fmla="*/ 127 h 146"/>
                <a:gd name="T82" fmla="*/ 19 w 148"/>
                <a:gd name="T83" fmla="*/ 138 h 146"/>
                <a:gd name="T84" fmla="*/ 21 w 148"/>
                <a:gd name="T85" fmla="*/ 13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46">
                  <a:moveTo>
                    <a:pt x="21" y="136"/>
                  </a:moveTo>
                  <a:lnTo>
                    <a:pt x="24" y="136"/>
                  </a:lnTo>
                  <a:lnTo>
                    <a:pt x="25" y="139"/>
                  </a:lnTo>
                  <a:lnTo>
                    <a:pt x="31" y="144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4" y="139"/>
                  </a:lnTo>
                  <a:lnTo>
                    <a:pt x="48" y="142"/>
                  </a:lnTo>
                  <a:lnTo>
                    <a:pt x="57" y="140"/>
                  </a:lnTo>
                  <a:lnTo>
                    <a:pt x="64" y="134"/>
                  </a:lnTo>
                  <a:lnTo>
                    <a:pt x="75" y="128"/>
                  </a:lnTo>
                  <a:lnTo>
                    <a:pt x="79" y="125"/>
                  </a:lnTo>
                  <a:lnTo>
                    <a:pt x="78" y="117"/>
                  </a:lnTo>
                  <a:lnTo>
                    <a:pt x="79" y="112"/>
                  </a:lnTo>
                  <a:lnTo>
                    <a:pt x="84" y="107"/>
                  </a:lnTo>
                  <a:lnTo>
                    <a:pt x="87" y="99"/>
                  </a:lnTo>
                  <a:lnTo>
                    <a:pt x="90" y="87"/>
                  </a:lnTo>
                  <a:lnTo>
                    <a:pt x="91" y="80"/>
                  </a:lnTo>
                  <a:lnTo>
                    <a:pt x="95" y="82"/>
                  </a:lnTo>
                  <a:lnTo>
                    <a:pt x="100" y="84"/>
                  </a:lnTo>
                  <a:lnTo>
                    <a:pt x="102" y="85"/>
                  </a:lnTo>
                  <a:lnTo>
                    <a:pt x="103" y="83"/>
                  </a:lnTo>
                  <a:lnTo>
                    <a:pt x="106" y="75"/>
                  </a:lnTo>
                  <a:lnTo>
                    <a:pt x="108" y="71"/>
                  </a:lnTo>
                  <a:lnTo>
                    <a:pt x="109" y="67"/>
                  </a:lnTo>
                  <a:lnTo>
                    <a:pt x="110" y="67"/>
                  </a:lnTo>
                  <a:lnTo>
                    <a:pt x="113" y="67"/>
                  </a:lnTo>
                  <a:lnTo>
                    <a:pt x="114" y="69"/>
                  </a:lnTo>
                  <a:lnTo>
                    <a:pt x="119" y="60"/>
                  </a:lnTo>
                  <a:lnTo>
                    <a:pt x="122" y="57"/>
                  </a:lnTo>
                  <a:lnTo>
                    <a:pt x="124" y="54"/>
                  </a:lnTo>
                  <a:lnTo>
                    <a:pt x="126" y="47"/>
                  </a:lnTo>
                  <a:lnTo>
                    <a:pt x="126" y="39"/>
                  </a:lnTo>
                  <a:lnTo>
                    <a:pt x="135" y="44"/>
                  </a:lnTo>
                  <a:lnTo>
                    <a:pt x="141" y="47"/>
                  </a:lnTo>
                  <a:lnTo>
                    <a:pt x="143" y="47"/>
                  </a:lnTo>
                  <a:lnTo>
                    <a:pt x="146" y="44"/>
                  </a:lnTo>
                  <a:lnTo>
                    <a:pt x="148" y="43"/>
                  </a:lnTo>
                  <a:lnTo>
                    <a:pt x="147" y="43"/>
                  </a:lnTo>
                  <a:lnTo>
                    <a:pt x="145" y="36"/>
                  </a:lnTo>
                  <a:lnTo>
                    <a:pt x="141" y="31"/>
                  </a:lnTo>
                  <a:lnTo>
                    <a:pt x="130" y="28"/>
                  </a:lnTo>
                  <a:lnTo>
                    <a:pt x="123" y="31"/>
                  </a:lnTo>
                  <a:lnTo>
                    <a:pt x="120" y="31"/>
                  </a:lnTo>
                  <a:lnTo>
                    <a:pt x="114" y="35"/>
                  </a:lnTo>
                  <a:lnTo>
                    <a:pt x="113" y="34"/>
                  </a:lnTo>
                  <a:lnTo>
                    <a:pt x="112" y="34"/>
                  </a:lnTo>
                  <a:lnTo>
                    <a:pt x="107" y="40"/>
                  </a:lnTo>
                  <a:lnTo>
                    <a:pt x="102" y="40"/>
                  </a:lnTo>
                  <a:lnTo>
                    <a:pt x="94" y="50"/>
                  </a:lnTo>
                  <a:lnTo>
                    <a:pt x="91" y="50"/>
                  </a:lnTo>
                  <a:lnTo>
                    <a:pt x="88" y="33"/>
                  </a:lnTo>
                  <a:lnTo>
                    <a:pt x="57" y="39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8" y="6"/>
                  </a:lnTo>
                  <a:lnTo>
                    <a:pt x="48" y="7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47" y="22"/>
                  </a:lnTo>
                  <a:lnTo>
                    <a:pt x="47" y="28"/>
                  </a:lnTo>
                  <a:lnTo>
                    <a:pt x="46" y="36"/>
                  </a:lnTo>
                  <a:lnTo>
                    <a:pt x="46" y="39"/>
                  </a:lnTo>
                  <a:lnTo>
                    <a:pt x="44" y="44"/>
                  </a:lnTo>
                  <a:lnTo>
                    <a:pt x="36" y="51"/>
                  </a:lnTo>
                  <a:lnTo>
                    <a:pt x="33" y="55"/>
                  </a:lnTo>
                  <a:lnTo>
                    <a:pt x="28" y="55"/>
                  </a:lnTo>
                  <a:lnTo>
                    <a:pt x="24" y="61"/>
                  </a:lnTo>
                  <a:lnTo>
                    <a:pt x="21" y="65"/>
                  </a:lnTo>
                  <a:lnTo>
                    <a:pt x="20" y="75"/>
                  </a:lnTo>
                  <a:lnTo>
                    <a:pt x="19" y="76"/>
                  </a:lnTo>
                  <a:lnTo>
                    <a:pt x="15" y="73"/>
                  </a:lnTo>
                  <a:lnTo>
                    <a:pt x="12" y="76"/>
                  </a:lnTo>
                  <a:lnTo>
                    <a:pt x="9" y="87"/>
                  </a:lnTo>
                  <a:lnTo>
                    <a:pt x="9" y="91"/>
                  </a:lnTo>
                  <a:lnTo>
                    <a:pt x="7" y="94"/>
                  </a:lnTo>
                  <a:lnTo>
                    <a:pt x="3" y="98"/>
                  </a:lnTo>
                  <a:lnTo>
                    <a:pt x="0" y="101"/>
                  </a:lnTo>
                  <a:lnTo>
                    <a:pt x="3" y="114"/>
                  </a:lnTo>
                  <a:lnTo>
                    <a:pt x="5" y="120"/>
                  </a:lnTo>
                  <a:lnTo>
                    <a:pt x="10" y="127"/>
                  </a:lnTo>
                  <a:lnTo>
                    <a:pt x="15" y="132"/>
                  </a:lnTo>
                  <a:lnTo>
                    <a:pt x="19" y="138"/>
                  </a:lnTo>
                  <a:lnTo>
                    <a:pt x="20" y="138"/>
                  </a:lnTo>
                  <a:lnTo>
                    <a:pt x="21" y="136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" name="Freeform 45"/>
            <p:cNvSpPr>
              <a:spLocks/>
            </p:cNvSpPr>
            <p:nvPr/>
          </p:nvSpPr>
          <p:spPr bwMode="auto">
            <a:xfrm>
              <a:off x="7045393" y="2498731"/>
              <a:ext cx="398000" cy="205746"/>
            </a:xfrm>
            <a:custGeom>
              <a:avLst/>
              <a:gdLst>
                <a:gd name="T0" fmla="*/ 207 w 236"/>
                <a:gd name="T1" fmla="*/ 91 h 122"/>
                <a:gd name="T2" fmla="*/ 214 w 236"/>
                <a:gd name="T3" fmla="*/ 88 h 122"/>
                <a:gd name="T4" fmla="*/ 220 w 236"/>
                <a:gd name="T5" fmla="*/ 74 h 122"/>
                <a:gd name="T6" fmla="*/ 235 w 236"/>
                <a:gd name="T7" fmla="*/ 64 h 122"/>
                <a:gd name="T8" fmla="*/ 232 w 236"/>
                <a:gd name="T9" fmla="*/ 54 h 122"/>
                <a:gd name="T10" fmla="*/ 222 w 236"/>
                <a:gd name="T11" fmla="*/ 42 h 122"/>
                <a:gd name="T12" fmla="*/ 217 w 236"/>
                <a:gd name="T13" fmla="*/ 23 h 122"/>
                <a:gd name="T14" fmla="*/ 215 w 236"/>
                <a:gd name="T15" fmla="*/ 22 h 122"/>
                <a:gd name="T16" fmla="*/ 207 w 236"/>
                <a:gd name="T17" fmla="*/ 13 h 122"/>
                <a:gd name="T18" fmla="*/ 203 w 236"/>
                <a:gd name="T19" fmla="*/ 11 h 122"/>
                <a:gd name="T20" fmla="*/ 199 w 236"/>
                <a:gd name="T21" fmla="*/ 15 h 122"/>
                <a:gd name="T22" fmla="*/ 192 w 236"/>
                <a:gd name="T23" fmla="*/ 17 h 122"/>
                <a:gd name="T24" fmla="*/ 184 w 236"/>
                <a:gd name="T25" fmla="*/ 13 h 122"/>
                <a:gd name="T26" fmla="*/ 181 w 236"/>
                <a:gd name="T27" fmla="*/ 16 h 122"/>
                <a:gd name="T28" fmla="*/ 178 w 236"/>
                <a:gd name="T29" fmla="*/ 18 h 122"/>
                <a:gd name="T30" fmla="*/ 174 w 236"/>
                <a:gd name="T31" fmla="*/ 15 h 122"/>
                <a:gd name="T32" fmla="*/ 166 w 236"/>
                <a:gd name="T33" fmla="*/ 13 h 122"/>
                <a:gd name="T34" fmla="*/ 163 w 236"/>
                <a:gd name="T35" fmla="*/ 7 h 122"/>
                <a:gd name="T36" fmla="*/ 154 w 236"/>
                <a:gd name="T37" fmla="*/ 0 h 122"/>
                <a:gd name="T38" fmla="*/ 148 w 236"/>
                <a:gd name="T39" fmla="*/ 3 h 122"/>
                <a:gd name="T40" fmla="*/ 141 w 236"/>
                <a:gd name="T41" fmla="*/ 2 h 122"/>
                <a:gd name="T42" fmla="*/ 144 w 236"/>
                <a:gd name="T43" fmla="*/ 7 h 122"/>
                <a:gd name="T44" fmla="*/ 144 w 236"/>
                <a:gd name="T45" fmla="*/ 15 h 122"/>
                <a:gd name="T46" fmla="*/ 138 w 236"/>
                <a:gd name="T47" fmla="*/ 17 h 122"/>
                <a:gd name="T48" fmla="*/ 126 w 236"/>
                <a:gd name="T49" fmla="*/ 20 h 122"/>
                <a:gd name="T50" fmla="*/ 125 w 236"/>
                <a:gd name="T51" fmla="*/ 23 h 122"/>
                <a:gd name="T52" fmla="*/ 124 w 236"/>
                <a:gd name="T53" fmla="*/ 29 h 122"/>
                <a:gd name="T54" fmla="*/ 120 w 236"/>
                <a:gd name="T55" fmla="*/ 37 h 122"/>
                <a:gd name="T56" fmla="*/ 115 w 236"/>
                <a:gd name="T57" fmla="*/ 39 h 122"/>
                <a:gd name="T58" fmla="*/ 112 w 236"/>
                <a:gd name="T59" fmla="*/ 47 h 122"/>
                <a:gd name="T60" fmla="*/ 104 w 236"/>
                <a:gd name="T61" fmla="*/ 52 h 122"/>
                <a:gd name="T62" fmla="*/ 100 w 236"/>
                <a:gd name="T63" fmla="*/ 48 h 122"/>
                <a:gd name="T64" fmla="*/ 97 w 236"/>
                <a:gd name="T65" fmla="*/ 44 h 122"/>
                <a:gd name="T66" fmla="*/ 93 w 236"/>
                <a:gd name="T67" fmla="*/ 51 h 122"/>
                <a:gd name="T68" fmla="*/ 92 w 236"/>
                <a:gd name="T69" fmla="*/ 58 h 122"/>
                <a:gd name="T70" fmla="*/ 86 w 236"/>
                <a:gd name="T71" fmla="*/ 55 h 122"/>
                <a:gd name="T72" fmla="*/ 80 w 236"/>
                <a:gd name="T73" fmla="*/ 56 h 122"/>
                <a:gd name="T74" fmla="*/ 76 w 236"/>
                <a:gd name="T75" fmla="*/ 61 h 122"/>
                <a:gd name="T76" fmla="*/ 71 w 236"/>
                <a:gd name="T77" fmla="*/ 60 h 122"/>
                <a:gd name="T78" fmla="*/ 63 w 236"/>
                <a:gd name="T79" fmla="*/ 57 h 122"/>
                <a:gd name="T80" fmla="*/ 57 w 236"/>
                <a:gd name="T81" fmla="*/ 61 h 122"/>
                <a:gd name="T82" fmla="*/ 49 w 236"/>
                <a:gd name="T83" fmla="*/ 66 h 122"/>
                <a:gd name="T84" fmla="*/ 43 w 236"/>
                <a:gd name="T85" fmla="*/ 67 h 122"/>
                <a:gd name="T86" fmla="*/ 43 w 236"/>
                <a:gd name="T87" fmla="*/ 72 h 122"/>
                <a:gd name="T88" fmla="*/ 44 w 236"/>
                <a:gd name="T89" fmla="*/ 78 h 122"/>
                <a:gd name="T90" fmla="*/ 36 w 236"/>
                <a:gd name="T91" fmla="*/ 81 h 122"/>
                <a:gd name="T92" fmla="*/ 33 w 236"/>
                <a:gd name="T93" fmla="*/ 88 h 122"/>
                <a:gd name="T94" fmla="*/ 33 w 236"/>
                <a:gd name="T95" fmla="*/ 94 h 122"/>
                <a:gd name="T96" fmla="*/ 27 w 236"/>
                <a:gd name="T97" fmla="*/ 94 h 122"/>
                <a:gd name="T98" fmla="*/ 19 w 236"/>
                <a:gd name="T99" fmla="*/ 89 h 122"/>
                <a:gd name="T100" fmla="*/ 14 w 236"/>
                <a:gd name="T101" fmla="*/ 93 h 122"/>
                <a:gd name="T102" fmla="*/ 10 w 236"/>
                <a:gd name="T103" fmla="*/ 97 h 122"/>
                <a:gd name="T104" fmla="*/ 14 w 236"/>
                <a:gd name="T105" fmla="*/ 102 h 122"/>
                <a:gd name="T106" fmla="*/ 14 w 236"/>
                <a:gd name="T107" fmla="*/ 107 h 122"/>
                <a:gd name="T108" fmla="*/ 12 w 236"/>
                <a:gd name="T109" fmla="*/ 115 h 122"/>
                <a:gd name="T110" fmla="*/ 7 w 236"/>
                <a:gd name="T111" fmla="*/ 116 h 122"/>
                <a:gd name="T112" fmla="*/ 5 w 236"/>
                <a:gd name="T113" fmla="*/ 117 h 122"/>
                <a:gd name="T114" fmla="*/ 0 w 236"/>
                <a:gd name="T115" fmla="*/ 117 h 122"/>
                <a:gd name="T116" fmla="*/ 0 w 236"/>
                <a:gd name="T117" fmla="*/ 121 h 122"/>
                <a:gd name="T118" fmla="*/ 2 w 236"/>
                <a:gd name="T119" fmla="*/ 121 h 122"/>
                <a:gd name="T120" fmla="*/ 50 w 236"/>
                <a:gd name="T121" fmla="*/ 111 h 122"/>
                <a:gd name="T122" fmla="*/ 192 w 236"/>
                <a:gd name="T123" fmla="*/ 100 h 122"/>
                <a:gd name="T124" fmla="*/ 202 w 236"/>
                <a:gd name="T125" fmla="*/ 9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122">
                  <a:moveTo>
                    <a:pt x="202" y="94"/>
                  </a:moveTo>
                  <a:lnTo>
                    <a:pt x="207" y="91"/>
                  </a:lnTo>
                  <a:lnTo>
                    <a:pt x="210" y="89"/>
                  </a:lnTo>
                  <a:lnTo>
                    <a:pt x="214" y="88"/>
                  </a:lnTo>
                  <a:lnTo>
                    <a:pt x="217" y="79"/>
                  </a:lnTo>
                  <a:lnTo>
                    <a:pt x="220" y="74"/>
                  </a:lnTo>
                  <a:lnTo>
                    <a:pt x="231" y="70"/>
                  </a:lnTo>
                  <a:lnTo>
                    <a:pt x="235" y="64"/>
                  </a:lnTo>
                  <a:lnTo>
                    <a:pt x="236" y="60"/>
                  </a:lnTo>
                  <a:lnTo>
                    <a:pt x="232" y="54"/>
                  </a:lnTo>
                  <a:lnTo>
                    <a:pt x="227" y="49"/>
                  </a:lnTo>
                  <a:lnTo>
                    <a:pt x="222" y="42"/>
                  </a:lnTo>
                  <a:lnTo>
                    <a:pt x="220" y="36"/>
                  </a:lnTo>
                  <a:lnTo>
                    <a:pt x="217" y="23"/>
                  </a:lnTo>
                  <a:lnTo>
                    <a:pt x="218" y="22"/>
                  </a:lnTo>
                  <a:lnTo>
                    <a:pt x="215" y="22"/>
                  </a:lnTo>
                  <a:lnTo>
                    <a:pt x="211" y="18"/>
                  </a:lnTo>
                  <a:lnTo>
                    <a:pt x="207" y="13"/>
                  </a:lnTo>
                  <a:lnTo>
                    <a:pt x="204" y="10"/>
                  </a:lnTo>
                  <a:lnTo>
                    <a:pt x="203" y="11"/>
                  </a:lnTo>
                  <a:lnTo>
                    <a:pt x="201" y="12"/>
                  </a:lnTo>
                  <a:lnTo>
                    <a:pt x="199" y="15"/>
                  </a:lnTo>
                  <a:lnTo>
                    <a:pt x="198" y="16"/>
                  </a:lnTo>
                  <a:lnTo>
                    <a:pt x="192" y="17"/>
                  </a:lnTo>
                  <a:lnTo>
                    <a:pt x="187" y="15"/>
                  </a:lnTo>
                  <a:lnTo>
                    <a:pt x="184" y="13"/>
                  </a:lnTo>
                  <a:lnTo>
                    <a:pt x="183" y="14"/>
                  </a:lnTo>
                  <a:lnTo>
                    <a:pt x="181" y="16"/>
                  </a:lnTo>
                  <a:lnTo>
                    <a:pt x="181" y="17"/>
                  </a:lnTo>
                  <a:lnTo>
                    <a:pt x="178" y="18"/>
                  </a:lnTo>
                  <a:lnTo>
                    <a:pt x="176" y="16"/>
                  </a:lnTo>
                  <a:lnTo>
                    <a:pt x="174" y="15"/>
                  </a:lnTo>
                  <a:lnTo>
                    <a:pt x="171" y="14"/>
                  </a:lnTo>
                  <a:lnTo>
                    <a:pt x="166" y="13"/>
                  </a:lnTo>
                  <a:lnTo>
                    <a:pt x="165" y="11"/>
                  </a:lnTo>
                  <a:lnTo>
                    <a:pt x="163" y="7"/>
                  </a:lnTo>
                  <a:lnTo>
                    <a:pt x="159" y="4"/>
                  </a:lnTo>
                  <a:lnTo>
                    <a:pt x="154" y="0"/>
                  </a:lnTo>
                  <a:lnTo>
                    <a:pt x="153" y="1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1" y="2"/>
                  </a:lnTo>
                  <a:lnTo>
                    <a:pt x="142" y="6"/>
                  </a:lnTo>
                  <a:lnTo>
                    <a:pt x="144" y="7"/>
                  </a:lnTo>
                  <a:lnTo>
                    <a:pt x="143" y="9"/>
                  </a:lnTo>
                  <a:lnTo>
                    <a:pt x="144" y="15"/>
                  </a:lnTo>
                  <a:lnTo>
                    <a:pt x="142" y="17"/>
                  </a:lnTo>
                  <a:lnTo>
                    <a:pt x="138" y="17"/>
                  </a:lnTo>
                  <a:lnTo>
                    <a:pt x="134" y="19"/>
                  </a:lnTo>
                  <a:lnTo>
                    <a:pt x="126" y="20"/>
                  </a:lnTo>
                  <a:lnTo>
                    <a:pt x="125" y="21"/>
                  </a:lnTo>
                  <a:lnTo>
                    <a:pt x="125" y="23"/>
                  </a:lnTo>
                  <a:lnTo>
                    <a:pt x="124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20" y="37"/>
                  </a:lnTo>
                  <a:lnTo>
                    <a:pt x="118" y="39"/>
                  </a:lnTo>
                  <a:lnTo>
                    <a:pt x="115" y="39"/>
                  </a:lnTo>
                  <a:lnTo>
                    <a:pt x="112" y="44"/>
                  </a:lnTo>
                  <a:lnTo>
                    <a:pt x="112" y="47"/>
                  </a:lnTo>
                  <a:lnTo>
                    <a:pt x="110" y="51"/>
                  </a:lnTo>
                  <a:lnTo>
                    <a:pt x="104" y="52"/>
                  </a:lnTo>
                  <a:lnTo>
                    <a:pt x="103" y="51"/>
                  </a:lnTo>
                  <a:lnTo>
                    <a:pt x="100" y="48"/>
                  </a:lnTo>
                  <a:lnTo>
                    <a:pt x="99" y="44"/>
                  </a:lnTo>
                  <a:lnTo>
                    <a:pt x="97" y="44"/>
                  </a:lnTo>
                  <a:lnTo>
                    <a:pt x="96" y="48"/>
                  </a:lnTo>
                  <a:lnTo>
                    <a:pt x="93" y="51"/>
                  </a:lnTo>
                  <a:lnTo>
                    <a:pt x="93" y="55"/>
                  </a:lnTo>
                  <a:lnTo>
                    <a:pt x="92" y="58"/>
                  </a:lnTo>
                  <a:lnTo>
                    <a:pt x="88" y="57"/>
                  </a:lnTo>
                  <a:lnTo>
                    <a:pt x="86" y="55"/>
                  </a:lnTo>
                  <a:lnTo>
                    <a:pt x="82" y="55"/>
                  </a:lnTo>
                  <a:lnTo>
                    <a:pt x="80" y="56"/>
                  </a:lnTo>
                  <a:lnTo>
                    <a:pt x="76" y="57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1" y="60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0" y="57"/>
                  </a:lnTo>
                  <a:lnTo>
                    <a:pt x="57" y="61"/>
                  </a:lnTo>
                  <a:lnTo>
                    <a:pt x="49" y="61"/>
                  </a:lnTo>
                  <a:lnTo>
                    <a:pt x="49" y="66"/>
                  </a:lnTo>
                  <a:lnTo>
                    <a:pt x="46" y="66"/>
                  </a:lnTo>
                  <a:lnTo>
                    <a:pt x="43" y="67"/>
                  </a:lnTo>
                  <a:lnTo>
                    <a:pt x="43" y="71"/>
                  </a:lnTo>
                  <a:lnTo>
                    <a:pt x="43" y="72"/>
                  </a:lnTo>
                  <a:lnTo>
                    <a:pt x="43" y="75"/>
                  </a:lnTo>
                  <a:lnTo>
                    <a:pt x="44" y="78"/>
                  </a:lnTo>
                  <a:lnTo>
                    <a:pt x="42" y="79"/>
                  </a:lnTo>
                  <a:lnTo>
                    <a:pt x="36" y="81"/>
                  </a:lnTo>
                  <a:lnTo>
                    <a:pt x="33" y="83"/>
                  </a:lnTo>
                  <a:lnTo>
                    <a:pt x="33" y="88"/>
                  </a:lnTo>
                  <a:lnTo>
                    <a:pt x="35" y="93"/>
                  </a:lnTo>
                  <a:lnTo>
                    <a:pt x="33" y="94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3" y="91"/>
                  </a:lnTo>
                  <a:lnTo>
                    <a:pt x="19" y="89"/>
                  </a:lnTo>
                  <a:lnTo>
                    <a:pt x="17" y="90"/>
                  </a:lnTo>
                  <a:lnTo>
                    <a:pt x="14" y="93"/>
                  </a:lnTo>
                  <a:lnTo>
                    <a:pt x="11" y="94"/>
                  </a:lnTo>
                  <a:lnTo>
                    <a:pt x="10" y="97"/>
                  </a:lnTo>
                  <a:lnTo>
                    <a:pt x="10" y="100"/>
                  </a:lnTo>
                  <a:lnTo>
                    <a:pt x="14" y="102"/>
                  </a:lnTo>
                  <a:lnTo>
                    <a:pt x="14" y="104"/>
                  </a:lnTo>
                  <a:lnTo>
                    <a:pt x="14" y="107"/>
                  </a:lnTo>
                  <a:lnTo>
                    <a:pt x="14" y="112"/>
                  </a:lnTo>
                  <a:lnTo>
                    <a:pt x="12" y="115"/>
                  </a:lnTo>
                  <a:lnTo>
                    <a:pt x="10" y="116"/>
                  </a:lnTo>
                  <a:lnTo>
                    <a:pt x="7" y="116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4" y="117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2" y="121"/>
                  </a:lnTo>
                  <a:lnTo>
                    <a:pt x="52" y="120"/>
                  </a:lnTo>
                  <a:lnTo>
                    <a:pt x="50" y="111"/>
                  </a:lnTo>
                  <a:lnTo>
                    <a:pt x="143" y="105"/>
                  </a:lnTo>
                  <a:lnTo>
                    <a:pt x="192" y="100"/>
                  </a:lnTo>
                  <a:lnTo>
                    <a:pt x="198" y="97"/>
                  </a:lnTo>
                  <a:lnTo>
                    <a:pt x="202" y="94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Freeform 46"/>
            <p:cNvSpPr>
              <a:spLocks/>
            </p:cNvSpPr>
            <p:nvPr/>
          </p:nvSpPr>
          <p:spPr bwMode="auto">
            <a:xfrm>
              <a:off x="6706417" y="2426214"/>
              <a:ext cx="362585" cy="315365"/>
            </a:xfrm>
            <a:custGeom>
              <a:avLst/>
              <a:gdLst>
                <a:gd name="T0" fmla="*/ 238 w 254"/>
                <a:gd name="T1" fmla="*/ 190 h 221"/>
                <a:gd name="T2" fmla="*/ 242 w 254"/>
                <a:gd name="T3" fmla="*/ 189 h 221"/>
                <a:gd name="T4" fmla="*/ 244 w 254"/>
                <a:gd name="T5" fmla="*/ 188 h 221"/>
                <a:gd name="T6" fmla="*/ 249 w 254"/>
                <a:gd name="T7" fmla="*/ 187 h 221"/>
                <a:gd name="T8" fmla="*/ 254 w 254"/>
                <a:gd name="T9" fmla="*/ 183 h 221"/>
                <a:gd name="T10" fmla="*/ 254 w 254"/>
                <a:gd name="T11" fmla="*/ 173 h 221"/>
                <a:gd name="T12" fmla="*/ 250 w 254"/>
                <a:gd name="T13" fmla="*/ 168 h 221"/>
                <a:gd name="T14" fmla="*/ 251 w 254"/>
                <a:gd name="T15" fmla="*/ 161 h 221"/>
                <a:gd name="T16" fmla="*/ 243 w 254"/>
                <a:gd name="T17" fmla="*/ 166 h 221"/>
                <a:gd name="T18" fmla="*/ 238 w 254"/>
                <a:gd name="T19" fmla="*/ 156 h 221"/>
                <a:gd name="T20" fmla="*/ 240 w 254"/>
                <a:gd name="T21" fmla="*/ 146 h 221"/>
                <a:gd name="T22" fmla="*/ 232 w 254"/>
                <a:gd name="T23" fmla="*/ 131 h 221"/>
                <a:gd name="T24" fmla="*/ 216 w 254"/>
                <a:gd name="T25" fmla="*/ 124 h 221"/>
                <a:gd name="T26" fmla="*/ 202 w 254"/>
                <a:gd name="T27" fmla="*/ 112 h 221"/>
                <a:gd name="T28" fmla="*/ 204 w 254"/>
                <a:gd name="T29" fmla="*/ 100 h 221"/>
                <a:gd name="T30" fmla="*/ 206 w 254"/>
                <a:gd name="T31" fmla="*/ 91 h 221"/>
                <a:gd name="T32" fmla="*/ 206 w 254"/>
                <a:gd name="T33" fmla="*/ 80 h 221"/>
                <a:gd name="T34" fmla="*/ 196 w 254"/>
                <a:gd name="T35" fmla="*/ 76 h 221"/>
                <a:gd name="T36" fmla="*/ 191 w 254"/>
                <a:gd name="T37" fmla="*/ 81 h 221"/>
                <a:gd name="T38" fmla="*/ 186 w 254"/>
                <a:gd name="T39" fmla="*/ 67 h 221"/>
                <a:gd name="T40" fmla="*/ 163 w 254"/>
                <a:gd name="T41" fmla="*/ 45 h 221"/>
                <a:gd name="T42" fmla="*/ 156 w 254"/>
                <a:gd name="T43" fmla="*/ 22 h 221"/>
                <a:gd name="T44" fmla="*/ 158 w 254"/>
                <a:gd name="T45" fmla="*/ 10 h 221"/>
                <a:gd name="T46" fmla="*/ 0 w 254"/>
                <a:gd name="T47" fmla="*/ 2 h 221"/>
                <a:gd name="T48" fmla="*/ 4 w 254"/>
                <a:gd name="T49" fmla="*/ 6 h 221"/>
                <a:gd name="T50" fmla="*/ 3 w 254"/>
                <a:gd name="T51" fmla="*/ 13 h 221"/>
                <a:gd name="T52" fmla="*/ 5 w 254"/>
                <a:gd name="T53" fmla="*/ 17 h 221"/>
                <a:gd name="T54" fmla="*/ 12 w 254"/>
                <a:gd name="T55" fmla="*/ 25 h 221"/>
                <a:gd name="T56" fmla="*/ 14 w 254"/>
                <a:gd name="T57" fmla="*/ 29 h 221"/>
                <a:gd name="T58" fmla="*/ 20 w 254"/>
                <a:gd name="T59" fmla="*/ 39 h 221"/>
                <a:gd name="T60" fmla="*/ 31 w 254"/>
                <a:gd name="T61" fmla="*/ 39 h 221"/>
                <a:gd name="T62" fmla="*/ 28 w 254"/>
                <a:gd name="T63" fmla="*/ 50 h 221"/>
                <a:gd name="T64" fmla="*/ 31 w 254"/>
                <a:gd name="T65" fmla="*/ 61 h 221"/>
                <a:gd name="T66" fmla="*/ 36 w 254"/>
                <a:gd name="T67" fmla="*/ 69 h 221"/>
                <a:gd name="T68" fmla="*/ 42 w 254"/>
                <a:gd name="T69" fmla="*/ 176 h 221"/>
                <a:gd name="T70" fmla="*/ 215 w 254"/>
                <a:gd name="T71" fmla="*/ 197 h 221"/>
                <a:gd name="T72" fmla="*/ 205 w 254"/>
                <a:gd name="T73" fmla="*/ 221 h 221"/>
                <a:gd name="T74" fmla="*/ 234 w 254"/>
                <a:gd name="T75" fmla="*/ 216 h 221"/>
                <a:gd name="T76" fmla="*/ 237 w 254"/>
                <a:gd name="T77" fmla="*/ 211 h 221"/>
                <a:gd name="T78" fmla="*/ 234 w 254"/>
                <a:gd name="T79" fmla="*/ 206 h 221"/>
                <a:gd name="T80" fmla="*/ 237 w 254"/>
                <a:gd name="T81" fmla="*/ 203 h 221"/>
                <a:gd name="T82" fmla="*/ 238 w 254"/>
                <a:gd name="T83" fmla="*/ 197 h 221"/>
                <a:gd name="T84" fmla="*/ 238 w 254"/>
                <a:gd name="T85" fmla="*/ 19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" h="221">
                  <a:moveTo>
                    <a:pt x="238" y="193"/>
                  </a:moveTo>
                  <a:cubicBezTo>
                    <a:pt x="238" y="190"/>
                    <a:pt x="238" y="190"/>
                    <a:pt x="238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3" y="189"/>
                    <a:pt x="243" y="189"/>
                    <a:pt x="243" y="189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6" y="187"/>
                    <a:pt x="246" y="187"/>
                    <a:pt x="246" y="187"/>
                  </a:cubicBezTo>
                  <a:cubicBezTo>
                    <a:pt x="249" y="187"/>
                    <a:pt x="249" y="187"/>
                    <a:pt x="249" y="187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54" y="183"/>
                    <a:pt x="254" y="183"/>
                    <a:pt x="254" y="183"/>
                  </a:cubicBezTo>
                  <a:cubicBezTo>
                    <a:pt x="254" y="177"/>
                    <a:pt x="254" y="177"/>
                    <a:pt x="254" y="177"/>
                  </a:cubicBezTo>
                  <a:cubicBezTo>
                    <a:pt x="254" y="173"/>
                    <a:pt x="254" y="173"/>
                    <a:pt x="254" y="173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0" y="168"/>
                    <a:pt x="250" y="168"/>
                    <a:pt x="250" y="168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51" y="161"/>
                    <a:pt x="251" y="161"/>
                    <a:pt x="251" y="161"/>
                  </a:cubicBezTo>
                  <a:cubicBezTo>
                    <a:pt x="246" y="161"/>
                    <a:pt x="246" y="161"/>
                    <a:pt x="246" y="161"/>
                  </a:cubicBezTo>
                  <a:cubicBezTo>
                    <a:pt x="243" y="166"/>
                    <a:pt x="243" y="166"/>
                    <a:pt x="243" y="166"/>
                  </a:cubicBezTo>
                  <a:cubicBezTo>
                    <a:pt x="243" y="161"/>
                    <a:pt x="243" y="161"/>
                    <a:pt x="243" y="161"/>
                  </a:cubicBezTo>
                  <a:cubicBezTo>
                    <a:pt x="238" y="156"/>
                    <a:pt x="238" y="156"/>
                    <a:pt x="238" y="156"/>
                  </a:cubicBezTo>
                  <a:cubicBezTo>
                    <a:pt x="239" y="152"/>
                    <a:pt x="239" y="152"/>
                    <a:pt x="239" y="152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36" y="135"/>
                    <a:pt x="236" y="135"/>
                    <a:pt x="236" y="135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19" y="122"/>
                    <a:pt x="219" y="122"/>
                    <a:pt x="219" y="122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2" y="112"/>
                    <a:pt x="202" y="112"/>
                    <a:pt x="202" y="112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5" y="96"/>
                    <a:pt x="205" y="96"/>
                    <a:pt x="205" y="96"/>
                  </a:cubicBezTo>
                  <a:cubicBezTo>
                    <a:pt x="206" y="91"/>
                    <a:pt x="206" y="91"/>
                    <a:pt x="206" y="91"/>
                  </a:cubicBezTo>
                  <a:cubicBezTo>
                    <a:pt x="209" y="84"/>
                    <a:pt x="209" y="84"/>
                    <a:pt x="209" y="84"/>
                  </a:cubicBezTo>
                  <a:cubicBezTo>
                    <a:pt x="206" y="80"/>
                    <a:pt x="206" y="80"/>
                    <a:pt x="206" y="80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2"/>
                    <a:pt x="156" y="22"/>
                    <a:pt x="156" y="22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4" y="16"/>
                    <a:pt x="5" y="17"/>
                  </a:cubicBezTo>
                  <a:cubicBezTo>
                    <a:pt x="6" y="18"/>
                    <a:pt x="11" y="19"/>
                    <a:pt x="11" y="1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201"/>
                    <a:pt x="42" y="201"/>
                    <a:pt x="42" y="201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33" y="219"/>
                    <a:pt x="233" y="219"/>
                    <a:pt x="233" y="219"/>
                  </a:cubicBezTo>
                  <a:cubicBezTo>
                    <a:pt x="234" y="216"/>
                    <a:pt x="234" y="216"/>
                    <a:pt x="234" y="216"/>
                  </a:cubicBezTo>
                  <a:cubicBezTo>
                    <a:pt x="236" y="213"/>
                    <a:pt x="236" y="213"/>
                    <a:pt x="236" y="213"/>
                  </a:cubicBezTo>
                  <a:cubicBezTo>
                    <a:pt x="236" y="213"/>
                    <a:pt x="238" y="212"/>
                    <a:pt x="237" y="211"/>
                  </a:cubicBezTo>
                  <a:cubicBezTo>
                    <a:pt x="237" y="210"/>
                    <a:pt x="235" y="207"/>
                    <a:pt x="235" y="207"/>
                  </a:cubicBezTo>
                  <a:cubicBezTo>
                    <a:pt x="234" y="206"/>
                    <a:pt x="234" y="206"/>
                    <a:pt x="234" y="206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37" y="203"/>
                    <a:pt x="237" y="203"/>
                    <a:pt x="237" y="203"/>
                  </a:cubicBezTo>
                  <a:cubicBezTo>
                    <a:pt x="238" y="200"/>
                    <a:pt x="238" y="200"/>
                    <a:pt x="238" y="200"/>
                  </a:cubicBezTo>
                  <a:cubicBezTo>
                    <a:pt x="238" y="197"/>
                    <a:pt x="238" y="197"/>
                    <a:pt x="238" y="197"/>
                  </a:cubicBezTo>
                  <a:cubicBezTo>
                    <a:pt x="238" y="194"/>
                    <a:pt x="238" y="194"/>
                    <a:pt x="238" y="194"/>
                  </a:cubicBezTo>
                  <a:lnTo>
                    <a:pt x="238" y="193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Freeform 47"/>
            <p:cNvSpPr>
              <a:spLocks/>
            </p:cNvSpPr>
            <p:nvPr/>
          </p:nvSpPr>
          <p:spPr bwMode="auto">
            <a:xfrm>
              <a:off x="6642332" y="1820781"/>
              <a:ext cx="350780" cy="408119"/>
            </a:xfrm>
            <a:custGeom>
              <a:avLst/>
              <a:gdLst>
                <a:gd name="T0" fmla="*/ 139 w 208"/>
                <a:gd name="T1" fmla="*/ 135 h 242"/>
                <a:gd name="T2" fmla="*/ 144 w 208"/>
                <a:gd name="T3" fmla="*/ 107 h 242"/>
                <a:gd name="T4" fmla="*/ 169 w 208"/>
                <a:gd name="T5" fmla="*/ 80 h 242"/>
                <a:gd name="T6" fmla="*/ 208 w 208"/>
                <a:gd name="T7" fmla="*/ 55 h 242"/>
                <a:gd name="T8" fmla="*/ 183 w 208"/>
                <a:gd name="T9" fmla="*/ 52 h 242"/>
                <a:gd name="T10" fmla="*/ 166 w 208"/>
                <a:gd name="T11" fmla="*/ 52 h 242"/>
                <a:gd name="T12" fmla="*/ 154 w 208"/>
                <a:gd name="T13" fmla="*/ 55 h 242"/>
                <a:gd name="T14" fmla="*/ 147 w 208"/>
                <a:gd name="T15" fmla="*/ 48 h 242"/>
                <a:gd name="T16" fmla="*/ 133 w 208"/>
                <a:gd name="T17" fmla="*/ 45 h 242"/>
                <a:gd name="T18" fmla="*/ 128 w 208"/>
                <a:gd name="T19" fmla="*/ 42 h 242"/>
                <a:gd name="T20" fmla="*/ 114 w 208"/>
                <a:gd name="T21" fmla="*/ 36 h 242"/>
                <a:gd name="T22" fmla="*/ 123 w 208"/>
                <a:gd name="T23" fmla="*/ 36 h 242"/>
                <a:gd name="T24" fmla="*/ 114 w 208"/>
                <a:gd name="T25" fmla="*/ 35 h 242"/>
                <a:gd name="T26" fmla="*/ 105 w 208"/>
                <a:gd name="T27" fmla="*/ 35 h 242"/>
                <a:gd name="T28" fmla="*/ 97 w 208"/>
                <a:gd name="T29" fmla="*/ 39 h 242"/>
                <a:gd name="T30" fmla="*/ 87 w 208"/>
                <a:gd name="T31" fmla="*/ 34 h 242"/>
                <a:gd name="T32" fmla="*/ 80 w 208"/>
                <a:gd name="T33" fmla="*/ 34 h 242"/>
                <a:gd name="T34" fmla="*/ 68 w 208"/>
                <a:gd name="T35" fmla="*/ 24 h 242"/>
                <a:gd name="T36" fmla="*/ 66 w 208"/>
                <a:gd name="T37" fmla="*/ 20 h 242"/>
                <a:gd name="T38" fmla="*/ 58 w 208"/>
                <a:gd name="T39" fmla="*/ 20 h 242"/>
                <a:gd name="T40" fmla="*/ 54 w 208"/>
                <a:gd name="T41" fmla="*/ 16 h 242"/>
                <a:gd name="T42" fmla="*/ 58 w 208"/>
                <a:gd name="T43" fmla="*/ 8 h 242"/>
                <a:gd name="T44" fmla="*/ 60 w 208"/>
                <a:gd name="T45" fmla="*/ 2 h 242"/>
                <a:gd name="T46" fmla="*/ 56 w 208"/>
                <a:gd name="T47" fmla="*/ 0 h 242"/>
                <a:gd name="T48" fmla="*/ 54 w 208"/>
                <a:gd name="T49" fmla="*/ 12 h 242"/>
                <a:gd name="T50" fmla="*/ 0 w 208"/>
                <a:gd name="T51" fmla="*/ 16 h 242"/>
                <a:gd name="T52" fmla="*/ 1 w 208"/>
                <a:gd name="T53" fmla="*/ 23 h 242"/>
                <a:gd name="T54" fmla="*/ 4 w 208"/>
                <a:gd name="T55" fmla="*/ 26 h 242"/>
                <a:gd name="T56" fmla="*/ 3 w 208"/>
                <a:gd name="T57" fmla="*/ 31 h 242"/>
                <a:gd name="T58" fmla="*/ 1 w 208"/>
                <a:gd name="T59" fmla="*/ 34 h 242"/>
                <a:gd name="T60" fmla="*/ 2 w 208"/>
                <a:gd name="T61" fmla="*/ 40 h 242"/>
                <a:gd name="T62" fmla="*/ 1 w 208"/>
                <a:gd name="T63" fmla="*/ 51 h 242"/>
                <a:gd name="T64" fmla="*/ 6 w 208"/>
                <a:gd name="T65" fmla="*/ 64 h 242"/>
                <a:gd name="T66" fmla="*/ 9 w 208"/>
                <a:gd name="T67" fmla="*/ 78 h 242"/>
                <a:gd name="T68" fmla="*/ 10 w 208"/>
                <a:gd name="T69" fmla="*/ 104 h 242"/>
                <a:gd name="T70" fmla="*/ 12 w 208"/>
                <a:gd name="T71" fmla="*/ 114 h 242"/>
                <a:gd name="T72" fmla="*/ 12 w 208"/>
                <a:gd name="T73" fmla="*/ 122 h 242"/>
                <a:gd name="T74" fmla="*/ 17 w 208"/>
                <a:gd name="T75" fmla="*/ 127 h 242"/>
                <a:gd name="T76" fmla="*/ 18 w 208"/>
                <a:gd name="T77" fmla="*/ 136 h 242"/>
                <a:gd name="T78" fmla="*/ 16 w 208"/>
                <a:gd name="T79" fmla="*/ 142 h 242"/>
                <a:gd name="T80" fmla="*/ 17 w 208"/>
                <a:gd name="T81" fmla="*/ 144 h 242"/>
                <a:gd name="T82" fmla="*/ 11 w 208"/>
                <a:gd name="T83" fmla="*/ 150 h 242"/>
                <a:gd name="T84" fmla="*/ 8 w 208"/>
                <a:gd name="T85" fmla="*/ 154 h 242"/>
                <a:gd name="T86" fmla="*/ 9 w 208"/>
                <a:gd name="T87" fmla="*/ 158 h 242"/>
                <a:gd name="T88" fmla="*/ 12 w 208"/>
                <a:gd name="T89" fmla="*/ 163 h 242"/>
                <a:gd name="T90" fmla="*/ 18 w 208"/>
                <a:gd name="T91" fmla="*/ 167 h 242"/>
                <a:gd name="T92" fmla="*/ 18 w 208"/>
                <a:gd name="T93" fmla="*/ 242 h 242"/>
                <a:gd name="T94" fmla="*/ 173 w 208"/>
                <a:gd name="T95" fmla="*/ 233 h 242"/>
                <a:gd name="T96" fmla="*/ 166 w 208"/>
                <a:gd name="T97" fmla="*/ 220 h 242"/>
                <a:gd name="T98" fmla="*/ 157 w 208"/>
                <a:gd name="T99" fmla="*/ 213 h 242"/>
                <a:gd name="T100" fmla="*/ 138 w 208"/>
                <a:gd name="T101" fmla="*/ 197 h 242"/>
                <a:gd name="T102" fmla="*/ 125 w 208"/>
                <a:gd name="T103" fmla="*/ 189 h 242"/>
                <a:gd name="T104" fmla="*/ 128 w 208"/>
                <a:gd name="T105" fmla="*/ 159 h 242"/>
                <a:gd name="T106" fmla="*/ 122 w 208"/>
                <a:gd name="T107" fmla="*/ 154 h 242"/>
                <a:gd name="T108" fmla="*/ 128 w 208"/>
                <a:gd name="T109" fmla="*/ 1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242">
                  <a:moveTo>
                    <a:pt x="128" y="141"/>
                  </a:moveTo>
                  <a:lnTo>
                    <a:pt x="139" y="135"/>
                  </a:lnTo>
                  <a:lnTo>
                    <a:pt x="139" y="111"/>
                  </a:lnTo>
                  <a:lnTo>
                    <a:pt x="144" y="107"/>
                  </a:lnTo>
                  <a:lnTo>
                    <a:pt x="161" y="91"/>
                  </a:lnTo>
                  <a:lnTo>
                    <a:pt x="169" y="80"/>
                  </a:lnTo>
                  <a:lnTo>
                    <a:pt x="185" y="69"/>
                  </a:lnTo>
                  <a:lnTo>
                    <a:pt x="208" y="55"/>
                  </a:lnTo>
                  <a:lnTo>
                    <a:pt x="200" y="53"/>
                  </a:lnTo>
                  <a:lnTo>
                    <a:pt x="183" y="52"/>
                  </a:lnTo>
                  <a:lnTo>
                    <a:pt x="169" y="49"/>
                  </a:lnTo>
                  <a:lnTo>
                    <a:pt x="166" y="52"/>
                  </a:lnTo>
                  <a:lnTo>
                    <a:pt x="162" y="55"/>
                  </a:lnTo>
                  <a:lnTo>
                    <a:pt x="154" y="55"/>
                  </a:lnTo>
                  <a:lnTo>
                    <a:pt x="151" y="51"/>
                  </a:lnTo>
                  <a:lnTo>
                    <a:pt x="147" y="48"/>
                  </a:lnTo>
                  <a:lnTo>
                    <a:pt x="136" y="45"/>
                  </a:lnTo>
                  <a:lnTo>
                    <a:pt x="133" y="45"/>
                  </a:lnTo>
                  <a:lnTo>
                    <a:pt x="129" y="43"/>
                  </a:lnTo>
                  <a:lnTo>
                    <a:pt x="128" y="42"/>
                  </a:lnTo>
                  <a:lnTo>
                    <a:pt x="119" y="41"/>
                  </a:lnTo>
                  <a:lnTo>
                    <a:pt x="114" y="36"/>
                  </a:lnTo>
                  <a:lnTo>
                    <a:pt x="120" y="39"/>
                  </a:lnTo>
                  <a:lnTo>
                    <a:pt x="123" y="36"/>
                  </a:lnTo>
                  <a:lnTo>
                    <a:pt x="119" y="35"/>
                  </a:lnTo>
                  <a:lnTo>
                    <a:pt x="114" y="35"/>
                  </a:lnTo>
                  <a:lnTo>
                    <a:pt x="109" y="35"/>
                  </a:lnTo>
                  <a:lnTo>
                    <a:pt x="105" y="35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3" y="39"/>
                  </a:lnTo>
                  <a:lnTo>
                    <a:pt x="87" y="34"/>
                  </a:lnTo>
                  <a:lnTo>
                    <a:pt x="84" y="34"/>
                  </a:lnTo>
                  <a:lnTo>
                    <a:pt x="80" y="34"/>
                  </a:lnTo>
                  <a:lnTo>
                    <a:pt x="73" y="32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5" y="20"/>
                  </a:lnTo>
                  <a:lnTo>
                    <a:pt x="54" y="16"/>
                  </a:lnTo>
                  <a:lnTo>
                    <a:pt x="57" y="12"/>
                  </a:lnTo>
                  <a:lnTo>
                    <a:pt x="58" y="8"/>
                  </a:lnTo>
                  <a:lnTo>
                    <a:pt x="62" y="5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6" y="0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3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8"/>
                  </a:lnTo>
                  <a:lnTo>
                    <a:pt x="2" y="40"/>
                  </a:lnTo>
                  <a:lnTo>
                    <a:pt x="3" y="45"/>
                  </a:lnTo>
                  <a:lnTo>
                    <a:pt x="1" y="51"/>
                  </a:lnTo>
                  <a:lnTo>
                    <a:pt x="3" y="56"/>
                  </a:lnTo>
                  <a:lnTo>
                    <a:pt x="6" y="64"/>
                  </a:lnTo>
                  <a:lnTo>
                    <a:pt x="9" y="70"/>
                  </a:lnTo>
                  <a:lnTo>
                    <a:pt x="9" y="78"/>
                  </a:lnTo>
                  <a:lnTo>
                    <a:pt x="10" y="92"/>
                  </a:lnTo>
                  <a:lnTo>
                    <a:pt x="10" y="104"/>
                  </a:lnTo>
                  <a:lnTo>
                    <a:pt x="10" y="112"/>
                  </a:lnTo>
                  <a:lnTo>
                    <a:pt x="12" y="114"/>
                  </a:lnTo>
                  <a:lnTo>
                    <a:pt x="12" y="116"/>
                  </a:lnTo>
                  <a:lnTo>
                    <a:pt x="12" y="122"/>
                  </a:lnTo>
                  <a:lnTo>
                    <a:pt x="15" y="124"/>
                  </a:lnTo>
                  <a:lnTo>
                    <a:pt x="17" y="127"/>
                  </a:lnTo>
                  <a:lnTo>
                    <a:pt x="18" y="132"/>
                  </a:lnTo>
                  <a:lnTo>
                    <a:pt x="18" y="136"/>
                  </a:lnTo>
                  <a:lnTo>
                    <a:pt x="18" y="141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7" y="144"/>
                  </a:lnTo>
                  <a:lnTo>
                    <a:pt x="13" y="147"/>
                  </a:lnTo>
                  <a:lnTo>
                    <a:pt x="11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9" y="158"/>
                  </a:lnTo>
                  <a:lnTo>
                    <a:pt x="12" y="160"/>
                  </a:lnTo>
                  <a:lnTo>
                    <a:pt x="12" y="163"/>
                  </a:lnTo>
                  <a:lnTo>
                    <a:pt x="17" y="164"/>
                  </a:lnTo>
                  <a:lnTo>
                    <a:pt x="18" y="167"/>
                  </a:lnTo>
                  <a:lnTo>
                    <a:pt x="21" y="169"/>
                  </a:lnTo>
                  <a:lnTo>
                    <a:pt x="18" y="242"/>
                  </a:lnTo>
                  <a:lnTo>
                    <a:pt x="172" y="239"/>
                  </a:lnTo>
                  <a:lnTo>
                    <a:pt x="173" y="233"/>
                  </a:lnTo>
                  <a:lnTo>
                    <a:pt x="172" y="227"/>
                  </a:lnTo>
                  <a:lnTo>
                    <a:pt x="166" y="220"/>
                  </a:lnTo>
                  <a:lnTo>
                    <a:pt x="160" y="216"/>
                  </a:lnTo>
                  <a:lnTo>
                    <a:pt x="157" y="213"/>
                  </a:lnTo>
                  <a:lnTo>
                    <a:pt x="150" y="204"/>
                  </a:lnTo>
                  <a:lnTo>
                    <a:pt x="138" y="197"/>
                  </a:lnTo>
                  <a:lnTo>
                    <a:pt x="130" y="193"/>
                  </a:lnTo>
                  <a:lnTo>
                    <a:pt x="125" y="189"/>
                  </a:lnTo>
                  <a:lnTo>
                    <a:pt x="126" y="174"/>
                  </a:lnTo>
                  <a:lnTo>
                    <a:pt x="128" y="159"/>
                  </a:lnTo>
                  <a:lnTo>
                    <a:pt x="126" y="159"/>
                  </a:lnTo>
                  <a:lnTo>
                    <a:pt x="122" y="154"/>
                  </a:lnTo>
                  <a:lnTo>
                    <a:pt x="126" y="145"/>
                  </a:lnTo>
                  <a:lnTo>
                    <a:pt x="128" y="141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" name="Line 48"/>
            <p:cNvSpPr>
              <a:spLocks noChangeShapeType="1"/>
            </p:cNvSpPr>
            <p:nvPr/>
          </p:nvSpPr>
          <p:spPr bwMode="auto">
            <a:xfrm>
              <a:off x="6881808" y="2014722"/>
              <a:ext cx="0" cy="0"/>
            </a:xfrm>
            <a:prstGeom prst="line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Line 49"/>
            <p:cNvSpPr>
              <a:spLocks noChangeShapeType="1"/>
            </p:cNvSpPr>
            <p:nvPr/>
          </p:nvSpPr>
          <p:spPr bwMode="auto">
            <a:xfrm>
              <a:off x="6881808" y="2014722"/>
              <a:ext cx="0" cy="0"/>
            </a:xfrm>
            <a:prstGeom prst="line">
              <a:avLst/>
            </a:pr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Freeform 50"/>
            <p:cNvSpPr>
              <a:spLocks/>
            </p:cNvSpPr>
            <p:nvPr/>
          </p:nvSpPr>
          <p:spPr bwMode="auto">
            <a:xfrm>
              <a:off x="6964444" y="1940519"/>
              <a:ext cx="409805" cy="386196"/>
            </a:xfrm>
            <a:custGeom>
              <a:avLst/>
              <a:gdLst>
                <a:gd name="T0" fmla="*/ 12 w 287"/>
                <a:gd name="T1" fmla="*/ 44 h 270"/>
                <a:gd name="T2" fmla="*/ 29 w 287"/>
                <a:gd name="T3" fmla="*/ 36 h 270"/>
                <a:gd name="T4" fmla="*/ 52 w 287"/>
                <a:gd name="T5" fmla="*/ 17 h 270"/>
                <a:gd name="T6" fmla="*/ 77 w 287"/>
                <a:gd name="T7" fmla="*/ 0 h 270"/>
                <a:gd name="T8" fmla="*/ 75 w 287"/>
                <a:gd name="T9" fmla="*/ 6 h 270"/>
                <a:gd name="T10" fmla="*/ 65 w 287"/>
                <a:gd name="T11" fmla="*/ 19 h 270"/>
                <a:gd name="T12" fmla="*/ 67 w 287"/>
                <a:gd name="T13" fmla="*/ 29 h 270"/>
                <a:gd name="T14" fmla="*/ 77 w 287"/>
                <a:gd name="T15" fmla="*/ 28 h 270"/>
                <a:gd name="T16" fmla="*/ 111 w 287"/>
                <a:gd name="T17" fmla="*/ 45 h 270"/>
                <a:gd name="T18" fmla="*/ 135 w 287"/>
                <a:gd name="T19" fmla="*/ 39 h 270"/>
                <a:gd name="T20" fmla="*/ 169 w 287"/>
                <a:gd name="T21" fmla="*/ 28 h 270"/>
                <a:gd name="T22" fmla="*/ 198 w 287"/>
                <a:gd name="T23" fmla="*/ 38 h 270"/>
                <a:gd name="T24" fmla="*/ 217 w 287"/>
                <a:gd name="T25" fmla="*/ 55 h 270"/>
                <a:gd name="T26" fmla="*/ 232 w 287"/>
                <a:gd name="T27" fmla="*/ 56 h 270"/>
                <a:gd name="T28" fmla="*/ 219 w 287"/>
                <a:gd name="T29" fmla="*/ 62 h 270"/>
                <a:gd name="T30" fmla="*/ 193 w 287"/>
                <a:gd name="T31" fmla="*/ 64 h 270"/>
                <a:gd name="T32" fmla="*/ 201 w 287"/>
                <a:gd name="T33" fmla="*/ 74 h 270"/>
                <a:gd name="T34" fmla="*/ 204 w 287"/>
                <a:gd name="T35" fmla="*/ 75 h 270"/>
                <a:gd name="T36" fmla="*/ 234 w 287"/>
                <a:gd name="T37" fmla="*/ 88 h 270"/>
                <a:gd name="T38" fmla="*/ 246 w 287"/>
                <a:gd name="T39" fmla="*/ 109 h 270"/>
                <a:gd name="T40" fmla="*/ 245 w 287"/>
                <a:gd name="T41" fmla="*/ 141 h 270"/>
                <a:gd name="T42" fmla="*/ 233 w 287"/>
                <a:gd name="T43" fmla="*/ 168 h 270"/>
                <a:gd name="T44" fmla="*/ 246 w 287"/>
                <a:gd name="T45" fmla="*/ 166 h 270"/>
                <a:gd name="T46" fmla="*/ 255 w 287"/>
                <a:gd name="T47" fmla="*/ 153 h 270"/>
                <a:gd name="T48" fmla="*/ 275 w 287"/>
                <a:gd name="T49" fmla="*/ 154 h 270"/>
                <a:gd name="T50" fmla="*/ 287 w 287"/>
                <a:gd name="T51" fmla="*/ 197 h 270"/>
                <a:gd name="T52" fmla="*/ 275 w 287"/>
                <a:gd name="T53" fmla="*/ 220 h 270"/>
                <a:gd name="T54" fmla="*/ 266 w 287"/>
                <a:gd name="T55" fmla="*/ 249 h 270"/>
                <a:gd name="T56" fmla="*/ 141 w 287"/>
                <a:gd name="T57" fmla="*/ 270 h 270"/>
                <a:gd name="T58" fmla="*/ 158 w 287"/>
                <a:gd name="T59" fmla="*/ 235 h 270"/>
                <a:gd name="T60" fmla="*/ 145 w 287"/>
                <a:gd name="T61" fmla="*/ 191 h 270"/>
                <a:gd name="T62" fmla="*/ 144 w 287"/>
                <a:gd name="T63" fmla="*/ 165 h 270"/>
                <a:gd name="T64" fmla="*/ 148 w 287"/>
                <a:gd name="T65" fmla="*/ 147 h 270"/>
                <a:gd name="T66" fmla="*/ 153 w 287"/>
                <a:gd name="T67" fmla="*/ 122 h 270"/>
                <a:gd name="T68" fmla="*/ 166 w 287"/>
                <a:gd name="T69" fmla="*/ 106 h 270"/>
                <a:gd name="T70" fmla="*/ 169 w 287"/>
                <a:gd name="T71" fmla="*/ 122 h 270"/>
                <a:gd name="T72" fmla="*/ 175 w 287"/>
                <a:gd name="T73" fmla="*/ 111 h 270"/>
                <a:gd name="T74" fmla="*/ 180 w 287"/>
                <a:gd name="T75" fmla="*/ 94 h 270"/>
                <a:gd name="T76" fmla="*/ 184 w 287"/>
                <a:gd name="T77" fmla="*/ 81 h 270"/>
                <a:gd name="T78" fmla="*/ 189 w 287"/>
                <a:gd name="T79" fmla="*/ 74 h 270"/>
                <a:gd name="T80" fmla="*/ 187 w 287"/>
                <a:gd name="T81" fmla="*/ 65 h 270"/>
                <a:gd name="T82" fmla="*/ 159 w 287"/>
                <a:gd name="T83" fmla="*/ 68 h 270"/>
                <a:gd name="T84" fmla="*/ 129 w 287"/>
                <a:gd name="T85" fmla="*/ 85 h 270"/>
                <a:gd name="T86" fmla="*/ 127 w 287"/>
                <a:gd name="T87" fmla="*/ 76 h 270"/>
                <a:gd name="T88" fmla="*/ 118 w 287"/>
                <a:gd name="T89" fmla="*/ 75 h 270"/>
                <a:gd name="T90" fmla="*/ 107 w 287"/>
                <a:gd name="T91" fmla="*/ 101 h 270"/>
                <a:gd name="T92" fmla="*/ 95 w 287"/>
                <a:gd name="T93" fmla="*/ 100 h 270"/>
                <a:gd name="T94" fmla="*/ 84 w 287"/>
                <a:gd name="T95" fmla="*/ 81 h 270"/>
                <a:gd name="T96" fmla="*/ 58 w 287"/>
                <a:gd name="T97" fmla="*/ 74 h 270"/>
                <a:gd name="T98" fmla="*/ 29 w 287"/>
                <a:gd name="T99" fmla="*/ 65 h 270"/>
                <a:gd name="T100" fmla="*/ 9 w 287"/>
                <a:gd name="T101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7" h="270">
                  <a:moveTo>
                    <a:pt x="0" y="51"/>
                  </a:moveTo>
                  <a:cubicBezTo>
                    <a:pt x="2" y="49"/>
                    <a:pt x="2" y="49"/>
                    <a:pt x="2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8" y="14"/>
                    <a:pt x="68" y="15"/>
                  </a:cubicBezTo>
                  <a:cubicBezTo>
                    <a:pt x="68" y="16"/>
                    <a:pt x="65" y="23"/>
                    <a:pt x="65" y="2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54" y="31"/>
                    <a:pt x="154" y="31"/>
                    <a:pt x="154" y="3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75" y="26"/>
                    <a:pt x="175" y="26"/>
                    <a:pt x="175" y="26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6" y="54"/>
                    <a:pt x="217" y="55"/>
                  </a:cubicBezTo>
                  <a:cubicBezTo>
                    <a:pt x="218" y="56"/>
                    <a:pt x="219" y="58"/>
                    <a:pt x="219" y="58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4" y="59"/>
                    <a:pt x="226" y="57"/>
                    <a:pt x="226" y="57"/>
                  </a:cubicBezTo>
                  <a:cubicBezTo>
                    <a:pt x="226" y="56"/>
                    <a:pt x="230" y="54"/>
                    <a:pt x="230" y="54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2" y="56"/>
                    <a:pt x="234" y="57"/>
                    <a:pt x="232" y="58"/>
                  </a:cubicBezTo>
                  <a:cubicBezTo>
                    <a:pt x="231" y="58"/>
                    <a:pt x="230" y="60"/>
                    <a:pt x="229" y="60"/>
                  </a:cubicBezTo>
                  <a:cubicBezTo>
                    <a:pt x="227" y="60"/>
                    <a:pt x="225" y="60"/>
                    <a:pt x="225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08" y="62"/>
                    <a:pt x="208" y="62"/>
                    <a:pt x="208" y="62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194" y="69"/>
                    <a:pt x="194" y="71"/>
                    <a:pt x="195" y="71"/>
                  </a:cubicBezTo>
                  <a:cubicBezTo>
                    <a:pt x="195" y="71"/>
                    <a:pt x="196" y="72"/>
                    <a:pt x="196" y="7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3" y="72"/>
                    <a:pt x="200" y="70"/>
                    <a:pt x="201" y="70"/>
                  </a:cubicBezTo>
                  <a:cubicBezTo>
                    <a:pt x="202" y="70"/>
                    <a:pt x="206" y="72"/>
                    <a:pt x="206" y="72"/>
                  </a:cubicBezTo>
                  <a:cubicBezTo>
                    <a:pt x="206" y="72"/>
                    <a:pt x="205" y="74"/>
                    <a:pt x="205" y="74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5" y="76"/>
                    <a:pt x="210" y="77"/>
                    <a:pt x="210" y="77"/>
                  </a:cubicBezTo>
                  <a:cubicBezTo>
                    <a:pt x="211" y="77"/>
                    <a:pt x="214" y="79"/>
                    <a:pt x="214" y="79"/>
                  </a:cubicBezTo>
                  <a:cubicBezTo>
                    <a:pt x="219" y="82"/>
                    <a:pt x="219" y="82"/>
                    <a:pt x="219" y="82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4" y="88"/>
                    <a:pt x="234" y="88"/>
                    <a:pt x="234" y="88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44" y="103"/>
                    <a:pt x="243" y="103"/>
                    <a:pt x="243" y="104"/>
                  </a:cubicBezTo>
                  <a:cubicBezTo>
                    <a:pt x="244" y="105"/>
                    <a:pt x="246" y="109"/>
                    <a:pt x="246" y="109"/>
                  </a:cubicBezTo>
                  <a:cubicBezTo>
                    <a:pt x="245" y="110"/>
                    <a:pt x="247" y="113"/>
                    <a:pt x="247" y="113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42" y="147"/>
                    <a:pt x="242" y="147"/>
                    <a:pt x="242" y="147"/>
                  </a:cubicBezTo>
                  <a:cubicBezTo>
                    <a:pt x="242" y="147"/>
                    <a:pt x="240" y="151"/>
                    <a:pt x="239" y="152"/>
                  </a:cubicBezTo>
                  <a:cubicBezTo>
                    <a:pt x="239" y="152"/>
                    <a:pt x="235" y="155"/>
                    <a:pt x="235" y="156"/>
                  </a:cubicBezTo>
                  <a:cubicBezTo>
                    <a:pt x="235" y="156"/>
                    <a:pt x="233" y="160"/>
                    <a:pt x="233" y="160"/>
                  </a:cubicBezTo>
                  <a:cubicBezTo>
                    <a:pt x="233" y="168"/>
                    <a:pt x="233" y="168"/>
                    <a:pt x="233" y="168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40" y="172"/>
                    <a:pt x="240" y="172"/>
                    <a:pt x="240" y="172"/>
                  </a:cubicBezTo>
                  <a:cubicBezTo>
                    <a:pt x="242" y="170"/>
                    <a:pt x="242" y="170"/>
                    <a:pt x="242" y="170"/>
                  </a:cubicBezTo>
                  <a:cubicBezTo>
                    <a:pt x="242" y="170"/>
                    <a:pt x="244" y="169"/>
                    <a:pt x="244" y="168"/>
                  </a:cubicBezTo>
                  <a:cubicBezTo>
                    <a:pt x="245" y="168"/>
                    <a:pt x="246" y="166"/>
                    <a:pt x="246" y="166"/>
                  </a:cubicBezTo>
                  <a:cubicBezTo>
                    <a:pt x="246" y="166"/>
                    <a:pt x="249" y="164"/>
                    <a:pt x="249" y="164"/>
                  </a:cubicBezTo>
                  <a:cubicBezTo>
                    <a:pt x="249" y="164"/>
                    <a:pt x="249" y="161"/>
                    <a:pt x="249" y="161"/>
                  </a:cubicBezTo>
                  <a:cubicBezTo>
                    <a:pt x="249" y="161"/>
                    <a:pt x="250" y="157"/>
                    <a:pt x="250" y="157"/>
                  </a:cubicBezTo>
                  <a:cubicBezTo>
                    <a:pt x="250" y="157"/>
                    <a:pt x="252" y="156"/>
                    <a:pt x="252" y="156"/>
                  </a:cubicBezTo>
                  <a:cubicBezTo>
                    <a:pt x="252" y="155"/>
                    <a:pt x="255" y="153"/>
                    <a:pt x="255" y="153"/>
                  </a:cubicBezTo>
                  <a:cubicBezTo>
                    <a:pt x="255" y="153"/>
                    <a:pt x="259" y="150"/>
                    <a:pt x="259" y="150"/>
                  </a:cubicBezTo>
                  <a:cubicBezTo>
                    <a:pt x="260" y="150"/>
                    <a:pt x="262" y="147"/>
                    <a:pt x="262" y="147"/>
                  </a:cubicBezTo>
                  <a:cubicBezTo>
                    <a:pt x="265" y="147"/>
                    <a:pt x="265" y="147"/>
                    <a:pt x="265" y="147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9" y="162"/>
                    <a:pt x="279" y="162"/>
                    <a:pt x="279" y="162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6" y="189"/>
                    <a:pt x="286" y="189"/>
                    <a:pt x="286" y="189"/>
                  </a:cubicBezTo>
                  <a:cubicBezTo>
                    <a:pt x="286" y="193"/>
                    <a:pt x="286" y="193"/>
                    <a:pt x="286" y="193"/>
                  </a:cubicBezTo>
                  <a:cubicBezTo>
                    <a:pt x="286" y="193"/>
                    <a:pt x="287" y="196"/>
                    <a:pt x="287" y="197"/>
                  </a:cubicBezTo>
                  <a:cubicBezTo>
                    <a:pt x="287" y="198"/>
                    <a:pt x="287" y="213"/>
                    <a:pt x="287" y="213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8" y="213"/>
                    <a:pt x="278" y="213"/>
                    <a:pt x="278" y="213"/>
                  </a:cubicBezTo>
                  <a:cubicBezTo>
                    <a:pt x="278" y="216"/>
                    <a:pt x="278" y="216"/>
                    <a:pt x="278" y="216"/>
                  </a:cubicBezTo>
                  <a:cubicBezTo>
                    <a:pt x="275" y="220"/>
                    <a:pt x="275" y="220"/>
                    <a:pt x="275" y="220"/>
                  </a:cubicBezTo>
                  <a:cubicBezTo>
                    <a:pt x="274" y="225"/>
                    <a:pt x="274" y="225"/>
                    <a:pt x="274" y="225"/>
                  </a:cubicBezTo>
                  <a:cubicBezTo>
                    <a:pt x="272" y="229"/>
                    <a:pt x="272" y="229"/>
                    <a:pt x="272" y="229"/>
                  </a:cubicBezTo>
                  <a:cubicBezTo>
                    <a:pt x="269" y="233"/>
                    <a:pt x="269" y="233"/>
                    <a:pt x="269" y="233"/>
                  </a:cubicBezTo>
                  <a:cubicBezTo>
                    <a:pt x="266" y="243"/>
                    <a:pt x="266" y="243"/>
                    <a:pt x="266" y="243"/>
                  </a:cubicBezTo>
                  <a:cubicBezTo>
                    <a:pt x="266" y="249"/>
                    <a:pt x="266" y="249"/>
                    <a:pt x="266" y="249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59" y="259"/>
                    <a:pt x="259" y="259"/>
                    <a:pt x="259" y="259"/>
                  </a:cubicBezTo>
                  <a:cubicBezTo>
                    <a:pt x="213" y="267"/>
                    <a:pt x="213" y="267"/>
                    <a:pt x="213" y="267"/>
                  </a:cubicBezTo>
                  <a:cubicBezTo>
                    <a:pt x="212" y="265"/>
                    <a:pt x="212" y="265"/>
                    <a:pt x="212" y="265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6" y="265"/>
                    <a:pt x="146" y="265"/>
                    <a:pt x="146" y="265"/>
                  </a:cubicBezTo>
                  <a:cubicBezTo>
                    <a:pt x="148" y="261"/>
                    <a:pt x="148" y="261"/>
                    <a:pt x="148" y="261"/>
                  </a:cubicBezTo>
                  <a:cubicBezTo>
                    <a:pt x="152" y="254"/>
                    <a:pt x="152" y="254"/>
                    <a:pt x="152" y="254"/>
                  </a:cubicBezTo>
                  <a:cubicBezTo>
                    <a:pt x="156" y="245"/>
                    <a:pt x="156" y="245"/>
                    <a:pt x="156" y="24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7" y="217"/>
                    <a:pt x="157" y="217"/>
                    <a:pt x="157" y="217"/>
                  </a:cubicBezTo>
                  <a:cubicBezTo>
                    <a:pt x="157" y="209"/>
                    <a:pt x="157" y="209"/>
                    <a:pt x="157" y="209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5" y="191"/>
                    <a:pt x="145" y="191"/>
                    <a:pt x="145" y="191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4" y="165"/>
                    <a:pt x="144" y="165"/>
                    <a:pt x="144" y="165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6" y="150"/>
                    <a:pt x="146" y="150"/>
                    <a:pt x="146" y="150"/>
                  </a:cubicBezTo>
                  <a:cubicBezTo>
                    <a:pt x="148" y="147"/>
                    <a:pt x="148" y="147"/>
                    <a:pt x="148" y="147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71" y="114"/>
                    <a:pt x="171" y="114"/>
                    <a:pt x="171" y="114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7" y="121"/>
                    <a:pt x="168" y="122"/>
                    <a:pt x="169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2"/>
                    <a:pt x="172" y="121"/>
                    <a:pt x="172" y="121"/>
                  </a:cubicBezTo>
                  <a:cubicBezTo>
                    <a:pt x="172" y="120"/>
                    <a:pt x="173" y="117"/>
                    <a:pt x="173" y="117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5" y="108"/>
                    <a:pt x="175" y="108"/>
                    <a:pt x="175" y="108"/>
                  </a:cubicBezTo>
                  <a:cubicBezTo>
                    <a:pt x="175" y="104"/>
                    <a:pt x="175" y="104"/>
                    <a:pt x="175" y="104"/>
                  </a:cubicBezTo>
                  <a:cubicBezTo>
                    <a:pt x="175" y="100"/>
                    <a:pt x="175" y="100"/>
                    <a:pt x="175" y="100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4"/>
                    <a:pt x="188" y="74"/>
                    <a:pt x="189" y="74"/>
                  </a:cubicBezTo>
                  <a:cubicBezTo>
                    <a:pt x="189" y="74"/>
                    <a:pt x="193" y="73"/>
                    <a:pt x="193" y="73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0"/>
                    <a:pt x="193" y="70"/>
                    <a:pt x="193" y="70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4" y="63"/>
                    <a:pt x="184" y="63"/>
                    <a:pt x="184" y="63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59" y="68"/>
                    <a:pt x="159" y="68"/>
                    <a:pt x="159" y="68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1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" name="Freeform 51"/>
            <p:cNvSpPr>
              <a:spLocks/>
            </p:cNvSpPr>
            <p:nvPr/>
          </p:nvSpPr>
          <p:spPr bwMode="auto">
            <a:xfrm>
              <a:off x="6848079" y="1986053"/>
              <a:ext cx="286695" cy="305247"/>
            </a:xfrm>
            <a:custGeom>
              <a:avLst/>
              <a:gdLst>
                <a:gd name="T0" fmla="*/ 175 w 201"/>
                <a:gd name="T1" fmla="*/ 65 h 213"/>
                <a:gd name="T2" fmla="*/ 172 w 201"/>
                <a:gd name="T3" fmla="*/ 53 h 213"/>
                <a:gd name="T4" fmla="*/ 157 w 201"/>
                <a:gd name="T5" fmla="*/ 44 h 213"/>
                <a:gd name="T6" fmla="*/ 140 w 201"/>
                <a:gd name="T7" fmla="*/ 42 h 213"/>
                <a:gd name="T8" fmla="*/ 125 w 201"/>
                <a:gd name="T9" fmla="*/ 36 h 213"/>
                <a:gd name="T10" fmla="*/ 103 w 201"/>
                <a:gd name="T11" fmla="*/ 30 h 213"/>
                <a:gd name="T12" fmla="*/ 93 w 201"/>
                <a:gd name="T13" fmla="*/ 27 h 213"/>
                <a:gd name="T14" fmla="*/ 82 w 201"/>
                <a:gd name="T15" fmla="*/ 20 h 213"/>
                <a:gd name="T16" fmla="*/ 78 w 201"/>
                <a:gd name="T17" fmla="*/ 18 h 213"/>
                <a:gd name="T18" fmla="*/ 70 w 201"/>
                <a:gd name="T19" fmla="*/ 17 h 213"/>
                <a:gd name="T20" fmla="*/ 67 w 201"/>
                <a:gd name="T21" fmla="*/ 15 h 213"/>
                <a:gd name="T22" fmla="*/ 70 w 201"/>
                <a:gd name="T23" fmla="*/ 2 h 213"/>
                <a:gd name="T24" fmla="*/ 61 w 201"/>
                <a:gd name="T25" fmla="*/ 3 h 213"/>
                <a:gd name="T26" fmla="*/ 47 w 201"/>
                <a:gd name="T27" fmla="*/ 9 h 213"/>
                <a:gd name="T28" fmla="*/ 33 w 201"/>
                <a:gd name="T29" fmla="*/ 16 h 213"/>
                <a:gd name="T30" fmla="*/ 21 w 201"/>
                <a:gd name="T31" fmla="*/ 15 h 213"/>
                <a:gd name="T32" fmla="*/ 5 w 201"/>
                <a:gd name="T33" fmla="*/ 55 h 213"/>
                <a:gd name="T34" fmla="*/ 7 w 201"/>
                <a:gd name="T35" fmla="*/ 72 h 213"/>
                <a:gd name="T36" fmla="*/ 10 w 201"/>
                <a:gd name="T37" fmla="*/ 112 h 213"/>
                <a:gd name="T38" fmla="*/ 42 w 201"/>
                <a:gd name="T39" fmla="*/ 135 h 213"/>
                <a:gd name="T40" fmla="*/ 60 w 201"/>
                <a:gd name="T41" fmla="*/ 152 h 213"/>
                <a:gd name="T42" fmla="*/ 63 w 201"/>
                <a:gd name="T43" fmla="*/ 173 h 213"/>
                <a:gd name="T44" fmla="*/ 65 w 201"/>
                <a:gd name="T45" fmla="*/ 187 h 213"/>
                <a:gd name="T46" fmla="*/ 67 w 201"/>
                <a:gd name="T47" fmla="*/ 203 h 213"/>
                <a:gd name="T48" fmla="*/ 82 w 201"/>
                <a:gd name="T49" fmla="*/ 209 h 213"/>
                <a:gd name="T50" fmla="*/ 184 w 201"/>
                <a:gd name="T51" fmla="*/ 195 h 213"/>
                <a:gd name="T52" fmla="*/ 178 w 201"/>
                <a:gd name="T53" fmla="*/ 172 h 213"/>
                <a:gd name="T54" fmla="*/ 182 w 201"/>
                <a:gd name="T55" fmla="*/ 155 h 213"/>
                <a:gd name="T56" fmla="*/ 182 w 201"/>
                <a:gd name="T57" fmla="*/ 140 h 213"/>
                <a:gd name="T58" fmla="*/ 184 w 201"/>
                <a:gd name="T59" fmla="*/ 131 h 213"/>
                <a:gd name="T60" fmla="*/ 186 w 201"/>
                <a:gd name="T61" fmla="*/ 121 h 213"/>
                <a:gd name="T62" fmla="*/ 188 w 201"/>
                <a:gd name="T63" fmla="*/ 105 h 213"/>
                <a:gd name="T64" fmla="*/ 197 w 201"/>
                <a:gd name="T65" fmla="*/ 85 h 213"/>
                <a:gd name="T66" fmla="*/ 201 w 201"/>
                <a:gd name="T67" fmla="*/ 79 h 213"/>
                <a:gd name="T68" fmla="*/ 201 w 201"/>
                <a:gd name="T69" fmla="*/ 73 h 213"/>
                <a:gd name="T70" fmla="*/ 194 w 201"/>
                <a:gd name="T71" fmla="*/ 79 h 213"/>
                <a:gd name="T72" fmla="*/ 187 w 201"/>
                <a:gd name="T73" fmla="*/ 92 h 213"/>
                <a:gd name="T74" fmla="*/ 177 w 201"/>
                <a:gd name="T75" fmla="*/ 101 h 213"/>
                <a:gd name="T76" fmla="*/ 168 w 201"/>
                <a:gd name="T77" fmla="*/ 107 h 213"/>
                <a:gd name="T78" fmla="*/ 174 w 201"/>
                <a:gd name="T79" fmla="*/ 93 h 213"/>
                <a:gd name="T80" fmla="*/ 179 w 201"/>
                <a:gd name="T81" fmla="*/ 87 h 213"/>
                <a:gd name="T82" fmla="*/ 180 w 201"/>
                <a:gd name="T83" fmla="*/ 7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1" h="213">
                  <a:moveTo>
                    <a:pt x="178" y="69"/>
                  </a:moveTo>
                  <a:cubicBezTo>
                    <a:pt x="177" y="68"/>
                    <a:pt x="177" y="68"/>
                    <a:pt x="177" y="68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6" y="62"/>
                    <a:pt x="176" y="62"/>
                    <a:pt x="176" y="62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7" y="198"/>
                    <a:pt x="67" y="198"/>
                    <a:pt x="67" y="198"/>
                  </a:cubicBezTo>
                  <a:cubicBezTo>
                    <a:pt x="67" y="203"/>
                    <a:pt x="67" y="203"/>
                    <a:pt x="6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2" y="203"/>
                    <a:pt x="76" y="207"/>
                    <a:pt x="77" y="207"/>
                  </a:cubicBezTo>
                  <a:cubicBezTo>
                    <a:pt x="78" y="207"/>
                    <a:pt x="82" y="209"/>
                    <a:pt x="82" y="209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184" y="207"/>
                    <a:pt x="184" y="207"/>
                    <a:pt x="184" y="207"/>
                  </a:cubicBezTo>
                  <a:cubicBezTo>
                    <a:pt x="184" y="195"/>
                    <a:pt x="184" y="195"/>
                    <a:pt x="184" y="195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79" y="179"/>
                    <a:pt x="179" y="179"/>
                    <a:pt x="179" y="179"/>
                  </a:cubicBezTo>
                  <a:cubicBezTo>
                    <a:pt x="178" y="172"/>
                    <a:pt x="178" y="172"/>
                    <a:pt x="178" y="172"/>
                  </a:cubicBezTo>
                  <a:cubicBezTo>
                    <a:pt x="179" y="164"/>
                    <a:pt x="179" y="164"/>
                    <a:pt x="179" y="164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36"/>
                    <a:pt x="182" y="136"/>
                    <a:pt x="182" y="136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05"/>
                    <a:pt x="188" y="105"/>
                    <a:pt x="188" y="105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7" y="85"/>
                    <a:pt x="197" y="85"/>
                    <a:pt x="197" y="85"/>
                  </a:cubicBezTo>
                  <a:cubicBezTo>
                    <a:pt x="197" y="82"/>
                    <a:pt x="197" y="82"/>
                    <a:pt x="197" y="82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79"/>
                    <a:pt x="201" y="79"/>
                    <a:pt x="201" y="79"/>
                  </a:cubicBezTo>
                  <a:cubicBezTo>
                    <a:pt x="201" y="77"/>
                    <a:pt x="201" y="77"/>
                    <a:pt x="201" y="77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7" y="75"/>
                    <a:pt x="197" y="75"/>
                    <a:pt x="197" y="75"/>
                  </a:cubicBezTo>
                  <a:cubicBezTo>
                    <a:pt x="194" y="79"/>
                    <a:pt x="194" y="79"/>
                    <a:pt x="194" y="79"/>
                  </a:cubicBezTo>
                  <a:cubicBezTo>
                    <a:pt x="193" y="84"/>
                    <a:pt x="193" y="84"/>
                    <a:pt x="193" y="84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7" y="101"/>
                    <a:pt x="177" y="101"/>
                    <a:pt x="177" y="101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1" y="103"/>
                    <a:pt x="171" y="103"/>
                    <a:pt x="171" y="103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75" y="91"/>
                    <a:pt x="175" y="91"/>
                    <a:pt x="175" y="91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80" y="78"/>
                    <a:pt x="180" y="78"/>
                    <a:pt x="180" y="78"/>
                  </a:cubicBezTo>
                  <a:cubicBezTo>
                    <a:pt x="179" y="76"/>
                    <a:pt x="179" y="76"/>
                    <a:pt x="179" y="76"/>
                  </a:cubicBezTo>
                  <a:lnTo>
                    <a:pt x="178" y="69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Freeform 52"/>
            <p:cNvSpPr>
              <a:spLocks/>
            </p:cNvSpPr>
            <p:nvPr/>
          </p:nvSpPr>
          <p:spPr bwMode="auto">
            <a:xfrm>
              <a:off x="7268003" y="2274434"/>
              <a:ext cx="229357" cy="263085"/>
            </a:xfrm>
            <a:custGeom>
              <a:avLst/>
              <a:gdLst>
                <a:gd name="T0" fmla="*/ 114 w 136"/>
                <a:gd name="T1" fmla="*/ 8 h 156"/>
                <a:gd name="T2" fmla="*/ 101 w 136"/>
                <a:gd name="T3" fmla="*/ 17 h 156"/>
                <a:gd name="T4" fmla="*/ 93 w 136"/>
                <a:gd name="T5" fmla="*/ 22 h 156"/>
                <a:gd name="T6" fmla="*/ 88 w 136"/>
                <a:gd name="T7" fmla="*/ 27 h 156"/>
                <a:gd name="T8" fmla="*/ 82 w 136"/>
                <a:gd name="T9" fmla="*/ 27 h 156"/>
                <a:gd name="T10" fmla="*/ 74 w 136"/>
                <a:gd name="T11" fmla="*/ 33 h 156"/>
                <a:gd name="T12" fmla="*/ 69 w 136"/>
                <a:gd name="T13" fmla="*/ 33 h 156"/>
                <a:gd name="T14" fmla="*/ 65 w 136"/>
                <a:gd name="T15" fmla="*/ 31 h 156"/>
                <a:gd name="T16" fmla="*/ 60 w 136"/>
                <a:gd name="T17" fmla="*/ 29 h 156"/>
                <a:gd name="T18" fmla="*/ 55 w 136"/>
                <a:gd name="T19" fmla="*/ 27 h 156"/>
                <a:gd name="T20" fmla="*/ 47 w 136"/>
                <a:gd name="T21" fmla="*/ 23 h 156"/>
                <a:gd name="T22" fmla="*/ 0 w 136"/>
                <a:gd name="T23" fmla="*/ 28 h 156"/>
                <a:gd name="T24" fmla="*/ 16 w 136"/>
                <a:gd name="T25" fmla="*/ 136 h 156"/>
                <a:gd name="T26" fmla="*/ 22 w 136"/>
                <a:gd name="T27" fmla="*/ 133 h 156"/>
                <a:gd name="T28" fmla="*/ 31 w 136"/>
                <a:gd name="T29" fmla="*/ 140 h 156"/>
                <a:gd name="T30" fmla="*/ 34 w 136"/>
                <a:gd name="T31" fmla="*/ 146 h 156"/>
                <a:gd name="T32" fmla="*/ 42 w 136"/>
                <a:gd name="T33" fmla="*/ 148 h 156"/>
                <a:gd name="T34" fmla="*/ 46 w 136"/>
                <a:gd name="T35" fmla="*/ 151 h 156"/>
                <a:gd name="T36" fmla="*/ 49 w 136"/>
                <a:gd name="T37" fmla="*/ 149 h 156"/>
                <a:gd name="T38" fmla="*/ 52 w 136"/>
                <a:gd name="T39" fmla="*/ 146 h 156"/>
                <a:gd name="T40" fmla="*/ 60 w 136"/>
                <a:gd name="T41" fmla="*/ 150 h 156"/>
                <a:gd name="T42" fmla="*/ 67 w 136"/>
                <a:gd name="T43" fmla="*/ 148 h 156"/>
                <a:gd name="T44" fmla="*/ 71 w 136"/>
                <a:gd name="T45" fmla="*/ 144 h 156"/>
                <a:gd name="T46" fmla="*/ 75 w 136"/>
                <a:gd name="T47" fmla="*/ 146 h 156"/>
                <a:gd name="T48" fmla="*/ 83 w 136"/>
                <a:gd name="T49" fmla="*/ 155 h 156"/>
                <a:gd name="T50" fmla="*/ 85 w 136"/>
                <a:gd name="T51" fmla="*/ 156 h 156"/>
                <a:gd name="T52" fmla="*/ 92 w 136"/>
                <a:gd name="T53" fmla="*/ 149 h 156"/>
                <a:gd name="T54" fmla="*/ 94 w 136"/>
                <a:gd name="T55" fmla="*/ 142 h 156"/>
                <a:gd name="T56" fmla="*/ 100 w 136"/>
                <a:gd name="T57" fmla="*/ 128 h 156"/>
                <a:gd name="T58" fmla="*/ 105 w 136"/>
                <a:gd name="T59" fmla="*/ 130 h 156"/>
                <a:gd name="T60" fmla="*/ 109 w 136"/>
                <a:gd name="T61" fmla="*/ 116 h 156"/>
                <a:gd name="T62" fmla="*/ 118 w 136"/>
                <a:gd name="T63" fmla="*/ 110 h 156"/>
                <a:gd name="T64" fmla="*/ 129 w 136"/>
                <a:gd name="T65" fmla="*/ 99 h 156"/>
                <a:gd name="T66" fmla="*/ 131 w 136"/>
                <a:gd name="T67" fmla="*/ 91 h 156"/>
                <a:gd name="T68" fmla="*/ 132 w 136"/>
                <a:gd name="T69" fmla="*/ 77 h 156"/>
                <a:gd name="T70" fmla="*/ 133 w 136"/>
                <a:gd name="T71" fmla="*/ 70 h 156"/>
                <a:gd name="T72" fmla="*/ 133 w 136"/>
                <a:gd name="T73" fmla="*/ 61 h 156"/>
                <a:gd name="T74" fmla="*/ 133 w 136"/>
                <a:gd name="T75" fmla="*/ 55 h 156"/>
                <a:gd name="T76" fmla="*/ 126 w 136"/>
                <a:gd name="T7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156">
                  <a:moveTo>
                    <a:pt x="121" y="5"/>
                  </a:moveTo>
                  <a:lnTo>
                    <a:pt x="114" y="8"/>
                  </a:lnTo>
                  <a:lnTo>
                    <a:pt x="108" y="13"/>
                  </a:lnTo>
                  <a:lnTo>
                    <a:pt x="101" y="17"/>
                  </a:lnTo>
                  <a:lnTo>
                    <a:pt x="96" y="21"/>
                  </a:lnTo>
                  <a:lnTo>
                    <a:pt x="93" y="22"/>
                  </a:lnTo>
                  <a:lnTo>
                    <a:pt x="91" y="24"/>
                  </a:lnTo>
                  <a:lnTo>
                    <a:pt x="88" y="27"/>
                  </a:lnTo>
                  <a:lnTo>
                    <a:pt x="85" y="27"/>
                  </a:lnTo>
                  <a:lnTo>
                    <a:pt x="82" y="27"/>
                  </a:lnTo>
                  <a:lnTo>
                    <a:pt x="78" y="29"/>
                  </a:lnTo>
                  <a:lnTo>
                    <a:pt x="74" y="33"/>
                  </a:lnTo>
                  <a:lnTo>
                    <a:pt x="71" y="33"/>
                  </a:lnTo>
                  <a:lnTo>
                    <a:pt x="69" y="33"/>
                  </a:lnTo>
                  <a:lnTo>
                    <a:pt x="68" y="33"/>
                  </a:lnTo>
                  <a:lnTo>
                    <a:pt x="65" y="31"/>
                  </a:lnTo>
                  <a:lnTo>
                    <a:pt x="62" y="28"/>
                  </a:lnTo>
                  <a:lnTo>
                    <a:pt x="60" y="29"/>
                  </a:lnTo>
                  <a:lnTo>
                    <a:pt x="56" y="28"/>
                  </a:lnTo>
                  <a:lnTo>
                    <a:pt x="55" y="27"/>
                  </a:lnTo>
                  <a:lnTo>
                    <a:pt x="51" y="24"/>
                  </a:lnTo>
                  <a:lnTo>
                    <a:pt x="47" y="23"/>
                  </a:lnTo>
                  <a:lnTo>
                    <a:pt x="39" y="22"/>
                  </a:lnTo>
                  <a:lnTo>
                    <a:pt x="0" y="28"/>
                  </a:lnTo>
                  <a:lnTo>
                    <a:pt x="11" y="134"/>
                  </a:lnTo>
                  <a:lnTo>
                    <a:pt x="16" y="136"/>
                  </a:lnTo>
                  <a:lnTo>
                    <a:pt x="21" y="134"/>
                  </a:lnTo>
                  <a:lnTo>
                    <a:pt x="22" y="133"/>
                  </a:lnTo>
                  <a:lnTo>
                    <a:pt x="27" y="137"/>
                  </a:lnTo>
                  <a:lnTo>
                    <a:pt x="31" y="140"/>
                  </a:lnTo>
                  <a:lnTo>
                    <a:pt x="33" y="144"/>
                  </a:lnTo>
                  <a:lnTo>
                    <a:pt x="34" y="146"/>
                  </a:lnTo>
                  <a:lnTo>
                    <a:pt x="39" y="147"/>
                  </a:lnTo>
                  <a:lnTo>
                    <a:pt x="42" y="148"/>
                  </a:lnTo>
                  <a:lnTo>
                    <a:pt x="44" y="149"/>
                  </a:lnTo>
                  <a:lnTo>
                    <a:pt x="46" y="151"/>
                  </a:lnTo>
                  <a:lnTo>
                    <a:pt x="49" y="150"/>
                  </a:lnTo>
                  <a:lnTo>
                    <a:pt x="49" y="149"/>
                  </a:lnTo>
                  <a:lnTo>
                    <a:pt x="51" y="147"/>
                  </a:lnTo>
                  <a:lnTo>
                    <a:pt x="52" y="146"/>
                  </a:lnTo>
                  <a:lnTo>
                    <a:pt x="55" y="148"/>
                  </a:lnTo>
                  <a:lnTo>
                    <a:pt x="60" y="150"/>
                  </a:lnTo>
                  <a:lnTo>
                    <a:pt x="66" y="149"/>
                  </a:lnTo>
                  <a:lnTo>
                    <a:pt x="67" y="148"/>
                  </a:lnTo>
                  <a:lnTo>
                    <a:pt x="69" y="145"/>
                  </a:lnTo>
                  <a:lnTo>
                    <a:pt x="71" y="144"/>
                  </a:lnTo>
                  <a:lnTo>
                    <a:pt x="72" y="143"/>
                  </a:lnTo>
                  <a:lnTo>
                    <a:pt x="75" y="146"/>
                  </a:lnTo>
                  <a:lnTo>
                    <a:pt x="79" y="151"/>
                  </a:lnTo>
                  <a:lnTo>
                    <a:pt x="83" y="155"/>
                  </a:lnTo>
                  <a:lnTo>
                    <a:pt x="86" y="155"/>
                  </a:lnTo>
                  <a:lnTo>
                    <a:pt x="85" y="156"/>
                  </a:lnTo>
                  <a:lnTo>
                    <a:pt x="88" y="153"/>
                  </a:lnTo>
                  <a:lnTo>
                    <a:pt x="92" y="149"/>
                  </a:lnTo>
                  <a:lnTo>
                    <a:pt x="94" y="146"/>
                  </a:lnTo>
                  <a:lnTo>
                    <a:pt x="94" y="142"/>
                  </a:lnTo>
                  <a:lnTo>
                    <a:pt x="97" y="131"/>
                  </a:lnTo>
                  <a:lnTo>
                    <a:pt x="100" y="128"/>
                  </a:lnTo>
                  <a:lnTo>
                    <a:pt x="104" y="131"/>
                  </a:lnTo>
                  <a:lnTo>
                    <a:pt x="105" y="130"/>
                  </a:lnTo>
                  <a:lnTo>
                    <a:pt x="106" y="120"/>
                  </a:lnTo>
                  <a:lnTo>
                    <a:pt x="109" y="116"/>
                  </a:lnTo>
                  <a:lnTo>
                    <a:pt x="113" y="110"/>
                  </a:lnTo>
                  <a:lnTo>
                    <a:pt x="118" y="110"/>
                  </a:lnTo>
                  <a:lnTo>
                    <a:pt x="121" y="106"/>
                  </a:lnTo>
                  <a:lnTo>
                    <a:pt x="129" y="99"/>
                  </a:lnTo>
                  <a:lnTo>
                    <a:pt x="131" y="94"/>
                  </a:lnTo>
                  <a:lnTo>
                    <a:pt x="131" y="91"/>
                  </a:lnTo>
                  <a:lnTo>
                    <a:pt x="132" y="83"/>
                  </a:lnTo>
                  <a:lnTo>
                    <a:pt x="132" y="77"/>
                  </a:lnTo>
                  <a:lnTo>
                    <a:pt x="133" y="74"/>
                  </a:lnTo>
                  <a:lnTo>
                    <a:pt x="133" y="70"/>
                  </a:lnTo>
                  <a:lnTo>
                    <a:pt x="133" y="62"/>
                  </a:lnTo>
                  <a:lnTo>
                    <a:pt x="133" y="61"/>
                  </a:lnTo>
                  <a:lnTo>
                    <a:pt x="132" y="58"/>
                  </a:lnTo>
                  <a:lnTo>
                    <a:pt x="133" y="55"/>
                  </a:lnTo>
                  <a:lnTo>
                    <a:pt x="136" y="55"/>
                  </a:lnTo>
                  <a:lnTo>
                    <a:pt x="126" y="0"/>
                  </a:lnTo>
                  <a:lnTo>
                    <a:pt x="121" y="5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Freeform 53"/>
            <p:cNvSpPr>
              <a:spLocks/>
            </p:cNvSpPr>
            <p:nvPr/>
          </p:nvSpPr>
          <p:spPr bwMode="auto">
            <a:xfrm>
              <a:off x="7119596" y="2319969"/>
              <a:ext cx="168644" cy="290068"/>
            </a:xfrm>
            <a:custGeom>
              <a:avLst/>
              <a:gdLst>
                <a:gd name="T0" fmla="*/ 5 w 100"/>
                <a:gd name="T1" fmla="*/ 167 h 172"/>
                <a:gd name="T2" fmla="*/ 16 w 100"/>
                <a:gd name="T3" fmla="*/ 163 h 172"/>
                <a:gd name="T4" fmla="*/ 24 w 100"/>
                <a:gd name="T5" fmla="*/ 163 h 172"/>
                <a:gd name="T6" fmla="*/ 31 w 100"/>
                <a:gd name="T7" fmla="*/ 168 h 172"/>
                <a:gd name="T8" fmla="*/ 32 w 100"/>
                <a:gd name="T9" fmla="*/ 163 h 172"/>
                <a:gd name="T10" fmla="*/ 38 w 100"/>
                <a:gd name="T11" fmla="*/ 161 h 172"/>
                <a:gd name="T12" fmla="*/ 44 w 100"/>
                <a:gd name="T13" fmla="*/ 163 h 172"/>
                <a:gd name="T14" fmla="*/ 49 w 100"/>
                <a:gd name="T15" fmla="*/ 161 h 172"/>
                <a:gd name="T16" fmla="*/ 52 w 100"/>
                <a:gd name="T17" fmla="*/ 154 h 172"/>
                <a:gd name="T18" fmla="*/ 55 w 100"/>
                <a:gd name="T19" fmla="*/ 150 h 172"/>
                <a:gd name="T20" fmla="*/ 59 w 100"/>
                <a:gd name="T21" fmla="*/ 157 h 172"/>
                <a:gd name="T22" fmla="*/ 66 w 100"/>
                <a:gd name="T23" fmla="*/ 157 h 172"/>
                <a:gd name="T24" fmla="*/ 68 w 100"/>
                <a:gd name="T25" fmla="*/ 150 h 172"/>
                <a:gd name="T26" fmla="*/ 74 w 100"/>
                <a:gd name="T27" fmla="*/ 145 h 172"/>
                <a:gd name="T28" fmla="*/ 78 w 100"/>
                <a:gd name="T29" fmla="*/ 139 h 172"/>
                <a:gd name="T30" fmla="*/ 80 w 100"/>
                <a:gd name="T31" fmla="*/ 131 h 172"/>
                <a:gd name="T32" fmla="*/ 81 w 100"/>
                <a:gd name="T33" fmla="*/ 127 h 172"/>
                <a:gd name="T34" fmla="*/ 90 w 100"/>
                <a:gd name="T35" fmla="*/ 125 h 172"/>
                <a:gd name="T36" fmla="*/ 98 w 100"/>
                <a:gd name="T37" fmla="*/ 123 h 172"/>
                <a:gd name="T38" fmla="*/ 99 w 100"/>
                <a:gd name="T39" fmla="*/ 115 h 172"/>
                <a:gd name="T40" fmla="*/ 98 w 100"/>
                <a:gd name="T41" fmla="*/ 112 h 172"/>
                <a:gd name="T42" fmla="*/ 99 w 100"/>
                <a:gd name="T43" fmla="*/ 107 h 172"/>
                <a:gd name="T44" fmla="*/ 88 w 100"/>
                <a:gd name="T45" fmla="*/ 0 h 172"/>
                <a:gd name="T46" fmla="*/ 27 w 100"/>
                <a:gd name="T47" fmla="*/ 5 h 172"/>
                <a:gd name="T48" fmla="*/ 16 w 100"/>
                <a:gd name="T49" fmla="*/ 12 h 172"/>
                <a:gd name="T50" fmla="*/ 8 w 100"/>
                <a:gd name="T51" fmla="*/ 12 h 172"/>
                <a:gd name="T52" fmla="*/ 10 w 100"/>
                <a:gd name="T53" fmla="*/ 106 h 172"/>
                <a:gd name="T54" fmla="*/ 10 w 100"/>
                <a:gd name="T55" fmla="*/ 113 h 172"/>
                <a:gd name="T56" fmla="*/ 15 w 100"/>
                <a:gd name="T57" fmla="*/ 124 h 172"/>
                <a:gd name="T58" fmla="*/ 16 w 100"/>
                <a:gd name="T59" fmla="*/ 134 h 172"/>
                <a:gd name="T60" fmla="*/ 11 w 100"/>
                <a:gd name="T61" fmla="*/ 140 h 172"/>
                <a:gd name="T62" fmla="*/ 8 w 100"/>
                <a:gd name="T63" fmla="*/ 147 h 172"/>
                <a:gd name="T64" fmla="*/ 4 w 100"/>
                <a:gd name="T65" fmla="*/ 156 h 172"/>
                <a:gd name="T66" fmla="*/ 0 w 100"/>
                <a:gd name="T67" fmla="*/ 161 h 172"/>
                <a:gd name="T68" fmla="*/ 1 w 100"/>
                <a:gd name="T69" fmla="*/ 171 h 172"/>
                <a:gd name="T70" fmla="*/ 2 w 100"/>
                <a:gd name="T7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72">
                  <a:moveTo>
                    <a:pt x="5" y="172"/>
                  </a:moveTo>
                  <a:lnTo>
                    <a:pt x="5" y="167"/>
                  </a:lnTo>
                  <a:lnTo>
                    <a:pt x="13" y="167"/>
                  </a:lnTo>
                  <a:lnTo>
                    <a:pt x="16" y="163"/>
                  </a:lnTo>
                  <a:lnTo>
                    <a:pt x="19" y="163"/>
                  </a:lnTo>
                  <a:lnTo>
                    <a:pt x="24" y="163"/>
                  </a:lnTo>
                  <a:lnTo>
                    <a:pt x="27" y="166"/>
                  </a:lnTo>
                  <a:lnTo>
                    <a:pt x="31" y="168"/>
                  </a:lnTo>
                  <a:lnTo>
                    <a:pt x="32" y="167"/>
                  </a:lnTo>
                  <a:lnTo>
                    <a:pt x="32" y="163"/>
                  </a:lnTo>
                  <a:lnTo>
                    <a:pt x="36" y="162"/>
                  </a:lnTo>
                  <a:lnTo>
                    <a:pt x="38" y="161"/>
                  </a:lnTo>
                  <a:lnTo>
                    <a:pt x="42" y="161"/>
                  </a:lnTo>
                  <a:lnTo>
                    <a:pt x="44" y="163"/>
                  </a:lnTo>
                  <a:lnTo>
                    <a:pt x="48" y="164"/>
                  </a:lnTo>
                  <a:lnTo>
                    <a:pt x="49" y="161"/>
                  </a:lnTo>
                  <a:lnTo>
                    <a:pt x="49" y="157"/>
                  </a:lnTo>
                  <a:lnTo>
                    <a:pt x="52" y="154"/>
                  </a:lnTo>
                  <a:lnTo>
                    <a:pt x="53" y="150"/>
                  </a:lnTo>
                  <a:lnTo>
                    <a:pt x="55" y="150"/>
                  </a:lnTo>
                  <a:lnTo>
                    <a:pt x="56" y="154"/>
                  </a:lnTo>
                  <a:lnTo>
                    <a:pt x="59" y="157"/>
                  </a:lnTo>
                  <a:lnTo>
                    <a:pt x="60" y="158"/>
                  </a:lnTo>
                  <a:lnTo>
                    <a:pt x="66" y="157"/>
                  </a:lnTo>
                  <a:lnTo>
                    <a:pt x="68" y="153"/>
                  </a:lnTo>
                  <a:lnTo>
                    <a:pt x="68" y="150"/>
                  </a:lnTo>
                  <a:lnTo>
                    <a:pt x="71" y="145"/>
                  </a:lnTo>
                  <a:lnTo>
                    <a:pt x="74" y="145"/>
                  </a:lnTo>
                  <a:lnTo>
                    <a:pt x="76" y="143"/>
                  </a:lnTo>
                  <a:lnTo>
                    <a:pt x="78" y="139"/>
                  </a:lnTo>
                  <a:lnTo>
                    <a:pt x="80" y="135"/>
                  </a:lnTo>
                  <a:lnTo>
                    <a:pt x="80" y="131"/>
                  </a:lnTo>
                  <a:lnTo>
                    <a:pt x="81" y="129"/>
                  </a:lnTo>
                  <a:lnTo>
                    <a:pt x="81" y="127"/>
                  </a:lnTo>
                  <a:lnTo>
                    <a:pt x="82" y="126"/>
                  </a:lnTo>
                  <a:lnTo>
                    <a:pt x="90" y="125"/>
                  </a:lnTo>
                  <a:lnTo>
                    <a:pt x="94" y="123"/>
                  </a:lnTo>
                  <a:lnTo>
                    <a:pt x="98" y="123"/>
                  </a:lnTo>
                  <a:lnTo>
                    <a:pt x="100" y="121"/>
                  </a:lnTo>
                  <a:lnTo>
                    <a:pt x="99" y="115"/>
                  </a:lnTo>
                  <a:lnTo>
                    <a:pt x="100" y="113"/>
                  </a:lnTo>
                  <a:lnTo>
                    <a:pt x="98" y="112"/>
                  </a:lnTo>
                  <a:lnTo>
                    <a:pt x="97" y="108"/>
                  </a:lnTo>
                  <a:lnTo>
                    <a:pt x="99" y="107"/>
                  </a:lnTo>
                  <a:lnTo>
                    <a:pt x="88" y="1"/>
                  </a:lnTo>
                  <a:lnTo>
                    <a:pt x="88" y="0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0" y="9"/>
                  </a:lnTo>
                  <a:lnTo>
                    <a:pt x="16" y="12"/>
                  </a:lnTo>
                  <a:lnTo>
                    <a:pt x="13" y="13"/>
                  </a:lnTo>
                  <a:lnTo>
                    <a:pt x="8" y="12"/>
                  </a:lnTo>
                  <a:lnTo>
                    <a:pt x="11" y="103"/>
                  </a:lnTo>
                  <a:lnTo>
                    <a:pt x="10" y="106"/>
                  </a:lnTo>
                  <a:lnTo>
                    <a:pt x="10" y="109"/>
                  </a:lnTo>
                  <a:lnTo>
                    <a:pt x="10" y="113"/>
                  </a:lnTo>
                  <a:lnTo>
                    <a:pt x="11" y="117"/>
                  </a:lnTo>
                  <a:lnTo>
                    <a:pt x="15" y="124"/>
                  </a:lnTo>
                  <a:lnTo>
                    <a:pt x="16" y="130"/>
                  </a:lnTo>
                  <a:lnTo>
                    <a:pt x="16" y="134"/>
                  </a:lnTo>
                  <a:lnTo>
                    <a:pt x="13" y="136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7"/>
                  </a:lnTo>
                  <a:lnTo>
                    <a:pt x="5" y="150"/>
                  </a:lnTo>
                  <a:lnTo>
                    <a:pt x="4" y="156"/>
                  </a:lnTo>
                  <a:lnTo>
                    <a:pt x="2" y="157"/>
                  </a:lnTo>
                  <a:lnTo>
                    <a:pt x="0" y="161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5" y="172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" name="Freeform 54"/>
            <p:cNvSpPr>
              <a:spLocks/>
            </p:cNvSpPr>
            <p:nvPr/>
          </p:nvSpPr>
          <p:spPr bwMode="auto">
            <a:xfrm>
              <a:off x="6929028" y="2282867"/>
              <a:ext cx="217551" cy="381136"/>
            </a:xfrm>
            <a:custGeom>
              <a:avLst/>
              <a:gdLst>
                <a:gd name="T0" fmla="*/ 88 w 129"/>
                <a:gd name="T1" fmla="*/ 217 h 226"/>
                <a:gd name="T2" fmla="*/ 96 w 129"/>
                <a:gd name="T3" fmla="*/ 222 h 226"/>
                <a:gd name="T4" fmla="*/ 102 w 129"/>
                <a:gd name="T5" fmla="*/ 222 h 226"/>
                <a:gd name="T6" fmla="*/ 102 w 129"/>
                <a:gd name="T7" fmla="*/ 216 h 226"/>
                <a:gd name="T8" fmla="*/ 105 w 129"/>
                <a:gd name="T9" fmla="*/ 209 h 226"/>
                <a:gd name="T10" fmla="*/ 113 w 129"/>
                <a:gd name="T11" fmla="*/ 206 h 226"/>
                <a:gd name="T12" fmla="*/ 112 w 129"/>
                <a:gd name="T13" fmla="*/ 200 h 226"/>
                <a:gd name="T14" fmla="*/ 112 w 129"/>
                <a:gd name="T15" fmla="*/ 195 h 226"/>
                <a:gd name="T16" fmla="*/ 115 w 129"/>
                <a:gd name="T17" fmla="*/ 194 h 226"/>
                <a:gd name="T18" fmla="*/ 113 w 129"/>
                <a:gd name="T19" fmla="*/ 189 h 226"/>
                <a:gd name="T20" fmla="*/ 115 w 129"/>
                <a:gd name="T21" fmla="*/ 179 h 226"/>
                <a:gd name="T22" fmla="*/ 118 w 129"/>
                <a:gd name="T23" fmla="*/ 172 h 226"/>
                <a:gd name="T24" fmla="*/ 123 w 129"/>
                <a:gd name="T25" fmla="*/ 167 h 226"/>
                <a:gd name="T26" fmla="*/ 126 w 129"/>
                <a:gd name="T27" fmla="*/ 158 h 226"/>
                <a:gd name="T28" fmla="*/ 129 w 129"/>
                <a:gd name="T29" fmla="*/ 152 h 226"/>
                <a:gd name="T30" fmla="*/ 124 w 129"/>
                <a:gd name="T31" fmla="*/ 139 h 226"/>
                <a:gd name="T32" fmla="*/ 123 w 129"/>
                <a:gd name="T33" fmla="*/ 131 h 226"/>
                <a:gd name="T34" fmla="*/ 124 w 129"/>
                <a:gd name="T35" fmla="*/ 125 h 226"/>
                <a:gd name="T36" fmla="*/ 122 w 129"/>
                <a:gd name="T37" fmla="*/ 34 h 226"/>
                <a:gd name="T38" fmla="*/ 116 w 129"/>
                <a:gd name="T39" fmla="*/ 26 h 226"/>
                <a:gd name="T40" fmla="*/ 113 w 129"/>
                <a:gd name="T41" fmla="*/ 17 h 226"/>
                <a:gd name="T42" fmla="*/ 107 w 129"/>
                <a:gd name="T43" fmla="*/ 3 h 226"/>
                <a:gd name="T44" fmla="*/ 24 w 129"/>
                <a:gd name="T45" fmla="*/ 5 h 226"/>
                <a:gd name="T46" fmla="*/ 22 w 129"/>
                <a:gd name="T47" fmla="*/ 3 h 226"/>
                <a:gd name="T48" fmla="*/ 21 w 129"/>
                <a:gd name="T49" fmla="*/ 8 h 226"/>
                <a:gd name="T50" fmla="*/ 28 w 129"/>
                <a:gd name="T51" fmla="*/ 14 h 226"/>
                <a:gd name="T52" fmla="*/ 38 w 129"/>
                <a:gd name="T53" fmla="*/ 23 h 226"/>
                <a:gd name="T54" fmla="*/ 36 w 129"/>
                <a:gd name="T55" fmla="*/ 32 h 226"/>
                <a:gd name="T56" fmla="*/ 31 w 129"/>
                <a:gd name="T57" fmla="*/ 43 h 226"/>
                <a:gd name="T58" fmla="*/ 27 w 129"/>
                <a:gd name="T59" fmla="*/ 47 h 226"/>
                <a:gd name="T60" fmla="*/ 15 w 129"/>
                <a:gd name="T61" fmla="*/ 50 h 226"/>
                <a:gd name="T62" fmla="*/ 12 w 129"/>
                <a:gd name="T63" fmla="*/ 55 h 226"/>
                <a:gd name="T64" fmla="*/ 15 w 129"/>
                <a:gd name="T65" fmla="*/ 65 h 226"/>
                <a:gd name="T66" fmla="*/ 13 w 129"/>
                <a:gd name="T67" fmla="*/ 70 h 226"/>
                <a:gd name="T68" fmla="*/ 11 w 129"/>
                <a:gd name="T69" fmla="*/ 77 h 226"/>
                <a:gd name="T70" fmla="*/ 2 w 129"/>
                <a:gd name="T71" fmla="*/ 86 h 226"/>
                <a:gd name="T72" fmla="*/ 0 w 129"/>
                <a:gd name="T73" fmla="*/ 95 h 226"/>
                <a:gd name="T74" fmla="*/ 0 w 129"/>
                <a:gd name="T75" fmla="*/ 113 h 226"/>
                <a:gd name="T76" fmla="*/ 21 w 129"/>
                <a:gd name="T77" fmla="*/ 136 h 226"/>
                <a:gd name="T78" fmla="*/ 25 w 129"/>
                <a:gd name="T79" fmla="*/ 150 h 226"/>
                <a:gd name="T80" fmla="*/ 31 w 129"/>
                <a:gd name="T81" fmla="*/ 151 h 226"/>
                <a:gd name="T82" fmla="*/ 39 w 129"/>
                <a:gd name="T83" fmla="*/ 150 h 226"/>
                <a:gd name="T84" fmla="*/ 45 w 129"/>
                <a:gd name="T85" fmla="*/ 156 h 226"/>
                <a:gd name="T86" fmla="*/ 41 w 129"/>
                <a:gd name="T87" fmla="*/ 167 h 226"/>
                <a:gd name="T88" fmla="*/ 39 w 129"/>
                <a:gd name="T89" fmla="*/ 175 h 226"/>
                <a:gd name="T90" fmla="*/ 44 w 129"/>
                <a:gd name="T91" fmla="*/ 185 h 226"/>
                <a:gd name="T92" fmla="*/ 53 w 129"/>
                <a:gd name="T93" fmla="*/ 189 h 226"/>
                <a:gd name="T94" fmla="*/ 68 w 129"/>
                <a:gd name="T95" fmla="*/ 200 h 226"/>
                <a:gd name="T96" fmla="*/ 70 w 129"/>
                <a:gd name="T97" fmla="*/ 214 h 226"/>
                <a:gd name="T98" fmla="*/ 74 w 129"/>
                <a:gd name="T99" fmla="*/ 222 h 226"/>
                <a:gd name="T100" fmla="*/ 76 w 129"/>
                <a:gd name="T101" fmla="*/ 222 h 226"/>
                <a:gd name="T102" fmla="*/ 83 w 129"/>
                <a:gd name="T103" fmla="*/ 22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226">
                  <a:moveTo>
                    <a:pt x="86" y="218"/>
                  </a:moveTo>
                  <a:lnTo>
                    <a:pt x="88" y="217"/>
                  </a:lnTo>
                  <a:lnTo>
                    <a:pt x="92" y="219"/>
                  </a:lnTo>
                  <a:lnTo>
                    <a:pt x="96" y="222"/>
                  </a:lnTo>
                  <a:lnTo>
                    <a:pt x="99" y="222"/>
                  </a:lnTo>
                  <a:lnTo>
                    <a:pt x="102" y="222"/>
                  </a:lnTo>
                  <a:lnTo>
                    <a:pt x="104" y="221"/>
                  </a:lnTo>
                  <a:lnTo>
                    <a:pt x="102" y="216"/>
                  </a:lnTo>
                  <a:lnTo>
                    <a:pt x="102" y="211"/>
                  </a:lnTo>
                  <a:lnTo>
                    <a:pt x="105" y="209"/>
                  </a:lnTo>
                  <a:lnTo>
                    <a:pt x="111" y="207"/>
                  </a:lnTo>
                  <a:lnTo>
                    <a:pt x="113" y="206"/>
                  </a:lnTo>
                  <a:lnTo>
                    <a:pt x="112" y="203"/>
                  </a:lnTo>
                  <a:lnTo>
                    <a:pt x="112" y="200"/>
                  </a:lnTo>
                  <a:lnTo>
                    <a:pt x="112" y="199"/>
                  </a:lnTo>
                  <a:lnTo>
                    <a:pt x="112" y="195"/>
                  </a:lnTo>
                  <a:lnTo>
                    <a:pt x="115" y="194"/>
                  </a:lnTo>
                  <a:lnTo>
                    <a:pt x="115" y="194"/>
                  </a:lnTo>
                  <a:lnTo>
                    <a:pt x="114" y="193"/>
                  </a:lnTo>
                  <a:lnTo>
                    <a:pt x="113" y="189"/>
                  </a:lnTo>
                  <a:lnTo>
                    <a:pt x="113" y="183"/>
                  </a:lnTo>
                  <a:lnTo>
                    <a:pt x="115" y="179"/>
                  </a:lnTo>
                  <a:lnTo>
                    <a:pt x="117" y="178"/>
                  </a:lnTo>
                  <a:lnTo>
                    <a:pt x="118" y="172"/>
                  </a:lnTo>
                  <a:lnTo>
                    <a:pt x="121" y="169"/>
                  </a:lnTo>
                  <a:lnTo>
                    <a:pt x="123" y="167"/>
                  </a:lnTo>
                  <a:lnTo>
                    <a:pt x="124" y="162"/>
                  </a:lnTo>
                  <a:lnTo>
                    <a:pt x="126" y="158"/>
                  </a:lnTo>
                  <a:lnTo>
                    <a:pt x="129" y="156"/>
                  </a:lnTo>
                  <a:lnTo>
                    <a:pt x="129" y="152"/>
                  </a:lnTo>
                  <a:lnTo>
                    <a:pt x="128" y="146"/>
                  </a:lnTo>
                  <a:lnTo>
                    <a:pt x="124" y="139"/>
                  </a:lnTo>
                  <a:lnTo>
                    <a:pt x="123" y="135"/>
                  </a:lnTo>
                  <a:lnTo>
                    <a:pt x="123" y="131"/>
                  </a:lnTo>
                  <a:lnTo>
                    <a:pt x="123" y="128"/>
                  </a:lnTo>
                  <a:lnTo>
                    <a:pt x="124" y="125"/>
                  </a:lnTo>
                  <a:lnTo>
                    <a:pt x="121" y="34"/>
                  </a:lnTo>
                  <a:lnTo>
                    <a:pt x="122" y="34"/>
                  </a:lnTo>
                  <a:lnTo>
                    <a:pt x="118" y="31"/>
                  </a:lnTo>
                  <a:lnTo>
                    <a:pt x="116" y="26"/>
                  </a:lnTo>
                  <a:lnTo>
                    <a:pt x="114" y="23"/>
                  </a:lnTo>
                  <a:lnTo>
                    <a:pt x="113" y="17"/>
                  </a:lnTo>
                  <a:lnTo>
                    <a:pt x="109" y="13"/>
                  </a:lnTo>
                  <a:lnTo>
                    <a:pt x="107" y="3"/>
                  </a:lnTo>
                  <a:lnTo>
                    <a:pt x="107" y="0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4" y="11"/>
                  </a:lnTo>
                  <a:lnTo>
                    <a:pt x="28" y="14"/>
                  </a:lnTo>
                  <a:lnTo>
                    <a:pt x="33" y="18"/>
                  </a:lnTo>
                  <a:lnTo>
                    <a:pt x="38" y="23"/>
                  </a:lnTo>
                  <a:lnTo>
                    <a:pt x="38" y="26"/>
                  </a:lnTo>
                  <a:lnTo>
                    <a:pt x="36" y="32"/>
                  </a:lnTo>
                  <a:lnTo>
                    <a:pt x="34" y="35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7" y="47"/>
                  </a:lnTo>
                  <a:lnTo>
                    <a:pt x="21" y="50"/>
                  </a:lnTo>
                  <a:lnTo>
                    <a:pt x="15" y="50"/>
                  </a:lnTo>
                  <a:lnTo>
                    <a:pt x="12" y="51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5" y="65"/>
                  </a:lnTo>
                  <a:lnTo>
                    <a:pt x="17" y="67"/>
                  </a:lnTo>
                  <a:lnTo>
                    <a:pt x="13" y="70"/>
                  </a:lnTo>
                  <a:lnTo>
                    <a:pt x="13" y="77"/>
                  </a:lnTo>
                  <a:lnTo>
                    <a:pt x="11" y="77"/>
                  </a:lnTo>
                  <a:lnTo>
                    <a:pt x="8" y="80"/>
                  </a:lnTo>
                  <a:lnTo>
                    <a:pt x="2" y="86"/>
                  </a:lnTo>
                  <a:lnTo>
                    <a:pt x="3" y="92"/>
                  </a:lnTo>
                  <a:lnTo>
                    <a:pt x="0" y="95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6" y="123"/>
                  </a:lnTo>
                  <a:lnTo>
                    <a:pt x="21" y="136"/>
                  </a:lnTo>
                  <a:lnTo>
                    <a:pt x="25" y="142"/>
                  </a:lnTo>
                  <a:lnTo>
                    <a:pt x="25" y="150"/>
                  </a:lnTo>
                  <a:lnTo>
                    <a:pt x="30" y="154"/>
                  </a:lnTo>
                  <a:lnTo>
                    <a:pt x="31" y="151"/>
                  </a:lnTo>
                  <a:lnTo>
                    <a:pt x="34" y="150"/>
                  </a:lnTo>
                  <a:lnTo>
                    <a:pt x="39" y="150"/>
                  </a:lnTo>
                  <a:lnTo>
                    <a:pt x="42" y="153"/>
                  </a:lnTo>
                  <a:lnTo>
                    <a:pt x="45" y="156"/>
                  </a:lnTo>
                  <a:lnTo>
                    <a:pt x="42" y="162"/>
                  </a:lnTo>
                  <a:lnTo>
                    <a:pt x="41" y="167"/>
                  </a:lnTo>
                  <a:lnTo>
                    <a:pt x="41" y="170"/>
                  </a:lnTo>
                  <a:lnTo>
                    <a:pt x="39" y="175"/>
                  </a:lnTo>
                  <a:lnTo>
                    <a:pt x="39" y="180"/>
                  </a:lnTo>
                  <a:lnTo>
                    <a:pt x="44" y="185"/>
                  </a:lnTo>
                  <a:lnTo>
                    <a:pt x="51" y="190"/>
                  </a:lnTo>
                  <a:lnTo>
                    <a:pt x="53" y="189"/>
                  </a:lnTo>
                  <a:lnTo>
                    <a:pt x="64" y="196"/>
                  </a:lnTo>
                  <a:lnTo>
                    <a:pt x="68" y="200"/>
                  </a:lnTo>
                  <a:lnTo>
                    <a:pt x="71" y="209"/>
                  </a:lnTo>
                  <a:lnTo>
                    <a:pt x="70" y="214"/>
                  </a:lnTo>
                  <a:lnTo>
                    <a:pt x="69" y="217"/>
                  </a:lnTo>
                  <a:lnTo>
                    <a:pt x="74" y="222"/>
                  </a:lnTo>
                  <a:lnTo>
                    <a:pt x="74" y="226"/>
                  </a:lnTo>
                  <a:lnTo>
                    <a:pt x="76" y="222"/>
                  </a:lnTo>
                  <a:lnTo>
                    <a:pt x="80" y="222"/>
                  </a:lnTo>
                  <a:lnTo>
                    <a:pt x="83" y="221"/>
                  </a:lnTo>
                  <a:lnTo>
                    <a:pt x="86" y="218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Freeform 55"/>
            <p:cNvSpPr>
              <a:spLocks/>
            </p:cNvSpPr>
            <p:nvPr/>
          </p:nvSpPr>
          <p:spPr bwMode="auto">
            <a:xfrm>
              <a:off x="6662570" y="2198544"/>
              <a:ext cx="330543" cy="242848"/>
            </a:xfrm>
            <a:custGeom>
              <a:avLst/>
              <a:gdLst>
                <a:gd name="T0" fmla="*/ 196 w 231"/>
                <a:gd name="T1" fmla="*/ 154 h 170"/>
                <a:gd name="T2" fmla="*/ 201 w 231"/>
                <a:gd name="T3" fmla="*/ 150 h 170"/>
                <a:gd name="T4" fmla="*/ 206 w 231"/>
                <a:gd name="T5" fmla="*/ 139 h 170"/>
                <a:gd name="T6" fmla="*/ 200 w 231"/>
                <a:gd name="T7" fmla="*/ 128 h 170"/>
                <a:gd name="T8" fmla="*/ 200 w 231"/>
                <a:gd name="T9" fmla="*/ 120 h 170"/>
                <a:gd name="T10" fmla="*/ 211 w 231"/>
                <a:gd name="T11" fmla="*/ 118 h 170"/>
                <a:gd name="T12" fmla="*/ 220 w 231"/>
                <a:gd name="T13" fmla="*/ 113 h 170"/>
                <a:gd name="T14" fmla="*/ 226 w 231"/>
                <a:gd name="T15" fmla="*/ 101 h 170"/>
                <a:gd name="T16" fmla="*/ 231 w 231"/>
                <a:gd name="T17" fmla="*/ 90 h 170"/>
                <a:gd name="T18" fmla="*/ 225 w 231"/>
                <a:gd name="T19" fmla="*/ 81 h 170"/>
                <a:gd name="T20" fmla="*/ 215 w 231"/>
                <a:gd name="T21" fmla="*/ 72 h 170"/>
                <a:gd name="T22" fmla="*/ 211 w 231"/>
                <a:gd name="T23" fmla="*/ 66 h 170"/>
                <a:gd name="T24" fmla="*/ 214 w 231"/>
                <a:gd name="T25" fmla="*/ 65 h 170"/>
                <a:gd name="T26" fmla="*/ 206 w 231"/>
                <a:gd name="T27" fmla="*/ 59 h 170"/>
                <a:gd name="T28" fmla="*/ 196 w 231"/>
                <a:gd name="T29" fmla="*/ 55 h 170"/>
                <a:gd name="T30" fmla="*/ 194 w 231"/>
                <a:gd name="T31" fmla="*/ 45 h 170"/>
                <a:gd name="T32" fmla="*/ 194 w 231"/>
                <a:gd name="T33" fmla="*/ 35 h 170"/>
                <a:gd name="T34" fmla="*/ 192 w 231"/>
                <a:gd name="T35" fmla="*/ 25 h 170"/>
                <a:gd name="T36" fmla="*/ 7 w 231"/>
                <a:gd name="T37" fmla="*/ 22 h 170"/>
                <a:gd name="T38" fmla="*/ 8 w 231"/>
                <a:gd name="T39" fmla="*/ 0 h 170"/>
                <a:gd name="T40" fmla="*/ 4 w 231"/>
                <a:gd name="T41" fmla="*/ 23 h 170"/>
                <a:gd name="T42" fmla="*/ 3 w 231"/>
                <a:gd name="T43" fmla="*/ 31 h 170"/>
                <a:gd name="T44" fmla="*/ 7 w 231"/>
                <a:gd name="T45" fmla="*/ 37 h 170"/>
                <a:gd name="T46" fmla="*/ 5 w 231"/>
                <a:gd name="T47" fmla="*/ 42 h 170"/>
                <a:gd name="T48" fmla="*/ 4 w 231"/>
                <a:gd name="T49" fmla="*/ 52 h 170"/>
                <a:gd name="T50" fmla="*/ 0 w 231"/>
                <a:gd name="T51" fmla="*/ 56 h 170"/>
                <a:gd name="T52" fmla="*/ 4 w 231"/>
                <a:gd name="T53" fmla="*/ 62 h 170"/>
                <a:gd name="T54" fmla="*/ 4 w 231"/>
                <a:gd name="T55" fmla="*/ 69 h 170"/>
                <a:gd name="T56" fmla="*/ 6 w 231"/>
                <a:gd name="T57" fmla="*/ 71 h 170"/>
                <a:gd name="T58" fmla="*/ 12 w 231"/>
                <a:gd name="T59" fmla="*/ 85 h 170"/>
                <a:gd name="T60" fmla="*/ 16 w 231"/>
                <a:gd name="T61" fmla="*/ 96 h 170"/>
                <a:gd name="T62" fmla="*/ 19 w 231"/>
                <a:gd name="T63" fmla="*/ 102 h 170"/>
                <a:gd name="T64" fmla="*/ 20 w 231"/>
                <a:gd name="T65" fmla="*/ 104 h 170"/>
                <a:gd name="T66" fmla="*/ 18 w 231"/>
                <a:gd name="T67" fmla="*/ 109 h 170"/>
                <a:gd name="T68" fmla="*/ 20 w 231"/>
                <a:gd name="T69" fmla="*/ 116 h 170"/>
                <a:gd name="T70" fmla="*/ 24 w 231"/>
                <a:gd name="T71" fmla="*/ 118 h 170"/>
                <a:gd name="T72" fmla="*/ 26 w 231"/>
                <a:gd name="T73" fmla="*/ 135 h 170"/>
                <a:gd name="T74" fmla="*/ 27 w 231"/>
                <a:gd name="T75" fmla="*/ 142 h 170"/>
                <a:gd name="T76" fmla="*/ 28 w 231"/>
                <a:gd name="T77" fmla="*/ 154 h 170"/>
                <a:gd name="T78" fmla="*/ 30 w 231"/>
                <a:gd name="T79" fmla="*/ 162 h 170"/>
                <a:gd name="T80" fmla="*/ 188 w 231"/>
                <a:gd name="T81" fmla="*/ 170 h 170"/>
                <a:gd name="T82" fmla="*/ 189 w 231"/>
                <a:gd name="T83" fmla="*/ 16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1" h="170">
                  <a:moveTo>
                    <a:pt x="189" y="161"/>
                  </a:moveTo>
                  <a:cubicBezTo>
                    <a:pt x="196" y="154"/>
                    <a:pt x="196" y="154"/>
                    <a:pt x="196" y="154"/>
                  </a:cubicBezTo>
                  <a:cubicBezTo>
                    <a:pt x="199" y="150"/>
                    <a:pt x="199" y="150"/>
                    <a:pt x="199" y="150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4" y="118"/>
                    <a:pt x="204" y="118"/>
                    <a:pt x="204" y="118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20" y="113"/>
                    <a:pt x="220" y="113"/>
                    <a:pt x="220" y="113"/>
                  </a:cubicBezTo>
                  <a:cubicBezTo>
                    <a:pt x="223" y="110"/>
                    <a:pt x="223" y="110"/>
                    <a:pt x="223" y="110"/>
                  </a:cubicBezTo>
                  <a:cubicBezTo>
                    <a:pt x="226" y="101"/>
                    <a:pt x="226" y="101"/>
                    <a:pt x="226" y="101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1" y="90"/>
                    <a:pt x="231" y="90"/>
                    <a:pt x="231" y="90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19" y="76"/>
                    <a:pt x="219" y="76"/>
                    <a:pt x="219" y="76"/>
                  </a:cubicBezTo>
                  <a:cubicBezTo>
                    <a:pt x="215" y="72"/>
                    <a:pt x="215" y="72"/>
                    <a:pt x="215" y="72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2" y="63"/>
                    <a:pt x="212" y="63"/>
                    <a:pt x="212" y="63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1" y="61"/>
                    <a:pt x="207" y="59"/>
                    <a:pt x="206" y="59"/>
                  </a:cubicBezTo>
                  <a:cubicBezTo>
                    <a:pt x="205" y="59"/>
                    <a:pt x="201" y="55"/>
                    <a:pt x="201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0"/>
                    <a:pt x="196" y="50"/>
                    <a:pt x="196" y="50"/>
                  </a:cubicBezTo>
                  <a:cubicBezTo>
                    <a:pt x="194" y="45"/>
                    <a:pt x="194" y="45"/>
                    <a:pt x="194" y="45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88" y="170"/>
                    <a:pt x="188" y="170"/>
                    <a:pt x="188" y="170"/>
                  </a:cubicBezTo>
                  <a:cubicBezTo>
                    <a:pt x="190" y="168"/>
                    <a:pt x="190" y="168"/>
                    <a:pt x="190" y="168"/>
                  </a:cubicBezTo>
                  <a:lnTo>
                    <a:pt x="189" y="161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5157992" y="3013096"/>
              <a:ext cx="735560" cy="571704"/>
            </a:xfrm>
            <a:custGeom>
              <a:avLst/>
              <a:gdLst>
                <a:gd name="connsiteX0" fmla="*/ 302516 w 770887"/>
                <a:gd name="connsiteY0" fmla="*/ 482511 h 599162"/>
                <a:gd name="connsiteX1" fmla="*/ 307819 w 770887"/>
                <a:gd name="connsiteY1" fmla="*/ 487813 h 599162"/>
                <a:gd name="connsiteX2" fmla="*/ 318423 w 770887"/>
                <a:gd name="connsiteY2" fmla="*/ 494883 h 599162"/>
                <a:gd name="connsiteX3" fmla="*/ 311354 w 770887"/>
                <a:gd name="connsiteY3" fmla="*/ 496651 h 599162"/>
                <a:gd name="connsiteX4" fmla="*/ 307819 w 770887"/>
                <a:gd name="connsiteY4" fmla="*/ 496651 h 599162"/>
                <a:gd name="connsiteX5" fmla="*/ 300749 w 770887"/>
                <a:gd name="connsiteY5" fmla="*/ 501953 h 599162"/>
                <a:gd name="connsiteX6" fmla="*/ 300749 w 770887"/>
                <a:gd name="connsiteY6" fmla="*/ 503720 h 599162"/>
                <a:gd name="connsiteX7" fmla="*/ 300749 w 770887"/>
                <a:gd name="connsiteY7" fmla="*/ 509023 h 599162"/>
                <a:gd name="connsiteX8" fmla="*/ 304284 w 770887"/>
                <a:gd name="connsiteY8" fmla="*/ 509023 h 599162"/>
                <a:gd name="connsiteX9" fmla="*/ 311354 w 770887"/>
                <a:gd name="connsiteY9" fmla="*/ 517860 h 599162"/>
                <a:gd name="connsiteX10" fmla="*/ 311354 w 770887"/>
                <a:gd name="connsiteY10" fmla="*/ 521395 h 599162"/>
                <a:gd name="connsiteX11" fmla="*/ 306051 w 770887"/>
                <a:gd name="connsiteY11" fmla="*/ 523162 h 599162"/>
                <a:gd name="connsiteX12" fmla="*/ 302516 w 770887"/>
                <a:gd name="connsiteY12" fmla="*/ 523162 h 599162"/>
                <a:gd name="connsiteX13" fmla="*/ 298982 w 770887"/>
                <a:gd name="connsiteY13" fmla="*/ 524930 h 599162"/>
                <a:gd name="connsiteX14" fmla="*/ 297214 w 770887"/>
                <a:gd name="connsiteY14" fmla="*/ 524930 h 599162"/>
                <a:gd name="connsiteX15" fmla="*/ 291912 w 770887"/>
                <a:gd name="connsiteY15" fmla="*/ 528465 h 599162"/>
                <a:gd name="connsiteX16" fmla="*/ 291912 w 770887"/>
                <a:gd name="connsiteY16" fmla="*/ 533767 h 599162"/>
                <a:gd name="connsiteX17" fmla="*/ 291912 w 770887"/>
                <a:gd name="connsiteY17" fmla="*/ 535534 h 599162"/>
                <a:gd name="connsiteX18" fmla="*/ 288377 w 770887"/>
                <a:gd name="connsiteY18" fmla="*/ 540837 h 599162"/>
                <a:gd name="connsiteX19" fmla="*/ 283075 w 770887"/>
                <a:gd name="connsiteY19" fmla="*/ 531999 h 599162"/>
                <a:gd name="connsiteX20" fmla="*/ 283075 w 770887"/>
                <a:gd name="connsiteY20" fmla="*/ 533767 h 599162"/>
                <a:gd name="connsiteX21" fmla="*/ 281307 w 770887"/>
                <a:gd name="connsiteY21" fmla="*/ 537302 h 599162"/>
                <a:gd name="connsiteX22" fmla="*/ 276005 w 770887"/>
                <a:gd name="connsiteY22" fmla="*/ 542604 h 599162"/>
                <a:gd name="connsiteX23" fmla="*/ 272470 w 770887"/>
                <a:gd name="connsiteY23" fmla="*/ 549674 h 599162"/>
                <a:gd name="connsiteX24" fmla="*/ 272470 w 770887"/>
                <a:gd name="connsiteY24" fmla="*/ 551441 h 599162"/>
                <a:gd name="connsiteX25" fmla="*/ 272470 w 770887"/>
                <a:gd name="connsiteY25" fmla="*/ 558511 h 599162"/>
                <a:gd name="connsiteX26" fmla="*/ 256563 w 770887"/>
                <a:gd name="connsiteY26" fmla="*/ 558511 h 599162"/>
                <a:gd name="connsiteX27" fmla="*/ 268935 w 770887"/>
                <a:gd name="connsiteY27" fmla="*/ 554976 h 599162"/>
                <a:gd name="connsiteX28" fmla="*/ 270703 w 770887"/>
                <a:gd name="connsiteY28" fmla="*/ 551441 h 599162"/>
                <a:gd name="connsiteX29" fmla="*/ 272470 w 770887"/>
                <a:gd name="connsiteY29" fmla="*/ 547906 h 599162"/>
                <a:gd name="connsiteX30" fmla="*/ 270703 w 770887"/>
                <a:gd name="connsiteY30" fmla="*/ 542604 h 599162"/>
                <a:gd name="connsiteX31" fmla="*/ 267168 w 770887"/>
                <a:gd name="connsiteY31" fmla="*/ 540837 h 599162"/>
                <a:gd name="connsiteX32" fmla="*/ 265400 w 770887"/>
                <a:gd name="connsiteY32" fmla="*/ 540837 h 599162"/>
                <a:gd name="connsiteX33" fmla="*/ 261866 w 770887"/>
                <a:gd name="connsiteY33" fmla="*/ 537302 h 599162"/>
                <a:gd name="connsiteX34" fmla="*/ 261866 w 770887"/>
                <a:gd name="connsiteY34" fmla="*/ 535534 h 599162"/>
                <a:gd name="connsiteX35" fmla="*/ 260098 w 770887"/>
                <a:gd name="connsiteY35" fmla="*/ 524930 h 599162"/>
                <a:gd name="connsiteX36" fmla="*/ 263633 w 770887"/>
                <a:gd name="connsiteY36" fmla="*/ 521395 h 599162"/>
                <a:gd name="connsiteX37" fmla="*/ 265400 w 770887"/>
                <a:gd name="connsiteY37" fmla="*/ 517860 h 599162"/>
                <a:gd name="connsiteX38" fmla="*/ 270703 w 770887"/>
                <a:gd name="connsiteY38" fmla="*/ 514325 h 599162"/>
                <a:gd name="connsiteX39" fmla="*/ 272470 w 770887"/>
                <a:gd name="connsiteY39" fmla="*/ 516093 h 599162"/>
                <a:gd name="connsiteX40" fmla="*/ 277772 w 770887"/>
                <a:gd name="connsiteY40" fmla="*/ 521395 h 599162"/>
                <a:gd name="connsiteX41" fmla="*/ 281307 w 770887"/>
                <a:gd name="connsiteY41" fmla="*/ 528465 h 599162"/>
                <a:gd name="connsiteX42" fmla="*/ 281307 w 770887"/>
                <a:gd name="connsiteY42" fmla="*/ 521395 h 599162"/>
                <a:gd name="connsiteX43" fmla="*/ 279540 w 770887"/>
                <a:gd name="connsiteY43" fmla="*/ 514325 h 599162"/>
                <a:gd name="connsiteX44" fmla="*/ 276005 w 770887"/>
                <a:gd name="connsiteY44" fmla="*/ 509023 h 599162"/>
                <a:gd name="connsiteX45" fmla="*/ 281307 w 770887"/>
                <a:gd name="connsiteY45" fmla="*/ 507255 h 599162"/>
                <a:gd name="connsiteX46" fmla="*/ 288377 w 770887"/>
                <a:gd name="connsiteY46" fmla="*/ 510790 h 599162"/>
                <a:gd name="connsiteX47" fmla="*/ 291912 w 770887"/>
                <a:gd name="connsiteY47" fmla="*/ 510790 h 599162"/>
                <a:gd name="connsiteX48" fmla="*/ 291912 w 770887"/>
                <a:gd name="connsiteY48" fmla="*/ 507255 h 599162"/>
                <a:gd name="connsiteX49" fmla="*/ 291912 w 770887"/>
                <a:gd name="connsiteY49" fmla="*/ 505488 h 599162"/>
                <a:gd name="connsiteX50" fmla="*/ 291912 w 770887"/>
                <a:gd name="connsiteY50" fmla="*/ 501953 h 599162"/>
                <a:gd name="connsiteX51" fmla="*/ 291912 w 770887"/>
                <a:gd name="connsiteY51" fmla="*/ 496651 h 599162"/>
                <a:gd name="connsiteX52" fmla="*/ 290144 w 770887"/>
                <a:gd name="connsiteY52" fmla="*/ 493116 h 599162"/>
                <a:gd name="connsiteX53" fmla="*/ 297214 w 770887"/>
                <a:gd name="connsiteY53" fmla="*/ 487813 h 599162"/>
                <a:gd name="connsiteX54" fmla="*/ 55075 w 770887"/>
                <a:gd name="connsiteY54" fmla="*/ 374697 h 599162"/>
                <a:gd name="connsiteX55" fmla="*/ 58610 w 770887"/>
                <a:gd name="connsiteY55" fmla="*/ 374697 h 599162"/>
                <a:gd name="connsiteX56" fmla="*/ 63912 w 770887"/>
                <a:gd name="connsiteY56" fmla="*/ 385302 h 599162"/>
                <a:gd name="connsiteX57" fmla="*/ 63912 w 770887"/>
                <a:gd name="connsiteY57" fmla="*/ 390604 h 599162"/>
                <a:gd name="connsiteX58" fmla="*/ 60377 w 770887"/>
                <a:gd name="connsiteY58" fmla="*/ 395906 h 599162"/>
                <a:gd name="connsiteX59" fmla="*/ 56842 w 770887"/>
                <a:gd name="connsiteY59" fmla="*/ 395906 h 599162"/>
                <a:gd name="connsiteX60" fmla="*/ 51540 w 770887"/>
                <a:gd name="connsiteY60" fmla="*/ 395906 h 599162"/>
                <a:gd name="connsiteX61" fmla="*/ 44470 w 770887"/>
                <a:gd name="connsiteY61" fmla="*/ 390604 h 599162"/>
                <a:gd name="connsiteX62" fmla="*/ 35633 w 770887"/>
                <a:gd name="connsiteY62" fmla="*/ 383534 h 599162"/>
                <a:gd name="connsiteX63" fmla="*/ 44470 w 770887"/>
                <a:gd name="connsiteY63" fmla="*/ 378232 h 599162"/>
                <a:gd name="connsiteX64" fmla="*/ 49773 w 770887"/>
                <a:gd name="connsiteY64" fmla="*/ 378232 h 599162"/>
                <a:gd name="connsiteX65" fmla="*/ 4447 w 770887"/>
                <a:gd name="connsiteY65" fmla="*/ 224465 h 599162"/>
                <a:gd name="connsiteX66" fmla="*/ 5929 w 770887"/>
                <a:gd name="connsiteY66" fmla="*/ 230488 h 599162"/>
                <a:gd name="connsiteX67" fmla="*/ 8894 w 770887"/>
                <a:gd name="connsiteY67" fmla="*/ 233499 h 599162"/>
                <a:gd name="connsiteX68" fmla="*/ 16306 w 770887"/>
                <a:gd name="connsiteY68" fmla="*/ 235005 h 599162"/>
                <a:gd name="connsiteX69" fmla="*/ 23717 w 770887"/>
                <a:gd name="connsiteY69" fmla="*/ 235005 h 599162"/>
                <a:gd name="connsiteX70" fmla="*/ 28164 w 770887"/>
                <a:gd name="connsiteY70" fmla="*/ 238016 h 599162"/>
                <a:gd name="connsiteX71" fmla="*/ 28164 w 770887"/>
                <a:gd name="connsiteY71" fmla="*/ 242533 h 599162"/>
                <a:gd name="connsiteX72" fmla="*/ 31129 w 770887"/>
                <a:gd name="connsiteY72" fmla="*/ 245544 h 599162"/>
                <a:gd name="connsiteX73" fmla="*/ 37058 w 770887"/>
                <a:gd name="connsiteY73" fmla="*/ 251566 h 599162"/>
                <a:gd name="connsiteX74" fmla="*/ 44470 w 770887"/>
                <a:gd name="connsiteY74" fmla="*/ 262106 h 599162"/>
                <a:gd name="connsiteX75" fmla="*/ 40023 w 770887"/>
                <a:gd name="connsiteY75" fmla="*/ 262106 h 599162"/>
                <a:gd name="connsiteX76" fmla="*/ 31129 w 770887"/>
                <a:gd name="connsiteY76" fmla="*/ 262106 h 599162"/>
                <a:gd name="connsiteX77" fmla="*/ 29647 w 770887"/>
                <a:gd name="connsiteY77" fmla="*/ 265117 h 599162"/>
                <a:gd name="connsiteX78" fmla="*/ 23717 w 770887"/>
                <a:gd name="connsiteY78" fmla="*/ 259095 h 599162"/>
                <a:gd name="connsiteX79" fmla="*/ 20753 w 770887"/>
                <a:gd name="connsiteY79" fmla="*/ 250061 h 599162"/>
                <a:gd name="connsiteX80" fmla="*/ 19270 w 770887"/>
                <a:gd name="connsiteY80" fmla="*/ 247050 h 599162"/>
                <a:gd name="connsiteX81" fmla="*/ 16306 w 770887"/>
                <a:gd name="connsiteY81" fmla="*/ 244038 h 599162"/>
                <a:gd name="connsiteX82" fmla="*/ 14823 w 770887"/>
                <a:gd name="connsiteY82" fmla="*/ 244038 h 599162"/>
                <a:gd name="connsiteX83" fmla="*/ 13341 w 770887"/>
                <a:gd name="connsiteY83" fmla="*/ 244038 h 599162"/>
                <a:gd name="connsiteX84" fmla="*/ 10376 w 770887"/>
                <a:gd name="connsiteY84" fmla="*/ 244038 h 599162"/>
                <a:gd name="connsiteX85" fmla="*/ 8894 w 770887"/>
                <a:gd name="connsiteY85" fmla="*/ 244038 h 599162"/>
                <a:gd name="connsiteX86" fmla="*/ 4447 w 770887"/>
                <a:gd name="connsiteY86" fmla="*/ 244038 h 599162"/>
                <a:gd name="connsiteX87" fmla="*/ 2964 w 770887"/>
                <a:gd name="connsiteY87" fmla="*/ 242533 h 599162"/>
                <a:gd name="connsiteX88" fmla="*/ 1482 w 770887"/>
                <a:gd name="connsiteY88" fmla="*/ 239521 h 599162"/>
                <a:gd name="connsiteX89" fmla="*/ 0 w 770887"/>
                <a:gd name="connsiteY89" fmla="*/ 235005 h 599162"/>
                <a:gd name="connsiteX90" fmla="*/ 0 w 770887"/>
                <a:gd name="connsiteY90" fmla="*/ 230488 h 599162"/>
                <a:gd name="connsiteX91" fmla="*/ 4447 w 770887"/>
                <a:gd name="connsiteY91" fmla="*/ 224465 h 599162"/>
                <a:gd name="connsiteX92" fmla="*/ 277183 w 770887"/>
                <a:gd name="connsiteY92" fmla="*/ 0 h 599162"/>
                <a:gd name="connsiteX93" fmla="*/ 283168 w 770887"/>
                <a:gd name="connsiteY93" fmla="*/ 5977 h 599162"/>
                <a:gd name="connsiteX94" fmla="*/ 286160 w 770887"/>
                <a:gd name="connsiteY94" fmla="*/ 10459 h 599162"/>
                <a:gd name="connsiteX95" fmla="*/ 283168 w 770887"/>
                <a:gd name="connsiteY95" fmla="*/ 10459 h 599162"/>
                <a:gd name="connsiteX96" fmla="*/ 283168 w 770887"/>
                <a:gd name="connsiteY96" fmla="*/ 14942 h 599162"/>
                <a:gd name="connsiteX97" fmla="*/ 287656 w 770887"/>
                <a:gd name="connsiteY97" fmla="*/ 17930 h 599162"/>
                <a:gd name="connsiteX98" fmla="*/ 293640 w 770887"/>
                <a:gd name="connsiteY98" fmla="*/ 17930 h 599162"/>
                <a:gd name="connsiteX99" fmla="*/ 293640 w 770887"/>
                <a:gd name="connsiteY99" fmla="*/ 13447 h 599162"/>
                <a:gd name="connsiteX100" fmla="*/ 296632 w 770887"/>
                <a:gd name="connsiteY100" fmla="*/ 10459 h 599162"/>
                <a:gd name="connsiteX101" fmla="*/ 299624 w 770887"/>
                <a:gd name="connsiteY101" fmla="*/ 13447 h 599162"/>
                <a:gd name="connsiteX102" fmla="*/ 304113 w 770887"/>
                <a:gd name="connsiteY102" fmla="*/ 19424 h 599162"/>
                <a:gd name="connsiteX103" fmla="*/ 313089 w 770887"/>
                <a:gd name="connsiteY103" fmla="*/ 17930 h 599162"/>
                <a:gd name="connsiteX104" fmla="*/ 325058 w 770887"/>
                <a:gd name="connsiteY104" fmla="*/ 20918 h 599162"/>
                <a:gd name="connsiteX105" fmla="*/ 325058 w 770887"/>
                <a:gd name="connsiteY105" fmla="*/ 25401 h 599162"/>
                <a:gd name="connsiteX106" fmla="*/ 328050 w 770887"/>
                <a:gd name="connsiteY106" fmla="*/ 31377 h 599162"/>
                <a:gd name="connsiteX107" fmla="*/ 335530 w 770887"/>
                <a:gd name="connsiteY107" fmla="*/ 37354 h 599162"/>
                <a:gd name="connsiteX108" fmla="*/ 351987 w 770887"/>
                <a:gd name="connsiteY108" fmla="*/ 37354 h 599162"/>
                <a:gd name="connsiteX109" fmla="*/ 356475 w 770887"/>
                <a:gd name="connsiteY109" fmla="*/ 37354 h 599162"/>
                <a:gd name="connsiteX110" fmla="*/ 360963 w 770887"/>
                <a:gd name="connsiteY110" fmla="*/ 34366 h 599162"/>
                <a:gd name="connsiteX111" fmla="*/ 366948 w 770887"/>
                <a:gd name="connsiteY111" fmla="*/ 34366 h 599162"/>
                <a:gd name="connsiteX112" fmla="*/ 374428 w 770887"/>
                <a:gd name="connsiteY112" fmla="*/ 38848 h 599162"/>
                <a:gd name="connsiteX113" fmla="*/ 375924 w 770887"/>
                <a:gd name="connsiteY113" fmla="*/ 43331 h 599162"/>
                <a:gd name="connsiteX114" fmla="*/ 375924 w 770887"/>
                <a:gd name="connsiteY114" fmla="*/ 47813 h 599162"/>
                <a:gd name="connsiteX115" fmla="*/ 375924 w 770887"/>
                <a:gd name="connsiteY115" fmla="*/ 48560 h 599162"/>
                <a:gd name="connsiteX116" fmla="*/ 375924 w 770887"/>
                <a:gd name="connsiteY116" fmla="*/ 50802 h 599162"/>
                <a:gd name="connsiteX117" fmla="*/ 383404 w 770887"/>
                <a:gd name="connsiteY117" fmla="*/ 46319 h 599162"/>
                <a:gd name="connsiteX118" fmla="*/ 392381 w 770887"/>
                <a:gd name="connsiteY118" fmla="*/ 43331 h 599162"/>
                <a:gd name="connsiteX119" fmla="*/ 398365 w 770887"/>
                <a:gd name="connsiteY119" fmla="*/ 43331 h 599162"/>
                <a:gd name="connsiteX120" fmla="*/ 410334 w 770887"/>
                <a:gd name="connsiteY120" fmla="*/ 47813 h 599162"/>
                <a:gd name="connsiteX121" fmla="*/ 420806 w 770887"/>
                <a:gd name="connsiteY121" fmla="*/ 50802 h 599162"/>
                <a:gd name="connsiteX122" fmla="*/ 432775 w 770887"/>
                <a:gd name="connsiteY122" fmla="*/ 47813 h 599162"/>
                <a:gd name="connsiteX123" fmla="*/ 438759 w 770887"/>
                <a:gd name="connsiteY123" fmla="*/ 43331 h 599162"/>
                <a:gd name="connsiteX124" fmla="*/ 444743 w 770887"/>
                <a:gd name="connsiteY124" fmla="*/ 43331 h 599162"/>
                <a:gd name="connsiteX125" fmla="*/ 447736 w 770887"/>
                <a:gd name="connsiteY125" fmla="*/ 43331 h 599162"/>
                <a:gd name="connsiteX126" fmla="*/ 455216 w 770887"/>
                <a:gd name="connsiteY126" fmla="*/ 50802 h 599162"/>
                <a:gd name="connsiteX127" fmla="*/ 462696 w 770887"/>
                <a:gd name="connsiteY127" fmla="*/ 56778 h 599162"/>
                <a:gd name="connsiteX128" fmla="*/ 476161 w 770887"/>
                <a:gd name="connsiteY128" fmla="*/ 58272 h 599162"/>
                <a:gd name="connsiteX129" fmla="*/ 482145 w 770887"/>
                <a:gd name="connsiteY129" fmla="*/ 110568 h 599162"/>
                <a:gd name="connsiteX130" fmla="*/ 500098 w 770887"/>
                <a:gd name="connsiteY130" fmla="*/ 242056 h 599162"/>
                <a:gd name="connsiteX131" fmla="*/ 521043 w 770887"/>
                <a:gd name="connsiteY131" fmla="*/ 400438 h 599162"/>
                <a:gd name="connsiteX132" fmla="*/ 525531 w 770887"/>
                <a:gd name="connsiteY132" fmla="*/ 409403 h 599162"/>
                <a:gd name="connsiteX133" fmla="*/ 540492 w 770887"/>
                <a:gd name="connsiteY133" fmla="*/ 409403 h 599162"/>
                <a:gd name="connsiteX134" fmla="*/ 543484 w 770887"/>
                <a:gd name="connsiteY134" fmla="*/ 400438 h 599162"/>
                <a:gd name="connsiteX135" fmla="*/ 555453 w 770887"/>
                <a:gd name="connsiteY135" fmla="*/ 400438 h 599162"/>
                <a:gd name="connsiteX136" fmla="*/ 555453 w 770887"/>
                <a:gd name="connsiteY136" fmla="*/ 404920 h 599162"/>
                <a:gd name="connsiteX137" fmla="*/ 559941 w 770887"/>
                <a:gd name="connsiteY137" fmla="*/ 410897 h 599162"/>
                <a:gd name="connsiteX138" fmla="*/ 579390 w 770887"/>
                <a:gd name="connsiteY138" fmla="*/ 424344 h 599162"/>
                <a:gd name="connsiteX139" fmla="*/ 595847 w 770887"/>
                <a:gd name="connsiteY139" fmla="*/ 442274 h 599162"/>
                <a:gd name="connsiteX140" fmla="*/ 604823 w 770887"/>
                <a:gd name="connsiteY140" fmla="*/ 434803 h 599162"/>
                <a:gd name="connsiteX141" fmla="*/ 610807 w 770887"/>
                <a:gd name="connsiteY141" fmla="*/ 419862 h 599162"/>
                <a:gd name="connsiteX142" fmla="*/ 618288 w 770887"/>
                <a:gd name="connsiteY142" fmla="*/ 412391 h 599162"/>
                <a:gd name="connsiteX143" fmla="*/ 625768 w 770887"/>
                <a:gd name="connsiteY143" fmla="*/ 407908 h 599162"/>
                <a:gd name="connsiteX144" fmla="*/ 639233 w 770887"/>
                <a:gd name="connsiteY144" fmla="*/ 413885 h 599162"/>
                <a:gd name="connsiteX145" fmla="*/ 655690 w 770887"/>
                <a:gd name="connsiteY145" fmla="*/ 425838 h 599162"/>
                <a:gd name="connsiteX146" fmla="*/ 672146 w 770887"/>
                <a:gd name="connsiteY146" fmla="*/ 442274 h 599162"/>
                <a:gd name="connsiteX147" fmla="*/ 684115 w 770887"/>
                <a:gd name="connsiteY147" fmla="*/ 455722 h 599162"/>
                <a:gd name="connsiteX148" fmla="*/ 708052 w 770887"/>
                <a:gd name="connsiteY148" fmla="*/ 479629 h 599162"/>
                <a:gd name="connsiteX149" fmla="*/ 723013 w 770887"/>
                <a:gd name="connsiteY149" fmla="*/ 500547 h 599162"/>
                <a:gd name="connsiteX150" fmla="*/ 731989 w 770887"/>
                <a:gd name="connsiteY150" fmla="*/ 502041 h 599162"/>
                <a:gd name="connsiteX151" fmla="*/ 742462 w 770887"/>
                <a:gd name="connsiteY151" fmla="*/ 503535 h 599162"/>
                <a:gd name="connsiteX152" fmla="*/ 760415 w 770887"/>
                <a:gd name="connsiteY152" fmla="*/ 509512 h 599162"/>
                <a:gd name="connsiteX153" fmla="*/ 767895 w 770887"/>
                <a:gd name="connsiteY153" fmla="*/ 513994 h 599162"/>
                <a:gd name="connsiteX154" fmla="*/ 767895 w 770887"/>
                <a:gd name="connsiteY154" fmla="*/ 519971 h 599162"/>
                <a:gd name="connsiteX155" fmla="*/ 770887 w 770887"/>
                <a:gd name="connsiteY155" fmla="*/ 533419 h 599162"/>
                <a:gd name="connsiteX156" fmla="*/ 770887 w 770887"/>
                <a:gd name="connsiteY156" fmla="*/ 539395 h 599162"/>
                <a:gd name="connsiteX157" fmla="*/ 770887 w 770887"/>
                <a:gd name="connsiteY157" fmla="*/ 545372 h 599162"/>
                <a:gd name="connsiteX158" fmla="*/ 770887 w 770887"/>
                <a:gd name="connsiteY158" fmla="*/ 558820 h 599162"/>
                <a:gd name="connsiteX159" fmla="*/ 764903 w 770887"/>
                <a:gd name="connsiteY159" fmla="*/ 563302 h 599162"/>
                <a:gd name="connsiteX160" fmla="*/ 760415 w 770887"/>
                <a:gd name="connsiteY160" fmla="*/ 557325 h 599162"/>
                <a:gd name="connsiteX161" fmla="*/ 755926 w 770887"/>
                <a:gd name="connsiteY161" fmla="*/ 549855 h 599162"/>
                <a:gd name="connsiteX162" fmla="*/ 751438 w 770887"/>
                <a:gd name="connsiteY162" fmla="*/ 552843 h 599162"/>
                <a:gd name="connsiteX163" fmla="*/ 755926 w 770887"/>
                <a:gd name="connsiteY163" fmla="*/ 560314 h 599162"/>
                <a:gd name="connsiteX164" fmla="*/ 752934 w 770887"/>
                <a:gd name="connsiteY164" fmla="*/ 561808 h 599162"/>
                <a:gd name="connsiteX165" fmla="*/ 748446 w 770887"/>
                <a:gd name="connsiteY165" fmla="*/ 558820 h 599162"/>
                <a:gd name="connsiteX166" fmla="*/ 739470 w 770887"/>
                <a:gd name="connsiteY166" fmla="*/ 555831 h 599162"/>
                <a:gd name="connsiteX167" fmla="*/ 739470 w 770887"/>
                <a:gd name="connsiteY167" fmla="*/ 549855 h 599162"/>
                <a:gd name="connsiteX168" fmla="*/ 736478 w 770887"/>
                <a:gd name="connsiteY168" fmla="*/ 542384 h 599162"/>
                <a:gd name="connsiteX169" fmla="*/ 731989 w 770887"/>
                <a:gd name="connsiteY169" fmla="*/ 539395 h 599162"/>
                <a:gd name="connsiteX170" fmla="*/ 728997 w 770887"/>
                <a:gd name="connsiteY170" fmla="*/ 533419 h 599162"/>
                <a:gd name="connsiteX171" fmla="*/ 717029 w 770887"/>
                <a:gd name="connsiteY171" fmla="*/ 524454 h 599162"/>
                <a:gd name="connsiteX172" fmla="*/ 706556 w 770887"/>
                <a:gd name="connsiteY172" fmla="*/ 525948 h 599162"/>
                <a:gd name="connsiteX173" fmla="*/ 709548 w 770887"/>
                <a:gd name="connsiteY173" fmla="*/ 530430 h 599162"/>
                <a:gd name="connsiteX174" fmla="*/ 712540 w 770887"/>
                <a:gd name="connsiteY174" fmla="*/ 533419 h 599162"/>
                <a:gd name="connsiteX175" fmla="*/ 723013 w 770887"/>
                <a:gd name="connsiteY175" fmla="*/ 539395 h 599162"/>
                <a:gd name="connsiteX176" fmla="*/ 728997 w 770887"/>
                <a:gd name="connsiteY176" fmla="*/ 545372 h 599162"/>
                <a:gd name="connsiteX177" fmla="*/ 728997 w 770887"/>
                <a:gd name="connsiteY177" fmla="*/ 549855 h 599162"/>
                <a:gd name="connsiteX178" fmla="*/ 733485 w 770887"/>
                <a:gd name="connsiteY178" fmla="*/ 554337 h 599162"/>
                <a:gd name="connsiteX179" fmla="*/ 736478 w 770887"/>
                <a:gd name="connsiteY179" fmla="*/ 558820 h 599162"/>
                <a:gd name="connsiteX180" fmla="*/ 739470 w 770887"/>
                <a:gd name="connsiteY180" fmla="*/ 569279 h 599162"/>
                <a:gd name="connsiteX181" fmla="*/ 739470 w 770887"/>
                <a:gd name="connsiteY181" fmla="*/ 572267 h 599162"/>
                <a:gd name="connsiteX182" fmla="*/ 734981 w 770887"/>
                <a:gd name="connsiteY182" fmla="*/ 573761 h 599162"/>
                <a:gd name="connsiteX183" fmla="*/ 731989 w 770887"/>
                <a:gd name="connsiteY183" fmla="*/ 566290 h 599162"/>
                <a:gd name="connsiteX184" fmla="*/ 731989 w 770887"/>
                <a:gd name="connsiteY184" fmla="*/ 573761 h 599162"/>
                <a:gd name="connsiteX185" fmla="*/ 728997 w 770887"/>
                <a:gd name="connsiteY185" fmla="*/ 579738 h 599162"/>
                <a:gd name="connsiteX186" fmla="*/ 724509 w 770887"/>
                <a:gd name="connsiteY186" fmla="*/ 578244 h 599162"/>
                <a:gd name="connsiteX187" fmla="*/ 717029 w 770887"/>
                <a:gd name="connsiteY187" fmla="*/ 570773 h 599162"/>
                <a:gd name="connsiteX188" fmla="*/ 709548 w 770887"/>
                <a:gd name="connsiteY188" fmla="*/ 561808 h 599162"/>
                <a:gd name="connsiteX189" fmla="*/ 703564 w 770887"/>
                <a:gd name="connsiteY189" fmla="*/ 564796 h 599162"/>
                <a:gd name="connsiteX190" fmla="*/ 699076 w 770887"/>
                <a:gd name="connsiteY190" fmla="*/ 564796 h 599162"/>
                <a:gd name="connsiteX191" fmla="*/ 702068 w 770887"/>
                <a:gd name="connsiteY191" fmla="*/ 555831 h 599162"/>
                <a:gd name="connsiteX192" fmla="*/ 709548 w 770887"/>
                <a:gd name="connsiteY192" fmla="*/ 554337 h 599162"/>
                <a:gd name="connsiteX193" fmla="*/ 706556 w 770887"/>
                <a:gd name="connsiteY193" fmla="*/ 545372 h 599162"/>
                <a:gd name="connsiteX194" fmla="*/ 697580 w 770887"/>
                <a:gd name="connsiteY194" fmla="*/ 549855 h 599162"/>
                <a:gd name="connsiteX195" fmla="*/ 700572 w 770887"/>
                <a:gd name="connsiteY195" fmla="*/ 540890 h 599162"/>
                <a:gd name="connsiteX196" fmla="*/ 696084 w 770887"/>
                <a:gd name="connsiteY196" fmla="*/ 534913 h 599162"/>
                <a:gd name="connsiteX197" fmla="*/ 694588 w 770887"/>
                <a:gd name="connsiteY197" fmla="*/ 530430 h 599162"/>
                <a:gd name="connsiteX198" fmla="*/ 694588 w 770887"/>
                <a:gd name="connsiteY198" fmla="*/ 525948 h 599162"/>
                <a:gd name="connsiteX199" fmla="*/ 700572 w 770887"/>
                <a:gd name="connsiteY199" fmla="*/ 516983 h 599162"/>
                <a:gd name="connsiteX200" fmla="*/ 693091 w 770887"/>
                <a:gd name="connsiteY200" fmla="*/ 516983 h 599162"/>
                <a:gd name="connsiteX201" fmla="*/ 690099 w 770887"/>
                <a:gd name="connsiteY201" fmla="*/ 519971 h 599162"/>
                <a:gd name="connsiteX202" fmla="*/ 690099 w 770887"/>
                <a:gd name="connsiteY202" fmla="*/ 522959 h 599162"/>
                <a:gd name="connsiteX203" fmla="*/ 690099 w 770887"/>
                <a:gd name="connsiteY203" fmla="*/ 531925 h 599162"/>
                <a:gd name="connsiteX204" fmla="*/ 685611 w 770887"/>
                <a:gd name="connsiteY204" fmla="*/ 534913 h 599162"/>
                <a:gd name="connsiteX205" fmla="*/ 682619 w 770887"/>
                <a:gd name="connsiteY205" fmla="*/ 537901 h 599162"/>
                <a:gd name="connsiteX206" fmla="*/ 682619 w 770887"/>
                <a:gd name="connsiteY206" fmla="*/ 533419 h 599162"/>
                <a:gd name="connsiteX207" fmla="*/ 681123 w 770887"/>
                <a:gd name="connsiteY207" fmla="*/ 527442 h 599162"/>
                <a:gd name="connsiteX208" fmla="*/ 679627 w 770887"/>
                <a:gd name="connsiteY208" fmla="*/ 519971 h 599162"/>
                <a:gd name="connsiteX209" fmla="*/ 678131 w 770887"/>
                <a:gd name="connsiteY209" fmla="*/ 515489 h 599162"/>
                <a:gd name="connsiteX210" fmla="*/ 676635 w 770887"/>
                <a:gd name="connsiteY210" fmla="*/ 511006 h 599162"/>
                <a:gd name="connsiteX211" fmla="*/ 676635 w 770887"/>
                <a:gd name="connsiteY211" fmla="*/ 506524 h 599162"/>
                <a:gd name="connsiteX212" fmla="*/ 681123 w 770887"/>
                <a:gd name="connsiteY212" fmla="*/ 503535 h 599162"/>
                <a:gd name="connsiteX213" fmla="*/ 684115 w 770887"/>
                <a:gd name="connsiteY213" fmla="*/ 499053 h 599162"/>
                <a:gd name="connsiteX214" fmla="*/ 690099 w 770887"/>
                <a:gd name="connsiteY214" fmla="*/ 493076 h 599162"/>
                <a:gd name="connsiteX215" fmla="*/ 684115 w 770887"/>
                <a:gd name="connsiteY215" fmla="*/ 482617 h 599162"/>
                <a:gd name="connsiteX216" fmla="*/ 681123 w 770887"/>
                <a:gd name="connsiteY216" fmla="*/ 484111 h 599162"/>
                <a:gd name="connsiteX217" fmla="*/ 678131 w 770887"/>
                <a:gd name="connsiteY217" fmla="*/ 491582 h 599162"/>
                <a:gd name="connsiteX218" fmla="*/ 672146 w 770887"/>
                <a:gd name="connsiteY218" fmla="*/ 499053 h 599162"/>
                <a:gd name="connsiteX219" fmla="*/ 667658 w 770887"/>
                <a:gd name="connsiteY219" fmla="*/ 502041 h 599162"/>
                <a:gd name="connsiteX220" fmla="*/ 666162 w 770887"/>
                <a:gd name="connsiteY220" fmla="*/ 505029 h 599162"/>
                <a:gd name="connsiteX221" fmla="*/ 669154 w 770887"/>
                <a:gd name="connsiteY221" fmla="*/ 516983 h 599162"/>
                <a:gd name="connsiteX222" fmla="*/ 675139 w 770887"/>
                <a:gd name="connsiteY222" fmla="*/ 533419 h 599162"/>
                <a:gd name="connsiteX223" fmla="*/ 669154 w 770887"/>
                <a:gd name="connsiteY223" fmla="*/ 531925 h 599162"/>
                <a:gd name="connsiteX224" fmla="*/ 660178 w 770887"/>
                <a:gd name="connsiteY224" fmla="*/ 513994 h 599162"/>
                <a:gd name="connsiteX225" fmla="*/ 649705 w 770887"/>
                <a:gd name="connsiteY225" fmla="*/ 499053 h 599162"/>
                <a:gd name="connsiteX226" fmla="*/ 646713 w 770887"/>
                <a:gd name="connsiteY226" fmla="*/ 508018 h 599162"/>
                <a:gd name="connsiteX227" fmla="*/ 643721 w 770887"/>
                <a:gd name="connsiteY227" fmla="*/ 506524 h 599162"/>
                <a:gd name="connsiteX228" fmla="*/ 639233 w 770887"/>
                <a:gd name="connsiteY228" fmla="*/ 496064 h 599162"/>
                <a:gd name="connsiteX229" fmla="*/ 633249 w 770887"/>
                <a:gd name="connsiteY229" fmla="*/ 491582 h 599162"/>
                <a:gd name="connsiteX230" fmla="*/ 618288 w 770887"/>
                <a:gd name="connsiteY230" fmla="*/ 475146 h 599162"/>
                <a:gd name="connsiteX231" fmla="*/ 618288 w 770887"/>
                <a:gd name="connsiteY231" fmla="*/ 464687 h 599162"/>
                <a:gd name="connsiteX232" fmla="*/ 615296 w 770887"/>
                <a:gd name="connsiteY232" fmla="*/ 470664 h 599162"/>
                <a:gd name="connsiteX233" fmla="*/ 607815 w 770887"/>
                <a:gd name="connsiteY233" fmla="*/ 467675 h 599162"/>
                <a:gd name="connsiteX234" fmla="*/ 591358 w 770887"/>
                <a:gd name="connsiteY234" fmla="*/ 452734 h 599162"/>
                <a:gd name="connsiteX235" fmla="*/ 580886 w 770887"/>
                <a:gd name="connsiteY235" fmla="*/ 440780 h 599162"/>
                <a:gd name="connsiteX236" fmla="*/ 574902 w 770887"/>
                <a:gd name="connsiteY236" fmla="*/ 442274 h 599162"/>
                <a:gd name="connsiteX237" fmla="*/ 561437 w 770887"/>
                <a:gd name="connsiteY237" fmla="*/ 439286 h 599162"/>
                <a:gd name="connsiteX238" fmla="*/ 552461 w 770887"/>
                <a:gd name="connsiteY238" fmla="*/ 430321 h 599162"/>
                <a:gd name="connsiteX239" fmla="*/ 552461 w 770887"/>
                <a:gd name="connsiteY239" fmla="*/ 419862 h 599162"/>
                <a:gd name="connsiteX240" fmla="*/ 547972 w 770887"/>
                <a:gd name="connsiteY240" fmla="*/ 422850 h 599162"/>
                <a:gd name="connsiteX241" fmla="*/ 530020 w 770887"/>
                <a:gd name="connsiteY241" fmla="*/ 422850 h 599162"/>
                <a:gd name="connsiteX242" fmla="*/ 521043 w 770887"/>
                <a:gd name="connsiteY242" fmla="*/ 421356 h 599162"/>
                <a:gd name="connsiteX243" fmla="*/ 510571 w 770887"/>
                <a:gd name="connsiteY243" fmla="*/ 418368 h 599162"/>
                <a:gd name="connsiteX244" fmla="*/ 491122 w 770887"/>
                <a:gd name="connsiteY244" fmla="*/ 416873 h 599162"/>
                <a:gd name="connsiteX245" fmla="*/ 471673 w 770887"/>
                <a:gd name="connsiteY245" fmla="*/ 421356 h 599162"/>
                <a:gd name="connsiteX246" fmla="*/ 458208 w 770887"/>
                <a:gd name="connsiteY246" fmla="*/ 424344 h 599162"/>
                <a:gd name="connsiteX247" fmla="*/ 461200 w 770887"/>
                <a:gd name="connsiteY247" fmla="*/ 412391 h 599162"/>
                <a:gd name="connsiteX248" fmla="*/ 456712 w 770887"/>
                <a:gd name="connsiteY248" fmla="*/ 415379 h 599162"/>
                <a:gd name="connsiteX249" fmla="*/ 449232 w 770887"/>
                <a:gd name="connsiteY249" fmla="*/ 410897 h 599162"/>
                <a:gd name="connsiteX250" fmla="*/ 443247 w 770887"/>
                <a:gd name="connsiteY250" fmla="*/ 407908 h 599162"/>
                <a:gd name="connsiteX251" fmla="*/ 437263 w 770887"/>
                <a:gd name="connsiteY251" fmla="*/ 407908 h 599162"/>
                <a:gd name="connsiteX252" fmla="*/ 432775 w 770887"/>
                <a:gd name="connsiteY252" fmla="*/ 407908 h 599162"/>
                <a:gd name="connsiteX253" fmla="*/ 425294 w 770887"/>
                <a:gd name="connsiteY253" fmla="*/ 412391 h 599162"/>
                <a:gd name="connsiteX254" fmla="*/ 419310 w 770887"/>
                <a:gd name="connsiteY254" fmla="*/ 415379 h 599162"/>
                <a:gd name="connsiteX255" fmla="*/ 413326 w 770887"/>
                <a:gd name="connsiteY255" fmla="*/ 422850 h 599162"/>
                <a:gd name="connsiteX256" fmla="*/ 410334 w 770887"/>
                <a:gd name="connsiteY256" fmla="*/ 425838 h 599162"/>
                <a:gd name="connsiteX257" fmla="*/ 402853 w 770887"/>
                <a:gd name="connsiteY257" fmla="*/ 424344 h 599162"/>
                <a:gd name="connsiteX258" fmla="*/ 410334 w 770887"/>
                <a:gd name="connsiteY258" fmla="*/ 418368 h 599162"/>
                <a:gd name="connsiteX259" fmla="*/ 419310 w 770887"/>
                <a:gd name="connsiteY259" fmla="*/ 409403 h 599162"/>
                <a:gd name="connsiteX260" fmla="*/ 425294 w 770887"/>
                <a:gd name="connsiteY260" fmla="*/ 403426 h 599162"/>
                <a:gd name="connsiteX261" fmla="*/ 429783 w 770887"/>
                <a:gd name="connsiteY261" fmla="*/ 397449 h 599162"/>
                <a:gd name="connsiteX262" fmla="*/ 426791 w 770887"/>
                <a:gd name="connsiteY262" fmla="*/ 397449 h 599162"/>
                <a:gd name="connsiteX263" fmla="*/ 420806 w 770887"/>
                <a:gd name="connsiteY263" fmla="*/ 394461 h 599162"/>
                <a:gd name="connsiteX264" fmla="*/ 420806 w 770887"/>
                <a:gd name="connsiteY264" fmla="*/ 384002 h 599162"/>
                <a:gd name="connsiteX265" fmla="*/ 414822 w 770887"/>
                <a:gd name="connsiteY265" fmla="*/ 388484 h 599162"/>
                <a:gd name="connsiteX266" fmla="*/ 413326 w 770887"/>
                <a:gd name="connsiteY266" fmla="*/ 389978 h 599162"/>
                <a:gd name="connsiteX267" fmla="*/ 402853 w 770887"/>
                <a:gd name="connsiteY267" fmla="*/ 389978 h 599162"/>
                <a:gd name="connsiteX268" fmla="*/ 393877 w 770887"/>
                <a:gd name="connsiteY268" fmla="*/ 388484 h 599162"/>
                <a:gd name="connsiteX269" fmla="*/ 389389 w 770887"/>
                <a:gd name="connsiteY269" fmla="*/ 392967 h 599162"/>
                <a:gd name="connsiteX270" fmla="*/ 386397 w 770887"/>
                <a:gd name="connsiteY270" fmla="*/ 401932 h 599162"/>
                <a:gd name="connsiteX271" fmla="*/ 392381 w 770887"/>
                <a:gd name="connsiteY271" fmla="*/ 409403 h 599162"/>
                <a:gd name="connsiteX272" fmla="*/ 389389 w 770887"/>
                <a:gd name="connsiteY272" fmla="*/ 421356 h 599162"/>
                <a:gd name="connsiteX273" fmla="*/ 381908 w 770887"/>
                <a:gd name="connsiteY273" fmla="*/ 428827 h 599162"/>
                <a:gd name="connsiteX274" fmla="*/ 374428 w 770887"/>
                <a:gd name="connsiteY274" fmla="*/ 428827 h 599162"/>
                <a:gd name="connsiteX275" fmla="*/ 365452 w 770887"/>
                <a:gd name="connsiteY275" fmla="*/ 428827 h 599162"/>
                <a:gd name="connsiteX276" fmla="*/ 362459 w 770887"/>
                <a:gd name="connsiteY276" fmla="*/ 439286 h 599162"/>
                <a:gd name="connsiteX277" fmla="*/ 350491 w 770887"/>
                <a:gd name="connsiteY277" fmla="*/ 443769 h 599162"/>
                <a:gd name="connsiteX278" fmla="*/ 348995 w 770887"/>
                <a:gd name="connsiteY278" fmla="*/ 446757 h 599162"/>
                <a:gd name="connsiteX279" fmla="*/ 338522 w 770887"/>
                <a:gd name="connsiteY279" fmla="*/ 454228 h 599162"/>
                <a:gd name="connsiteX280" fmla="*/ 328050 w 770887"/>
                <a:gd name="connsiteY280" fmla="*/ 457216 h 599162"/>
                <a:gd name="connsiteX281" fmla="*/ 322065 w 770887"/>
                <a:gd name="connsiteY281" fmla="*/ 458710 h 599162"/>
                <a:gd name="connsiteX282" fmla="*/ 319073 w 770887"/>
                <a:gd name="connsiteY282" fmla="*/ 454228 h 599162"/>
                <a:gd name="connsiteX283" fmla="*/ 317577 w 770887"/>
                <a:gd name="connsiteY283" fmla="*/ 451239 h 599162"/>
                <a:gd name="connsiteX284" fmla="*/ 325058 w 770887"/>
                <a:gd name="connsiteY284" fmla="*/ 448251 h 599162"/>
                <a:gd name="connsiteX285" fmla="*/ 331042 w 770887"/>
                <a:gd name="connsiteY285" fmla="*/ 440780 h 599162"/>
                <a:gd name="connsiteX286" fmla="*/ 323561 w 770887"/>
                <a:gd name="connsiteY286" fmla="*/ 440780 h 599162"/>
                <a:gd name="connsiteX287" fmla="*/ 320569 w 770887"/>
                <a:gd name="connsiteY287" fmla="*/ 436298 h 599162"/>
                <a:gd name="connsiteX288" fmla="*/ 328050 w 770887"/>
                <a:gd name="connsiteY288" fmla="*/ 425838 h 599162"/>
                <a:gd name="connsiteX289" fmla="*/ 331042 w 770887"/>
                <a:gd name="connsiteY289" fmla="*/ 415379 h 599162"/>
                <a:gd name="connsiteX290" fmla="*/ 335530 w 770887"/>
                <a:gd name="connsiteY290" fmla="*/ 400438 h 599162"/>
                <a:gd name="connsiteX291" fmla="*/ 343010 w 770887"/>
                <a:gd name="connsiteY291" fmla="*/ 391473 h 599162"/>
                <a:gd name="connsiteX292" fmla="*/ 369940 w 770887"/>
                <a:gd name="connsiteY292" fmla="*/ 394461 h 599162"/>
                <a:gd name="connsiteX293" fmla="*/ 365452 w 770887"/>
                <a:gd name="connsiteY293" fmla="*/ 388484 h 599162"/>
                <a:gd name="connsiteX294" fmla="*/ 357971 w 770887"/>
                <a:gd name="connsiteY294" fmla="*/ 386990 h 599162"/>
                <a:gd name="connsiteX295" fmla="*/ 344507 w 770887"/>
                <a:gd name="connsiteY295" fmla="*/ 381013 h 599162"/>
                <a:gd name="connsiteX296" fmla="*/ 334034 w 770887"/>
                <a:gd name="connsiteY296" fmla="*/ 385496 h 599162"/>
                <a:gd name="connsiteX297" fmla="*/ 325058 w 770887"/>
                <a:gd name="connsiteY297" fmla="*/ 392967 h 599162"/>
                <a:gd name="connsiteX298" fmla="*/ 316081 w 770887"/>
                <a:gd name="connsiteY298" fmla="*/ 400438 h 599162"/>
                <a:gd name="connsiteX299" fmla="*/ 311593 w 770887"/>
                <a:gd name="connsiteY299" fmla="*/ 409403 h 599162"/>
                <a:gd name="connsiteX300" fmla="*/ 310097 w 770887"/>
                <a:gd name="connsiteY300" fmla="*/ 416873 h 599162"/>
                <a:gd name="connsiteX301" fmla="*/ 304113 w 770887"/>
                <a:gd name="connsiteY301" fmla="*/ 416873 h 599162"/>
                <a:gd name="connsiteX302" fmla="*/ 304113 w 770887"/>
                <a:gd name="connsiteY302" fmla="*/ 419862 h 599162"/>
                <a:gd name="connsiteX303" fmla="*/ 307105 w 770887"/>
                <a:gd name="connsiteY303" fmla="*/ 425838 h 599162"/>
                <a:gd name="connsiteX304" fmla="*/ 305609 w 770887"/>
                <a:gd name="connsiteY304" fmla="*/ 430321 h 599162"/>
                <a:gd name="connsiteX305" fmla="*/ 301120 w 770887"/>
                <a:gd name="connsiteY305" fmla="*/ 434803 h 599162"/>
                <a:gd name="connsiteX306" fmla="*/ 290648 w 770887"/>
                <a:gd name="connsiteY306" fmla="*/ 440780 h 599162"/>
                <a:gd name="connsiteX307" fmla="*/ 284664 w 770887"/>
                <a:gd name="connsiteY307" fmla="*/ 445263 h 599162"/>
                <a:gd name="connsiteX308" fmla="*/ 277183 w 770887"/>
                <a:gd name="connsiteY308" fmla="*/ 452734 h 599162"/>
                <a:gd name="connsiteX309" fmla="*/ 275687 w 770887"/>
                <a:gd name="connsiteY309" fmla="*/ 460204 h 599162"/>
                <a:gd name="connsiteX310" fmla="*/ 286160 w 770887"/>
                <a:gd name="connsiteY310" fmla="*/ 463193 h 599162"/>
                <a:gd name="connsiteX311" fmla="*/ 287656 w 770887"/>
                <a:gd name="connsiteY311" fmla="*/ 473652 h 599162"/>
                <a:gd name="connsiteX312" fmla="*/ 283168 w 770887"/>
                <a:gd name="connsiteY312" fmla="*/ 479629 h 599162"/>
                <a:gd name="connsiteX313" fmla="*/ 275687 w 770887"/>
                <a:gd name="connsiteY313" fmla="*/ 484111 h 599162"/>
                <a:gd name="connsiteX314" fmla="*/ 266711 w 770887"/>
                <a:gd name="connsiteY314" fmla="*/ 496064 h 599162"/>
                <a:gd name="connsiteX315" fmla="*/ 253246 w 770887"/>
                <a:gd name="connsiteY315" fmla="*/ 505029 h 599162"/>
                <a:gd name="connsiteX316" fmla="*/ 226317 w 770887"/>
                <a:gd name="connsiteY316" fmla="*/ 518477 h 599162"/>
                <a:gd name="connsiteX317" fmla="*/ 224821 w 770887"/>
                <a:gd name="connsiteY317" fmla="*/ 530430 h 599162"/>
                <a:gd name="connsiteX318" fmla="*/ 214348 w 770887"/>
                <a:gd name="connsiteY318" fmla="*/ 534913 h 599162"/>
                <a:gd name="connsiteX319" fmla="*/ 203876 w 770887"/>
                <a:gd name="connsiteY319" fmla="*/ 540890 h 599162"/>
                <a:gd name="connsiteX320" fmla="*/ 190411 w 770887"/>
                <a:gd name="connsiteY320" fmla="*/ 545372 h 599162"/>
                <a:gd name="connsiteX321" fmla="*/ 185923 w 770887"/>
                <a:gd name="connsiteY321" fmla="*/ 548360 h 599162"/>
                <a:gd name="connsiteX322" fmla="*/ 179939 w 770887"/>
                <a:gd name="connsiteY322" fmla="*/ 552843 h 599162"/>
                <a:gd name="connsiteX323" fmla="*/ 175450 w 770887"/>
                <a:gd name="connsiteY323" fmla="*/ 557325 h 599162"/>
                <a:gd name="connsiteX324" fmla="*/ 172458 w 770887"/>
                <a:gd name="connsiteY324" fmla="*/ 566290 h 599162"/>
                <a:gd name="connsiteX325" fmla="*/ 164978 w 770887"/>
                <a:gd name="connsiteY325" fmla="*/ 567785 h 599162"/>
                <a:gd name="connsiteX326" fmla="*/ 154505 w 770887"/>
                <a:gd name="connsiteY326" fmla="*/ 570773 h 599162"/>
                <a:gd name="connsiteX327" fmla="*/ 147025 w 770887"/>
                <a:gd name="connsiteY327" fmla="*/ 570773 h 599162"/>
                <a:gd name="connsiteX328" fmla="*/ 139545 w 770887"/>
                <a:gd name="connsiteY328" fmla="*/ 573761 h 599162"/>
                <a:gd name="connsiteX329" fmla="*/ 129072 w 770887"/>
                <a:gd name="connsiteY329" fmla="*/ 579738 h 599162"/>
                <a:gd name="connsiteX330" fmla="*/ 132064 w 770887"/>
                <a:gd name="connsiteY330" fmla="*/ 587209 h 599162"/>
                <a:gd name="connsiteX331" fmla="*/ 129072 w 770887"/>
                <a:gd name="connsiteY331" fmla="*/ 588703 h 599162"/>
                <a:gd name="connsiteX332" fmla="*/ 121592 w 770887"/>
                <a:gd name="connsiteY332" fmla="*/ 584220 h 599162"/>
                <a:gd name="connsiteX333" fmla="*/ 114111 w 770887"/>
                <a:gd name="connsiteY333" fmla="*/ 581232 h 599162"/>
                <a:gd name="connsiteX334" fmla="*/ 108127 w 770887"/>
                <a:gd name="connsiteY334" fmla="*/ 572267 h 599162"/>
                <a:gd name="connsiteX335" fmla="*/ 106631 w 770887"/>
                <a:gd name="connsiteY335" fmla="*/ 575255 h 599162"/>
                <a:gd name="connsiteX336" fmla="*/ 106631 w 770887"/>
                <a:gd name="connsiteY336" fmla="*/ 587209 h 599162"/>
                <a:gd name="connsiteX337" fmla="*/ 97655 w 770887"/>
                <a:gd name="connsiteY337" fmla="*/ 587209 h 599162"/>
                <a:gd name="connsiteX338" fmla="*/ 97655 w 770887"/>
                <a:gd name="connsiteY338" fmla="*/ 591691 h 599162"/>
                <a:gd name="connsiteX339" fmla="*/ 88678 w 770887"/>
                <a:gd name="connsiteY339" fmla="*/ 591691 h 599162"/>
                <a:gd name="connsiteX340" fmla="*/ 88678 w 770887"/>
                <a:gd name="connsiteY340" fmla="*/ 590197 h 599162"/>
                <a:gd name="connsiteX341" fmla="*/ 84190 w 770887"/>
                <a:gd name="connsiteY341" fmla="*/ 588703 h 599162"/>
                <a:gd name="connsiteX342" fmla="*/ 78206 w 770887"/>
                <a:gd name="connsiteY342" fmla="*/ 588703 h 599162"/>
                <a:gd name="connsiteX343" fmla="*/ 70725 w 770887"/>
                <a:gd name="connsiteY343" fmla="*/ 590197 h 599162"/>
                <a:gd name="connsiteX344" fmla="*/ 61749 w 770887"/>
                <a:gd name="connsiteY344" fmla="*/ 599162 h 599162"/>
                <a:gd name="connsiteX345" fmla="*/ 45292 w 770887"/>
                <a:gd name="connsiteY345" fmla="*/ 599162 h 599162"/>
                <a:gd name="connsiteX346" fmla="*/ 30331 w 770887"/>
                <a:gd name="connsiteY346" fmla="*/ 599162 h 599162"/>
                <a:gd name="connsiteX347" fmla="*/ 30331 w 770887"/>
                <a:gd name="connsiteY347" fmla="*/ 593185 h 599162"/>
                <a:gd name="connsiteX348" fmla="*/ 40804 w 770887"/>
                <a:gd name="connsiteY348" fmla="*/ 581232 h 599162"/>
                <a:gd name="connsiteX349" fmla="*/ 58757 w 770887"/>
                <a:gd name="connsiteY349" fmla="*/ 581232 h 599162"/>
                <a:gd name="connsiteX350" fmla="*/ 66237 w 770887"/>
                <a:gd name="connsiteY350" fmla="*/ 581232 h 599162"/>
                <a:gd name="connsiteX351" fmla="*/ 73717 w 770887"/>
                <a:gd name="connsiteY351" fmla="*/ 576750 h 599162"/>
                <a:gd name="connsiteX352" fmla="*/ 84190 w 770887"/>
                <a:gd name="connsiteY352" fmla="*/ 573761 h 599162"/>
                <a:gd name="connsiteX353" fmla="*/ 88678 w 770887"/>
                <a:gd name="connsiteY353" fmla="*/ 570773 h 599162"/>
                <a:gd name="connsiteX354" fmla="*/ 93166 w 770887"/>
                <a:gd name="connsiteY354" fmla="*/ 563302 h 599162"/>
                <a:gd name="connsiteX355" fmla="*/ 102143 w 770887"/>
                <a:gd name="connsiteY355" fmla="*/ 558820 h 599162"/>
                <a:gd name="connsiteX356" fmla="*/ 115607 w 770887"/>
                <a:gd name="connsiteY356" fmla="*/ 557325 h 599162"/>
                <a:gd name="connsiteX357" fmla="*/ 123088 w 770887"/>
                <a:gd name="connsiteY357" fmla="*/ 557325 h 599162"/>
                <a:gd name="connsiteX358" fmla="*/ 129072 w 770887"/>
                <a:gd name="connsiteY358" fmla="*/ 563302 h 599162"/>
                <a:gd name="connsiteX359" fmla="*/ 135056 w 770887"/>
                <a:gd name="connsiteY359" fmla="*/ 558820 h 599162"/>
                <a:gd name="connsiteX360" fmla="*/ 141041 w 770887"/>
                <a:gd name="connsiteY360" fmla="*/ 549855 h 599162"/>
                <a:gd name="connsiteX361" fmla="*/ 148521 w 770887"/>
                <a:gd name="connsiteY361" fmla="*/ 542384 h 599162"/>
                <a:gd name="connsiteX362" fmla="*/ 156001 w 770887"/>
                <a:gd name="connsiteY362" fmla="*/ 537901 h 599162"/>
                <a:gd name="connsiteX363" fmla="*/ 170962 w 770887"/>
                <a:gd name="connsiteY363" fmla="*/ 534913 h 599162"/>
                <a:gd name="connsiteX364" fmla="*/ 176946 w 770887"/>
                <a:gd name="connsiteY364" fmla="*/ 528936 h 599162"/>
                <a:gd name="connsiteX365" fmla="*/ 184427 w 770887"/>
                <a:gd name="connsiteY365" fmla="*/ 521465 h 599162"/>
                <a:gd name="connsiteX366" fmla="*/ 193403 w 770887"/>
                <a:gd name="connsiteY366" fmla="*/ 513994 h 599162"/>
                <a:gd name="connsiteX367" fmla="*/ 200884 w 770887"/>
                <a:gd name="connsiteY367" fmla="*/ 509512 h 599162"/>
                <a:gd name="connsiteX368" fmla="*/ 203876 w 770887"/>
                <a:gd name="connsiteY368" fmla="*/ 500547 h 599162"/>
                <a:gd name="connsiteX369" fmla="*/ 205372 w 770887"/>
                <a:gd name="connsiteY369" fmla="*/ 487099 h 599162"/>
                <a:gd name="connsiteX370" fmla="*/ 208364 w 770887"/>
                <a:gd name="connsiteY370" fmla="*/ 478134 h 599162"/>
                <a:gd name="connsiteX371" fmla="*/ 209860 w 770887"/>
                <a:gd name="connsiteY371" fmla="*/ 475146 h 599162"/>
                <a:gd name="connsiteX372" fmla="*/ 217340 w 770887"/>
                <a:gd name="connsiteY372" fmla="*/ 464687 h 599162"/>
                <a:gd name="connsiteX373" fmla="*/ 212852 w 770887"/>
                <a:gd name="connsiteY373" fmla="*/ 464687 h 599162"/>
                <a:gd name="connsiteX374" fmla="*/ 205372 w 770887"/>
                <a:gd name="connsiteY374" fmla="*/ 466181 h 599162"/>
                <a:gd name="connsiteX375" fmla="*/ 200884 w 770887"/>
                <a:gd name="connsiteY375" fmla="*/ 466181 h 599162"/>
                <a:gd name="connsiteX376" fmla="*/ 193403 w 770887"/>
                <a:gd name="connsiteY376" fmla="*/ 464687 h 599162"/>
                <a:gd name="connsiteX377" fmla="*/ 190411 w 770887"/>
                <a:gd name="connsiteY377" fmla="*/ 461699 h 599162"/>
                <a:gd name="connsiteX378" fmla="*/ 197891 w 770887"/>
                <a:gd name="connsiteY378" fmla="*/ 454228 h 599162"/>
                <a:gd name="connsiteX379" fmla="*/ 190411 w 770887"/>
                <a:gd name="connsiteY379" fmla="*/ 455722 h 599162"/>
                <a:gd name="connsiteX380" fmla="*/ 185923 w 770887"/>
                <a:gd name="connsiteY380" fmla="*/ 460204 h 599162"/>
                <a:gd name="connsiteX381" fmla="*/ 182931 w 770887"/>
                <a:gd name="connsiteY381" fmla="*/ 470664 h 599162"/>
                <a:gd name="connsiteX382" fmla="*/ 178442 w 770887"/>
                <a:gd name="connsiteY382" fmla="*/ 475146 h 599162"/>
                <a:gd name="connsiteX383" fmla="*/ 176946 w 770887"/>
                <a:gd name="connsiteY383" fmla="*/ 470664 h 599162"/>
                <a:gd name="connsiteX384" fmla="*/ 172458 w 770887"/>
                <a:gd name="connsiteY384" fmla="*/ 464687 h 599162"/>
                <a:gd name="connsiteX385" fmla="*/ 164978 w 770887"/>
                <a:gd name="connsiteY385" fmla="*/ 457216 h 599162"/>
                <a:gd name="connsiteX386" fmla="*/ 153009 w 770887"/>
                <a:gd name="connsiteY386" fmla="*/ 449745 h 599162"/>
                <a:gd name="connsiteX387" fmla="*/ 150017 w 770887"/>
                <a:gd name="connsiteY387" fmla="*/ 449745 h 599162"/>
                <a:gd name="connsiteX388" fmla="*/ 139545 w 770887"/>
                <a:gd name="connsiteY388" fmla="*/ 457216 h 599162"/>
                <a:gd name="connsiteX389" fmla="*/ 133560 w 770887"/>
                <a:gd name="connsiteY389" fmla="*/ 457216 h 599162"/>
                <a:gd name="connsiteX390" fmla="*/ 124584 w 770887"/>
                <a:gd name="connsiteY390" fmla="*/ 457216 h 599162"/>
                <a:gd name="connsiteX391" fmla="*/ 126080 w 770887"/>
                <a:gd name="connsiteY391" fmla="*/ 437792 h 599162"/>
                <a:gd name="connsiteX392" fmla="*/ 127576 w 770887"/>
                <a:gd name="connsiteY392" fmla="*/ 431815 h 599162"/>
                <a:gd name="connsiteX393" fmla="*/ 132064 w 770887"/>
                <a:gd name="connsiteY393" fmla="*/ 425838 h 599162"/>
                <a:gd name="connsiteX394" fmla="*/ 132064 w 770887"/>
                <a:gd name="connsiteY394" fmla="*/ 418368 h 599162"/>
                <a:gd name="connsiteX395" fmla="*/ 130568 w 770887"/>
                <a:gd name="connsiteY395" fmla="*/ 406414 h 599162"/>
                <a:gd name="connsiteX396" fmla="*/ 127576 w 770887"/>
                <a:gd name="connsiteY396" fmla="*/ 394461 h 599162"/>
                <a:gd name="connsiteX397" fmla="*/ 124584 w 770887"/>
                <a:gd name="connsiteY397" fmla="*/ 397449 h 599162"/>
                <a:gd name="connsiteX398" fmla="*/ 118600 w 770887"/>
                <a:gd name="connsiteY398" fmla="*/ 403426 h 599162"/>
                <a:gd name="connsiteX399" fmla="*/ 114111 w 770887"/>
                <a:gd name="connsiteY399" fmla="*/ 406414 h 599162"/>
                <a:gd name="connsiteX400" fmla="*/ 109623 w 770887"/>
                <a:gd name="connsiteY400" fmla="*/ 406414 h 599162"/>
                <a:gd name="connsiteX401" fmla="*/ 105135 w 770887"/>
                <a:gd name="connsiteY401" fmla="*/ 401932 h 599162"/>
                <a:gd name="connsiteX402" fmla="*/ 102143 w 770887"/>
                <a:gd name="connsiteY402" fmla="*/ 401932 h 599162"/>
                <a:gd name="connsiteX403" fmla="*/ 96158 w 770887"/>
                <a:gd name="connsiteY403" fmla="*/ 398943 h 599162"/>
                <a:gd name="connsiteX404" fmla="*/ 91670 w 770887"/>
                <a:gd name="connsiteY404" fmla="*/ 394461 h 599162"/>
                <a:gd name="connsiteX405" fmla="*/ 87182 w 770887"/>
                <a:gd name="connsiteY405" fmla="*/ 391473 h 599162"/>
                <a:gd name="connsiteX406" fmla="*/ 82694 w 770887"/>
                <a:gd name="connsiteY406" fmla="*/ 386990 h 599162"/>
                <a:gd name="connsiteX407" fmla="*/ 81198 w 770887"/>
                <a:gd name="connsiteY407" fmla="*/ 382508 h 599162"/>
                <a:gd name="connsiteX408" fmla="*/ 79702 w 770887"/>
                <a:gd name="connsiteY408" fmla="*/ 372048 h 599162"/>
                <a:gd name="connsiteX409" fmla="*/ 85686 w 770887"/>
                <a:gd name="connsiteY409" fmla="*/ 367566 h 599162"/>
                <a:gd name="connsiteX410" fmla="*/ 91670 w 770887"/>
                <a:gd name="connsiteY410" fmla="*/ 367566 h 599162"/>
                <a:gd name="connsiteX411" fmla="*/ 99151 w 770887"/>
                <a:gd name="connsiteY411" fmla="*/ 367566 h 599162"/>
                <a:gd name="connsiteX412" fmla="*/ 106631 w 770887"/>
                <a:gd name="connsiteY412" fmla="*/ 372048 h 599162"/>
                <a:gd name="connsiteX413" fmla="*/ 109623 w 770887"/>
                <a:gd name="connsiteY413" fmla="*/ 364578 h 599162"/>
                <a:gd name="connsiteX414" fmla="*/ 105135 w 770887"/>
                <a:gd name="connsiteY414" fmla="*/ 360095 h 599162"/>
                <a:gd name="connsiteX415" fmla="*/ 103639 w 770887"/>
                <a:gd name="connsiteY415" fmla="*/ 360095 h 599162"/>
                <a:gd name="connsiteX416" fmla="*/ 96158 w 770887"/>
                <a:gd name="connsiteY416" fmla="*/ 360095 h 599162"/>
                <a:gd name="connsiteX417" fmla="*/ 91670 w 770887"/>
                <a:gd name="connsiteY417" fmla="*/ 360095 h 599162"/>
                <a:gd name="connsiteX418" fmla="*/ 82694 w 770887"/>
                <a:gd name="connsiteY418" fmla="*/ 354118 h 599162"/>
                <a:gd name="connsiteX419" fmla="*/ 79702 w 770887"/>
                <a:gd name="connsiteY419" fmla="*/ 348142 h 599162"/>
                <a:gd name="connsiteX420" fmla="*/ 76710 w 770887"/>
                <a:gd name="connsiteY420" fmla="*/ 340671 h 599162"/>
                <a:gd name="connsiteX421" fmla="*/ 73717 w 770887"/>
                <a:gd name="connsiteY421" fmla="*/ 333200 h 599162"/>
                <a:gd name="connsiteX422" fmla="*/ 73717 w 770887"/>
                <a:gd name="connsiteY422" fmla="*/ 330212 h 599162"/>
                <a:gd name="connsiteX423" fmla="*/ 76710 w 770887"/>
                <a:gd name="connsiteY423" fmla="*/ 327223 h 599162"/>
                <a:gd name="connsiteX424" fmla="*/ 81198 w 770887"/>
                <a:gd name="connsiteY424" fmla="*/ 319752 h 599162"/>
                <a:gd name="connsiteX425" fmla="*/ 88678 w 770887"/>
                <a:gd name="connsiteY425" fmla="*/ 310787 h 599162"/>
                <a:gd name="connsiteX426" fmla="*/ 97655 w 770887"/>
                <a:gd name="connsiteY426" fmla="*/ 304811 h 599162"/>
                <a:gd name="connsiteX427" fmla="*/ 103639 w 770887"/>
                <a:gd name="connsiteY427" fmla="*/ 297340 h 599162"/>
                <a:gd name="connsiteX428" fmla="*/ 105135 w 770887"/>
                <a:gd name="connsiteY428" fmla="*/ 289869 h 599162"/>
                <a:gd name="connsiteX429" fmla="*/ 112615 w 770887"/>
                <a:gd name="connsiteY429" fmla="*/ 282398 h 599162"/>
                <a:gd name="connsiteX430" fmla="*/ 118600 w 770887"/>
                <a:gd name="connsiteY430" fmla="*/ 280904 h 599162"/>
                <a:gd name="connsiteX431" fmla="*/ 123088 w 770887"/>
                <a:gd name="connsiteY431" fmla="*/ 283892 h 599162"/>
                <a:gd name="connsiteX432" fmla="*/ 127576 w 770887"/>
                <a:gd name="connsiteY432" fmla="*/ 289869 h 599162"/>
                <a:gd name="connsiteX433" fmla="*/ 130568 w 770887"/>
                <a:gd name="connsiteY433" fmla="*/ 289869 h 599162"/>
                <a:gd name="connsiteX434" fmla="*/ 136552 w 770887"/>
                <a:gd name="connsiteY434" fmla="*/ 289869 h 599162"/>
                <a:gd name="connsiteX435" fmla="*/ 139545 w 770887"/>
                <a:gd name="connsiteY435" fmla="*/ 289869 h 599162"/>
                <a:gd name="connsiteX436" fmla="*/ 144033 w 770887"/>
                <a:gd name="connsiteY436" fmla="*/ 283892 h 599162"/>
                <a:gd name="connsiteX437" fmla="*/ 148521 w 770887"/>
                <a:gd name="connsiteY437" fmla="*/ 283892 h 599162"/>
                <a:gd name="connsiteX438" fmla="*/ 150017 w 770887"/>
                <a:gd name="connsiteY438" fmla="*/ 280904 h 599162"/>
                <a:gd name="connsiteX439" fmla="*/ 153009 w 770887"/>
                <a:gd name="connsiteY439" fmla="*/ 276422 h 599162"/>
                <a:gd name="connsiteX440" fmla="*/ 154505 w 770887"/>
                <a:gd name="connsiteY440" fmla="*/ 280904 h 599162"/>
                <a:gd name="connsiteX441" fmla="*/ 158994 w 770887"/>
                <a:gd name="connsiteY441" fmla="*/ 280904 h 599162"/>
                <a:gd name="connsiteX442" fmla="*/ 161986 w 770887"/>
                <a:gd name="connsiteY442" fmla="*/ 280904 h 599162"/>
                <a:gd name="connsiteX443" fmla="*/ 167970 w 770887"/>
                <a:gd name="connsiteY443" fmla="*/ 280904 h 599162"/>
                <a:gd name="connsiteX444" fmla="*/ 172458 w 770887"/>
                <a:gd name="connsiteY444" fmla="*/ 276422 h 599162"/>
                <a:gd name="connsiteX445" fmla="*/ 176946 w 770887"/>
                <a:gd name="connsiteY445" fmla="*/ 276422 h 599162"/>
                <a:gd name="connsiteX446" fmla="*/ 178442 w 770887"/>
                <a:gd name="connsiteY446" fmla="*/ 265962 h 599162"/>
                <a:gd name="connsiteX447" fmla="*/ 175450 w 770887"/>
                <a:gd name="connsiteY447" fmla="*/ 258491 h 599162"/>
                <a:gd name="connsiteX448" fmla="*/ 172458 w 770887"/>
                <a:gd name="connsiteY448" fmla="*/ 246538 h 599162"/>
                <a:gd name="connsiteX449" fmla="*/ 178442 w 770887"/>
                <a:gd name="connsiteY449" fmla="*/ 246538 h 599162"/>
                <a:gd name="connsiteX450" fmla="*/ 184427 w 770887"/>
                <a:gd name="connsiteY450" fmla="*/ 240561 h 599162"/>
                <a:gd name="connsiteX451" fmla="*/ 182931 w 770887"/>
                <a:gd name="connsiteY451" fmla="*/ 231596 h 599162"/>
                <a:gd name="connsiteX452" fmla="*/ 173954 w 770887"/>
                <a:gd name="connsiteY452" fmla="*/ 230102 h 599162"/>
                <a:gd name="connsiteX453" fmla="*/ 169466 w 770887"/>
                <a:gd name="connsiteY453" fmla="*/ 230102 h 599162"/>
                <a:gd name="connsiteX454" fmla="*/ 164978 w 770887"/>
                <a:gd name="connsiteY454" fmla="*/ 231596 h 599162"/>
                <a:gd name="connsiteX455" fmla="*/ 160490 w 770887"/>
                <a:gd name="connsiteY455" fmla="*/ 234585 h 599162"/>
                <a:gd name="connsiteX456" fmla="*/ 157497 w 770887"/>
                <a:gd name="connsiteY456" fmla="*/ 240561 h 599162"/>
                <a:gd name="connsiteX457" fmla="*/ 153009 w 770887"/>
                <a:gd name="connsiteY457" fmla="*/ 240561 h 599162"/>
                <a:gd name="connsiteX458" fmla="*/ 148521 w 770887"/>
                <a:gd name="connsiteY458" fmla="*/ 231596 h 599162"/>
                <a:gd name="connsiteX459" fmla="*/ 136552 w 770887"/>
                <a:gd name="connsiteY459" fmla="*/ 231596 h 599162"/>
                <a:gd name="connsiteX460" fmla="*/ 123088 w 770887"/>
                <a:gd name="connsiteY460" fmla="*/ 231596 h 599162"/>
                <a:gd name="connsiteX461" fmla="*/ 112615 w 770887"/>
                <a:gd name="connsiteY461" fmla="*/ 228608 h 599162"/>
                <a:gd name="connsiteX462" fmla="*/ 102143 w 770887"/>
                <a:gd name="connsiteY462" fmla="*/ 224125 h 599162"/>
                <a:gd name="connsiteX463" fmla="*/ 96158 w 770887"/>
                <a:gd name="connsiteY463" fmla="*/ 216654 h 599162"/>
                <a:gd name="connsiteX464" fmla="*/ 94662 w 770887"/>
                <a:gd name="connsiteY464" fmla="*/ 201713 h 599162"/>
                <a:gd name="connsiteX465" fmla="*/ 102143 w 770887"/>
                <a:gd name="connsiteY465" fmla="*/ 198724 h 599162"/>
                <a:gd name="connsiteX466" fmla="*/ 106631 w 770887"/>
                <a:gd name="connsiteY466" fmla="*/ 195736 h 599162"/>
                <a:gd name="connsiteX467" fmla="*/ 96158 w 770887"/>
                <a:gd name="connsiteY467" fmla="*/ 191254 h 599162"/>
                <a:gd name="connsiteX468" fmla="*/ 90174 w 770887"/>
                <a:gd name="connsiteY468" fmla="*/ 186771 h 599162"/>
                <a:gd name="connsiteX469" fmla="*/ 82694 w 770887"/>
                <a:gd name="connsiteY469" fmla="*/ 180794 h 599162"/>
                <a:gd name="connsiteX470" fmla="*/ 81198 w 770887"/>
                <a:gd name="connsiteY470" fmla="*/ 177806 h 599162"/>
                <a:gd name="connsiteX471" fmla="*/ 87182 w 770887"/>
                <a:gd name="connsiteY471" fmla="*/ 173324 h 599162"/>
                <a:gd name="connsiteX472" fmla="*/ 91670 w 770887"/>
                <a:gd name="connsiteY472" fmla="*/ 173324 h 599162"/>
                <a:gd name="connsiteX473" fmla="*/ 100647 w 770887"/>
                <a:gd name="connsiteY473" fmla="*/ 171829 h 599162"/>
                <a:gd name="connsiteX474" fmla="*/ 112615 w 770887"/>
                <a:gd name="connsiteY474" fmla="*/ 164359 h 599162"/>
                <a:gd name="connsiteX475" fmla="*/ 114111 w 770887"/>
                <a:gd name="connsiteY475" fmla="*/ 167347 h 599162"/>
                <a:gd name="connsiteX476" fmla="*/ 121592 w 770887"/>
                <a:gd name="connsiteY476" fmla="*/ 164359 h 599162"/>
                <a:gd name="connsiteX477" fmla="*/ 121592 w 770887"/>
                <a:gd name="connsiteY477" fmla="*/ 162864 h 599162"/>
                <a:gd name="connsiteX478" fmla="*/ 126080 w 770887"/>
                <a:gd name="connsiteY478" fmla="*/ 161370 h 599162"/>
                <a:gd name="connsiteX479" fmla="*/ 135056 w 770887"/>
                <a:gd name="connsiteY479" fmla="*/ 159876 h 599162"/>
                <a:gd name="connsiteX480" fmla="*/ 145529 w 770887"/>
                <a:gd name="connsiteY480" fmla="*/ 159876 h 599162"/>
                <a:gd name="connsiteX481" fmla="*/ 150017 w 770887"/>
                <a:gd name="connsiteY481" fmla="*/ 162864 h 599162"/>
                <a:gd name="connsiteX482" fmla="*/ 147025 w 770887"/>
                <a:gd name="connsiteY482" fmla="*/ 170335 h 599162"/>
                <a:gd name="connsiteX483" fmla="*/ 147025 w 770887"/>
                <a:gd name="connsiteY483" fmla="*/ 173324 h 599162"/>
                <a:gd name="connsiteX484" fmla="*/ 151513 w 770887"/>
                <a:gd name="connsiteY484" fmla="*/ 176312 h 599162"/>
                <a:gd name="connsiteX485" fmla="*/ 156001 w 770887"/>
                <a:gd name="connsiteY485" fmla="*/ 180794 h 599162"/>
                <a:gd name="connsiteX486" fmla="*/ 164978 w 770887"/>
                <a:gd name="connsiteY486" fmla="*/ 180794 h 599162"/>
                <a:gd name="connsiteX487" fmla="*/ 176946 w 770887"/>
                <a:gd name="connsiteY487" fmla="*/ 183783 h 599162"/>
                <a:gd name="connsiteX488" fmla="*/ 185923 w 770887"/>
                <a:gd name="connsiteY488" fmla="*/ 179300 h 599162"/>
                <a:gd name="connsiteX489" fmla="*/ 191907 w 770887"/>
                <a:gd name="connsiteY489" fmla="*/ 173324 h 599162"/>
                <a:gd name="connsiteX490" fmla="*/ 199387 w 770887"/>
                <a:gd name="connsiteY490" fmla="*/ 168841 h 599162"/>
                <a:gd name="connsiteX491" fmla="*/ 191907 w 770887"/>
                <a:gd name="connsiteY491" fmla="*/ 165853 h 599162"/>
                <a:gd name="connsiteX492" fmla="*/ 185923 w 770887"/>
                <a:gd name="connsiteY492" fmla="*/ 162864 h 599162"/>
                <a:gd name="connsiteX493" fmla="*/ 181435 w 770887"/>
                <a:gd name="connsiteY493" fmla="*/ 159876 h 599162"/>
                <a:gd name="connsiteX494" fmla="*/ 181435 w 770887"/>
                <a:gd name="connsiteY494" fmla="*/ 153899 h 599162"/>
                <a:gd name="connsiteX495" fmla="*/ 179939 w 770887"/>
                <a:gd name="connsiteY495" fmla="*/ 146428 h 599162"/>
                <a:gd name="connsiteX496" fmla="*/ 157497 w 770887"/>
                <a:gd name="connsiteY496" fmla="*/ 140452 h 599162"/>
                <a:gd name="connsiteX497" fmla="*/ 157497 w 770887"/>
                <a:gd name="connsiteY497" fmla="*/ 118039 h 599162"/>
                <a:gd name="connsiteX498" fmla="*/ 147025 w 770887"/>
                <a:gd name="connsiteY498" fmla="*/ 107580 h 599162"/>
                <a:gd name="connsiteX499" fmla="*/ 126080 w 770887"/>
                <a:gd name="connsiteY499" fmla="*/ 85168 h 599162"/>
                <a:gd name="connsiteX500" fmla="*/ 129072 w 770887"/>
                <a:gd name="connsiteY500" fmla="*/ 85168 h 599162"/>
                <a:gd name="connsiteX501" fmla="*/ 129072 w 770887"/>
                <a:gd name="connsiteY501" fmla="*/ 80685 h 599162"/>
                <a:gd name="connsiteX502" fmla="*/ 136552 w 770887"/>
                <a:gd name="connsiteY502" fmla="*/ 80685 h 599162"/>
                <a:gd name="connsiteX503" fmla="*/ 136552 w 770887"/>
                <a:gd name="connsiteY503" fmla="*/ 74708 h 599162"/>
                <a:gd name="connsiteX504" fmla="*/ 138048 w 770887"/>
                <a:gd name="connsiteY504" fmla="*/ 67238 h 599162"/>
                <a:gd name="connsiteX505" fmla="*/ 142537 w 770887"/>
                <a:gd name="connsiteY505" fmla="*/ 67238 h 599162"/>
                <a:gd name="connsiteX506" fmla="*/ 147025 w 770887"/>
                <a:gd name="connsiteY506" fmla="*/ 70226 h 599162"/>
                <a:gd name="connsiteX507" fmla="*/ 154505 w 770887"/>
                <a:gd name="connsiteY507" fmla="*/ 70226 h 599162"/>
                <a:gd name="connsiteX508" fmla="*/ 157497 w 770887"/>
                <a:gd name="connsiteY508" fmla="*/ 70226 h 599162"/>
                <a:gd name="connsiteX509" fmla="*/ 164978 w 770887"/>
                <a:gd name="connsiteY509" fmla="*/ 70226 h 599162"/>
                <a:gd name="connsiteX510" fmla="*/ 178442 w 770887"/>
                <a:gd name="connsiteY510" fmla="*/ 65743 h 599162"/>
                <a:gd name="connsiteX511" fmla="*/ 182931 w 770887"/>
                <a:gd name="connsiteY511" fmla="*/ 61261 h 599162"/>
                <a:gd name="connsiteX512" fmla="*/ 187419 w 770887"/>
                <a:gd name="connsiteY512" fmla="*/ 53790 h 599162"/>
                <a:gd name="connsiteX513" fmla="*/ 187419 w 770887"/>
                <a:gd name="connsiteY513" fmla="*/ 41837 h 599162"/>
                <a:gd name="connsiteX514" fmla="*/ 191907 w 770887"/>
                <a:gd name="connsiteY514" fmla="*/ 41837 h 599162"/>
                <a:gd name="connsiteX515" fmla="*/ 196395 w 770887"/>
                <a:gd name="connsiteY515" fmla="*/ 37354 h 599162"/>
                <a:gd name="connsiteX516" fmla="*/ 205372 w 770887"/>
                <a:gd name="connsiteY516" fmla="*/ 29883 h 599162"/>
                <a:gd name="connsiteX517" fmla="*/ 221829 w 770887"/>
                <a:gd name="connsiteY517" fmla="*/ 26895 h 599162"/>
                <a:gd name="connsiteX518" fmla="*/ 227813 w 770887"/>
                <a:gd name="connsiteY518" fmla="*/ 19424 h 599162"/>
                <a:gd name="connsiteX519" fmla="*/ 233797 w 770887"/>
                <a:gd name="connsiteY519" fmla="*/ 16436 h 599162"/>
                <a:gd name="connsiteX520" fmla="*/ 238285 w 770887"/>
                <a:gd name="connsiteY520" fmla="*/ 11953 h 599162"/>
                <a:gd name="connsiteX521" fmla="*/ 262223 w 770887"/>
                <a:gd name="connsiteY521" fmla="*/ 13447 h 599162"/>
                <a:gd name="connsiteX522" fmla="*/ 265215 w 770887"/>
                <a:gd name="connsiteY522" fmla="*/ 5977 h 599162"/>
                <a:gd name="connsiteX523" fmla="*/ 277183 w 770887"/>
                <a:gd name="connsiteY523" fmla="*/ 0 h 59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</a:cxnLst>
              <a:rect l="l" t="t" r="r" b="b"/>
              <a:pathLst>
                <a:path w="770887" h="599162">
                  <a:moveTo>
                    <a:pt x="302516" y="482511"/>
                  </a:moveTo>
                  <a:lnTo>
                    <a:pt x="307819" y="487813"/>
                  </a:lnTo>
                  <a:lnTo>
                    <a:pt x="318423" y="494883"/>
                  </a:lnTo>
                  <a:lnTo>
                    <a:pt x="311354" y="496651"/>
                  </a:lnTo>
                  <a:lnTo>
                    <a:pt x="307819" y="496651"/>
                  </a:lnTo>
                  <a:lnTo>
                    <a:pt x="300749" y="501953"/>
                  </a:lnTo>
                  <a:lnTo>
                    <a:pt x="300749" y="503720"/>
                  </a:lnTo>
                  <a:lnTo>
                    <a:pt x="300749" y="509023"/>
                  </a:lnTo>
                  <a:lnTo>
                    <a:pt x="304284" y="509023"/>
                  </a:lnTo>
                  <a:lnTo>
                    <a:pt x="311354" y="517860"/>
                  </a:lnTo>
                  <a:lnTo>
                    <a:pt x="311354" y="521395"/>
                  </a:lnTo>
                  <a:lnTo>
                    <a:pt x="306051" y="523162"/>
                  </a:lnTo>
                  <a:lnTo>
                    <a:pt x="302516" y="523162"/>
                  </a:lnTo>
                  <a:lnTo>
                    <a:pt x="298982" y="524930"/>
                  </a:lnTo>
                  <a:lnTo>
                    <a:pt x="297214" y="524930"/>
                  </a:lnTo>
                  <a:lnTo>
                    <a:pt x="291912" y="528465"/>
                  </a:lnTo>
                  <a:lnTo>
                    <a:pt x="291912" y="533767"/>
                  </a:lnTo>
                  <a:lnTo>
                    <a:pt x="291912" y="535534"/>
                  </a:lnTo>
                  <a:lnTo>
                    <a:pt x="288377" y="540837"/>
                  </a:lnTo>
                  <a:lnTo>
                    <a:pt x="283075" y="531999"/>
                  </a:lnTo>
                  <a:lnTo>
                    <a:pt x="283075" y="533767"/>
                  </a:lnTo>
                  <a:lnTo>
                    <a:pt x="281307" y="537302"/>
                  </a:lnTo>
                  <a:lnTo>
                    <a:pt x="276005" y="542604"/>
                  </a:lnTo>
                  <a:lnTo>
                    <a:pt x="272470" y="549674"/>
                  </a:lnTo>
                  <a:lnTo>
                    <a:pt x="272470" y="551441"/>
                  </a:lnTo>
                  <a:lnTo>
                    <a:pt x="272470" y="558511"/>
                  </a:lnTo>
                  <a:lnTo>
                    <a:pt x="256563" y="558511"/>
                  </a:lnTo>
                  <a:lnTo>
                    <a:pt x="268935" y="554976"/>
                  </a:lnTo>
                  <a:lnTo>
                    <a:pt x="270703" y="551441"/>
                  </a:lnTo>
                  <a:lnTo>
                    <a:pt x="272470" y="547906"/>
                  </a:lnTo>
                  <a:lnTo>
                    <a:pt x="270703" y="542604"/>
                  </a:lnTo>
                  <a:lnTo>
                    <a:pt x="267168" y="540837"/>
                  </a:lnTo>
                  <a:lnTo>
                    <a:pt x="265400" y="540837"/>
                  </a:lnTo>
                  <a:lnTo>
                    <a:pt x="261866" y="537302"/>
                  </a:lnTo>
                  <a:lnTo>
                    <a:pt x="261866" y="535534"/>
                  </a:lnTo>
                  <a:lnTo>
                    <a:pt x="260098" y="524930"/>
                  </a:lnTo>
                  <a:lnTo>
                    <a:pt x="263633" y="521395"/>
                  </a:lnTo>
                  <a:lnTo>
                    <a:pt x="265400" y="517860"/>
                  </a:lnTo>
                  <a:lnTo>
                    <a:pt x="270703" y="514325"/>
                  </a:lnTo>
                  <a:lnTo>
                    <a:pt x="272470" y="516093"/>
                  </a:lnTo>
                  <a:lnTo>
                    <a:pt x="277772" y="521395"/>
                  </a:lnTo>
                  <a:lnTo>
                    <a:pt x="281307" y="528465"/>
                  </a:lnTo>
                  <a:lnTo>
                    <a:pt x="281307" y="521395"/>
                  </a:lnTo>
                  <a:lnTo>
                    <a:pt x="279540" y="514325"/>
                  </a:lnTo>
                  <a:lnTo>
                    <a:pt x="276005" y="509023"/>
                  </a:lnTo>
                  <a:lnTo>
                    <a:pt x="281307" y="507255"/>
                  </a:lnTo>
                  <a:lnTo>
                    <a:pt x="288377" y="510790"/>
                  </a:lnTo>
                  <a:lnTo>
                    <a:pt x="291912" y="510790"/>
                  </a:lnTo>
                  <a:lnTo>
                    <a:pt x="291912" y="507255"/>
                  </a:lnTo>
                  <a:lnTo>
                    <a:pt x="291912" y="505488"/>
                  </a:lnTo>
                  <a:lnTo>
                    <a:pt x="291912" y="501953"/>
                  </a:lnTo>
                  <a:lnTo>
                    <a:pt x="291912" y="496651"/>
                  </a:lnTo>
                  <a:lnTo>
                    <a:pt x="290144" y="493116"/>
                  </a:lnTo>
                  <a:lnTo>
                    <a:pt x="297214" y="487813"/>
                  </a:lnTo>
                  <a:close/>
                  <a:moveTo>
                    <a:pt x="55075" y="374697"/>
                  </a:moveTo>
                  <a:lnTo>
                    <a:pt x="58610" y="374697"/>
                  </a:lnTo>
                  <a:lnTo>
                    <a:pt x="63912" y="385302"/>
                  </a:lnTo>
                  <a:lnTo>
                    <a:pt x="63912" y="390604"/>
                  </a:lnTo>
                  <a:lnTo>
                    <a:pt x="60377" y="395906"/>
                  </a:lnTo>
                  <a:lnTo>
                    <a:pt x="56842" y="395906"/>
                  </a:lnTo>
                  <a:lnTo>
                    <a:pt x="51540" y="395906"/>
                  </a:lnTo>
                  <a:lnTo>
                    <a:pt x="44470" y="390604"/>
                  </a:lnTo>
                  <a:lnTo>
                    <a:pt x="35633" y="383534"/>
                  </a:lnTo>
                  <a:lnTo>
                    <a:pt x="44470" y="378232"/>
                  </a:lnTo>
                  <a:lnTo>
                    <a:pt x="49773" y="378232"/>
                  </a:lnTo>
                  <a:close/>
                  <a:moveTo>
                    <a:pt x="4447" y="224465"/>
                  </a:moveTo>
                  <a:cubicBezTo>
                    <a:pt x="4447" y="224465"/>
                    <a:pt x="4447" y="224465"/>
                    <a:pt x="5929" y="230488"/>
                  </a:cubicBezTo>
                  <a:cubicBezTo>
                    <a:pt x="5929" y="230488"/>
                    <a:pt x="5929" y="230488"/>
                    <a:pt x="8894" y="233499"/>
                  </a:cubicBezTo>
                  <a:cubicBezTo>
                    <a:pt x="8894" y="233499"/>
                    <a:pt x="8894" y="233499"/>
                    <a:pt x="16306" y="235005"/>
                  </a:cubicBezTo>
                  <a:cubicBezTo>
                    <a:pt x="16306" y="235005"/>
                    <a:pt x="16306" y="235005"/>
                    <a:pt x="23717" y="235005"/>
                  </a:cubicBezTo>
                  <a:cubicBezTo>
                    <a:pt x="23717" y="235005"/>
                    <a:pt x="23717" y="235005"/>
                    <a:pt x="28164" y="238016"/>
                  </a:cubicBezTo>
                  <a:cubicBezTo>
                    <a:pt x="28164" y="238016"/>
                    <a:pt x="28164" y="238016"/>
                    <a:pt x="28164" y="242533"/>
                  </a:cubicBezTo>
                  <a:cubicBezTo>
                    <a:pt x="28164" y="242533"/>
                    <a:pt x="28164" y="242533"/>
                    <a:pt x="31129" y="245544"/>
                  </a:cubicBezTo>
                  <a:cubicBezTo>
                    <a:pt x="31129" y="245544"/>
                    <a:pt x="31129" y="245544"/>
                    <a:pt x="37058" y="251566"/>
                  </a:cubicBezTo>
                  <a:cubicBezTo>
                    <a:pt x="37058" y="251566"/>
                    <a:pt x="37058" y="251566"/>
                    <a:pt x="44470" y="262106"/>
                  </a:cubicBezTo>
                  <a:cubicBezTo>
                    <a:pt x="44470" y="262106"/>
                    <a:pt x="44470" y="262106"/>
                    <a:pt x="40023" y="262106"/>
                  </a:cubicBezTo>
                  <a:cubicBezTo>
                    <a:pt x="40023" y="262106"/>
                    <a:pt x="40023" y="262106"/>
                    <a:pt x="31129" y="262106"/>
                  </a:cubicBezTo>
                  <a:lnTo>
                    <a:pt x="29647" y="265117"/>
                  </a:lnTo>
                  <a:cubicBezTo>
                    <a:pt x="29647" y="265117"/>
                    <a:pt x="29647" y="265117"/>
                    <a:pt x="23717" y="259095"/>
                  </a:cubicBezTo>
                  <a:cubicBezTo>
                    <a:pt x="23717" y="259095"/>
                    <a:pt x="23717" y="259095"/>
                    <a:pt x="20753" y="250061"/>
                  </a:cubicBezTo>
                  <a:cubicBezTo>
                    <a:pt x="20753" y="250061"/>
                    <a:pt x="20753" y="250061"/>
                    <a:pt x="19270" y="247050"/>
                  </a:cubicBezTo>
                  <a:cubicBezTo>
                    <a:pt x="19270" y="247050"/>
                    <a:pt x="19270" y="247050"/>
                    <a:pt x="16306" y="244038"/>
                  </a:cubicBezTo>
                  <a:cubicBezTo>
                    <a:pt x="16306" y="244038"/>
                    <a:pt x="16306" y="244038"/>
                    <a:pt x="14823" y="244038"/>
                  </a:cubicBezTo>
                  <a:cubicBezTo>
                    <a:pt x="14823" y="244038"/>
                    <a:pt x="14823" y="244038"/>
                    <a:pt x="13341" y="244038"/>
                  </a:cubicBezTo>
                  <a:cubicBezTo>
                    <a:pt x="13341" y="244038"/>
                    <a:pt x="10376" y="244038"/>
                    <a:pt x="10376" y="244038"/>
                  </a:cubicBezTo>
                  <a:cubicBezTo>
                    <a:pt x="8894" y="242533"/>
                    <a:pt x="8894" y="244038"/>
                    <a:pt x="8894" y="244038"/>
                  </a:cubicBezTo>
                  <a:cubicBezTo>
                    <a:pt x="8894" y="244038"/>
                    <a:pt x="8894" y="244038"/>
                    <a:pt x="4447" y="244038"/>
                  </a:cubicBezTo>
                  <a:cubicBezTo>
                    <a:pt x="-1483" y="242533"/>
                    <a:pt x="2964" y="242533"/>
                    <a:pt x="2964" y="242533"/>
                  </a:cubicBezTo>
                  <a:cubicBezTo>
                    <a:pt x="1482" y="241027"/>
                    <a:pt x="1482" y="241027"/>
                    <a:pt x="1482" y="239521"/>
                  </a:cubicBezTo>
                  <a:cubicBezTo>
                    <a:pt x="1482" y="239521"/>
                    <a:pt x="0" y="236510"/>
                    <a:pt x="0" y="235005"/>
                  </a:cubicBezTo>
                  <a:cubicBezTo>
                    <a:pt x="0" y="235005"/>
                    <a:pt x="0" y="230488"/>
                    <a:pt x="0" y="230488"/>
                  </a:cubicBezTo>
                  <a:cubicBezTo>
                    <a:pt x="0" y="230488"/>
                    <a:pt x="0" y="230488"/>
                    <a:pt x="4447" y="224465"/>
                  </a:cubicBezTo>
                  <a:close/>
                  <a:moveTo>
                    <a:pt x="277183" y="0"/>
                  </a:moveTo>
                  <a:cubicBezTo>
                    <a:pt x="277183" y="0"/>
                    <a:pt x="277183" y="0"/>
                    <a:pt x="283168" y="5977"/>
                  </a:cubicBezTo>
                  <a:cubicBezTo>
                    <a:pt x="283168" y="5977"/>
                    <a:pt x="283168" y="5977"/>
                    <a:pt x="286160" y="10459"/>
                  </a:cubicBezTo>
                  <a:cubicBezTo>
                    <a:pt x="286160" y="10459"/>
                    <a:pt x="286160" y="10459"/>
                    <a:pt x="283168" y="10459"/>
                  </a:cubicBezTo>
                  <a:cubicBezTo>
                    <a:pt x="283168" y="10459"/>
                    <a:pt x="283168" y="10459"/>
                    <a:pt x="283168" y="14942"/>
                  </a:cubicBezTo>
                  <a:cubicBezTo>
                    <a:pt x="283168" y="14942"/>
                    <a:pt x="283168" y="14942"/>
                    <a:pt x="287656" y="17930"/>
                  </a:cubicBezTo>
                  <a:cubicBezTo>
                    <a:pt x="287656" y="17930"/>
                    <a:pt x="287656" y="17930"/>
                    <a:pt x="293640" y="17930"/>
                  </a:cubicBezTo>
                  <a:cubicBezTo>
                    <a:pt x="293640" y="17930"/>
                    <a:pt x="293640" y="17930"/>
                    <a:pt x="293640" y="13447"/>
                  </a:cubicBezTo>
                  <a:cubicBezTo>
                    <a:pt x="293640" y="13447"/>
                    <a:pt x="293640" y="13447"/>
                    <a:pt x="296632" y="10459"/>
                  </a:cubicBezTo>
                  <a:cubicBezTo>
                    <a:pt x="296632" y="10459"/>
                    <a:pt x="296632" y="10459"/>
                    <a:pt x="299624" y="13447"/>
                  </a:cubicBezTo>
                  <a:cubicBezTo>
                    <a:pt x="299624" y="13447"/>
                    <a:pt x="299624" y="13447"/>
                    <a:pt x="304113" y="19424"/>
                  </a:cubicBezTo>
                  <a:cubicBezTo>
                    <a:pt x="304113" y="19424"/>
                    <a:pt x="304113" y="19424"/>
                    <a:pt x="313089" y="17930"/>
                  </a:cubicBezTo>
                  <a:cubicBezTo>
                    <a:pt x="313089" y="17930"/>
                    <a:pt x="313089" y="17930"/>
                    <a:pt x="325058" y="20918"/>
                  </a:cubicBezTo>
                  <a:cubicBezTo>
                    <a:pt x="325058" y="20918"/>
                    <a:pt x="325058" y="20918"/>
                    <a:pt x="325058" y="25401"/>
                  </a:cubicBezTo>
                  <a:cubicBezTo>
                    <a:pt x="325058" y="25401"/>
                    <a:pt x="325058" y="25401"/>
                    <a:pt x="328050" y="31377"/>
                  </a:cubicBezTo>
                  <a:cubicBezTo>
                    <a:pt x="328050" y="31377"/>
                    <a:pt x="328050" y="31377"/>
                    <a:pt x="335530" y="37354"/>
                  </a:cubicBezTo>
                  <a:cubicBezTo>
                    <a:pt x="335530" y="37354"/>
                    <a:pt x="335530" y="37354"/>
                    <a:pt x="351987" y="37354"/>
                  </a:cubicBezTo>
                  <a:cubicBezTo>
                    <a:pt x="351987" y="37354"/>
                    <a:pt x="351987" y="37354"/>
                    <a:pt x="356475" y="37354"/>
                  </a:cubicBezTo>
                  <a:cubicBezTo>
                    <a:pt x="356475" y="37354"/>
                    <a:pt x="356475" y="37354"/>
                    <a:pt x="360963" y="34366"/>
                  </a:cubicBezTo>
                  <a:cubicBezTo>
                    <a:pt x="360963" y="34366"/>
                    <a:pt x="360963" y="34366"/>
                    <a:pt x="366948" y="34366"/>
                  </a:cubicBezTo>
                  <a:cubicBezTo>
                    <a:pt x="366948" y="34366"/>
                    <a:pt x="366948" y="34366"/>
                    <a:pt x="374428" y="38848"/>
                  </a:cubicBezTo>
                  <a:cubicBezTo>
                    <a:pt x="374428" y="38848"/>
                    <a:pt x="374428" y="38848"/>
                    <a:pt x="375924" y="43331"/>
                  </a:cubicBezTo>
                  <a:cubicBezTo>
                    <a:pt x="375924" y="43331"/>
                    <a:pt x="375924" y="43331"/>
                    <a:pt x="375924" y="47813"/>
                  </a:cubicBezTo>
                  <a:cubicBezTo>
                    <a:pt x="375924" y="47813"/>
                    <a:pt x="375924" y="47813"/>
                    <a:pt x="375924" y="48560"/>
                  </a:cubicBezTo>
                  <a:lnTo>
                    <a:pt x="375924" y="50802"/>
                  </a:lnTo>
                  <a:cubicBezTo>
                    <a:pt x="375924" y="50802"/>
                    <a:pt x="375924" y="50802"/>
                    <a:pt x="383404" y="46319"/>
                  </a:cubicBezTo>
                  <a:cubicBezTo>
                    <a:pt x="383404" y="46319"/>
                    <a:pt x="383404" y="46319"/>
                    <a:pt x="392381" y="43331"/>
                  </a:cubicBezTo>
                  <a:cubicBezTo>
                    <a:pt x="392381" y="43331"/>
                    <a:pt x="392381" y="43331"/>
                    <a:pt x="398365" y="43331"/>
                  </a:cubicBezTo>
                  <a:cubicBezTo>
                    <a:pt x="398365" y="43331"/>
                    <a:pt x="398365" y="43331"/>
                    <a:pt x="410334" y="47813"/>
                  </a:cubicBezTo>
                  <a:cubicBezTo>
                    <a:pt x="410334" y="47813"/>
                    <a:pt x="410334" y="47813"/>
                    <a:pt x="420806" y="50802"/>
                  </a:cubicBezTo>
                  <a:cubicBezTo>
                    <a:pt x="420806" y="50802"/>
                    <a:pt x="420806" y="50802"/>
                    <a:pt x="432775" y="47813"/>
                  </a:cubicBezTo>
                  <a:cubicBezTo>
                    <a:pt x="432775" y="47813"/>
                    <a:pt x="432775" y="47813"/>
                    <a:pt x="438759" y="43331"/>
                  </a:cubicBezTo>
                  <a:cubicBezTo>
                    <a:pt x="438759" y="43331"/>
                    <a:pt x="438759" y="43331"/>
                    <a:pt x="444743" y="43331"/>
                  </a:cubicBezTo>
                  <a:cubicBezTo>
                    <a:pt x="444743" y="43331"/>
                    <a:pt x="444743" y="43331"/>
                    <a:pt x="447736" y="43331"/>
                  </a:cubicBezTo>
                  <a:cubicBezTo>
                    <a:pt x="447736" y="43331"/>
                    <a:pt x="447736" y="43331"/>
                    <a:pt x="455216" y="50802"/>
                  </a:cubicBezTo>
                  <a:cubicBezTo>
                    <a:pt x="455216" y="50802"/>
                    <a:pt x="455216" y="50802"/>
                    <a:pt x="462696" y="56778"/>
                  </a:cubicBezTo>
                  <a:cubicBezTo>
                    <a:pt x="462696" y="56778"/>
                    <a:pt x="462696" y="56778"/>
                    <a:pt x="476161" y="58272"/>
                  </a:cubicBezTo>
                  <a:lnTo>
                    <a:pt x="482145" y="110568"/>
                  </a:lnTo>
                  <a:cubicBezTo>
                    <a:pt x="482145" y="110568"/>
                    <a:pt x="482145" y="110568"/>
                    <a:pt x="500098" y="242056"/>
                  </a:cubicBezTo>
                  <a:cubicBezTo>
                    <a:pt x="500098" y="242056"/>
                    <a:pt x="500098" y="242056"/>
                    <a:pt x="521043" y="400438"/>
                  </a:cubicBezTo>
                  <a:cubicBezTo>
                    <a:pt x="521043" y="400438"/>
                    <a:pt x="521043" y="400438"/>
                    <a:pt x="525531" y="409403"/>
                  </a:cubicBezTo>
                  <a:cubicBezTo>
                    <a:pt x="525531" y="409403"/>
                    <a:pt x="525531" y="409403"/>
                    <a:pt x="540492" y="409403"/>
                  </a:cubicBezTo>
                  <a:cubicBezTo>
                    <a:pt x="540492" y="409403"/>
                    <a:pt x="540492" y="409403"/>
                    <a:pt x="543484" y="400438"/>
                  </a:cubicBezTo>
                  <a:cubicBezTo>
                    <a:pt x="543484" y="400438"/>
                    <a:pt x="543484" y="400438"/>
                    <a:pt x="555453" y="400438"/>
                  </a:cubicBezTo>
                  <a:cubicBezTo>
                    <a:pt x="555453" y="400438"/>
                    <a:pt x="555453" y="400438"/>
                    <a:pt x="555453" y="404920"/>
                  </a:cubicBezTo>
                  <a:cubicBezTo>
                    <a:pt x="555453" y="404920"/>
                    <a:pt x="555453" y="404920"/>
                    <a:pt x="559941" y="410897"/>
                  </a:cubicBezTo>
                  <a:cubicBezTo>
                    <a:pt x="559941" y="410897"/>
                    <a:pt x="559941" y="410897"/>
                    <a:pt x="579390" y="424344"/>
                  </a:cubicBezTo>
                  <a:cubicBezTo>
                    <a:pt x="579390" y="424344"/>
                    <a:pt x="579390" y="424344"/>
                    <a:pt x="595847" y="442274"/>
                  </a:cubicBezTo>
                  <a:cubicBezTo>
                    <a:pt x="595847" y="442274"/>
                    <a:pt x="595847" y="442274"/>
                    <a:pt x="604823" y="434803"/>
                  </a:cubicBezTo>
                  <a:cubicBezTo>
                    <a:pt x="604823" y="434803"/>
                    <a:pt x="604823" y="434803"/>
                    <a:pt x="610807" y="419862"/>
                  </a:cubicBezTo>
                  <a:cubicBezTo>
                    <a:pt x="610807" y="419862"/>
                    <a:pt x="610807" y="419862"/>
                    <a:pt x="618288" y="412391"/>
                  </a:cubicBezTo>
                  <a:cubicBezTo>
                    <a:pt x="618288" y="412391"/>
                    <a:pt x="618288" y="412391"/>
                    <a:pt x="625768" y="407908"/>
                  </a:cubicBezTo>
                  <a:cubicBezTo>
                    <a:pt x="625768" y="407908"/>
                    <a:pt x="625768" y="407908"/>
                    <a:pt x="639233" y="413885"/>
                  </a:cubicBezTo>
                  <a:cubicBezTo>
                    <a:pt x="639233" y="413885"/>
                    <a:pt x="639233" y="413885"/>
                    <a:pt x="655690" y="425838"/>
                  </a:cubicBezTo>
                  <a:cubicBezTo>
                    <a:pt x="655690" y="425838"/>
                    <a:pt x="655690" y="425838"/>
                    <a:pt x="672146" y="442274"/>
                  </a:cubicBezTo>
                  <a:cubicBezTo>
                    <a:pt x="672146" y="442274"/>
                    <a:pt x="672146" y="442274"/>
                    <a:pt x="684115" y="455722"/>
                  </a:cubicBezTo>
                  <a:cubicBezTo>
                    <a:pt x="684115" y="455722"/>
                    <a:pt x="684115" y="455722"/>
                    <a:pt x="708052" y="479629"/>
                  </a:cubicBezTo>
                  <a:cubicBezTo>
                    <a:pt x="708052" y="479629"/>
                    <a:pt x="708052" y="479629"/>
                    <a:pt x="723013" y="500547"/>
                  </a:cubicBezTo>
                  <a:cubicBezTo>
                    <a:pt x="723013" y="500547"/>
                    <a:pt x="723013" y="500547"/>
                    <a:pt x="731989" y="502041"/>
                  </a:cubicBezTo>
                  <a:cubicBezTo>
                    <a:pt x="731989" y="502041"/>
                    <a:pt x="731989" y="502041"/>
                    <a:pt x="742462" y="503535"/>
                  </a:cubicBezTo>
                  <a:cubicBezTo>
                    <a:pt x="742462" y="503535"/>
                    <a:pt x="742462" y="503535"/>
                    <a:pt x="760415" y="509512"/>
                  </a:cubicBezTo>
                  <a:cubicBezTo>
                    <a:pt x="760415" y="509512"/>
                    <a:pt x="760415" y="509512"/>
                    <a:pt x="767895" y="513994"/>
                  </a:cubicBezTo>
                  <a:cubicBezTo>
                    <a:pt x="767895" y="513994"/>
                    <a:pt x="767895" y="513994"/>
                    <a:pt x="767895" y="519971"/>
                  </a:cubicBezTo>
                  <a:cubicBezTo>
                    <a:pt x="767895" y="519971"/>
                    <a:pt x="767895" y="519971"/>
                    <a:pt x="770887" y="533419"/>
                  </a:cubicBezTo>
                  <a:cubicBezTo>
                    <a:pt x="770887" y="533419"/>
                    <a:pt x="770887" y="533419"/>
                    <a:pt x="770887" y="539395"/>
                  </a:cubicBezTo>
                  <a:cubicBezTo>
                    <a:pt x="770887" y="539395"/>
                    <a:pt x="770887" y="539395"/>
                    <a:pt x="770887" y="545372"/>
                  </a:cubicBezTo>
                  <a:cubicBezTo>
                    <a:pt x="770887" y="545372"/>
                    <a:pt x="770887" y="545372"/>
                    <a:pt x="770887" y="558820"/>
                  </a:cubicBezTo>
                  <a:cubicBezTo>
                    <a:pt x="770887" y="558820"/>
                    <a:pt x="770887" y="558820"/>
                    <a:pt x="764903" y="563302"/>
                  </a:cubicBezTo>
                  <a:cubicBezTo>
                    <a:pt x="764903" y="563302"/>
                    <a:pt x="764903" y="563302"/>
                    <a:pt x="760415" y="557325"/>
                  </a:cubicBezTo>
                  <a:cubicBezTo>
                    <a:pt x="760415" y="557325"/>
                    <a:pt x="760415" y="557325"/>
                    <a:pt x="755926" y="549855"/>
                  </a:cubicBezTo>
                  <a:cubicBezTo>
                    <a:pt x="755926" y="549855"/>
                    <a:pt x="755926" y="549855"/>
                    <a:pt x="751438" y="552843"/>
                  </a:cubicBezTo>
                  <a:cubicBezTo>
                    <a:pt x="751438" y="552843"/>
                    <a:pt x="751438" y="552843"/>
                    <a:pt x="755926" y="560314"/>
                  </a:cubicBezTo>
                  <a:cubicBezTo>
                    <a:pt x="755926" y="560314"/>
                    <a:pt x="755926" y="560314"/>
                    <a:pt x="752934" y="561808"/>
                  </a:cubicBezTo>
                  <a:cubicBezTo>
                    <a:pt x="752934" y="561808"/>
                    <a:pt x="752934" y="561808"/>
                    <a:pt x="748446" y="558820"/>
                  </a:cubicBezTo>
                  <a:cubicBezTo>
                    <a:pt x="748446" y="558820"/>
                    <a:pt x="748446" y="558820"/>
                    <a:pt x="739470" y="555831"/>
                  </a:cubicBezTo>
                  <a:cubicBezTo>
                    <a:pt x="739470" y="555831"/>
                    <a:pt x="739470" y="555831"/>
                    <a:pt x="739470" y="549855"/>
                  </a:cubicBezTo>
                  <a:cubicBezTo>
                    <a:pt x="739470" y="549855"/>
                    <a:pt x="739470" y="549855"/>
                    <a:pt x="736478" y="542384"/>
                  </a:cubicBezTo>
                  <a:cubicBezTo>
                    <a:pt x="736478" y="542384"/>
                    <a:pt x="736478" y="542384"/>
                    <a:pt x="731989" y="539395"/>
                  </a:cubicBezTo>
                  <a:cubicBezTo>
                    <a:pt x="731989" y="539395"/>
                    <a:pt x="731989" y="539395"/>
                    <a:pt x="728997" y="533419"/>
                  </a:cubicBezTo>
                  <a:cubicBezTo>
                    <a:pt x="728997" y="533419"/>
                    <a:pt x="728997" y="533419"/>
                    <a:pt x="717029" y="524454"/>
                  </a:cubicBezTo>
                  <a:cubicBezTo>
                    <a:pt x="717029" y="524454"/>
                    <a:pt x="717029" y="524454"/>
                    <a:pt x="706556" y="525948"/>
                  </a:cubicBezTo>
                  <a:cubicBezTo>
                    <a:pt x="706556" y="525948"/>
                    <a:pt x="706556" y="525948"/>
                    <a:pt x="709548" y="530430"/>
                  </a:cubicBezTo>
                  <a:cubicBezTo>
                    <a:pt x="709548" y="530430"/>
                    <a:pt x="709548" y="530430"/>
                    <a:pt x="712540" y="533419"/>
                  </a:cubicBezTo>
                  <a:cubicBezTo>
                    <a:pt x="712540" y="533419"/>
                    <a:pt x="712540" y="533419"/>
                    <a:pt x="723013" y="539395"/>
                  </a:cubicBezTo>
                  <a:cubicBezTo>
                    <a:pt x="723013" y="539395"/>
                    <a:pt x="723013" y="539395"/>
                    <a:pt x="728997" y="545372"/>
                  </a:cubicBezTo>
                  <a:cubicBezTo>
                    <a:pt x="728997" y="545372"/>
                    <a:pt x="728997" y="545372"/>
                    <a:pt x="728997" y="549855"/>
                  </a:cubicBezTo>
                  <a:cubicBezTo>
                    <a:pt x="728997" y="549855"/>
                    <a:pt x="728997" y="549855"/>
                    <a:pt x="733485" y="554337"/>
                  </a:cubicBezTo>
                  <a:cubicBezTo>
                    <a:pt x="733485" y="554337"/>
                    <a:pt x="733485" y="554337"/>
                    <a:pt x="736478" y="558820"/>
                  </a:cubicBezTo>
                  <a:cubicBezTo>
                    <a:pt x="736478" y="558820"/>
                    <a:pt x="736478" y="558820"/>
                    <a:pt x="739470" y="569279"/>
                  </a:cubicBezTo>
                  <a:cubicBezTo>
                    <a:pt x="739470" y="569279"/>
                    <a:pt x="739470" y="569279"/>
                    <a:pt x="739470" y="572267"/>
                  </a:cubicBezTo>
                  <a:cubicBezTo>
                    <a:pt x="739470" y="572267"/>
                    <a:pt x="739470" y="572267"/>
                    <a:pt x="734981" y="573761"/>
                  </a:cubicBezTo>
                  <a:cubicBezTo>
                    <a:pt x="734981" y="573761"/>
                    <a:pt x="734981" y="573761"/>
                    <a:pt x="731989" y="566290"/>
                  </a:cubicBezTo>
                  <a:cubicBezTo>
                    <a:pt x="731989" y="566290"/>
                    <a:pt x="731989" y="566290"/>
                    <a:pt x="731989" y="573761"/>
                  </a:cubicBezTo>
                  <a:cubicBezTo>
                    <a:pt x="731989" y="573761"/>
                    <a:pt x="731989" y="573761"/>
                    <a:pt x="728997" y="579738"/>
                  </a:cubicBezTo>
                  <a:cubicBezTo>
                    <a:pt x="728997" y="579738"/>
                    <a:pt x="728997" y="579738"/>
                    <a:pt x="724509" y="578244"/>
                  </a:cubicBezTo>
                  <a:cubicBezTo>
                    <a:pt x="724509" y="578244"/>
                    <a:pt x="724509" y="578244"/>
                    <a:pt x="717029" y="570773"/>
                  </a:cubicBezTo>
                  <a:cubicBezTo>
                    <a:pt x="717029" y="570773"/>
                    <a:pt x="717029" y="570773"/>
                    <a:pt x="709548" y="561808"/>
                  </a:cubicBezTo>
                  <a:cubicBezTo>
                    <a:pt x="709548" y="561808"/>
                    <a:pt x="709548" y="561808"/>
                    <a:pt x="703564" y="564796"/>
                  </a:cubicBezTo>
                  <a:cubicBezTo>
                    <a:pt x="703564" y="564796"/>
                    <a:pt x="703564" y="564796"/>
                    <a:pt x="699076" y="564796"/>
                  </a:cubicBezTo>
                  <a:cubicBezTo>
                    <a:pt x="699076" y="564796"/>
                    <a:pt x="699076" y="564796"/>
                    <a:pt x="702068" y="555831"/>
                  </a:cubicBezTo>
                  <a:cubicBezTo>
                    <a:pt x="702068" y="555831"/>
                    <a:pt x="702068" y="555831"/>
                    <a:pt x="709548" y="554337"/>
                  </a:cubicBezTo>
                  <a:cubicBezTo>
                    <a:pt x="709548" y="554337"/>
                    <a:pt x="709548" y="554337"/>
                    <a:pt x="706556" y="545372"/>
                  </a:cubicBezTo>
                  <a:cubicBezTo>
                    <a:pt x="706556" y="545372"/>
                    <a:pt x="706556" y="545372"/>
                    <a:pt x="697580" y="549855"/>
                  </a:cubicBezTo>
                  <a:cubicBezTo>
                    <a:pt x="697580" y="549855"/>
                    <a:pt x="697580" y="549855"/>
                    <a:pt x="700572" y="540890"/>
                  </a:cubicBezTo>
                  <a:cubicBezTo>
                    <a:pt x="700572" y="540890"/>
                    <a:pt x="700572" y="540890"/>
                    <a:pt x="696084" y="534913"/>
                  </a:cubicBezTo>
                  <a:cubicBezTo>
                    <a:pt x="696084" y="534913"/>
                    <a:pt x="696084" y="534913"/>
                    <a:pt x="694588" y="530430"/>
                  </a:cubicBezTo>
                  <a:cubicBezTo>
                    <a:pt x="694588" y="530430"/>
                    <a:pt x="694588" y="530430"/>
                    <a:pt x="694588" y="525948"/>
                  </a:cubicBezTo>
                  <a:cubicBezTo>
                    <a:pt x="694588" y="525948"/>
                    <a:pt x="694588" y="525948"/>
                    <a:pt x="700572" y="516983"/>
                  </a:cubicBezTo>
                  <a:cubicBezTo>
                    <a:pt x="700572" y="516983"/>
                    <a:pt x="700572" y="516983"/>
                    <a:pt x="693091" y="516983"/>
                  </a:cubicBezTo>
                  <a:cubicBezTo>
                    <a:pt x="693091" y="516983"/>
                    <a:pt x="693091" y="516983"/>
                    <a:pt x="690099" y="519971"/>
                  </a:cubicBezTo>
                  <a:cubicBezTo>
                    <a:pt x="690099" y="519971"/>
                    <a:pt x="690099" y="519971"/>
                    <a:pt x="690099" y="522959"/>
                  </a:cubicBezTo>
                  <a:cubicBezTo>
                    <a:pt x="690099" y="522959"/>
                    <a:pt x="690099" y="522959"/>
                    <a:pt x="690099" y="531925"/>
                  </a:cubicBezTo>
                  <a:cubicBezTo>
                    <a:pt x="690099" y="531925"/>
                    <a:pt x="690099" y="531925"/>
                    <a:pt x="685611" y="534913"/>
                  </a:cubicBezTo>
                  <a:cubicBezTo>
                    <a:pt x="685611" y="534913"/>
                    <a:pt x="685611" y="534913"/>
                    <a:pt x="682619" y="537901"/>
                  </a:cubicBezTo>
                  <a:cubicBezTo>
                    <a:pt x="682619" y="537901"/>
                    <a:pt x="682619" y="534913"/>
                    <a:pt x="682619" y="533419"/>
                  </a:cubicBezTo>
                  <a:cubicBezTo>
                    <a:pt x="682619" y="531925"/>
                    <a:pt x="681123" y="527442"/>
                    <a:pt x="681123" y="527442"/>
                  </a:cubicBezTo>
                  <a:cubicBezTo>
                    <a:pt x="681123" y="527442"/>
                    <a:pt x="679627" y="522959"/>
                    <a:pt x="679627" y="519971"/>
                  </a:cubicBezTo>
                  <a:cubicBezTo>
                    <a:pt x="679627" y="518477"/>
                    <a:pt x="678131" y="515489"/>
                    <a:pt x="678131" y="515489"/>
                  </a:cubicBezTo>
                  <a:cubicBezTo>
                    <a:pt x="678131" y="515489"/>
                    <a:pt x="676635" y="512500"/>
                    <a:pt x="676635" y="511006"/>
                  </a:cubicBezTo>
                  <a:cubicBezTo>
                    <a:pt x="676635" y="508018"/>
                    <a:pt x="676635" y="506524"/>
                    <a:pt x="676635" y="506524"/>
                  </a:cubicBezTo>
                  <a:cubicBezTo>
                    <a:pt x="676635" y="506524"/>
                    <a:pt x="678131" y="503535"/>
                    <a:pt x="681123" y="503535"/>
                  </a:cubicBezTo>
                  <a:cubicBezTo>
                    <a:pt x="682619" y="502041"/>
                    <a:pt x="684115" y="499053"/>
                    <a:pt x="684115" y="499053"/>
                  </a:cubicBezTo>
                  <a:cubicBezTo>
                    <a:pt x="684115" y="499053"/>
                    <a:pt x="684115" y="499053"/>
                    <a:pt x="690099" y="493076"/>
                  </a:cubicBezTo>
                  <a:cubicBezTo>
                    <a:pt x="690099" y="493076"/>
                    <a:pt x="690099" y="493076"/>
                    <a:pt x="684115" y="482617"/>
                  </a:cubicBezTo>
                  <a:cubicBezTo>
                    <a:pt x="684115" y="482617"/>
                    <a:pt x="684115" y="482617"/>
                    <a:pt x="681123" y="484111"/>
                  </a:cubicBezTo>
                  <a:cubicBezTo>
                    <a:pt x="681123" y="484111"/>
                    <a:pt x="681123" y="484111"/>
                    <a:pt x="678131" y="491582"/>
                  </a:cubicBezTo>
                  <a:cubicBezTo>
                    <a:pt x="678131" y="491582"/>
                    <a:pt x="678131" y="491582"/>
                    <a:pt x="672146" y="499053"/>
                  </a:cubicBezTo>
                  <a:cubicBezTo>
                    <a:pt x="672146" y="499053"/>
                    <a:pt x="672146" y="499053"/>
                    <a:pt x="667658" y="502041"/>
                  </a:cubicBezTo>
                  <a:cubicBezTo>
                    <a:pt x="667658" y="502041"/>
                    <a:pt x="667658" y="502041"/>
                    <a:pt x="666162" y="505029"/>
                  </a:cubicBezTo>
                  <a:cubicBezTo>
                    <a:pt x="666162" y="505029"/>
                    <a:pt x="666162" y="505029"/>
                    <a:pt x="669154" y="516983"/>
                  </a:cubicBezTo>
                  <a:cubicBezTo>
                    <a:pt x="669154" y="516983"/>
                    <a:pt x="669154" y="516983"/>
                    <a:pt x="675139" y="533419"/>
                  </a:cubicBezTo>
                  <a:cubicBezTo>
                    <a:pt x="675139" y="533419"/>
                    <a:pt x="675139" y="533419"/>
                    <a:pt x="669154" y="531925"/>
                  </a:cubicBezTo>
                  <a:cubicBezTo>
                    <a:pt x="669154" y="531925"/>
                    <a:pt x="669154" y="531925"/>
                    <a:pt x="660178" y="513994"/>
                  </a:cubicBezTo>
                  <a:cubicBezTo>
                    <a:pt x="660178" y="513994"/>
                    <a:pt x="660178" y="513994"/>
                    <a:pt x="649705" y="499053"/>
                  </a:cubicBezTo>
                  <a:cubicBezTo>
                    <a:pt x="649705" y="499053"/>
                    <a:pt x="649705" y="499053"/>
                    <a:pt x="646713" y="508018"/>
                  </a:cubicBezTo>
                  <a:cubicBezTo>
                    <a:pt x="646713" y="508018"/>
                    <a:pt x="646713" y="508018"/>
                    <a:pt x="643721" y="506524"/>
                  </a:cubicBezTo>
                  <a:cubicBezTo>
                    <a:pt x="643721" y="506524"/>
                    <a:pt x="643721" y="506524"/>
                    <a:pt x="639233" y="496064"/>
                  </a:cubicBezTo>
                  <a:cubicBezTo>
                    <a:pt x="639233" y="496064"/>
                    <a:pt x="639233" y="496064"/>
                    <a:pt x="633249" y="491582"/>
                  </a:cubicBezTo>
                  <a:cubicBezTo>
                    <a:pt x="633249" y="491582"/>
                    <a:pt x="633249" y="491582"/>
                    <a:pt x="618288" y="475146"/>
                  </a:cubicBezTo>
                  <a:cubicBezTo>
                    <a:pt x="618288" y="475146"/>
                    <a:pt x="618288" y="475146"/>
                    <a:pt x="618288" y="464687"/>
                  </a:cubicBezTo>
                  <a:cubicBezTo>
                    <a:pt x="618288" y="464687"/>
                    <a:pt x="618288" y="464687"/>
                    <a:pt x="615296" y="470664"/>
                  </a:cubicBezTo>
                  <a:cubicBezTo>
                    <a:pt x="615296" y="470664"/>
                    <a:pt x="615296" y="470664"/>
                    <a:pt x="607815" y="467675"/>
                  </a:cubicBezTo>
                  <a:cubicBezTo>
                    <a:pt x="607815" y="467675"/>
                    <a:pt x="607815" y="467675"/>
                    <a:pt x="591358" y="452734"/>
                  </a:cubicBezTo>
                  <a:cubicBezTo>
                    <a:pt x="591358" y="452734"/>
                    <a:pt x="591358" y="452734"/>
                    <a:pt x="580886" y="440780"/>
                  </a:cubicBezTo>
                  <a:cubicBezTo>
                    <a:pt x="580886" y="440780"/>
                    <a:pt x="580886" y="440780"/>
                    <a:pt x="574902" y="442274"/>
                  </a:cubicBezTo>
                  <a:cubicBezTo>
                    <a:pt x="574902" y="442274"/>
                    <a:pt x="574902" y="442274"/>
                    <a:pt x="561437" y="439286"/>
                  </a:cubicBezTo>
                  <a:cubicBezTo>
                    <a:pt x="561437" y="439286"/>
                    <a:pt x="561437" y="439286"/>
                    <a:pt x="552461" y="430321"/>
                  </a:cubicBezTo>
                  <a:cubicBezTo>
                    <a:pt x="552461" y="430321"/>
                    <a:pt x="552461" y="430321"/>
                    <a:pt x="552461" y="419862"/>
                  </a:cubicBezTo>
                  <a:cubicBezTo>
                    <a:pt x="552461" y="419862"/>
                    <a:pt x="552461" y="419862"/>
                    <a:pt x="547972" y="422850"/>
                  </a:cubicBezTo>
                  <a:cubicBezTo>
                    <a:pt x="547972" y="422850"/>
                    <a:pt x="547972" y="422850"/>
                    <a:pt x="530020" y="422850"/>
                  </a:cubicBezTo>
                  <a:cubicBezTo>
                    <a:pt x="530020" y="422850"/>
                    <a:pt x="530020" y="422850"/>
                    <a:pt x="521043" y="421356"/>
                  </a:cubicBezTo>
                  <a:cubicBezTo>
                    <a:pt x="521043" y="421356"/>
                    <a:pt x="521043" y="421356"/>
                    <a:pt x="510571" y="418368"/>
                  </a:cubicBezTo>
                  <a:cubicBezTo>
                    <a:pt x="510571" y="418368"/>
                    <a:pt x="510571" y="418368"/>
                    <a:pt x="491122" y="416873"/>
                  </a:cubicBezTo>
                  <a:cubicBezTo>
                    <a:pt x="491122" y="416873"/>
                    <a:pt x="491122" y="416873"/>
                    <a:pt x="471673" y="421356"/>
                  </a:cubicBezTo>
                  <a:cubicBezTo>
                    <a:pt x="471673" y="421356"/>
                    <a:pt x="471673" y="421356"/>
                    <a:pt x="458208" y="424344"/>
                  </a:cubicBezTo>
                  <a:cubicBezTo>
                    <a:pt x="458208" y="424344"/>
                    <a:pt x="458208" y="424344"/>
                    <a:pt x="461200" y="412391"/>
                  </a:cubicBezTo>
                  <a:cubicBezTo>
                    <a:pt x="461200" y="412391"/>
                    <a:pt x="461200" y="412391"/>
                    <a:pt x="456712" y="415379"/>
                  </a:cubicBezTo>
                  <a:cubicBezTo>
                    <a:pt x="456712" y="415379"/>
                    <a:pt x="456712" y="415379"/>
                    <a:pt x="449232" y="410897"/>
                  </a:cubicBezTo>
                  <a:cubicBezTo>
                    <a:pt x="449232" y="410897"/>
                    <a:pt x="449232" y="410897"/>
                    <a:pt x="443247" y="407908"/>
                  </a:cubicBezTo>
                  <a:cubicBezTo>
                    <a:pt x="443247" y="407908"/>
                    <a:pt x="443247" y="407908"/>
                    <a:pt x="437263" y="407908"/>
                  </a:cubicBezTo>
                  <a:cubicBezTo>
                    <a:pt x="437263" y="407908"/>
                    <a:pt x="437263" y="407908"/>
                    <a:pt x="432775" y="407908"/>
                  </a:cubicBezTo>
                  <a:cubicBezTo>
                    <a:pt x="432775" y="407908"/>
                    <a:pt x="432775" y="407908"/>
                    <a:pt x="425294" y="412391"/>
                  </a:cubicBezTo>
                  <a:cubicBezTo>
                    <a:pt x="425294" y="412391"/>
                    <a:pt x="425294" y="412391"/>
                    <a:pt x="419310" y="415379"/>
                  </a:cubicBezTo>
                  <a:cubicBezTo>
                    <a:pt x="419310" y="415379"/>
                    <a:pt x="419310" y="415379"/>
                    <a:pt x="413326" y="422850"/>
                  </a:cubicBezTo>
                  <a:cubicBezTo>
                    <a:pt x="413326" y="422850"/>
                    <a:pt x="413326" y="422850"/>
                    <a:pt x="410334" y="425838"/>
                  </a:cubicBezTo>
                  <a:cubicBezTo>
                    <a:pt x="410334" y="425838"/>
                    <a:pt x="410334" y="425838"/>
                    <a:pt x="402853" y="424344"/>
                  </a:cubicBezTo>
                  <a:cubicBezTo>
                    <a:pt x="402853" y="424344"/>
                    <a:pt x="402853" y="424344"/>
                    <a:pt x="410334" y="418368"/>
                  </a:cubicBezTo>
                  <a:cubicBezTo>
                    <a:pt x="410334" y="418368"/>
                    <a:pt x="410334" y="418368"/>
                    <a:pt x="419310" y="409403"/>
                  </a:cubicBezTo>
                  <a:cubicBezTo>
                    <a:pt x="419310" y="409403"/>
                    <a:pt x="419310" y="409403"/>
                    <a:pt x="425294" y="403426"/>
                  </a:cubicBezTo>
                  <a:cubicBezTo>
                    <a:pt x="425294" y="403426"/>
                    <a:pt x="425294" y="403426"/>
                    <a:pt x="429783" y="397449"/>
                  </a:cubicBezTo>
                  <a:cubicBezTo>
                    <a:pt x="429783" y="397449"/>
                    <a:pt x="429783" y="397449"/>
                    <a:pt x="426791" y="397449"/>
                  </a:cubicBezTo>
                  <a:cubicBezTo>
                    <a:pt x="426791" y="397449"/>
                    <a:pt x="426791" y="397449"/>
                    <a:pt x="420806" y="394461"/>
                  </a:cubicBezTo>
                  <a:cubicBezTo>
                    <a:pt x="420806" y="394461"/>
                    <a:pt x="420806" y="394461"/>
                    <a:pt x="420806" y="384002"/>
                  </a:cubicBezTo>
                  <a:cubicBezTo>
                    <a:pt x="420806" y="384002"/>
                    <a:pt x="420806" y="384002"/>
                    <a:pt x="414822" y="388484"/>
                  </a:cubicBezTo>
                  <a:cubicBezTo>
                    <a:pt x="414822" y="388484"/>
                    <a:pt x="414822" y="388484"/>
                    <a:pt x="413326" y="389978"/>
                  </a:cubicBezTo>
                  <a:cubicBezTo>
                    <a:pt x="413326" y="389978"/>
                    <a:pt x="413326" y="389978"/>
                    <a:pt x="402853" y="389978"/>
                  </a:cubicBezTo>
                  <a:cubicBezTo>
                    <a:pt x="402853" y="389978"/>
                    <a:pt x="402853" y="389978"/>
                    <a:pt x="393877" y="388484"/>
                  </a:cubicBezTo>
                  <a:cubicBezTo>
                    <a:pt x="393877" y="388484"/>
                    <a:pt x="393877" y="388484"/>
                    <a:pt x="389389" y="392967"/>
                  </a:cubicBezTo>
                  <a:cubicBezTo>
                    <a:pt x="389389" y="392967"/>
                    <a:pt x="389389" y="392967"/>
                    <a:pt x="386397" y="401932"/>
                  </a:cubicBezTo>
                  <a:cubicBezTo>
                    <a:pt x="386397" y="401932"/>
                    <a:pt x="386397" y="401932"/>
                    <a:pt x="392381" y="409403"/>
                  </a:cubicBezTo>
                  <a:cubicBezTo>
                    <a:pt x="392381" y="409403"/>
                    <a:pt x="392381" y="409403"/>
                    <a:pt x="389389" y="421356"/>
                  </a:cubicBezTo>
                  <a:cubicBezTo>
                    <a:pt x="389389" y="421356"/>
                    <a:pt x="389389" y="421356"/>
                    <a:pt x="381908" y="428827"/>
                  </a:cubicBezTo>
                  <a:cubicBezTo>
                    <a:pt x="381908" y="428827"/>
                    <a:pt x="381908" y="428827"/>
                    <a:pt x="374428" y="428827"/>
                  </a:cubicBezTo>
                  <a:cubicBezTo>
                    <a:pt x="374428" y="428827"/>
                    <a:pt x="374428" y="428827"/>
                    <a:pt x="365452" y="428827"/>
                  </a:cubicBezTo>
                  <a:cubicBezTo>
                    <a:pt x="365452" y="428827"/>
                    <a:pt x="365452" y="428827"/>
                    <a:pt x="362459" y="439286"/>
                  </a:cubicBezTo>
                  <a:cubicBezTo>
                    <a:pt x="362459" y="439286"/>
                    <a:pt x="362459" y="439286"/>
                    <a:pt x="350491" y="443769"/>
                  </a:cubicBezTo>
                  <a:cubicBezTo>
                    <a:pt x="350491" y="443769"/>
                    <a:pt x="350491" y="443769"/>
                    <a:pt x="348995" y="446757"/>
                  </a:cubicBezTo>
                  <a:cubicBezTo>
                    <a:pt x="348995" y="446757"/>
                    <a:pt x="348995" y="446757"/>
                    <a:pt x="338522" y="454228"/>
                  </a:cubicBezTo>
                  <a:cubicBezTo>
                    <a:pt x="338522" y="454228"/>
                    <a:pt x="338522" y="454228"/>
                    <a:pt x="328050" y="457216"/>
                  </a:cubicBezTo>
                  <a:cubicBezTo>
                    <a:pt x="328050" y="457216"/>
                    <a:pt x="328050" y="457216"/>
                    <a:pt x="322065" y="458710"/>
                  </a:cubicBezTo>
                  <a:cubicBezTo>
                    <a:pt x="322065" y="458710"/>
                    <a:pt x="322065" y="458710"/>
                    <a:pt x="319073" y="454228"/>
                  </a:cubicBezTo>
                  <a:cubicBezTo>
                    <a:pt x="319073" y="454228"/>
                    <a:pt x="319073" y="454228"/>
                    <a:pt x="317577" y="451239"/>
                  </a:cubicBezTo>
                  <a:cubicBezTo>
                    <a:pt x="317577" y="451239"/>
                    <a:pt x="317577" y="451239"/>
                    <a:pt x="325058" y="448251"/>
                  </a:cubicBezTo>
                  <a:cubicBezTo>
                    <a:pt x="325058" y="448251"/>
                    <a:pt x="325058" y="448251"/>
                    <a:pt x="331042" y="440780"/>
                  </a:cubicBezTo>
                  <a:cubicBezTo>
                    <a:pt x="331042" y="440780"/>
                    <a:pt x="331042" y="440780"/>
                    <a:pt x="323561" y="440780"/>
                  </a:cubicBezTo>
                  <a:cubicBezTo>
                    <a:pt x="323561" y="440780"/>
                    <a:pt x="323561" y="440780"/>
                    <a:pt x="320569" y="436298"/>
                  </a:cubicBezTo>
                  <a:cubicBezTo>
                    <a:pt x="320569" y="436298"/>
                    <a:pt x="320569" y="436298"/>
                    <a:pt x="328050" y="425838"/>
                  </a:cubicBezTo>
                  <a:cubicBezTo>
                    <a:pt x="328050" y="425838"/>
                    <a:pt x="328050" y="425838"/>
                    <a:pt x="331042" y="415379"/>
                  </a:cubicBezTo>
                  <a:cubicBezTo>
                    <a:pt x="331042" y="415379"/>
                    <a:pt x="331042" y="415379"/>
                    <a:pt x="335530" y="400438"/>
                  </a:cubicBezTo>
                  <a:cubicBezTo>
                    <a:pt x="335530" y="400438"/>
                    <a:pt x="335530" y="400438"/>
                    <a:pt x="343010" y="391473"/>
                  </a:cubicBezTo>
                  <a:cubicBezTo>
                    <a:pt x="343010" y="391473"/>
                    <a:pt x="343010" y="391473"/>
                    <a:pt x="369940" y="394461"/>
                  </a:cubicBezTo>
                  <a:cubicBezTo>
                    <a:pt x="369940" y="394461"/>
                    <a:pt x="369940" y="394461"/>
                    <a:pt x="365452" y="388484"/>
                  </a:cubicBezTo>
                  <a:cubicBezTo>
                    <a:pt x="365452" y="388484"/>
                    <a:pt x="365452" y="388484"/>
                    <a:pt x="357971" y="386990"/>
                  </a:cubicBezTo>
                  <a:cubicBezTo>
                    <a:pt x="357971" y="386990"/>
                    <a:pt x="357971" y="386990"/>
                    <a:pt x="344507" y="381013"/>
                  </a:cubicBezTo>
                  <a:cubicBezTo>
                    <a:pt x="344507" y="381013"/>
                    <a:pt x="344507" y="381013"/>
                    <a:pt x="334034" y="385496"/>
                  </a:cubicBezTo>
                  <a:cubicBezTo>
                    <a:pt x="334034" y="385496"/>
                    <a:pt x="334034" y="385496"/>
                    <a:pt x="325058" y="392967"/>
                  </a:cubicBezTo>
                  <a:cubicBezTo>
                    <a:pt x="325058" y="392967"/>
                    <a:pt x="325058" y="392967"/>
                    <a:pt x="316081" y="400438"/>
                  </a:cubicBezTo>
                  <a:cubicBezTo>
                    <a:pt x="316081" y="400438"/>
                    <a:pt x="316081" y="400438"/>
                    <a:pt x="311593" y="409403"/>
                  </a:cubicBezTo>
                  <a:cubicBezTo>
                    <a:pt x="311593" y="409403"/>
                    <a:pt x="311593" y="409403"/>
                    <a:pt x="310097" y="416873"/>
                  </a:cubicBezTo>
                  <a:cubicBezTo>
                    <a:pt x="310097" y="416873"/>
                    <a:pt x="310097" y="416873"/>
                    <a:pt x="304113" y="416873"/>
                  </a:cubicBezTo>
                  <a:cubicBezTo>
                    <a:pt x="304113" y="416873"/>
                    <a:pt x="304113" y="416873"/>
                    <a:pt x="304113" y="419862"/>
                  </a:cubicBezTo>
                  <a:cubicBezTo>
                    <a:pt x="304113" y="419862"/>
                    <a:pt x="304113" y="419862"/>
                    <a:pt x="307105" y="425838"/>
                  </a:cubicBezTo>
                  <a:cubicBezTo>
                    <a:pt x="307105" y="425838"/>
                    <a:pt x="307105" y="425838"/>
                    <a:pt x="305609" y="430321"/>
                  </a:cubicBezTo>
                  <a:cubicBezTo>
                    <a:pt x="305609" y="430321"/>
                    <a:pt x="305609" y="430321"/>
                    <a:pt x="301120" y="434803"/>
                  </a:cubicBezTo>
                  <a:cubicBezTo>
                    <a:pt x="301120" y="434803"/>
                    <a:pt x="301120" y="434803"/>
                    <a:pt x="290648" y="440780"/>
                  </a:cubicBezTo>
                  <a:cubicBezTo>
                    <a:pt x="290648" y="440780"/>
                    <a:pt x="290648" y="440780"/>
                    <a:pt x="284664" y="445263"/>
                  </a:cubicBezTo>
                  <a:cubicBezTo>
                    <a:pt x="284664" y="445263"/>
                    <a:pt x="284664" y="445263"/>
                    <a:pt x="277183" y="452734"/>
                  </a:cubicBezTo>
                  <a:cubicBezTo>
                    <a:pt x="277183" y="452734"/>
                    <a:pt x="277183" y="452734"/>
                    <a:pt x="275687" y="460204"/>
                  </a:cubicBezTo>
                  <a:cubicBezTo>
                    <a:pt x="275687" y="460204"/>
                    <a:pt x="275687" y="460204"/>
                    <a:pt x="286160" y="463193"/>
                  </a:cubicBezTo>
                  <a:cubicBezTo>
                    <a:pt x="286160" y="463193"/>
                    <a:pt x="286160" y="463193"/>
                    <a:pt x="287656" y="473652"/>
                  </a:cubicBezTo>
                  <a:cubicBezTo>
                    <a:pt x="287656" y="473652"/>
                    <a:pt x="287656" y="473652"/>
                    <a:pt x="283168" y="479629"/>
                  </a:cubicBezTo>
                  <a:cubicBezTo>
                    <a:pt x="283168" y="479629"/>
                    <a:pt x="283168" y="479629"/>
                    <a:pt x="275687" y="484111"/>
                  </a:cubicBezTo>
                  <a:cubicBezTo>
                    <a:pt x="275687" y="484111"/>
                    <a:pt x="275687" y="484111"/>
                    <a:pt x="266711" y="496064"/>
                  </a:cubicBezTo>
                  <a:cubicBezTo>
                    <a:pt x="266711" y="496064"/>
                    <a:pt x="266711" y="496064"/>
                    <a:pt x="253246" y="505029"/>
                  </a:cubicBezTo>
                  <a:cubicBezTo>
                    <a:pt x="253246" y="505029"/>
                    <a:pt x="253246" y="505029"/>
                    <a:pt x="226317" y="518477"/>
                  </a:cubicBezTo>
                  <a:cubicBezTo>
                    <a:pt x="226317" y="518477"/>
                    <a:pt x="226317" y="518477"/>
                    <a:pt x="224821" y="530430"/>
                  </a:cubicBezTo>
                  <a:cubicBezTo>
                    <a:pt x="224821" y="530430"/>
                    <a:pt x="224821" y="530430"/>
                    <a:pt x="214348" y="534913"/>
                  </a:cubicBezTo>
                  <a:cubicBezTo>
                    <a:pt x="214348" y="534913"/>
                    <a:pt x="214348" y="534913"/>
                    <a:pt x="203876" y="540890"/>
                  </a:cubicBezTo>
                  <a:cubicBezTo>
                    <a:pt x="203876" y="540890"/>
                    <a:pt x="203876" y="540890"/>
                    <a:pt x="190411" y="545372"/>
                  </a:cubicBezTo>
                  <a:cubicBezTo>
                    <a:pt x="190411" y="545372"/>
                    <a:pt x="190411" y="545372"/>
                    <a:pt x="185923" y="548360"/>
                  </a:cubicBezTo>
                  <a:cubicBezTo>
                    <a:pt x="185923" y="548360"/>
                    <a:pt x="185923" y="548360"/>
                    <a:pt x="179939" y="552843"/>
                  </a:cubicBezTo>
                  <a:cubicBezTo>
                    <a:pt x="179939" y="552843"/>
                    <a:pt x="179939" y="552843"/>
                    <a:pt x="175450" y="557325"/>
                  </a:cubicBezTo>
                  <a:cubicBezTo>
                    <a:pt x="175450" y="557325"/>
                    <a:pt x="175450" y="557325"/>
                    <a:pt x="172458" y="566290"/>
                  </a:cubicBezTo>
                  <a:cubicBezTo>
                    <a:pt x="172458" y="566290"/>
                    <a:pt x="172458" y="566290"/>
                    <a:pt x="164978" y="567785"/>
                  </a:cubicBezTo>
                  <a:cubicBezTo>
                    <a:pt x="164978" y="567785"/>
                    <a:pt x="164978" y="567785"/>
                    <a:pt x="154505" y="570773"/>
                  </a:cubicBezTo>
                  <a:cubicBezTo>
                    <a:pt x="154505" y="570773"/>
                    <a:pt x="154505" y="570773"/>
                    <a:pt x="147025" y="570773"/>
                  </a:cubicBezTo>
                  <a:cubicBezTo>
                    <a:pt x="147025" y="570773"/>
                    <a:pt x="147025" y="570773"/>
                    <a:pt x="139545" y="573761"/>
                  </a:cubicBezTo>
                  <a:cubicBezTo>
                    <a:pt x="139545" y="573761"/>
                    <a:pt x="139545" y="573761"/>
                    <a:pt x="129072" y="579738"/>
                  </a:cubicBezTo>
                  <a:cubicBezTo>
                    <a:pt x="129072" y="579738"/>
                    <a:pt x="129072" y="579738"/>
                    <a:pt x="132064" y="587209"/>
                  </a:cubicBezTo>
                  <a:cubicBezTo>
                    <a:pt x="132064" y="587209"/>
                    <a:pt x="132064" y="587209"/>
                    <a:pt x="129072" y="588703"/>
                  </a:cubicBezTo>
                  <a:cubicBezTo>
                    <a:pt x="129072" y="588703"/>
                    <a:pt x="129072" y="588703"/>
                    <a:pt x="121592" y="584220"/>
                  </a:cubicBezTo>
                  <a:cubicBezTo>
                    <a:pt x="121592" y="584220"/>
                    <a:pt x="121592" y="584220"/>
                    <a:pt x="114111" y="581232"/>
                  </a:cubicBezTo>
                  <a:cubicBezTo>
                    <a:pt x="114111" y="581232"/>
                    <a:pt x="114111" y="581232"/>
                    <a:pt x="108127" y="572267"/>
                  </a:cubicBezTo>
                  <a:cubicBezTo>
                    <a:pt x="108127" y="572267"/>
                    <a:pt x="108127" y="572267"/>
                    <a:pt x="106631" y="575255"/>
                  </a:cubicBezTo>
                  <a:cubicBezTo>
                    <a:pt x="106631" y="575255"/>
                    <a:pt x="106631" y="575255"/>
                    <a:pt x="106631" y="587209"/>
                  </a:cubicBezTo>
                  <a:cubicBezTo>
                    <a:pt x="106631" y="587209"/>
                    <a:pt x="106631" y="587209"/>
                    <a:pt x="97655" y="587209"/>
                  </a:cubicBezTo>
                  <a:cubicBezTo>
                    <a:pt x="97655" y="587209"/>
                    <a:pt x="97655" y="587209"/>
                    <a:pt x="97655" y="591691"/>
                  </a:cubicBezTo>
                  <a:cubicBezTo>
                    <a:pt x="97655" y="591691"/>
                    <a:pt x="97655" y="591691"/>
                    <a:pt x="88678" y="591691"/>
                  </a:cubicBezTo>
                  <a:cubicBezTo>
                    <a:pt x="88678" y="591691"/>
                    <a:pt x="88678" y="591691"/>
                    <a:pt x="88678" y="590197"/>
                  </a:cubicBezTo>
                  <a:cubicBezTo>
                    <a:pt x="88678" y="588703"/>
                    <a:pt x="84190" y="588703"/>
                    <a:pt x="84190" y="588703"/>
                  </a:cubicBezTo>
                  <a:cubicBezTo>
                    <a:pt x="84190" y="588703"/>
                    <a:pt x="84190" y="588703"/>
                    <a:pt x="78206" y="588703"/>
                  </a:cubicBezTo>
                  <a:cubicBezTo>
                    <a:pt x="78206" y="588703"/>
                    <a:pt x="78206" y="588703"/>
                    <a:pt x="70725" y="590197"/>
                  </a:cubicBezTo>
                  <a:cubicBezTo>
                    <a:pt x="70725" y="590197"/>
                    <a:pt x="70725" y="590197"/>
                    <a:pt x="61749" y="599162"/>
                  </a:cubicBezTo>
                  <a:cubicBezTo>
                    <a:pt x="61749" y="599162"/>
                    <a:pt x="61749" y="599162"/>
                    <a:pt x="45292" y="599162"/>
                  </a:cubicBezTo>
                  <a:cubicBezTo>
                    <a:pt x="45292" y="599162"/>
                    <a:pt x="45292" y="599162"/>
                    <a:pt x="30331" y="599162"/>
                  </a:cubicBezTo>
                  <a:cubicBezTo>
                    <a:pt x="30331" y="599162"/>
                    <a:pt x="30331" y="599162"/>
                    <a:pt x="30331" y="593185"/>
                  </a:cubicBezTo>
                  <a:cubicBezTo>
                    <a:pt x="30331" y="593185"/>
                    <a:pt x="30331" y="593185"/>
                    <a:pt x="40804" y="581232"/>
                  </a:cubicBezTo>
                  <a:cubicBezTo>
                    <a:pt x="40804" y="581232"/>
                    <a:pt x="40804" y="581232"/>
                    <a:pt x="58757" y="581232"/>
                  </a:cubicBezTo>
                  <a:cubicBezTo>
                    <a:pt x="58757" y="581232"/>
                    <a:pt x="58757" y="581232"/>
                    <a:pt x="66237" y="581232"/>
                  </a:cubicBezTo>
                  <a:cubicBezTo>
                    <a:pt x="66237" y="581232"/>
                    <a:pt x="66237" y="581232"/>
                    <a:pt x="73717" y="576750"/>
                  </a:cubicBezTo>
                  <a:cubicBezTo>
                    <a:pt x="73717" y="576750"/>
                    <a:pt x="73717" y="576750"/>
                    <a:pt x="84190" y="573761"/>
                  </a:cubicBezTo>
                  <a:cubicBezTo>
                    <a:pt x="84190" y="573761"/>
                    <a:pt x="84190" y="573761"/>
                    <a:pt x="88678" y="570773"/>
                  </a:cubicBezTo>
                  <a:cubicBezTo>
                    <a:pt x="88678" y="570773"/>
                    <a:pt x="88678" y="570773"/>
                    <a:pt x="93166" y="563302"/>
                  </a:cubicBezTo>
                  <a:cubicBezTo>
                    <a:pt x="93166" y="563302"/>
                    <a:pt x="93166" y="563302"/>
                    <a:pt x="102143" y="558820"/>
                  </a:cubicBezTo>
                  <a:cubicBezTo>
                    <a:pt x="102143" y="558820"/>
                    <a:pt x="102143" y="558820"/>
                    <a:pt x="115607" y="557325"/>
                  </a:cubicBezTo>
                  <a:cubicBezTo>
                    <a:pt x="115607" y="557325"/>
                    <a:pt x="115607" y="557325"/>
                    <a:pt x="123088" y="557325"/>
                  </a:cubicBezTo>
                  <a:cubicBezTo>
                    <a:pt x="123088" y="557325"/>
                    <a:pt x="123088" y="557325"/>
                    <a:pt x="129072" y="563302"/>
                  </a:cubicBezTo>
                  <a:cubicBezTo>
                    <a:pt x="129072" y="563302"/>
                    <a:pt x="129072" y="563302"/>
                    <a:pt x="135056" y="558820"/>
                  </a:cubicBezTo>
                  <a:cubicBezTo>
                    <a:pt x="135056" y="558820"/>
                    <a:pt x="135056" y="558820"/>
                    <a:pt x="141041" y="549855"/>
                  </a:cubicBezTo>
                  <a:cubicBezTo>
                    <a:pt x="141041" y="549855"/>
                    <a:pt x="141041" y="549855"/>
                    <a:pt x="148521" y="542384"/>
                  </a:cubicBezTo>
                  <a:cubicBezTo>
                    <a:pt x="148521" y="542384"/>
                    <a:pt x="148521" y="542384"/>
                    <a:pt x="156001" y="537901"/>
                  </a:cubicBezTo>
                  <a:cubicBezTo>
                    <a:pt x="156001" y="537901"/>
                    <a:pt x="156001" y="537901"/>
                    <a:pt x="170962" y="534913"/>
                  </a:cubicBezTo>
                  <a:cubicBezTo>
                    <a:pt x="170962" y="534913"/>
                    <a:pt x="170962" y="534913"/>
                    <a:pt x="176946" y="528936"/>
                  </a:cubicBezTo>
                  <a:cubicBezTo>
                    <a:pt x="176946" y="528936"/>
                    <a:pt x="176946" y="528936"/>
                    <a:pt x="184427" y="521465"/>
                  </a:cubicBezTo>
                  <a:cubicBezTo>
                    <a:pt x="184427" y="521465"/>
                    <a:pt x="184427" y="521465"/>
                    <a:pt x="193403" y="513994"/>
                  </a:cubicBezTo>
                  <a:cubicBezTo>
                    <a:pt x="193403" y="513994"/>
                    <a:pt x="193403" y="513994"/>
                    <a:pt x="200884" y="509512"/>
                  </a:cubicBezTo>
                  <a:cubicBezTo>
                    <a:pt x="200884" y="509512"/>
                    <a:pt x="200884" y="509512"/>
                    <a:pt x="203876" y="500547"/>
                  </a:cubicBezTo>
                  <a:cubicBezTo>
                    <a:pt x="203876" y="500547"/>
                    <a:pt x="203876" y="500547"/>
                    <a:pt x="205372" y="487099"/>
                  </a:cubicBezTo>
                  <a:cubicBezTo>
                    <a:pt x="205372" y="487099"/>
                    <a:pt x="205372" y="487099"/>
                    <a:pt x="208364" y="478134"/>
                  </a:cubicBezTo>
                  <a:cubicBezTo>
                    <a:pt x="208364" y="478134"/>
                    <a:pt x="208364" y="478134"/>
                    <a:pt x="209860" y="475146"/>
                  </a:cubicBezTo>
                  <a:cubicBezTo>
                    <a:pt x="209860" y="475146"/>
                    <a:pt x="209860" y="475146"/>
                    <a:pt x="217340" y="464687"/>
                  </a:cubicBezTo>
                  <a:cubicBezTo>
                    <a:pt x="217340" y="464687"/>
                    <a:pt x="217340" y="464687"/>
                    <a:pt x="212852" y="464687"/>
                  </a:cubicBezTo>
                  <a:cubicBezTo>
                    <a:pt x="212852" y="464687"/>
                    <a:pt x="212852" y="464687"/>
                    <a:pt x="205372" y="466181"/>
                  </a:cubicBezTo>
                  <a:cubicBezTo>
                    <a:pt x="205372" y="466181"/>
                    <a:pt x="205372" y="466181"/>
                    <a:pt x="200884" y="466181"/>
                  </a:cubicBezTo>
                  <a:cubicBezTo>
                    <a:pt x="200884" y="466181"/>
                    <a:pt x="200884" y="466181"/>
                    <a:pt x="193403" y="464687"/>
                  </a:cubicBezTo>
                  <a:cubicBezTo>
                    <a:pt x="193403" y="464687"/>
                    <a:pt x="193403" y="464687"/>
                    <a:pt x="190411" y="461699"/>
                  </a:cubicBezTo>
                  <a:cubicBezTo>
                    <a:pt x="190411" y="461699"/>
                    <a:pt x="190411" y="461699"/>
                    <a:pt x="197891" y="454228"/>
                  </a:cubicBezTo>
                  <a:cubicBezTo>
                    <a:pt x="197891" y="454228"/>
                    <a:pt x="197891" y="454228"/>
                    <a:pt x="190411" y="455722"/>
                  </a:cubicBezTo>
                  <a:cubicBezTo>
                    <a:pt x="190411" y="455722"/>
                    <a:pt x="190411" y="455722"/>
                    <a:pt x="185923" y="460204"/>
                  </a:cubicBezTo>
                  <a:cubicBezTo>
                    <a:pt x="185923" y="460204"/>
                    <a:pt x="185923" y="460204"/>
                    <a:pt x="182931" y="470664"/>
                  </a:cubicBezTo>
                  <a:cubicBezTo>
                    <a:pt x="182931" y="470664"/>
                    <a:pt x="182931" y="470664"/>
                    <a:pt x="178442" y="475146"/>
                  </a:cubicBezTo>
                  <a:cubicBezTo>
                    <a:pt x="178442" y="475146"/>
                    <a:pt x="178442" y="475146"/>
                    <a:pt x="176946" y="470664"/>
                  </a:cubicBezTo>
                  <a:cubicBezTo>
                    <a:pt x="176946" y="470664"/>
                    <a:pt x="176946" y="470664"/>
                    <a:pt x="172458" y="464687"/>
                  </a:cubicBezTo>
                  <a:cubicBezTo>
                    <a:pt x="172458" y="464687"/>
                    <a:pt x="172458" y="464687"/>
                    <a:pt x="164978" y="457216"/>
                  </a:cubicBezTo>
                  <a:cubicBezTo>
                    <a:pt x="164978" y="457216"/>
                    <a:pt x="164978" y="457216"/>
                    <a:pt x="153009" y="449745"/>
                  </a:cubicBezTo>
                  <a:cubicBezTo>
                    <a:pt x="153009" y="449745"/>
                    <a:pt x="153009" y="449745"/>
                    <a:pt x="150017" y="449745"/>
                  </a:cubicBezTo>
                  <a:cubicBezTo>
                    <a:pt x="150017" y="449745"/>
                    <a:pt x="150017" y="449745"/>
                    <a:pt x="139545" y="457216"/>
                  </a:cubicBezTo>
                  <a:cubicBezTo>
                    <a:pt x="139545" y="457216"/>
                    <a:pt x="139545" y="457216"/>
                    <a:pt x="133560" y="457216"/>
                  </a:cubicBezTo>
                  <a:cubicBezTo>
                    <a:pt x="133560" y="457216"/>
                    <a:pt x="133560" y="457216"/>
                    <a:pt x="124584" y="457216"/>
                  </a:cubicBezTo>
                  <a:cubicBezTo>
                    <a:pt x="124584" y="457216"/>
                    <a:pt x="124584" y="457216"/>
                    <a:pt x="126080" y="437792"/>
                  </a:cubicBezTo>
                  <a:cubicBezTo>
                    <a:pt x="126080" y="437792"/>
                    <a:pt x="126080" y="437792"/>
                    <a:pt x="127576" y="431815"/>
                  </a:cubicBezTo>
                  <a:cubicBezTo>
                    <a:pt x="127576" y="431815"/>
                    <a:pt x="127576" y="431815"/>
                    <a:pt x="132064" y="425838"/>
                  </a:cubicBezTo>
                  <a:cubicBezTo>
                    <a:pt x="132064" y="425838"/>
                    <a:pt x="132064" y="425838"/>
                    <a:pt x="132064" y="418368"/>
                  </a:cubicBezTo>
                  <a:cubicBezTo>
                    <a:pt x="132064" y="418368"/>
                    <a:pt x="132064" y="418368"/>
                    <a:pt x="130568" y="406414"/>
                  </a:cubicBezTo>
                  <a:cubicBezTo>
                    <a:pt x="130568" y="406414"/>
                    <a:pt x="130568" y="406414"/>
                    <a:pt x="127576" y="394461"/>
                  </a:cubicBezTo>
                  <a:cubicBezTo>
                    <a:pt x="127576" y="394461"/>
                    <a:pt x="127576" y="394461"/>
                    <a:pt x="124584" y="397449"/>
                  </a:cubicBezTo>
                  <a:cubicBezTo>
                    <a:pt x="124584" y="397449"/>
                    <a:pt x="124584" y="397449"/>
                    <a:pt x="118600" y="403426"/>
                  </a:cubicBezTo>
                  <a:cubicBezTo>
                    <a:pt x="118600" y="403426"/>
                    <a:pt x="118600" y="403426"/>
                    <a:pt x="114111" y="406414"/>
                  </a:cubicBezTo>
                  <a:cubicBezTo>
                    <a:pt x="114111" y="406414"/>
                    <a:pt x="114111" y="406414"/>
                    <a:pt x="109623" y="406414"/>
                  </a:cubicBezTo>
                  <a:cubicBezTo>
                    <a:pt x="109623" y="406414"/>
                    <a:pt x="109623" y="406414"/>
                    <a:pt x="105135" y="401932"/>
                  </a:cubicBezTo>
                  <a:cubicBezTo>
                    <a:pt x="105135" y="401932"/>
                    <a:pt x="105135" y="401932"/>
                    <a:pt x="102143" y="401932"/>
                  </a:cubicBezTo>
                  <a:cubicBezTo>
                    <a:pt x="102143" y="401932"/>
                    <a:pt x="102143" y="401932"/>
                    <a:pt x="96158" y="398943"/>
                  </a:cubicBezTo>
                  <a:cubicBezTo>
                    <a:pt x="96158" y="398943"/>
                    <a:pt x="96158" y="398943"/>
                    <a:pt x="91670" y="394461"/>
                  </a:cubicBezTo>
                  <a:cubicBezTo>
                    <a:pt x="91670" y="394461"/>
                    <a:pt x="91670" y="394461"/>
                    <a:pt x="87182" y="391473"/>
                  </a:cubicBezTo>
                  <a:cubicBezTo>
                    <a:pt x="87182" y="391473"/>
                    <a:pt x="87182" y="391473"/>
                    <a:pt x="82694" y="386990"/>
                  </a:cubicBezTo>
                  <a:cubicBezTo>
                    <a:pt x="82694" y="386990"/>
                    <a:pt x="82694" y="386990"/>
                    <a:pt x="81198" y="382508"/>
                  </a:cubicBezTo>
                  <a:cubicBezTo>
                    <a:pt x="81198" y="382508"/>
                    <a:pt x="81198" y="382508"/>
                    <a:pt x="79702" y="372048"/>
                  </a:cubicBezTo>
                  <a:cubicBezTo>
                    <a:pt x="79702" y="372048"/>
                    <a:pt x="79702" y="372048"/>
                    <a:pt x="85686" y="367566"/>
                  </a:cubicBezTo>
                  <a:cubicBezTo>
                    <a:pt x="85686" y="367566"/>
                    <a:pt x="85686" y="367566"/>
                    <a:pt x="91670" y="367566"/>
                  </a:cubicBezTo>
                  <a:cubicBezTo>
                    <a:pt x="91670" y="367566"/>
                    <a:pt x="91670" y="367566"/>
                    <a:pt x="99151" y="367566"/>
                  </a:cubicBezTo>
                  <a:cubicBezTo>
                    <a:pt x="99151" y="367566"/>
                    <a:pt x="99151" y="367566"/>
                    <a:pt x="106631" y="372048"/>
                  </a:cubicBezTo>
                  <a:cubicBezTo>
                    <a:pt x="106631" y="372048"/>
                    <a:pt x="106631" y="372048"/>
                    <a:pt x="109623" y="364578"/>
                  </a:cubicBezTo>
                  <a:cubicBezTo>
                    <a:pt x="109623" y="364578"/>
                    <a:pt x="109623" y="364578"/>
                    <a:pt x="105135" y="360095"/>
                  </a:cubicBezTo>
                  <a:cubicBezTo>
                    <a:pt x="105135" y="360095"/>
                    <a:pt x="105135" y="360095"/>
                    <a:pt x="103639" y="360095"/>
                  </a:cubicBezTo>
                  <a:cubicBezTo>
                    <a:pt x="103639" y="360095"/>
                    <a:pt x="103639" y="360095"/>
                    <a:pt x="96158" y="360095"/>
                  </a:cubicBezTo>
                  <a:cubicBezTo>
                    <a:pt x="96158" y="360095"/>
                    <a:pt x="96158" y="360095"/>
                    <a:pt x="91670" y="360095"/>
                  </a:cubicBezTo>
                  <a:cubicBezTo>
                    <a:pt x="91670" y="360095"/>
                    <a:pt x="91670" y="360095"/>
                    <a:pt x="82694" y="354118"/>
                  </a:cubicBezTo>
                  <a:cubicBezTo>
                    <a:pt x="82694" y="354118"/>
                    <a:pt x="82694" y="354118"/>
                    <a:pt x="79702" y="348142"/>
                  </a:cubicBezTo>
                  <a:cubicBezTo>
                    <a:pt x="79702" y="348142"/>
                    <a:pt x="79702" y="348142"/>
                    <a:pt x="76710" y="340671"/>
                  </a:cubicBezTo>
                  <a:cubicBezTo>
                    <a:pt x="76710" y="340671"/>
                    <a:pt x="76710" y="340671"/>
                    <a:pt x="73717" y="333200"/>
                  </a:cubicBezTo>
                  <a:cubicBezTo>
                    <a:pt x="73717" y="333200"/>
                    <a:pt x="73717" y="333200"/>
                    <a:pt x="73717" y="330212"/>
                  </a:cubicBezTo>
                  <a:cubicBezTo>
                    <a:pt x="73717" y="330212"/>
                    <a:pt x="73717" y="330212"/>
                    <a:pt x="76710" y="327223"/>
                  </a:cubicBezTo>
                  <a:cubicBezTo>
                    <a:pt x="76710" y="327223"/>
                    <a:pt x="76710" y="327223"/>
                    <a:pt x="81198" y="319752"/>
                  </a:cubicBezTo>
                  <a:cubicBezTo>
                    <a:pt x="81198" y="319752"/>
                    <a:pt x="81198" y="319752"/>
                    <a:pt x="88678" y="310787"/>
                  </a:cubicBezTo>
                  <a:cubicBezTo>
                    <a:pt x="88678" y="310787"/>
                    <a:pt x="88678" y="310787"/>
                    <a:pt x="97655" y="304811"/>
                  </a:cubicBezTo>
                  <a:cubicBezTo>
                    <a:pt x="97655" y="304811"/>
                    <a:pt x="97655" y="304811"/>
                    <a:pt x="103639" y="297340"/>
                  </a:cubicBezTo>
                  <a:cubicBezTo>
                    <a:pt x="103639" y="297340"/>
                    <a:pt x="103639" y="297340"/>
                    <a:pt x="105135" y="289869"/>
                  </a:cubicBezTo>
                  <a:cubicBezTo>
                    <a:pt x="105135" y="289869"/>
                    <a:pt x="105135" y="289869"/>
                    <a:pt x="112615" y="282398"/>
                  </a:cubicBezTo>
                  <a:cubicBezTo>
                    <a:pt x="112615" y="282398"/>
                    <a:pt x="112615" y="282398"/>
                    <a:pt x="118600" y="280904"/>
                  </a:cubicBezTo>
                  <a:cubicBezTo>
                    <a:pt x="118600" y="280904"/>
                    <a:pt x="118600" y="280904"/>
                    <a:pt x="123088" y="283892"/>
                  </a:cubicBezTo>
                  <a:cubicBezTo>
                    <a:pt x="123088" y="283892"/>
                    <a:pt x="123088" y="283892"/>
                    <a:pt x="127576" y="289869"/>
                  </a:cubicBezTo>
                  <a:cubicBezTo>
                    <a:pt x="127576" y="289869"/>
                    <a:pt x="127576" y="289869"/>
                    <a:pt x="130568" y="289869"/>
                  </a:cubicBezTo>
                  <a:cubicBezTo>
                    <a:pt x="130568" y="289869"/>
                    <a:pt x="130568" y="289869"/>
                    <a:pt x="136552" y="289869"/>
                  </a:cubicBezTo>
                  <a:cubicBezTo>
                    <a:pt x="136552" y="289869"/>
                    <a:pt x="136552" y="289869"/>
                    <a:pt x="139545" y="289869"/>
                  </a:cubicBezTo>
                  <a:cubicBezTo>
                    <a:pt x="139545" y="289869"/>
                    <a:pt x="139545" y="289869"/>
                    <a:pt x="144033" y="283892"/>
                  </a:cubicBezTo>
                  <a:cubicBezTo>
                    <a:pt x="144033" y="283892"/>
                    <a:pt x="144033" y="283892"/>
                    <a:pt x="148521" y="283892"/>
                  </a:cubicBezTo>
                  <a:cubicBezTo>
                    <a:pt x="148521" y="283892"/>
                    <a:pt x="148521" y="283892"/>
                    <a:pt x="150017" y="280904"/>
                  </a:cubicBezTo>
                  <a:cubicBezTo>
                    <a:pt x="150017" y="280904"/>
                    <a:pt x="150017" y="280904"/>
                    <a:pt x="153009" y="276422"/>
                  </a:cubicBezTo>
                  <a:cubicBezTo>
                    <a:pt x="153009" y="276422"/>
                    <a:pt x="153009" y="276422"/>
                    <a:pt x="154505" y="280904"/>
                  </a:cubicBezTo>
                  <a:cubicBezTo>
                    <a:pt x="154505" y="280904"/>
                    <a:pt x="154505" y="280904"/>
                    <a:pt x="158994" y="280904"/>
                  </a:cubicBezTo>
                  <a:cubicBezTo>
                    <a:pt x="158994" y="280904"/>
                    <a:pt x="158994" y="280904"/>
                    <a:pt x="161986" y="280904"/>
                  </a:cubicBezTo>
                  <a:cubicBezTo>
                    <a:pt x="161986" y="280904"/>
                    <a:pt x="161986" y="280904"/>
                    <a:pt x="167970" y="280904"/>
                  </a:cubicBezTo>
                  <a:cubicBezTo>
                    <a:pt x="167970" y="280904"/>
                    <a:pt x="167970" y="280904"/>
                    <a:pt x="172458" y="276422"/>
                  </a:cubicBezTo>
                  <a:cubicBezTo>
                    <a:pt x="172458" y="276422"/>
                    <a:pt x="172458" y="276422"/>
                    <a:pt x="176946" y="276422"/>
                  </a:cubicBezTo>
                  <a:cubicBezTo>
                    <a:pt x="176946" y="276422"/>
                    <a:pt x="176946" y="276422"/>
                    <a:pt x="178442" y="265962"/>
                  </a:cubicBezTo>
                  <a:cubicBezTo>
                    <a:pt x="178442" y="265962"/>
                    <a:pt x="178442" y="265962"/>
                    <a:pt x="175450" y="258491"/>
                  </a:cubicBezTo>
                  <a:cubicBezTo>
                    <a:pt x="175450" y="258491"/>
                    <a:pt x="175450" y="258491"/>
                    <a:pt x="172458" y="246538"/>
                  </a:cubicBezTo>
                  <a:cubicBezTo>
                    <a:pt x="172458" y="246538"/>
                    <a:pt x="172458" y="246538"/>
                    <a:pt x="178442" y="246538"/>
                  </a:cubicBezTo>
                  <a:cubicBezTo>
                    <a:pt x="178442" y="246538"/>
                    <a:pt x="178442" y="246538"/>
                    <a:pt x="184427" y="240561"/>
                  </a:cubicBezTo>
                  <a:cubicBezTo>
                    <a:pt x="184427" y="240561"/>
                    <a:pt x="184427" y="240561"/>
                    <a:pt x="182931" y="231596"/>
                  </a:cubicBezTo>
                  <a:cubicBezTo>
                    <a:pt x="182931" y="231596"/>
                    <a:pt x="182931" y="231596"/>
                    <a:pt x="173954" y="230102"/>
                  </a:cubicBezTo>
                  <a:cubicBezTo>
                    <a:pt x="173954" y="230102"/>
                    <a:pt x="173954" y="230102"/>
                    <a:pt x="169466" y="230102"/>
                  </a:cubicBezTo>
                  <a:cubicBezTo>
                    <a:pt x="169466" y="230102"/>
                    <a:pt x="169466" y="230102"/>
                    <a:pt x="164978" y="231596"/>
                  </a:cubicBezTo>
                  <a:cubicBezTo>
                    <a:pt x="164978" y="231596"/>
                    <a:pt x="164978" y="231596"/>
                    <a:pt x="160490" y="234585"/>
                  </a:cubicBezTo>
                  <a:cubicBezTo>
                    <a:pt x="160490" y="234585"/>
                    <a:pt x="160490" y="234585"/>
                    <a:pt x="157497" y="240561"/>
                  </a:cubicBezTo>
                  <a:cubicBezTo>
                    <a:pt x="157497" y="240561"/>
                    <a:pt x="157497" y="240561"/>
                    <a:pt x="153009" y="240561"/>
                  </a:cubicBezTo>
                  <a:cubicBezTo>
                    <a:pt x="153009" y="240561"/>
                    <a:pt x="153009" y="240561"/>
                    <a:pt x="148521" y="231596"/>
                  </a:cubicBezTo>
                  <a:cubicBezTo>
                    <a:pt x="148521" y="231596"/>
                    <a:pt x="148521" y="231596"/>
                    <a:pt x="136552" y="231596"/>
                  </a:cubicBezTo>
                  <a:cubicBezTo>
                    <a:pt x="136552" y="231596"/>
                    <a:pt x="136552" y="231596"/>
                    <a:pt x="123088" y="231596"/>
                  </a:cubicBezTo>
                  <a:cubicBezTo>
                    <a:pt x="123088" y="231596"/>
                    <a:pt x="123088" y="231596"/>
                    <a:pt x="112615" y="228608"/>
                  </a:cubicBezTo>
                  <a:cubicBezTo>
                    <a:pt x="112615" y="228608"/>
                    <a:pt x="112615" y="228608"/>
                    <a:pt x="102143" y="224125"/>
                  </a:cubicBezTo>
                  <a:cubicBezTo>
                    <a:pt x="102143" y="224125"/>
                    <a:pt x="102143" y="224125"/>
                    <a:pt x="96158" y="216654"/>
                  </a:cubicBezTo>
                  <a:cubicBezTo>
                    <a:pt x="96158" y="216654"/>
                    <a:pt x="96158" y="216654"/>
                    <a:pt x="94662" y="201713"/>
                  </a:cubicBezTo>
                  <a:cubicBezTo>
                    <a:pt x="94662" y="201713"/>
                    <a:pt x="94662" y="201713"/>
                    <a:pt x="102143" y="198724"/>
                  </a:cubicBezTo>
                  <a:cubicBezTo>
                    <a:pt x="102143" y="198724"/>
                    <a:pt x="102143" y="198724"/>
                    <a:pt x="106631" y="195736"/>
                  </a:cubicBezTo>
                  <a:cubicBezTo>
                    <a:pt x="106631" y="195736"/>
                    <a:pt x="106631" y="195736"/>
                    <a:pt x="96158" y="191254"/>
                  </a:cubicBezTo>
                  <a:cubicBezTo>
                    <a:pt x="96158" y="191254"/>
                    <a:pt x="96158" y="191254"/>
                    <a:pt x="90174" y="186771"/>
                  </a:cubicBezTo>
                  <a:cubicBezTo>
                    <a:pt x="90174" y="186771"/>
                    <a:pt x="90174" y="186771"/>
                    <a:pt x="82694" y="180794"/>
                  </a:cubicBezTo>
                  <a:cubicBezTo>
                    <a:pt x="82694" y="180794"/>
                    <a:pt x="82694" y="180794"/>
                    <a:pt x="81198" y="177806"/>
                  </a:cubicBezTo>
                  <a:cubicBezTo>
                    <a:pt x="81198" y="177806"/>
                    <a:pt x="81198" y="177806"/>
                    <a:pt x="87182" y="173324"/>
                  </a:cubicBezTo>
                  <a:cubicBezTo>
                    <a:pt x="87182" y="173324"/>
                    <a:pt x="87182" y="173324"/>
                    <a:pt x="91670" y="173324"/>
                  </a:cubicBezTo>
                  <a:cubicBezTo>
                    <a:pt x="91670" y="173324"/>
                    <a:pt x="91670" y="173324"/>
                    <a:pt x="100647" y="171829"/>
                  </a:cubicBezTo>
                  <a:cubicBezTo>
                    <a:pt x="100647" y="171829"/>
                    <a:pt x="100647" y="171829"/>
                    <a:pt x="112615" y="164359"/>
                  </a:cubicBezTo>
                  <a:cubicBezTo>
                    <a:pt x="112615" y="164359"/>
                    <a:pt x="112615" y="164359"/>
                    <a:pt x="114111" y="167347"/>
                  </a:cubicBezTo>
                  <a:cubicBezTo>
                    <a:pt x="114111" y="167347"/>
                    <a:pt x="114111" y="167347"/>
                    <a:pt x="121592" y="164359"/>
                  </a:cubicBezTo>
                  <a:cubicBezTo>
                    <a:pt x="121592" y="164359"/>
                    <a:pt x="121592" y="164359"/>
                    <a:pt x="121592" y="162864"/>
                  </a:cubicBezTo>
                  <a:cubicBezTo>
                    <a:pt x="121592" y="162864"/>
                    <a:pt x="121592" y="162864"/>
                    <a:pt x="126080" y="161370"/>
                  </a:cubicBezTo>
                  <a:cubicBezTo>
                    <a:pt x="126080" y="161370"/>
                    <a:pt x="126080" y="161370"/>
                    <a:pt x="135056" y="159876"/>
                  </a:cubicBezTo>
                  <a:cubicBezTo>
                    <a:pt x="135056" y="159876"/>
                    <a:pt x="135056" y="159876"/>
                    <a:pt x="145529" y="159876"/>
                  </a:cubicBezTo>
                  <a:cubicBezTo>
                    <a:pt x="145529" y="159876"/>
                    <a:pt x="145529" y="159876"/>
                    <a:pt x="150017" y="162864"/>
                  </a:cubicBezTo>
                  <a:cubicBezTo>
                    <a:pt x="150017" y="162864"/>
                    <a:pt x="150017" y="162864"/>
                    <a:pt x="147025" y="170335"/>
                  </a:cubicBezTo>
                  <a:cubicBezTo>
                    <a:pt x="147025" y="170335"/>
                    <a:pt x="147025" y="170335"/>
                    <a:pt x="147025" y="173324"/>
                  </a:cubicBezTo>
                  <a:cubicBezTo>
                    <a:pt x="147025" y="173324"/>
                    <a:pt x="147025" y="173324"/>
                    <a:pt x="151513" y="176312"/>
                  </a:cubicBezTo>
                  <a:cubicBezTo>
                    <a:pt x="151513" y="176312"/>
                    <a:pt x="151513" y="176312"/>
                    <a:pt x="156001" y="180794"/>
                  </a:cubicBezTo>
                  <a:cubicBezTo>
                    <a:pt x="156001" y="180794"/>
                    <a:pt x="156001" y="180794"/>
                    <a:pt x="164978" y="180794"/>
                  </a:cubicBezTo>
                  <a:cubicBezTo>
                    <a:pt x="164978" y="180794"/>
                    <a:pt x="164978" y="180794"/>
                    <a:pt x="176946" y="183783"/>
                  </a:cubicBezTo>
                  <a:cubicBezTo>
                    <a:pt x="176946" y="183783"/>
                    <a:pt x="176946" y="183783"/>
                    <a:pt x="185923" y="179300"/>
                  </a:cubicBezTo>
                  <a:cubicBezTo>
                    <a:pt x="185923" y="179300"/>
                    <a:pt x="185923" y="179300"/>
                    <a:pt x="191907" y="173324"/>
                  </a:cubicBezTo>
                  <a:cubicBezTo>
                    <a:pt x="191907" y="173324"/>
                    <a:pt x="191907" y="173324"/>
                    <a:pt x="199387" y="168841"/>
                  </a:cubicBezTo>
                  <a:cubicBezTo>
                    <a:pt x="199387" y="168841"/>
                    <a:pt x="193403" y="165853"/>
                    <a:pt x="191907" y="165853"/>
                  </a:cubicBezTo>
                  <a:cubicBezTo>
                    <a:pt x="188915" y="165853"/>
                    <a:pt x="185923" y="162864"/>
                    <a:pt x="185923" y="162864"/>
                  </a:cubicBezTo>
                  <a:cubicBezTo>
                    <a:pt x="185923" y="162864"/>
                    <a:pt x="185923" y="162864"/>
                    <a:pt x="181435" y="159876"/>
                  </a:cubicBezTo>
                  <a:cubicBezTo>
                    <a:pt x="181435" y="159876"/>
                    <a:pt x="181435" y="159876"/>
                    <a:pt x="181435" y="153899"/>
                  </a:cubicBezTo>
                  <a:cubicBezTo>
                    <a:pt x="181435" y="153899"/>
                    <a:pt x="181435" y="153899"/>
                    <a:pt x="179939" y="146428"/>
                  </a:cubicBezTo>
                  <a:cubicBezTo>
                    <a:pt x="179939" y="146428"/>
                    <a:pt x="179939" y="146428"/>
                    <a:pt x="157497" y="140452"/>
                  </a:cubicBezTo>
                  <a:cubicBezTo>
                    <a:pt x="157497" y="140452"/>
                    <a:pt x="157497" y="140452"/>
                    <a:pt x="157497" y="118039"/>
                  </a:cubicBezTo>
                  <a:cubicBezTo>
                    <a:pt x="157497" y="118039"/>
                    <a:pt x="157497" y="118039"/>
                    <a:pt x="147025" y="107580"/>
                  </a:cubicBezTo>
                  <a:cubicBezTo>
                    <a:pt x="147025" y="107580"/>
                    <a:pt x="147025" y="107580"/>
                    <a:pt x="126080" y="85168"/>
                  </a:cubicBezTo>
                  <a:cubicBezTo>
                    <a:pt x="126080" y="85168"/>
                    <a:pt x="126080" y="85168"/>
                    <a:pt x="129072" y="85168"/>
                  </a:cubicBezTo>
                  <a:cubicBezTo>
                    <a:pt x="129072" y="85168"/>
                    <a:pt x="129072" y="85168"/>
                    <a:pt x="129072" y="80685"/>
                  </a:cubicBezTo>
                  <a:cubicBezTo>
                    <a:pt x="129072" y="80685"/>
                    <a:pt x="129072" y="80685"/>
                    <a:pt x="136552" y="80685"/>
                  </a:cubicBezTo>
                  <a:cubicBezTo>
                    <a:pt x="136552" y="80685"/>
                    <a:pt x="136552" y="80685"/>
                    <a:pt x="136552" y="74708"/>
                  </a:cubicBezTo>
                  <a:cubicBezTo>
                    <a:pt x="136552" y="74708"/>
                    <a:pt x="136552" y="74708"/>
                    <a:pt x="138048" y="67238"/>
                  </a:cubicBezTo>
                  <a:cubicBezTo>
                    <a:pt x="138048" y="67238"/>
                    <a:pt x="138048" y="67238"/>
                    <a:pt x="142537" y="67238"/>
                  </a:cubicBezTo>
                  <a:cubicBezTo>
                    <a:pt x="142537" y="67238"/>
                    <a:pt x="142537" y="67238"/>
                    <a:pt x="147025" y="70226"/>
                  </a:cubicBezTo>
                  <a:cubicBezTo>
                    <a:pt x="147025" y="70226"/>
                    <a:pt x="147025" y="70226"/>
                    <a:pt x="154505" y="70226"/>
                  </a:cubicBezTo>
                  <a:cubicBezTo>
                    <a:pt x="154505" y="70226"/>
                    <a:pt x="154505" y="70226"/>
                    <a:pt x="157497" y="70226"/>
                  </a:cubicBezTo>
                  <a:cubicBezTo>
                    <a:pt x="157497" y="70226"/>
                    <a:pt x="157497" y="70226"/>
                    <a:pt x="164978" y="70226"/>
                  </a:cubicBezTo>
                  <a:cubicBezTo>
                    <a:pt x="164978" y="70226"/>
                    <a:pt x="164978" y="70226"/>
                    <a:pt x="178442" y="65743"/>
                  </a:cubicBezTo>
                  <a:cubicBezTo>
                    <a:pt x="178442" y="65743"/>
                    <a:pt x="178442" y="65743"/>
                    <a:pt x="182931" y="61261"/>
                  </a:cubicBezTo>
                  <a:cubicBezTo>
                    <a:pt x="182931" y="61261"/>
                    <a:pt x="182931" y="61261"/>
                    <a:pt x="187419" y="53790"/>
                  </a:cubicBezTo>
                  <a:cubicBezTo>
                    <a:pt x="187419" y="53790"/>
                    <a:pt x="187419" y="53790"/>
                    <a:pt x="187419" y="41837"/>
                  </a:cubicBezTo>
                  <a:cubicBezTo>
                    <a:pt x="187419" y="41837"/>
                    <a:pt x="187419" y="41837"/>
                    <a:pt x="191907" y="41837"/>
                  </a:cubicBezTo>
                  <a:cubicBezTo>
                    <a:pt x="191907" y="41837"/>
                    <a:pt x="191907" y="41837"/>
                    <a:pt x="196395" y="37354"/>
                  </a:cubicBezTo>
                  <a:cubicBezTo>
                    <a:pt x="196395" y="37354"/>
                    <a:pt x="196395" y="37354"/>
                    <a:pt x="205372" y="29883"/>
                  </a:cubicBezTo>
                  <a:cubicBezTo>
                    <a:pt x="205372" y="29883"/>
                    <a:pt x="205372" y="29883"/>
                    <a:pt x="221829" y="26895"/>
                  </a:cubicBezTo>
                  <a:cubicBezTo>
                    <a:pt x="221829" y="26895"/>
                    <a:pt x="221829" y="26895"/>
                    <a:pt x="227813" y="19424"/>
                  </a:cubicBezTo>
                  <a:cubicBezTo>
                    <a:pt x="227813" y="19424"/>
                    <a:pt x="227813" y="19424"/>
                    <a:pt x="233797" y="16436"/>
                  </a:cubicBezTo>
                  <a:cubicBezTo>
                    <a:pt x="233797" y="16436"/>
                    <a:pt x="233797" y="16436"/>
                    <a:pt x="238285" y="11953"/>
                  </a:cubicBezTo>
                  <a:cubicBezTo>
                    <a:pt x="238285" y="11953"/>
                    <a:pt x="238285" y="11953"/>
                    <a:pt x="262223" y="13447"/>
                  </a:cubicBezTo>
                  <a:cubicBezTo>
                    <a:pt x="262223" y="13447"/>
                    <a:pt x="262223" y="13447"/>
                    <a:pt x="265215" y="5977"/>
                  </a:cubicBezTo>
                  <a:cubicBezTo>
                    <a:pt x="265215" y="5977"/>
                    <a:pt x="265215" y="5977"/>
                    <a:pt x="277183" y="0"/>
                  </a:cubicBez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5957637" y="3282926"/>
              <a:ext cx="448593" cy="285010"/>
            </a:xfrm>
            <a:custGeom>
              <a:avLst/>
              <a:gdLst>
                <a:gd name="connsiteX0" fmla="*/ 373837 w 470138"/>
                <a:gd name="connsiteY0" fmla="*/ 178512 h 298698"/>
                <a:gd name="connsiteX1" fmla="*/ 376847 w 470138"/>
                <a:gd name="connsiteY1" fmla="*/ 178512 h 298698"/>
                <a:gd name="connsiteX2" fmla="*/ 382865 w 470138"/>
                <a:gd name="connsiteY2" fmla="*/ 178512 h 298698"/>
                <a:gd name="connsiteX3" fmla="*/ 391894 w 470138"/>
                <a:gd name="connsiteY3" fmla="*/ 184447 h 298698"/>
                <a:gd name="connsiteX4" fmla="*/ 399417 w 470138"/>
                <a:gd name="connsiteY4" fmla="*/ 191866 h 298698"/>
                <a:gd name="connsiteX5" fmla="*/ 405436 w 470138"/>
                <a:gd name="connsiteY5" fmla="*/ 193350 h 298698"/>
                <a:gd name="connsiteX6" fmla="*/ 409950 w 470138"/>
                <a:gd name="connsiteY6" fmla="*/ 193350 h 298698"/>
                <a:gd name="connsiteX7" fmla="*/ 417474 w 470138"/>
                <a:gd name="connsiteY7" fmla="*/ 193350 h 298698"/>
                <a:gd name="connsiteX8" fmla="*/ 432521 w 470138"/>
                <a:gd name="connsiteY8" fmla="*/ 199285 h 298698"/>
                <a:gd name="connsiteX9" fmla="*/ 441549 w 470138"/>
                <a:gd name="connsiteY9" fmla="*/ 206704 h 298698"/>
                <a:gd name="connsiteX10" fmla="*/ 441549 w 470138"/>
                <a:gd name="connsiteY10" fmla="*/ 212639 h 298698"/>
                <a:gd name="connsiteX11" fmla="*/ 444558 w 470138"/>
                <a:gd name="connsiteY11" fmla="*/ 225993 h 298698"/>
                <a:gd name="connsiteX12" fmla="*/ 449072 w 470138"/>
                <a:gd name="connsiteY12" fmla="*/ 225993 h 298698"/>
                <a:gd name="connsiteX13" fmla="*/ 452082 w 470138"/>
                <a:gd name="connsiteY13" fmla="*/ 225993 h 298698"/>
                <a:gd name="connsiteX14" fmla="*/ 452082 w 470138"/>
                <a:gd name="connsiteY14" fmla="*/ 234896 h 298698"/>
                <a:gd name="connsiteX15" fmla="*/ 456596 w 470138"/>
                <a:gd name="connsiteY15" fmla="*/ 234896 h 298698"/>
                <a:gd name="connsiteX16" fmla="*/ 462615 w 470138"/>
                <a:gd name="connsiteY16" fmla="*/ 240831 h 298698"/>
                <a:gd name="connsiteX17" fmla="*/ 470138 w 470138"/>
                <a:gd name="connsiteY17" fmla="*/ 240831 h 298698"/>
                <a:gd name="connsiteX18" fmla="*/ 462615 w 470138"/>
                <a:gd name="connsiteY18" fmla="*/ 251217 h 298698"/>
                <a:gd name="connsiteX19" fmla="*/ 456596 w 470138"/>
                <a:gd name="connsiteY19" fmla="*/ 254185 h 298698"/>
                <a:gd name="connsiteX20" fmla="*/ 449072 w 470138"/>
                <a:gd name="connsiteY20" fmla="*/ 267539 h 298698"/>
                <a:gd name="connsiteX21" fmla="*/ 440044 w 470138"/>
                <a:gd name="connsiteY21" fmla="*/ 270506 h 298698"/>
                <a:gd name="connsiteX22" fmla="*/ 421988 w 470138"/>
                <a:gd name="connsiteY22" fmla="*/ 270506 h 298698"/>
                <a:gd name="connsiteX23" fmla="*/ 418978 w 470138"/>
                <a:gd name="connsiteY23" fmla="*/ 274958 h 298698"/>
                <a:gd name="connsiteX24" fmla="*/ 406941 w 470138"/>
                <a:gd name="connsiteY24" fmla="*/ 274958 h 298698"/>
                <a:gd name="connsiteX25" fmla="*/ 403931 w 470138"/>
                <a:gd name="connsiteY25" fmla="*/ 285344 h 298698"/>
                <a:gd name="connsiteX26" fmla="*/ 402427 w 470138"/>
                <a:gd name="connsiteY26" fmla="*/ 292763 h 298698"/>
                <a:gd name="connsiteX27" fmla="*/ 399417 w 470138"/>
                <a:gd name="connsiteY27" fmla="*/ 295731 h 298698"/>
                <a:gd name="connsiteX28" fmla="*/ 396408 w 470138"/>
                <a:gd name="connsiteY28" fmla="*/ 298698 h 298698"/>
                <a:gd name="connsiteX29" fmla="*/ 391894 w 470138"/>
                <a:gd name="connsiteY29" fmla="*/ 298698 h 298698"/>
                <a:gd name="connsiteX30" fmla="*/ 387380 w 470138"/>
                <a:gd name="connsiteY30" fmla="*/ 291279 h 298698"/>
                <a:gd name="connsiteX31" fmla="*/ 376847 w 470138"/>
                <a:gd name="connsiteY31" fmla="*/ 286828 h 298698"/>
                <a:gd name="connsiteX32" fmla="*/ 370828 w 470138"/>
                <a:gd name="connsiteY32" fmla="*/ 280893 h 298698"/>
                <a:gd name="connsiteX33" fmla="*/ 370828 w 470138"/>
                <a:gd name="connsiteY33" fmla="*/ 277925 h 298698"/>
                <a:gd name="connsiteX34" fmla="*/ 370828 w 470138"/>
                <a:gd name="connsiteY34" fmla="*/ 273474 h 298698"/>
                <a:gd name="connsiteX35" fmla="*/ 370828 w 470138"/>
                <a:gd name="connsiteY35" fmla="*/ 267539 h 298698"/>
                <a:gd name="connsiteX36" fmla="*/ 370828 w 470138"/>
                <a:gd name="connsiteY36" fmla="*/ 264571 h 298698"/>
                <a:gd name="connsiteX37" fmla="*/ 370828 w 470138"/>
                <a:gd name="connsiteY37" fmla="*/ 252701 h 298698"/>
                <a:gd name="connsiteX38" fmla="*/ 370828 w 470138"/>
                <a:gd name="connsiteY38" fmla="*/ 249733 h 298698"/>
                <a:gd name="connsiteX39" fmla="*/ 370828 w 470138"/>
                <a:gd name="connsiteY39" fmla="*/ 242315 h 298698"/>
                <a:gd name="connsiteX40" fmla="*/ 363304 w 470138"/>
                <a:gd name="connsiteY40" fmla="*/ 231928 h 298698"/>
                <a:gd name="connsiteX41" fmla="*/ 358790 w 470138"/>
                <a:gd name="connsiteY41" fmla="*/ 227477 h 298698"/>
                <a:gd name="connsiteX42" fmla="*/ 358790 w 470138"/>
                <a:gd name="connsiteY42" fmla="*/ 223025 h 298698"/>
                <a:gd name="connsiteX43" fmla="*/ 358790 w 470138"/>
                <a:gd name="connsiteY43" fmla="*/ 220058 h 298698"/>
                <a:gd name="connsiteX44" fmla="*/ 363304 w 470138"/>
                <a:gd name="connsiteY44" fmla="*/ 214123 h 298698"/>
                <a:gd name="connsiteX45" fmla="*/ 370828 w 470138"/>
                <a:gd name="connsiteY45" fmla="*/ 212639 h 298698"/>
                <a:gd name="connsiteX46" fmla="*/ 376847 w 470138"/>
                <a:gd name="connsiteY46" fmla="*/ 206704 h 298698"/>
                <a:gd name="connsiteX47" fmla="*/ 376847 w 470138"/>
                <a:gd name="connsiteY47" fmla="*/ 199285 h 298698"/>
                <a:gd name="connsiteX48" fmla="*/ 373837 w 470138"/>
                <a:gd name="connsiteY48" fmla="*/ 185931 h 298698"/>
                <a:gd name="connsiteX49" fmla="*/ 373837 w 470138"/>
                <a:gd name="connsiteY49" fmla="*/ 182963 h 298698"/>
                <a:gd name="connsiteX50" fmla="*/ 373837 w 470138"/>
                <a:gd name="connsiteY50" fmla="*/ 178512 h 298698"/>
                <a:gd name="connsiteX51" fmla="*/ 275720 w 470138"/>
                <a:gd name="connsiteY51" fmla="*/ 116651 h 298698"/>
                <a:gd name="connsiteX52" fmla="*/ 281022 w 470138"/>
                <a:gd name="connsiteY52" fmla="*/ 116651 h 298698"/>
                <a:gd name="connsiteX53" fmla="*/ 284556 w 470138"/>
                <a:gd name="connsiteY53" fmla="*/ 116651 h 298698"/>
                <a:gd name="connsiteX54" fmla="*/ 288091 w 470138"/>
                <a:gd name="connsiteY54" fmla="*/ 120186 h 298698"/>
                <a:gd name="connsiteX55" fmla="*/ 291626 w 470138"/>
                <a:gd name="connsiteY55" fmla="*/ 125488 h 298698"/>
                <a:gd name="connsiteX56" fmla="*/ 291626 w 470138"/>
                <a:gd name="connsiteY56" fmla="*/ 130790 h 298698"/>
                <a:gd name="connsiteX57" fmla="*/ 284556 w 470138"/>
                <a:gd name="connsiteY57" fmla="*/ 134325 h 298698"/>
                <a:gd name="connsiteX58" fmla="*/ 281022 w 470138"/>
                <a:gd name="connsiteY58" fmla="*/ 130790 h 298698"/>
                <a:gd name="connsiteX59" fmla="*/ 281022 w 470138"/>
                <a:gd name="connsiteY59" fmla="*/ 125488 h 298698"/>
                <a:gd name="connsiteX60" fmla="*/ 275720 w 470138"/>
                <a:gd name="connsiteY60" fmla="*/ 121953 h 298698"/>
                <a:gd name="connsiteX61" fmla="*/ 275720 w 470138"/>
                <a:gd name="connsiteY61" fmla="*/ 120186 h 298698"/>
                <a:gd name="connsiteX62" fmla="*/ 309302 w 470138"/>
                <a:gd name="connsiteY62" fmla="*/ 107814 h 298698"/>
                <a:gd name="connsiteX63" fmla="*/ 314604 w 470138"/>
                <a:gd name="connsiteY63" fmla="*/ 107814 h 298698"/>
                <a:gd name="connsiteX64" fmla="*/ 319906 w 470138"/>
                <a:gd name="connsiteY64" fmla="*/ 113116 h 298698"/>
                <a:gd name="connsiteX65" fmla="*/ 323441 w 470138"/>
                <a:gd name="connsiteY65" fmla="*/ 116651 h 298698"/>
                <a:gd name="connsiteX66" fmla="*/ 330511 w 470138"/>
                <a:gd name="connsiteY66" fmla="*/ 120186 h 298698"/>
                <a:gd name="connsiteX67" fmla="*/ 330511 w 470138"/>
                <a:gd name="connsiteY67" fmla="*/ 116651 h 298698"/>
                <a:gd name="connsiteX68" fmla="*/ 339348 w 470138"/>
                <a:gd name="connsiteY68" fmla="*/ 116651 h 298698"/>
                <a:gd name="connsiteX69" fmla="*/ 344650 w 470138"/>
                <a:gd name="connsiteY69" fmla="*/ 116651 h 298698"/>
                <a:gd name="connsiteX70" fmla="*/ 351720 w 470138"/>
                <a:gd name="connsiteY70" fmla="*/ 121954 h 298698"/>
                <a:gd name="connsiteX71" fmla="*/ 364092 w 470138"/>
                <a:gd name="connsiteY71" fmla="*/ 130791 h 298698"/>
                <a:gd name="connsiteX72" fmla="*/ 364092 w 470138"/>
                <a:gd name="connsiteY72" fmla="*/ 139628 h 298698"/>
                <a:gd name="connsiteX73" fmla="*/ 358789 w 470138"/>
                <a:gd name="connsiteY73" fmla="*/ 144930 h 298698"/>
                <a:gd name="connsiteX74" fmla="*/ 353487 w 470138"/>
                <a:gd name="connsiteY74" fmla="*/ 144930 h 298698"/>
                <a:gd name="connsiteX75" fmla="*/ 348185 w 470138"/>
                <a:gd name="connsiteY75" fmla="*/ 144930 h 298698"/>
                <a:gd name="connsiteX76" fmla="*/ 348185 w 470138"/>
                <a:gd name="connsiteY76" fmla="*/ 146698 h 298698"/>
                <a:gd name="connsiteX77" fmla="*/ 335813 w 470138"/>
                <a:gd name="connsiteY77" fmla="*/ 146698 h 298698"/>
                <a:gd name="connsiteX78" fmla="*/ 330511 w 470138"/>
                <a:gd name="connsiteY78" fmla="*/ 146698 h 298698"/>
                <a:gd name="connsiteX79" fmla="*/ 328743 w 470138"/>
                <a:gd name="connsiteY79" fmla="*/ 146698 h 298698"/>
                <a:gd name="connsiteX80" fmla="*/ 325209 w 470138"/>
                <a:gd name="connsiteY80" fmla="*/ 141396 h 298698"/>
                <a:gd name="connsiteX81" fmla="*/ 323441 w 470138"/>
                <a:gd name="connsiteY81" fmla="*/ 134326 h 298698"/>
                <a:gd name="connsiteX82" fmla="*/ 325209 w 470138"/>
                <a:gd name="connsiteY82" fmla="*/ 127256 h 298698"/>
                <a:gd name="connsiteX83" fmla="*/ 316371 w 470138"/>
                <a:gd name="connsiteY83" fmla="*/ 127256 h 298698"/>
                <a:gd name="connsiteX84" fmla="*/ 309302 w 470138"/>
                <a:gd name="connsiteY84" fmla="*/ 125488 h 298698"/>
                <a:gd name="connsiteX85" fmla="*/ 309302 w 470138"/>
                <a:gd name="connsiteY85" fmla="*/ 120186 h 298698"/>
                <a:gd name="connsiteX86" fmla="*/ 309302 w 470138"/>
                <a:gd name="connsiteY86" fmla="*/ 116651 h 298698"/>
                <a:gd name="connsiteX87" fmla="*/ 309302 w 470138"/>
                <a:gd name="connsiteY87" fmla="*/ 111349 h 298698"/>
                <a:gd name="connsiteX88" fmla="*/ 258045 w 470138"/>
                <a:gd name="connsiteY88" fmla="*/ 93675 h 298698"/>
                <a:gd name="connsiteX89" fmla="*/ 261580 w 470138"/>
                <a:gd name="connsiteY89" fmla="*/ 93675 h 298698"/>
                <a:gd name="connsiteX90" fmla="*/ 272184 w 470138"/>
                <a:gd name="connsiteY90" fmla="*/ 93675 h 298698"/>
                <a:gd name="connsiteX91" fmla="*/ 281021 w 470138"/>
                <a:gd name="connsiteY91" fmla="*/ 93675 h 298698"/>
                <a:gd name="connsiteX92" fmla="*/ 282788 w 470138"/>
                <a:gd name="connsiteY92" fmla="*/ 100745 h 298698"/>
                <a:gd name="connsiteX93" fmla="*/ 302230 w 470138"/>
                <a:gd name="connsiteY93" fmla="*/ 100745 h 298698"/>
                <a:gd name="connsiteX94" fmla="*/ 293393 w 470138"/>
                <a:gd name="connsiteY94" fmla="*/ 106047 h 298698"/>
                <a:gd name="connsiteX95" fmla="*/ 291625 w 470138"/>
                <a:gd name="connsiteY95" fmla="*/ 107815 h 298698"/>
                <a:gd name="connsiteX96" fmla="*/ 291625 w 470138"/>
                <a:gd name="connsiteY96" fmla="*/ 104280 h 298698"/>
                <a:gd name="connsiteX97" fmla="*/ 286323 w 470138"/>
                <a:gd name="connsiteY97" fmla="*/ 104280 h 298698"/>
                <a:gd name="connsiteX98" fmla="*/ 282788 w 470138"/>
                <a:gd name="connsiteY98" fmla="*/ 104280 h 298698"/>
                <a:gd name="connsiteX99" fmla="*/ 277486 w 470138"/>
                <a:gd name="connsiteY99" fmla="*/ 104280 h 298698"/>
                <a:gd name="connsiteX100" fmla="*/ 273951 w 470138"/>
                <a:gd name="connsiteY100" fmla="*/ 104280 h 298698"/>
                <a:gd name="connsiteX101" fmla="*/ 270417 w 470138"/>
                <a:gd name="connsiteY101" fmla="*/ 104280 h 298698"/>
                <a:gd name="connsiteX102" fmla="*/ 265114 w 470138"/>
                <a:gd name="connsiteY102" fmla="*/ 104280 h 298698"/>
                <a:gd name="connsiteX103" fmla="*/ 258045 w 470138"/>
                <a:gd name="connsiteY103" fmla="*/ 102512 h 298698"/>
                <a:gd name="connsiteX104" fmla="*/ 258045 w 470138"/>
                <a:gd name="connsiteY104" fmla="*/ 100745 h 298698"/>
                <a:gd name="connsiteX105" fmla="*/ 258045 w 470138"/>
                <a:gd name="connsiteY105" fmla="*/ 97210 h 298698"/>
                <a:gd name="connsiteX106" fmla="*/ 187348 w 470138"/>
                <a:gd name="connsiteY106" fmla="*/ 51256 h 298698"/>
                <a:gd name="connsiteX107" fmla="*/ 194417 w 470138"/>
                <a:gd name="connsiteY107" fmla="*/ 51256 h 298698"/>
                <a:gd name="connsiteX108" fmla="*/ 197952 w 470138"/>
                <a:gd name="connsiteY108" fmla="*/ 51256 h 298698"/>
                <a:gd name="connsiteX109" fmla="*/ 201487 w 470138"/>
                <a:gd name="connsiteY109" fmla="*/ 53023 h 298698"/>
                <a:gd name="connsiteX110" fmla="*/ 203254 w 470138"/>
                <a:gd name="connsiteY110" fmla="*/ 56558 h 298698"/>
                <a:gd name="connsiteX111" fmla="*/ 208557 w 470138"/>
                <a:gd name="connsiteY111" fmla="*/ 65395 h 298698"/>
                <a:gd name="connsiteX112" fmla="*/ 213859 w 470138"/>
                <a:gd name="connsiteY112" fmla="*/ 65395 h 298698"/>
                <a:gd name="connsiteX113" fmla="*/ 217394 w 470138"/>
                <a:gd name="connsiteY113" fmla="*/ 74233 h 298698"/>
                <a:gd name="connsiteX114" fmla="*/ 217394 w 470138"/>
                <a:gd name="connsiteY114" fmla="*/ 81303 h 298698"/>
                <a:gd name="connsiteX115" fmla="*/ 217394 w 470138"/>
                <a:gd name="connsiteY115" fmla="*/ 86605 h 298698"/>
                <a:gd name="connsiteX116" fmla="*/ 212092 w 470138"/>
                <a:gd name="connsiteY116" fmla="*/ 86605 h 298698"/>
                <a:gd name="connsiteX117" fmla="*/ 206789 w 470138"/>
                <a:gd name="connsiteY117" fmla="*/ 81303 h 298698"/>
                <a:gd name="connsiteX118" fmla="*/ 203254 w 470138"/>
                <a:gd name="connsiteY118" fmla="*/ 77768 h 298698"/>
                <a:gd name="connsiteX119" fmla="*/ 194417 w 470138"/>
                <a:gd name="connsiteY119" fmla="*/ 81303 h 298698"/>
                <a:gd name="connsiteX120" fmla="*/ 187348 w 470138"/>
                <a:gd name="connsiteY120" fmla="*/ 83070 h 298698"/>
                <a:gd name="connsiteX121" fmla="*/ 182046 w 470138"/>
                <a:gd name="connsiteY121" fmla="*/ 79535 h 298698"/>
                <a:gd name="connsiteX122" fmla="*/ 178511 w 470138"/>
                <a:gd name="connsiteY122" fmla="*/ 74233 h 298698"/>
                <a:gd name="connsiteX123" fmla="*/ 169674 w 470138"/>
                <a:gd name="connsiteY123" fmla="*/ 68930 h 298698"/>
                <a:gd name="connsiteX124" fmla="*/ 169674 w 470138"/>
                <a:gd name="connsiteY124" fmla="*/ 63628 h 298698"/>
                <a:gd name="connsiteX125" fmla="*/ 169674 w 470138"/>
                <a:gd name="connsiteY125" fmla="*/ 56558 h 298698"/>
                <a:gd name="connsiteX126" fmla="*/ 174976 w 470138"/>
                <a:gd name="connsiteY126" fmla="*/ 56558 h 298698"/>
                <a:gd name="connsiteX127" fmla="*/ 180278 w 470138"/>
                <a:gd name="connsiteY127" fmla="*/ 56558 h 298698"/>
                <a:gd name="connsiteX128" fmla="*/ 180278 w 470138"/>
                <a:gd name="connsiteY128" fmla="*/ 53023 h 298698"/>
                <a:gd name="connsiteX129" fmla="*/ 12372 w 470138"/>
                <a:gd name="connsiteY129" fmla="*/ 15908 h 298698"/>
                <a:gd name="connsiteX130" fmla="*/ 12372 w 470138"/>
                <a:gd name="connsiteY130" fmla="*/ 21210 h 298698"/>
                <a:gd name="connsiteX131" fmla="*/ 12372 w 470138"/>
                <a:gd name="connsiteY131" fmla="*/ 24745 h 298698"/>
                <a:gd name="connsiteX132" fmla="*/ 8837 w 470138"/>
                <a:gd name="connsiteY132" fmla="*/ 28280 h 298698"/>
                <a:gd name="connsiteX133" fmla="*/ 7069 w 470138"/>
                <a:gd name="connsiteY133" fmla="*/ 31815 h 298698"/>
                <a:gd name="connsiteX134" fmla="*/ 7069 w 470138"/>
                <a:gd name="connsiteY134" fmla="*/ 38885 h 298698"/>
                <a:gd name="connsiteX135" fmla="*/ 0 w 470138"/>
                <a:gd name="connsiteY135" fmla="*/ 35350 h 298698"/>
                <a:gd name="connsiteX136" fmla="*/ 0 w 470138"/>
                <a:gd name="connsiteY136" fmla="*/ 31815 h 298698"/>
                <a:gd name="connsiteX137" fmla="*/ 0 w 470138"/>
                <a:gd name="connsiteY137" fmla="*/ 28280 h 298698"/>
                <a:gd name="connsiteX138" fmla="*/ 7069 w 470138"/>
                <a:gd name="connsiteY138" fmla="*/ 21210 h 298698"/>
                <a:gd name="connsiteX139" fmla="*/ 58325 w 470138"/>
                <a:gd name="connsiteY139" fmla="*/ 0 h 298698"/>
                <a:gd name="connsiteX140" fmla="*/ 63627 w 470138"/>
                <a:gd name="connsiteY140" fmla="*/ 0 h 298698"/>
                <a:gd name="connsiteX141" fmla="*/ 77767 w 470138"/>
                <a:gd name="connsiteY141" fmla="*/ 0 h 298698"/>
                <a:gd name="connsiteX142" fmla="*/ 83069 w 470138"/>
                <a:gd name="connsiteY142" fmla="*/ 0 h 298698"/>
                <a:gd name="connsiteX143" fmla="*/ 88372 w 470138"/>
                <a:gd name="connsiteY143" fmla="*/ 8837 h 298698"/>
                <a:gd name="connsiteX144" fmla="*/ 88372 w 470138"/>
                <a:gd name="connsiteY144" fmla="*/ 10604 h 298698"/>
                <a:gd name="connsiteX145" fmla="*/ 88372 w 470138"/>
                <a:gd name="connsiteY145" fmla="*/ 15907 h 298698"/>
                <a:gd name="connsiteX146" fmla="*/ 86604 w 470138"/>
                <a:gd name="connsiteY146" fmla="*/ 21209 h 298698"/>
                <a:gd name="connsiteX147" fmla="*/ 86604 w 470138"/>
                <a:gd name="connsiteY147" fmla="*/ 22977 h 298698"/>
                <a:gd name="connsiteX148" fmla="*/ 81302 w 470138"/>
                <a:gd name="connsiteY148" fmla="*/ 28279 h 298698"/>
                <a:gd name="connsiteX149" fmla="*/ 77767 w 470138"/>
                <a:gd name="connsiteY149" fmla="*/ 28279 h 298698"/>
                <a:gd name="connsiteX150" fmla="*/ 72465 w 470138"/>
                <a:gd name="connsiteY150" fmla="*/ 28279 h 298698"/>
                <a:gd name="connsiteX151" fmla="*/ 68930 w 470138"/>
                <a:gd name="connsiteY151" fmla="*/ 28279 h 298698"/>
                <a:gd name="connsiteX152" fmla="*/ 60092 w 470138"/>
                <a:gd name="connsiteY152" fmla="*/ 22977 h 298698"/>
                <a:gd name="connsiteX153" fmla="*/ 58325 w 470138"/>
                <a:gd name="connsiteY153" fmla="*/ 22977 h 298698"/>
                <a:gd name="connsiteX154" fmla="*/ 49488 w 470138"/>
                <a:gd name="connsiteY154" fmla="*/ 15907 h 298698"/>
                <a:gd name="connsiteX155" fmla="*/ 49488 w 470138"/>
                <a:gd name="connsiteY155" fmla="*/ 7070 h 298698"/>
                <a:gd name="connsiteX156" fmla="*/ 49488 w 470138"/>
                <a:gd name="connsiteY156" fmla="*/ 3535 h 29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</a:cxnLst>
              <a:rect l="l" t="t" r="r" b="b"/>
              <a:pathLst>
                <a:path w="470138" h="298698">
                  <a:moveTo>
                    <a:pt x="373837" y="178512"/>
                  </a:moveTo>
                  <a:cubicBezTo>
                    <a:pt x="376847" y="178512"/>
                    <a:pt x="376847" y="178512"/>
                    <a:pt x="376847" y="178512"/>
                  </a:cubicBezTo>
                  <a:cubicBezTo>
                    <a:pt x="382865" y="178512"/>
                    <a:pt x="382865" y="178512"/>
                    <a:pt x="382865" y="178512"/>
                  </a:cubicBezTo>
                  <a:cubicBezTo>
                    <a:pt x="391894" y="184447"/>
                    <a:pt x="391894" y="184447"/>
                    <a:pt x="391894" y="184447"/>
                  </a:cubicBezTo>
                  <a:cubicBezTo>
                    <a:pt x="399417" y="191866"/>
                    <a:pt x="399417" y="191866"/>
                    <a:pt x="399417" y="191866"/>
                  </a:cubicBezTo>
                  <a:cubicBezTo>
                    <a:pt x="399417" y="191866"/>
                    <a:pt x="403931" y="193350"/>
                    <a:pt x="405436" y="193350"/>
                  </a:cubicBezTo>
                  <a:cubicBezTo>
                    <a:pt x="406941" y="193350"/>
                    <a:pt x="408445" y="193350"/>
                    <a:pt x="409950" y="193350"/>
                  </a:cubicBezTo>
                  <a:cubicBezTo>
                    <a:pt x="411455" y="193350"/>
                    <a:pt x="417474" y="193350"/>
                    <a:pt x="417474" y="193350"/>
                  </a:cubicBezTo>
                  <a:cubicBezTo>
                    <a:pt x="432521" y="199285"/>
                    <a:pt x="432521" y="199285"/>
                    <a:pt x="432521" y="199285"/>
                  </a:cubicBezTo>
                  <a:cubicBezTo>
                    <a:pt x="441549" y="206704"/>
                    <a:pt x="441549" y="206704"/>
                    <a:pt x="441549" y="206704"/>
                  </a:cubicBezTo>
                  <a:cubicBezTo>
                    <a:pt x="441549" y="212639"/>
                    <a:pt x="441549" y="212639"/>
                    <a:pt x="441549" y="212639"/>
                  </a:cubicBezTo>
                  <a:cubicBezTo>
                    <a:pt x="444558" y="225993"/>
                    <a:pt x="444558" y="225993"/>
                    <a:pt x="444558" y="225993"/>
                  </a:cubicBezTo>
                  <a:cubicBezTo>
                    <a:pt x="449072" y="225993"/>
                    <a:pt x="449072" y="225993"/>
                    <a:pt x="449072" y="225993"/>
                  </a:cubicBezTo>
                  <a:cubicBezTo>
                    <a:pt x="452082" y="225993"/>
                    <a:pt x="452082" y="225993"/>
                    <a:pt x="452082" y="225993"/>
                  </a:cubicBezTo>
                  <a:cubicBezTo>
                    <a:pt x="452082" y="234896"/>
                    <a:pt x="452082" y="234896"/>
                    <a:pt x="452082" y="234896"/>
                  </a:cubicBezTo>
                  <a:cubicBezTo>
                    <a:pt x="456596" y="234896"/>
                    <a:pt x="456596" y="234896"/>
                    <a:pt x="456596" y="234896"/>
                  </a:cubicBezTo>
                  <a:cubicBezTo>
                    <a:pt x="462615" y="240831"/>
                    <a:pt x="462615" y="240831"/>
                    <a:pt x="462615" y="240831"/>
                  </a:cubicBezTo>
                  <a:cubicBezTo>
                    <a:pt x="470138" y="240831"/>
                    <a:pt x="470138" y="240831"/>
                    <a:pt x="470138" y="240831"/>
                  </a:cubicBezTo>
                  <a:cubicBezTo>
                    <a:pt x="462615" y="251217"/>
                    <a:pt x="462615" y="251217"/>
                    <a:pt x="462615" y="251217"/>
                  </a:cubicBezTo>
                  <a:cubicBezTo>
                    <a:pt x="456596" y="254185"/>
                    <a:pt x="456596" y="254185"/>
                    <a:pt x="456596" y="254185"/>
                  </a:cubicBezTo>
                  <a:cubicBezTo>
                    <a:pt x="449072" y="267539"/>
                    <a:pt x="449072" y="267539"/>
                    <a:pt x="449072" y="267539"/>
                  </a:cubicBezTo>
                  <a:cubicBezTo>
                    <a:pt x="440044" y="270506"/>
                    <a:pt x="440044" y="270506"/>
                    <a:pt x="440044" y="270506"/>
                  </a:cubicBezTo>
                  <a:cubicBezTo>
                    <a:pt x="421988" y="270506"/>
                    <a:pt x="421988" y="270506"/>
                    <a:pt x="421988" y="270506"/>
                  </a:cubicBezTo>
                  <a:cubicBezTo>
                    <a:pt x="418978" y="274958"/>
                    <a:pt x="418978" y="274958"/>
                    <a:pt x="418978" y="274958"/>
                  </a:cubicBezTo>
                  <a:cubicBezTo>
                    <a:pt x="406941" y="274958"/>
                    <a:pt x="406941" y="274958"/>
                    <a:pt x="406941" y="274958"/>
                  </a:cubicBezTo>
                  <a:cubicBezTo>
                    <a:pt x="403931" y="285344"/>
                    <a:pt x="403931" y="285344"/>
                    <a:pt x="403931" y="285344"/>
                  </a:cubicBezTo>
                  <a:cubicBezTo>
                    <a:pt x="402427" y="292763"/>
                    <a:pt x="402427" y="292763"/>
                    <a:pt x="402427" y="292763"/>
                  </a:cubicBezTo>
                  <a:cubicBezTo>
                    <a:pt x="399417" y="295731"/>
                    <a:pt x="399417" y="295731"/>
                    <a:pt x="399417" y="295731"/>
                  </a:cubicBezTo>
                  <a:cubicBezTo>
                    <a:pt x="396408" y="298698"/>
                    <a:pt x="396408" y="298698"/>
                    <a:pt x="396408" y="298698"/>
                  </a:cubicBezTo>
                  <a:cubicBezTo>
                    <a:pt x="391894" y="298698"/>
                    <a:pt x="391894" y="298698"/>
                    <a:pt x="391894" y="298698"/>
                  </a:cubicBezTo>
                  <a:cubicBezTo>
                    <a:pt x="387380" y="291279"/>
                    <a:pt x="387380" y="291279"/>
                    <a:pt x="387380" y="291279"/>
                  </a:cubicBezTo>
                  <a:cubicBezTo>
                    <a:pt x="376847" y="286828"/>
                    <a:pt x="376847" y="286828"/>
                    <a:pt x="376847" y="286828"/>
                  </a:cubicBezTo>
                  <a:cubicBezTo>
                    <a:pt x="370828" y="280893"/>
                    <a:pt x="370828" y="280893"/>
                    <a:pt x="370828" y="280893"/>
                  </a:cubicBezTo>
                  <a:cubicBezTo>
                    <a:pt x="370828" y="277925"/>
                    <a:pt x="370828" y="277925"/>
                    <a:pt x="370828" y="277925"/>
                  </a:cubicBezTo>
                  <a:cubicBezTo>
                    <a:pt x="370828" y="273474"/>
                    <a:pt x="370828" y="273474"/>
                    <a:pt x="370828" y="273474"/>
                  </a:cubicBezTo>
                  <a:cubicBezTo>
                    <a:pt x="370828" y="267539"/>
                    <a:pt x="370828" y="267539"/>
                    <a:pt x="370828" y="267539"/>
                  </a:cubicBezTo>
                  <a:cubicBezTo>
                    <a:pt x="370828" y="264571"/>
                    <a:pt x="370828" y="264571"/>
                    <a:pt x="370828" y="264571"/>
                  </a:cubicBezTo>
                  <a:cubicBezTo>
                    <a:pt x="370828" y="252701"/>
                    <a:pt x="370828" y="252701"/>
                    <a:pt x="370828" y="252701"/>
                  </a:cubicBezTo>
                  <a:cubicBezTo>
                    <a:pt x="370828" y="249733"/>
                    <a:pt x="370828" y="249733"/>
                    <a:pt x="370828" y="249733"/>
                  </a:cubicBezTo>
                  <a:cubicBezTo>
                    <a:pt x="370828" y="242315"/>
                    <a:pt x="370828" y="242315"/>
                    <a:pt x="370828" y="242315"/>
                  </a:cubicBezTo>
                  <a:cubicBezTo>
                    <a:pt x="363304" y="231928"/>
                    <a:pt x="363304" y="231928"/>
                    <a:pt x="363304" y="231928"/>
                  </a:cubicBezTo>
                  <a:cubicBezTo>
                    <a:pt x="358790" y="227477"/>
                    <a:pt x="358790" y="227477"/>
                    <a:pt x="358790" y="227477"/>
                  </a:cubicBezTo>
                  <a:cubicBezTo>
                    <a:pt x="358790" y="223025"/>
                    <a:pt x="358790" y="223025"/>
                    <a:pt x="358790" y="223025"/>
                  </a:cubicBezTo>
                  <a:cubicBezTo>
                    <a:pt x="358790" y="220058"/>
                    <a:pt x="358790" y="220058"/>
                    <a:pt x="358790" y="220058"/>
                  </a:cubicBezTo>
                  <a:cubicBezTo>
                    <a:pt x="363304" y="214123"/>
                    <a:pt x="363304" y="214123"/>
                    <a:pt x="363304" y="214123"/>
                  </a:cubicBezTo>
                  <a:cubicBezTo>
                    <a:pt x="370828" y="212639"/>
                    <a:pt x="370828" y="212639"/>
                    <a:pt x="370828" y="212639"/>
                  </a:cubicBezTo>
                  <a:cubicBezTo>
                    <a:pt x="376847" y="206704"/>
                    <a:pt x="376847" y="206704"/>
                    <a:pt x="376847" y="206704"/>
                  </a:cubicBezTo>
                  <a:lnTo>
                    <a:pt x="376847" y="199285"/>
                  </a:lnTo>
                  <a:cubicBezTo>
                    <a:pt x="373837" y="185931"/>
                    <a:pt x="373837" y="185931"/>
                    <a:pt x="373837" y="185931"/>
                  </a:cubicBezTo>
                  <a:cubicBezTo>
                    <a:pt x="373837" y="182963"/>
                    <a:pt x="373837" y="182963"/>
                    <a:pt x="373837" y="182963"/>
                  </a:cubicBezTo>
                  <a:cubicBezTo>
                    <a:pt x="373837" y="178512"/>
                    <a:pt x="373837" y="178512"/>
                    <a:pt x="373837" y="178512"/>
                  </a:cubicBezTo>
                  <a:close/>
                  <a:moveTo>
                    <a:pt x="275720" y="116651"/>
                  </a:moveTo>
                  <a:lnTo>
                    <a:pt x="281022" y="116651"/>
                  </a:lnTo>
                  <a:lnTo>
                    <a:pt x="284556" y="116651"/>
                  </a:lnTo>
                  <a:lnTo>
                    <a:pt x="288091" y="120186"/>
                  </a:lnTo>
                  <a:lnTo>
                    <a:pt x="291626" y="125488"/>
                  </a:lnTo>
                  <a:lnTo>
                    <a:pt x="291626" y="130790"/>
                  </a:lnTo>
                  <a:lnTo>
                    <a:pt x="284556" y="134325"/>
                  </a:lnTo>
                  <a:lnTo>
                    <a:pt x="281022" y="130790"/>
                  </a:lnTo>
                  <a:lnTo>
                    <a:pt x="281022" y="125488"/>
                  </a:lnTo>
                  <a:lnTo>
                    <a:pt x="275720" y="121953"/>
                  </a:lnTo>
                  <a:lnTo>
                    <a:pt x="275720" y="120186"/>
                  </a:lnTo>
                  <a:close/>
                  <a:moveTo>
                    <a:pt x="309302" y="107814"/>
                  </a:moveTo>
                  <a:lnTo>
                    <a:pt x="314604" y="107814"/>
                  </a:lnTo>
                  <a:lnTo>
                    <a:pt x="319906" y="113116"/>
                  </a:lnTo>
                  <a:lnTo>
                    <a:pt x="323441" y="116651"/>
                  </a:lnTo>
                  <a:lnTo>
                    <a:pt x="330511" y="120186"/>
                  </a:lnTo>
                  <a:lnTo>
                    <a:pt x="330511" y="116651"/>
                  </a:lnTo>
                  <a:lnTo>
                    <a:pt x="339348" y="116651"/>
                  </a:lnTo>
                  <a:lnTo>
                    <a:pt x="344650" y="116651"/>
                  </a:lnTo>
                  <a:lnTo>
                    <a:pt x="351720" y="121954"/>
                  </a:lnTo>
                  <a:lnTo>
                    <a:pt x="364092" y="130791"/>
                  </a:lnTo>
                  <a:lnTo>
                    <a:pt x="364092" y="139628"/>
                  </a:lnTo>
                  <a:lnTo>
                    <a:pt x="358789" y="144930"/>
                  </a:lnTo>
                  <a:lnTo>
                    <a:pt x="353487" y="144930"/>
                  </a:lnTo>
                  <a:lnTo>
                    <a:pt x="348185" y="144930"/>
                  </a:lnTo>
                  <a:lnTo>
                    <a:pt x="348185" y="146698"/>
                  </a:lnTo>
                  <a:lnTo>
                    <a:pt x="335813" y="146698"/>
                  </a:lnTo>
                  <a:lnTo>
                    <a:pt x="330511" y="146698"/>
                  </a:lnTo>
                  <a:lnTo>
                    <a:pt x="328743" y="146698"/>
                  </a:lnTo>
                  <a:lnTo>
                    <a:pt x="325209" y="141396"/>
                  </a:lnTo>
                  <a:lnTo>
                    <a:pt x="323441" y="134326"/>
                  </a:lnTo>
                  <a:lnTo>
                    <a:pt x="325209" y="127256"/>
                  </a:lnTo>
                  <a:lnTo>
                    <a:pt x="316371" y="127256"/>
                  </a:lnTo>
                  <a:lnTo>
                    <a:pt x="309302" y="125488"/>
                  </a:lnTo>
                  <a:lnTo>
                    <a:pt x="309302" y="120186"/>
                  </a:lnTo>
                  <a:lnTo>
                    <a:pt x="309302" y="116651"/>
                  </a:lnTo>
                  <a:lnTo>
                    <a:pt x="309302" y="111349"/>
                  </a:lnTo>
                  <a:close/>
                  <a:moveTo>
                    <a:pt x="258045" y="93675"/>
                  </a:moveTo>
                  <a:lnTo>
                    <a:pt x="261580" y="93675"/>
                  </a:lnTo>
                  <a:lnTo>
                    <a:pt x="272184" y="93675"/>
                  </a:lnTo>
                  <a:lnTo>
                    <a:pt x="281021" y="93675"/>
                  </a:lnTo>
                  <a:lnTo>
                    <a:pt x="282788" y="100745"/>
                  </a:lnTo>
                  <a:lnTo>
                    <a:pt x="302230" y="100745"/>
                  </a:lnTo>
                  <a:lnTo>
                    <a:pt x="293393" y="106047"/>
                  </a:lnTo>
                  <a:lnTo>
                    <a:pt x="291625" y="107815"/>
                  </a:lnTo>
                  <a:lnTo>
                    <a:pt x="291625" y="104280"/>
                  </a:lnTo>
                  <a:lnTo>
                    <a:pt x="286323" y="104280"/>
                  </a:lnTo>
                  <a:lnTo>
                    <a:pt x="282788" y="104280"/>
                  </a:lnTo>
                  <a:lnTo>
                    <a:pt x="277486" y="104280"/>
                  </a:lnTo>
                  <a:lnTo>
                    <a:pt x="273951" y="104280"/>
                  </a:lnTo>
                  <a:lnTo>
                    <a:pt x="270417" y="104280"/>
                  </a:lnTo>
                  <a:lnTo>
                    <a:pt x="265114" y="104280"/>
                  </a:lnTo>
                  <a:lnTo>
                    <a:pt x="258045" y="102512"/>
                  </a:lnTo>
                  <a:lnTo>
                    <a:pt x="258045" y="100745"/>
                  </a:lnTo>
                  <a:lnTo>
                    <a:pt x="258045" y="97210"/>
                  </a:lnTo>
                  <a:close/>
                  <a:moveTo>
                    <a:pt x="187348" y="51256"/>
                  </a:moveTo>
                  <a:lnTo>
                    <a:pt x="194417" y="51256"/>
                  </a:lnTo>
                  <a:lnTo>
                    <a:pt x="197952" y="51256"/>
                  </a:lnTo>
                  <a:lnTo>
                    <a:pt x="201487" y="53023"/>
                  </a:lnTo>
                  <a:lnTo>
                    <a:pt x="203254" y="56558"/>
                  </a:lnTo>
                  <a:lnTo>
                    <a:pt x="208557" y="65395"/>
                  </a:lnTo>
                  <a:lnTo>
                    <a:pt x="213859" y="65395"/>
                  </a:lnTo>
                  <a:lnTo>
                    <a:pt x="217394" y="74233"/>
                  </a:lnTo>
                  <a:lnTo>
                    <a:pt x="217394" y="81303"/>
                  </a:lnTo>
                  <a:lnTo>
                    <a:pt x="217394" y="86605"/>
                  </a:lnTo>
                  <a:lnTo>
                    <a:pt x="212092" y="86605"/>
                  </a:lnTo>
                  <a:lnTo>
                    <a:pt x="206789" y="81303"/>
                  </a:lnTo>
                  <a:lnTo>
                    <a:pt x="203254" y="77768"/>
                  </a:lnTo>
                  <a:lnTo>
                    <a:pt x="194417" y="81303"/>
                  </a:lnTo>
                  <a:lnTo>
                    <a:pt x="187348" y="83070"/>
                  </a:lnTo>
                  <a:lnTo>
                    <a:pt x="182046" y="79535"/>
                  </a:lnTo>
                  <a:lnTo>
                    <a:pt x="178511" y="74233"/>
                  </a:lnTo>
                  <a:lnTo>
                    <a:pt x="169674" y="68930"/>
                  </a:lnTo>
                  <a:lnTo>
                    <a:pt x="169674" y="63628"/>
                  </a:lnTo>
                  <a:lnTo>
                    <a:pt x="169674" y="56558"/>
                  </a:lnTo>
                  <a:lnTo>
                    <a:pt x="174976" y="56558"/>
                  </a:lnTo>
                  <a:lnTo>
                    <a:pt x="180278" y="56558"/>
                  </a:lnTo>
                  <a:lnTo>
                    <a:pt x="180278" y="53023"/>
                  </a:lnTo>
                  <a:close/>
                  <a:moveTo>
                    <a:pt x="12372" y="15908"/>
                  </a:moveTo>
                  <a:lnTo>
                    <a:pt x="12372" y="21210"/>
                  </a:lnTo>
                  <a:lnTo>
                    <a:pt x="12372" y="24745"/>
                  </a:lnTo>
                  <a:lnTo>
                    <a:pt x="8837" y="28280"/>
                  </a:lnTo>
                  <a:lnTo>
                    <a:pt x="7069" y="31815"/>
                  </a:lnTo>
                  <a:lnTo>
                    <a:pt x="7069" y="38885"/>
                  </a:lnTo>
                  <a:lnTo>
                    <a:pt x="0" y="35350"/>
                  </a:lnTo>
                  <a:lnTo>
                    <a:pt x="0" y="31815"/>
                  </a:lnTo>
                  <a:lnTo>
                    <a:pt x="0" y="28280"/>
                  </a:lnTo>
                  <a:lnTo>
                    <a:pt x="7069" y="21210"/>
                  </a:lnTo>
                  <a:close/>
                  <a:moveTo>
                    <a:pt x="58325" y="0"/>
                  </a:moveTo>
                  <a:lnTo>
                    <a:pt x="63627" y="0"/>
                  </a:lnTo>
                  <a:lnTo>
                    <a:pt x="77767" y="0"/>
                  </a:lnTo>
                  <a:lnTo>
                    <a:pt x="83069" y="0"/>
                  </a:lnTo>
                  <a:lnTo>
                    <a:pt x="88372" y="8837"/>
                  </a:lnTo>
                  <a:lnTo>
                    <a:pt x="88372" y="10604"/>
                  </a:lnTo>
                  <a:lnTo>
                    <a:pt x="88372" y="15907"/>
                  </a:lnTo>
                  <a:lnTo>
                    <a:pt x="86604" y="21209"/>
                  </a:lnTo>
                  <a:lnTo>
                    <a:pt x="86604" y="22977"/>
                  </a:lnTo>
                  <a:lnTo>
                    <a:pt x="81302" y="28279"/>
                  </a:lnTo>
                  <a:lnTo>
                    <a:pt x="77767" y="28279"/>
                  </a:lnTo>
                  <a:lnTo>
                    <a:pt x="72465" y="28279"/>
                  </a:lnTo>
                  <a:lnTo>
                    <a:pt x="68930" y="28279"/>
                  </a:lnTo>
                  <a:lnTo>
                    <a:pt x="60092" y="22977"/>
                  </a:lnTo>
                  <a:lnTo>
                    <a:pt x="58325" y="22977"/>
                  </a:lnTo>
                  <a:lnTo>
                    <a:pt x="49488" y="15907"/>
                  </a:lnTo>
                  <a:lnTo>
                    <a:pt x="49488" y="7070"/>
                  </a:lnTo>
                  <a:lnTo>
                    <a:pt x="49488" y="3535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236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4" grpId="0" animBg="1"/>
      <p:bldP spid="5" grpId="0"/>
      <p:bldP spid="6" grpId="0"/>
      <p:bldP spid="7" grpId="0" animBg="1"/>
      <p:bldP spid="7" grpId="1" animBg="1"/>
      <p:bldP spid="8" grpId="0" animBg="1"/>
      <p:bldP spid="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029145" y="3429000"/>
            <a:ext cx="3054285" cy="3429000"/>
            <a:chOff x="3029145" y="3429000"/>
            <a:chExt cx="3054285" cy="3429000"/>
          </a:xfrm>
        </p:grpSpPr>
        <p:sp>
          <p:nvSpPr>
            <p:cNvPr id="15" name="Rectangle 14"/>
            <p:cNvSpPr/>
            <p:nvPr/>
          </p:nvSpPr>
          <p:spPr>
            <a:xfrm>
              <a:off x="3029145" y="3429000"/>
              <a:ext cx="3054285" cy="3429000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17681" y="3657600"/>
              <a:ext cx="914400" cy="914400"/>
            </a:xfrm>
            <a:prstGeom prst="rect">
              <a:avLst/>
            </a:prstGeom>
            <a:solidFill>
              <a:schemeClr val="tx1">
                <a:alpha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57"/>
            <p:cNvSpPr>
              <a:spLocks noEditPoints="1"/>
            </p:cNvSpPr>
            <p:nvPr/>
          </p:nvSpPr>
          <p:spPr bwMode="auto">
            <a:xfrm>
              <a:off x="3408935" y="3811562"/>
              <a:ext cx="531892" cy="557895"/>
            </a:xfrm>
            <a:custGeom>
              <a:avLst/>
              <a:gdLst>
                <a:gd name="T0" fmla="*/ 25 w 99"/>
                <a:gd name="T1" fmla="*/ 58 h 109"/>
                <a:gd name="T2" fmla="*/ 15 w 99"/>
                <a:gd name="T3" fmla="*/ 61 h 109"/>
                <a:gd name="T4" fmla="*/ 51 w 99"/>
                <a:gd name="T5" fmla="*/ 55 h 109"/>
                <a:gd name="T6" fmla="*/ 63 w 99"/>
                <a:gd name="T7" fmla="*/ 46 h 109"/>
                <a:gd name="T8" fmla="*/ 56 w 99"/>
                <a:gd name="T9" fmla="*/ 59 h 109"/>
                <a:gd name="T10" fmla="*/ 51 w 99"/>
                <a:gd name="T11" fmla="*/ 67 h 109"/>
                <a:gd name="T12" fmla="*/ 46 w 99"/>
                <a:gd name="T13" fmla="*/ 57 h 109"/>
                <a:gd name="T14" fmla="*/ 38 w 99"/>
                <a:gd name="T15" fmla="*/ 37 h 109"/>
                <a:gd name="T16" fmla="*/ 51 w 99"/>
                <a:gd name="T17" fmla="*/ 55 h 109"/>
                <a:gd name="T18" fmla="*/ 42 w 99"/>
                <a:gd name="T19" fmla="*/ 33 h 109"/>
                <a:gd name="T20" fmla="*/ 42 w 99"/>
                <a:gd name="T21" fmla="*/ 0 h 109"/>
                <a:gd name="T22" fmla="*/ 15 w 99"/>
                <a:gd name="T23" fmla="*/ 25 h 109"/>
                <a:gd name="T24" fmla="*/ 15 w 99"/>
                <a:gd name="T25" fmla="*/ 94 h 109"/>
                <a:gd name="T26" fmla="*/ 84 w 99"/>
                <a:gd name="T27" fmla="*/ 94 h 109"/>
                <a:gd name="T28" fmla="*/ 97 w 99"/>
                <a:gd name="T29" fmla="*/ 73 h 109"/>
                <a:gd name="T30" fmla="*/ 85 w 99"/>
                <a:gd name="T31" fmla="*/ 71 h 109"/>
                <a:gd name="T32" fmla="*/ 49 w 99"/>
                <a:gd name="T33" fmla="*/ 97 h 109"/>
                <a:gd name="T34" fmla="*/ 12 w 99"/>
                <a:gd name="T35" fmla="*/ 60 h 109"/>
                <a:gd name="T36" fmla="*/ 42 w 99"/>
                <a:gd name="T37" fmla="*/ 22 h 109"/>
                <a:gd name="T38" fmla="*/ 85 w 99"/>
                <a:gd name="T39" fmla="*/ 47 h 109"/>
                <a:gd name="T40" fmla="*/ 95 w 99"/>
                <a:gd name="T41" fmla="*/ 41 h 109"/>
                <a:gd name="T42" fmla="*/ 98 w 99"/>
                <a:gd name="T43" fmla="*/ 53 h 109"/>
                <a:gd name="T44" fmla="*/ 87 w 99"/>
                <a:gd name="T45" fmla="*/ 56 h 109"/>
                <a:gd name="T46" fmla="*/ 87 w 99"/>
                <a:gd name="T47" fmla="*/ 67 h 109"/>
                <a:gd name="T48" fmla="*/ 87 w 99"/>
                <a:gd name="T49" fmla="*/ 59 h 109"/>
                <a:gd name="T50" fmla="*/ 99 w 99"/>
                <a:gd name="T51" fmla="*/ 57 h 109"/>
                <a:gd name="T52" fmla="*/ 99 w 99"/>
                <a:gd name="T53" fmla="*/ 60 h 109"/>
                <a:gd name="T54" fmla="*/ 97 w 99"/>
                <a:gd name="T55" fmla="*/ 71 h 109"/>
                <a:gd name="T56" fmla="*/ 87 w 99"/>
                <a:gd name="T57" fmla="*/ 67 h 109"/>
                <a:gd name="T58" fmla="*/ 80 w 99"/>
                <a:gd name="T59" fmla="*/ 37 h 109"/>
                <a:gd name="T60" fmla="*/ 88 w 99"/>
                <a:gd name="T61" fmla="*/ 28 h 109"/>
                <a:gd name="T62" fmla="*/ 94 w 99"/>
                <a:gd name="T63" fmla="*/ 38 h 109"/>
                <a:gd name="T64" fmla="*/ 84 w 99"/>
                <a:gd name="T65" fmla="*/ 44 h 109"/>
                <a:gd name="T66" fmla="*/ 77 w 99"/>
                <a:gd name="T67" fmla="*/ 34 h 109"/>
                <a:gd name="T68" fmla="*/ 71 w 99"/>
                <a:gd name="T69" fmla="*/ 28 h 109"/>
                <a:gd name="T70" fmla="*/ 76 w 99"/>
                <a:gd name="T71" fmla="*/ 18 h 109"/>
                <a:gd name="T72" fmla="*/ 84 w 99"/>
                <a:gd name="T73" fmla="*/ 25 h 109"/>
                <a:gd name="T74" fmla="*/ 86 w 99"/>
                <a:gd name="T75" fmla="*/ 27 h 109"/>
                <a:gd name="T76" fmla="*/ 50 w 99"/>
                <a:gd name="T77" fmla="*/ 93 h 109"/>
                <a:gd name="T78" fmla="*/ 53 w 99"/>
                <a:gd name="T79" fmla="*/ 83 h 109"/>
                <a:gd name="T80" fmla="*/ 50 w 99"/>
                <a:gd name="T81" fmla="*/ 93 h 109"/>
                <a:gd name="T82" fmla="*/ 67 w 99"/>
                <a:gd name="T83" fmla="*/ 76 h 109"/>
                <a:gd name="T84" fmla="*/ 77 w 99"/>
                <a:gd name="T85" fmla="*/ 81 h 109"/>
                <a:gd name="T86" fmla="*/ 25 w 99"/>
                <a:gd name="T87" fmla="*/ 83 h 109"/>
                <a:gd name="T88" fmla="*/ 34 w 99"/>
                <a:gd name="T89" fmla="*/ 78 h 109"/>
                <a:gd name="T90" fmla="*/ 25 w 99"/>
                <a:gd name="T91" fmla="*/ 83 h 109"/>
                <a:gd name="T92" fmla="*/ 33 w 99"/>
                <a:gd name="T93" fmla="*/ 40 h 109"/>
                <a:gd name="T94" fmla="*/ 23 w 99"/>
                <a:gd name="T95" fmla="*/ 36 h 109"/>
                <a:gd name="T96" fmla="*/ 75 w 99"/>
                <a:gd name="T97" fmla="*/ 34 h 109"/>
                <a:gd name="T98" fmla="*/ 66 w 99"/>
                <a:gd name="T99" fmla="*/ 39 h 109"/>
                <a:gd name="T100" fmla="*/ 75 w 99"/>
                <a:gd name="T101" fmla="*/ 34 h 109"/>
                <a:gd name="T102" fmla="*/ 75 w 99"/>
                <a:gd name="T103" fmla="*/ 59 h 109"/>
                <a:gd name="T104" fmla="*/ 85 w 99"/>
                <a:gd name="T105" fmla="*/ 5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9" h="109">
                  <a:moveTo>
                    <a:pt x="15" y="58"/>
                  </a:moveTo>
                  <a:cubicBezTo>
                    <a:pt x="25" y="58"/>
                    <a:pt x="25" y="58"/>
                    <a:pt x="25" y="58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5" y="58"/>
                    <a:pt x="15" y="58"/>
                    <a:pt x="15" y="58"/>
                  </a:cubicBezTo>
                  <a:close/>
                  <a:moveTo>
                    <a:pt x="51" y="55"/>
                  </a:moveTo>
                  <a:cubicBezTo>
                    <a:pt x="52" y="55"/>
                    <a:pt x="52" y="55"/>
                    <a:pt x="53" y="55"/>
                  </a:cubicBezTo>
                  <a:cubicBezTo>
                    <a:pt x="56" y="52"/>
                    <a:pt x="60" y="48"/>
                    <a:pt x="63" y="46"/>
                  </a:cubicBezTo>
                  <a:cubicBezTo>
                    <a:pt x="64" y="46"/>
                    <a:pt x="65" y="47"/>
                    <a:pt x="66" y="48"/>
                  </a:cubicBezTo>
                  <a:cubicBezTo>
                    <a:pt x="63" y="53"/>
                    <a:pt x="60" y="56"/>
                    <a:pt x="56" y="59"/>
                  </a:cubicBezTo>
                  <a:cubicBezTo>
                    <a:pt x="57" y="60"/>
                    <a:pt x="57" y="60"/>
                    <a:pt x="57" y="61"/>
                  </a:cubicBezTo>
                  <a:cubicBezTo>
                    <a:pt x="57" y="64"/>
                    <a:pt x="54" y="67"/>
                    <a:pt x="51" y="67"/>
                  </a:cubicBezTo>
                  <a:cubicBezTo>
                    <a:pt x="47" y="67"/>
                    <a:pt x="45" y="64"/>
                    <a:pt x="45" y="61"/>
                  </a:cubicBezTo>
                  <a:cubicBezTo>
                    <a:pt x="45" y="59"/>
                    <a:pt x="45" y="58"/>
                    <a:pt x="46" y="57"/>
                  </a:cubicBezTo>
                  <a:cubicBezTo>
                    <a:pt x="41" y="51"/>
                    <a:pt x="38" y="45"/>
                    <a:pt x="35" y="38"/>
                  </a:cubicBezTo>
                  <a:cubicBezTo>
                    <a:pt x="36" y="38"/>
                    <a:pt x="37" y="37"/>
                    <a:pt x="38" y="37"/>
                  </a:cubicBezTo>
                  <a:cubicBezTo>
                    <a:pt x="42" y="42"/>
                    <a:pt x="46" y="49"/>
                    <a:pt x="49" y="55"/>
                  </a:cubicBezTo>
                  <a:cubicBezTo>
                    <a:pt x="49" y="55"/>
                    <a:pt x="50" y="55"/>
                    <a:pt x="51" y="55"/>
                  </a:cubicBezTo>
                  <a:close/>
                  <a:moveTo>
                    <a:pt x="42" y="22"/>
                  </a:moveTo>
                  <a:cubicBezTo>
                    <a:pt x="42" y="33"/>
                    <a:pt x="42" y="33"/>
                    <a:pt x="42" y="33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2" y="12"/>
                    <a:pt x="22" y="17"/>
                    <a:pt x="15" y="25"/>
                  </a:cubicBezTo>
                  <a:cubicBezTo>
                    <a:pt x="5" y="34"/>
                    <a:pt x="0" y="46"/>
                    <a:pt x="0" y="60"/>
                  </a:cubicBezTo>
                  <a:cubicBezTo>
                    <a:pt x="0" y="73"/>
                    <a:pt x="5" y="85"/>
                    <a:pt x="15" y="94"/>
                  </a:cubicBezTo>
                  <a:cubicBezTo>
                    <a:pt x="24" y="104"/>
                    <a:pt x="36" y="109"/>
                    <a:pt x="49" y="109"/>
                  </a:cubicBezTo>
                  <a:cubicBezTo>
                    <a:pt x="63" y="109"/>
                    <a:pt x="75" y="104"/>
                    <a:pt x="84" y="94"/>
                  </a:cubicBezTo>
                  <a:cubicBezTo>
                    <a:pt x="90" y="89"/>
                    <a:pt x="94" y="82"/>
                    <a:pt x="96" y="75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86" y="70"/>
                    <a:pt x="86" y="70"/>
                    <a:pt x="86" y="70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4" y="77"/>
                    <a:pt x="80" y="82"/>
                    <a:pt x="76" y="86"/>
                  </a:cubicBezTo>
                  <a:cubicBezTo>
                    <a:pt x="69" y="93"/>
                    <a:pt x="60" y="97"/>
                    <a:pt x="49" y="97"/>
                  </a:cubicBezTo>
                  <a:cubicBezTo>
                    <a:pt x="39" y="97"/>
                    <a:pt x="30" y="93"/>
                    <a:pt x="23" y="86"/>
                  </a:cubicBezTo>
                  <a:cubicBezTo>
                    <a:pt x="16" y="79"/>
                    <a:pt x="12" y="70"/>
                    <a:pt x="12" y="60"/>
                  </a:cubicBezTo>
                  <a:cubicBezTo>
                    <a:pt x="12" y="50"/>
                    <a:pt x="16" y="40"/>
                    <a:pt x="23" y="33"/>
                  </a:cubicBezTo>
                  <a:cubicBezTo>
                    <a:pt x="28" y="28"/>
                    <a:pt x="35" y="24"/>
                    <a:pt x="42" y="22"/>
                  </a:cubicBezTo>
                  <a:close/>
                  <a:moveTo>
                    <a:pt x="87" y="54"/>
                  </a:moveTo>
                  <a:cubicBezTo>
                    <a:pt x="87" y="52"/>
                    <a:pt x="86" y="49"/>
                    <a:pt x="85" y="47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6"/>
                    <a:pt x="98" y="50"/>
                    <a:pt x="98" y="53"/>
                  </a:cubicBezTo>
                  <a:cubicBezTo>
                    <a:pt x="99" y="55"/>
                    <a:pt x="99" y="55"/>
                    <a:pt x="99" y="55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7" y="54"/>
                    <a:pt x="87" y="54"/>
                    <a:pt x="87" y="54"/>
                  </a:cubicBezTo>
                  <a:close/>
                  <a:moveTo>
                    <a:pt x="87" y="67"/>
                  </a:moveTo>
                  <a:cubicBezTo>
                    <a:pt x="87" y="64"/>
                    <a:pt x="87" y="62"/>
                    <a:pt x="87" y="60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99" y="59"/>
                    <a:pt x="99" y="59"/>
                    <a:pt x="99" y="60"/>
                  </a:cubicBezTo>
                  <a:cubicBezTo>
                    <a:pt x="99" y="63"/>
                    <a:pt x="99" y="66"/>
                    <a:pt x="98" y="69"/>
                  </a:cubicBezTo>
                  <a:cubicBezTo>
                    <a:pt x="97" y="71"/>
                    <a:pt x="97" y="71"/>
                    <a:pt x="97" y="71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87" y="67"/>
                    <a:pt x="87" y="67"/>
                    <a:pt x="87" y="67"/>
                  </a:cubicBezTo>
                  <a:close/>
                  <a:moveTo>
                    <a:pt x="83" y="42"/>
                  </a:moveTo>
                  <a:cubicBezTo>
                    <a:pt x="82" y="40"/>
                    <a:pt x="81" y="38"/>
                    <a:pt x="80" y="37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89" y="30"/>
                    <a:pt x="89" y="30"/>
                    <a:pt x="89" y="30"/>
                  </a:cubicBezTo>
                  <a:cubicBezTo>
                    <a:pt x="91" y="32"/>
                    <a:pt x="92" y="35"/>
                    <a:pt x="94" y="38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77" y="34"/>
                  </a:moveTo>
                  <a:cubicBezTo>
                    <a:pt x="76" y="33"/>
                    <a:pt x="76" y="33"/>
                    <a:pt x="76" y="33"/>
                  </a:cubicBezTo>
                  <a:cubicBezTo>
                    <a:pt x="75" y="31"/>
                    <a:pt x="73" y="30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80" y="21"/>
                    <a:pt x="82" y="23"/>
                    <a:pt x="84" y="25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77" y="34"/>
                    <a:pt x="77" y="34"/>
                    <a:pt x="77" y="34"/>
                  </a:cubicBezTo>
                  <a:close/>
                  <a:moveTo>
                    <a:pt x="50" y="93"/>
                  </a:moveTo>
                  <a:cubicBezTo>
                    <a:pt x="50" y="83"/>
                    <a:pt x="50" y="83"/>
                    <a:pt x="50" y="83"/>
                  </a:cubicBezTo>
                  <a:cubicBezTo>
                    <a:pt x="53" y="83"/>
                    <a:pt x="53" y="83"/>
                    <a:pt x="53" y="8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0" y="93"/>
                    <a:pt x="50" y="93"/>
                    <a:pt x="50" y="93"/>
                  </a:cubicBezTo>
                  <a:close/>
                  <a:moveTo>
                    <a:pt x="74" y="83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4" y="83"/>
                    <a:pt x="74" y="83"/>
                    <a:pt x="74" y="83"/>
                  </a:cubicBezTo>
                  <a:close/>
                  <a:moveTo>
                    <a:pt x="25" y="83"/>
                  </a:moveTo>
                  <a:cubicBezTo>
                    <a:pt x="32" y="76"/>
                    <a:pt x="32" y="76"/>
                    <a:pt x="32" y="76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5" y="83"/>
                    <a:pt x="25" y="83"/>
                    <a:pt x="25" y="83"/>
                  </a:cubicBezTo>
                  <a:close/>
                  <a:moveTo>
                    <a:pt x="26" y="33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6" y="33"/>
                    <a:pt x="26" y="33"/>
                    <a:pt x="26" y="33"/>
                  </a:cubicBezTo>
                  <a:close/>
                  <a:moveTo>
                    <a:pt x="75" y="34"/>
                  </a:moveTo>
                  <a:cubicBezTo>
                    <a:pt x="73" y="32"/>
                    <a:pt x="73" y="32"/>
                    <a:pt x="73" y="32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5" y="34"/>
                    <a:pt x="75" y="34"/>
                    <a:pt x="75" y="34"/>
                  </a:cubicBezTo>
                  <a:close/>
                  <a:moveTo>
                    <a:pt x="85" y="59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85" y="56"/>
                    <a:pt x="85" y="56"/>
                    <a:pt x="85" y="56"/>
                  </a:cubicBezTo>
                  <a:lnTo>
                    <a:pt x="85" y="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55863" y="3638746"/>
              <a:ext cx="18135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TIME OPTION</a:t>
              </a:r>
            </a:p>
            <a:p>
              <a:r>
                <a:rPr lang="en-US" sz="1400" b="1" smtClean="0">
                  <a:solidFill>
                    <a:schemeClr val="bg1"/>
                  </a:solidFill>
                </a:rPr>
                <a:t>COMPANY NAME</a:t>
              </a:r>
              <a:endParaRPr lang="en-US" sz="1400" b="1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4238495" y="4202261"/>
              <a:ext cx="143644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238495" y="4303861"/>
              <a:ext cx="11853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109905" y="5124699"/>
              <a:ext cx="295466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>
                  <a:solidFill>
                    <a:schemeClr val="bg1"/>
                  </a:solidFill>
                </a:rPr>
                <a:t>Lorem ipsum dolor sit </a:t>
              </a:r>
              <a:r>
                <a:rPr lang="en-US" sz="1400" b="1" smtClean="0">
                  <a:solidFill>
                    <a:schemeClr val="bg1"/>
                  </a:solidFill>
                </a:rPr>
                <a:t>amet</a:t>
              </a:r>
              <a:r>
                <a:rPr lang="en-US" sz="1400" smtClean="0">
                  <a:solidFill>
                    <a:schemeClr val="bg1"/>
                  </a:solidFill>
                </a:rPr>
                <a:t>, no consectetur </a:t>
              </a:r>
              <a:r>
                <a:rPr lang="en-US" sz="1400">
                  <a:solidFill>
                    <a:schemeClr val="bg1"/>
                  </a:solidFill>
                </a:rPr>
                <a:t>adipiscing elit. </a:t>
              </a:r>
              <a:r>
                <a:rPr lang="en-US" sz="1400" smtClean="0">
                  <a:solidFill>
                    <a:schemeClr val="bg1"/>
                  </a:solidFill>
                </a:rPr>
                <a:t>Netf Quisque </a:t>
              </a:r>
              <a:r>
                <a:rPr lang="en-US" sz="1400">
                  <a:solidFill>
                    <a:schemeClr val="bg1"/>
                  </a:solidFill>
                </a:rPr>
                <a:t>ultrices </a:t>
              </a:r>
              <a:r>
                <a:rPr lang="en-US" sz="1400" smtClean="0">
                  <a:solidFill>
                    <a:schemeClr val="bg1"/>
                  </a:solidFill>
                </a:rPr>
                <a:t>venenatis khanh </a:t>
              </a:r>
              <a:r>
                <a:rPr lang="en-US" sz="1400">
                  <a:solidFill>
                    <a:schemeClr val="bg1"/>
                  </a:solidFill>
                </a:rPr>
                <a:t>ultrices. Duis et lectus </a:t>
              </a:r>
              <a:r>
                <a:rPr lang="en-US" sz="1400" smtClean="0">
                  <a:solidFill>
                    <a:schemeClr val="bg1"/>
                  </a:solidFill>
                </a:rPr>
                <a:t>sapien khan.</a:t>
              </a:r>
              <a:endParaRPr 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3429000"/>
            <a:ext cx="3029146" cy="3429000"/>
            <a:chOff x="0" y="3429000"/>
            <a:chExt cx="3029146" cy="3429000"/>
          </a:xfrm>
        </p:grpSpPr>
        <p:sp>
          <p:nvSpPr>
            <p:cNvPr id="7" name="Rectangle 6"/>
            <p:cNvSpPr/>
            <p:nvPr/>
          </p:nvSpPr>
          <p:spPr>
            <a:xfrm>
              <a:off x="0" y="3429000"/>
              <a:ext cx="3029146" cy="3429000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8536" y="3657600"/>
              <a:ext cx="914400" cy="914400"/>
            </a:xfrm>
            <a:prstGeom prst="rect">
              <a:avLst/>
            </a:prstGeom>
            <a:solidFill>
              <a:schemeClr val="tx1">
                <a:alpha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159"/>
            <p:cNvSpPr>
              <a:spLocks noEditPoints="1"/>
            </p:cNvSpPr>
            <p:nvPr/>
          </p:nvSpPr>
          <p:spPr bwMode="auto">
            <a:xfrm>
              <a:off x="384774" y="3819456"/>
              <a:ext cx="539054" cy="550001"/>
            </a:xfrm>
            <a:custGeom>
              <a:avLst/>
              <a:gdLst>
                <a:gd name="T0" fmla="*/ 87 w 91"/>
                <a:gd name="T1" fmla="*/ 39 h 93"/>
                <a:gd name="T2" fmla="*/ 91 w 91"/>
                <a:gd name="T3" fmla="*/ 46 h 93"/>
                <a:gd name="T4" fmla="*/ 91 w 91"/>
                <a:gd name="T5" fmla="*/ 83 h 93"/>
                <a:gd name="T6" fmla="*/ 81 w 91"/>
                <a:gd name="T7" fmla="*/ 93 h 93"/>
                <a:gd name="T8" fmla="*/ 10 w 91"/>
                <a:gd name="T9" fmla="*/ 93 h 93"/>
                <a:gd name="T10" fmla="*/ 0 w 91"/>
                <a:gd name="T11" fmla="*/ 83 h 93"/>
                <a:gd name="T12" fmla="*/ 0 w 91"/>
                <a:gd name="T13" fmla="*/ 46 h 93"/>
                <a:gd name="T14" fmla="*/ 3 w 91"/>
                <a:gd name="T15" fmla="*/ 40 h 93"/>
                <a:gd name="T16" fmla="*/ 3 w 91"/>
                <a:gd name="T17" fmla="*/ 40 h 93"/>
                <a:gd name="T18" fmla="*/ 3 w 91"/>
                <a:gd name="T19" fmla="*/ 40 h 93"/>
                <a:gd name="T20" fmla="*/ 3 w 91"/>
                <a:gd name="T21" fmla="*/ 39 h 93"/>
                <a:gd name="T22" fmla="*/ 40 w 91"/>
                <a:gd name="T23" fmla="*/ 3 h 93"/>
                <a:gd name="T24" fmla="*/ 51 w 91"/>
                <a:gd name="T25" fmla="*/ 3 h 93"/>
                <a:gd name="T26" fmla="*/ 87 w 91"/>
                <a:gd name="T27" fmla="*/ 39 h 93"/>
                <a:gd name="T28" fmla="*/ 16 w 91"/>
                <a:gd name="T29" fmla="*/ 30 h 93"/>
                <a:gd name="T30" fmla="*/ 16 w 91"/>
                <a:gd name="T31" fmla="*/ 52 h 93"/>
                <a:gd name="T32" fmla="*/ 46 w 91"/>
                <a:gd name="T33" fmla="*/ 75 h 93"/>
                <a:gd name="T34" fmla="*/ 73 w 91"/>
                <a:gd name="T35" fmla="*/ 54 h 93"/>
                <a:gd name="T36" fmla="*/ 73 w 91"/>
                <a:gd name="T37" fmla="*/ 30 h 93"/>
                <a:gd name="T38" fmla="*/ 16 w 91"/>
                <a:gd name="T39" fmla="*/ 30 h 93"/>
                <a:gd name="T40" fmla="*/ 26 w 91"/>
                <a:gd name="T41" fmla="*/ 35 h 93"/>
                <a:gd name="T42" fmla="*/ 26 w 91"/>
                <a:gd name="T43" fmla="*/ 39 h 93"/>
                <a:gd name="T44" fmla="*/ 64 w 91"/>
                <a:gd name="T45" fmla="*/ 39 h 93"/>
                <a:gd name="T46" fmla="*/ 64 w 91"/>
                <a:gd name="T47" fmla="*/ 35 h 93"/>
                <a:gd name="T48" fmla="*/ 26 w 91"/>
                <a:gd name="T49" fmla="*/ 35 h 93"/>
                <a:gd name="T50" fmla="*/ 26 w 91"/>
                <a:gd name="T51" fmla="*/ 51 h 93"/>
                <a:gd name="T52" fmla="*/ 26 w 91"/>
                <a:gd name="T53" fmla="*/ 55 h 93"/>
                <a:gd name="T54" fmla="*/ 64 w 91"/>
                <a:gd name="T55" fmla="*/ 55 h 93"/>
                <a:gd name="T56" fmla="*/ 64 w 91"/>
                <a:gd name="T57" fmla="*/ 51 h 93"/>
                <a:gd name="T58" fmla="*/ 26 w 91"/>
                <a:gd name="T59" fmla="*/ 51 h 93"/>
                <a:gd name="T60" fmla="*/ 26 w 91"/>
                <a:gd name="T61" fmla="*/ 43 h 93"/>
                <a:gd name="T62" fmla="*/ 26 w 91"/>
                <a:gd name="T63" fmla="*/ 47 h 93"/>
                <a:gd name="T64" fmla="*/ 64 w 91"/>
                <a:gd name="T65" fmla="*/ 47 h 93"/>
                <a:gd name="T66" fmla="*/ 64 w 91"/>
                <a:gd name="T67" fmla="*/ 43 h 93"/>
                <a:gd name="T68" fmla="*/ 26 w 91"/>
                <a:gd name="T69" fmla="*/ 43 h 93"/>
                <a:gd name="T70" fmla="*/ 10 w 91"/>
                <a:gd name="T71" fmla="*/ 87 h 93"/>
                <a:gd name="T72" fmla="*/ 28 w 91"/>
                <a:gd name="T73" fmla="*/ 70 h 93"/>
                <a:gd name="T74" fmla="*/ 28 w 91"/>
                <a:gd name="T75" fmla="*/ 67 h 93"/>
                <a:gd name="T76" fmla="*/ 26 w 91"/>
                <a:gd name="T77" fmla="*/ 67 h 93"/>
                <a:gd name="T78" fmla="*/ 8 w 91"/>
                <a:gd name="T79" fmla="*/ 84 h 93"/>
                <a:gd name="T80" fmla="*/ 8 w 91"/>
                <a:gd name="T81" fmla="*/ 87 h 93"/>
                <a:gd name="T82" fmla="*/ 10 w 91"/>
                <a:gd name="T83" fmla="*/ 87 h 93"/>
                <a:gd name="T84" fmla="*/ 85 w 91"/>
                <a:gd name="T85" fmla="*/ 84 h 93"/>
                <a:gd name="T86" fmla="*/ 67 w 91"/>
                <a:gd name="T87" fmla="*/ 67 h 93"/>
                <a:gd name="T88" fmla="*/ 64 w 91"/>
                <a:gd name="T89" fmla="*/ 67 h 93"/>
                <a:gd name="T90" fmla="*/ 64 w 91"/>
                <a:gd name="T91" fmla="*/ 70 h 93"/>
                <a:gd name="T92" fmla="*/ 82 w 91"/>
                <a:gd name="T93" fmla="*/ 87 h 93"/>
                <a:gd name="T94" fmla="*/ 85 w 91"/>
                <a:gd name="T95" fmla="*/ 87 h 93"/>
                <a:gd name="T96" fmla="*/ 85 w 91"/>
                <a:gd name="T97" fmla="*/ 8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" h="93">
                  <a:moveTo>
                    <a:pt x="87" y="39"/>
                  </a:moveTo>
                  <a:cubicBezTo>
                    <a:pt x="89" y="40"/>
                    <a:pt x="91" y="43"/>
                    <a:pt x="91" y="46"/>
                  </a:cubicBezTo>
                  <a:cubicBezTo>
                    <a:pt x="91" y="83"/>
                    <a:pt x="91" y="83"/>
                    <a:pt x="91" y="83"/>
                  </a:cubicBezTo>
                  <a:cubicBezTo>
                    <a:pt x="91" y="89"/>
                    <a:pt x="86" y="93"/>
                    <a:pt x="81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5" y="93"/>
                    <a:pt x="0" y="89"/>
                    <a:pt x="0" y="83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4"/>
                    <a:pt x="1" y="41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39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3" y="0"/>
                    <a:pt x="47" y="0"/>
                    <a:pt x="51" y="3"/>
                  </a:cubicBezTo>
                  <a:cubicBezTo>
                    <a:pt x="87" y="39"/>
                    <a:pt x="87" y="39"/>
                    <a:pt x="87" y="39"/>
                  </a:cubicBezTo>
                  <a:close/>
                  <a:moveTo>
                    <a:pt x="16" y="30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16" y="30"/>
                    <a:pt x="16" y="30"/>
                    <a:pt x="16" y="30"/>
                  </a:cubicBezTo>
                  <a:close/>
                  <a:moveTo>
                    <a:pt x="26" y="35"/>
                  </a:moveTo>
                  <a:cubicBezTo>
                    <a:pt x="26" y="39"/>
                    <a:pt x="26" y="39"/>
                    <a:pt x="26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26" y="35"/>
                    <a:pt x="26" y="35"/>
                    <a:pt x="26" y="35"/>
                  </a:cubicBezTo>
                  <a:close/>
                  <a:moveTo>
                    <a:pt x="26" y="51"/>
                  </a:moveTo>
                  <a:cubicBezTo>
                    <a:pt x="26" y="55"/>
                    <a:pt x="26" y="55"/>
                    <a:pt x="26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6" y="43"/>
                  </a:moveTo>
                  <a:cubicBezTo>
                    <a:pt x="26" y="47"/>
                    <a:pt x="26" y="47"/>
                    <a:pt x="26" y="47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26" y="43"/>
                    <a:pt x="26" y="43"/>
                    <a:pt x="26" y="43"/>
                  </a:cubicBezTo>
                  <a:close/>
                  <a:moveTo>
                    <a:pt x="10" y="87"/>
                  </a:moveTo>
                  <a:cubicBezTo>
                    <a:pt x="28" y="70"/>
                    <a:pt x="28" y="70"/>
                    <a:pt x="28" y="70"/>
                  </a:cubicBezTo>
                  <a:cubicBezTo>
                    <a:pt x="29" y="69"/>
                    <a:pt x="29" y="68"/>
                    <a:pt x="28" y="67"/>
                  </a:cubicBezTo>
                  <a:cubicBezTo>
                    <a:pt x="28" y="66"/>
                    <a:pt x="27" y="66"/>
                    <a:pt x="26" y="67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7" y="85"/>
                    <a:pt x="7" y="86"/>
                    <a:pt x="8" y="87"/>
                  </a:cubicBezTo>
                  <a:cubicBezTo>
                    <a:pt x="8" y="88"/>
                    <a:pt x="10" y="88"/>
                    <a:pt x="10" y="87"/>
                  </a:cubicBezTo>
                  <a:close/>
                  <a:moveTo>
                    <a:pt x="85" y="84"/>
                  </a:moveTo>
                  <a:cubicBezTo>
                    <a:pt x="67" y="67"/>
                    <a:pt x="67" y="67"/>
                    <a:pt x="67" y="67"/>
                  </a:cubicBezTo>
                  <a:cubicBezTo>
                    <a:pt x="66" y="66"/>
                    <a:pt x="65" y="66"/>
                    <a:pt x="64" y="67"/>
                  </a:cubicBezTo>
                  <a:cubicBezTo>
                    <a:pt x="63" y="68"/>
                    <a:pt x="63" y="69"/>
                    <a:pt x="64" y="70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83" y="88"/>
                    <a:pt x="84" y="88"/>
                    <a:pt x="85" y="87"/>
                  </a:cubicBezTo>
                  <a:cubicBezTo>
                    <a:pt x="85" y="86"/>
                    <a:pt x="85" y="85"/>
                    <a:pt x="85" y="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31217" y="3638746"/>
              <a:ext cx="18135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E-MAIL OPTION</a:t>
              </a:r>
            </a:p>
            <a:p>
              <a:r>
                <a:rPr lang="en-US" sz="1400" b="1" smtClean="0">
                  <a:solidFill>
                    <a:schemeClr val="bg1"/>
                  </a:solidFill>
                </a:rPr>
                <a:t>COMPANY NAME</a:t>
              </a:r>
              <a:endParaRPr lang="en-US" sz="1400" b="1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223915" y="4208283"/>
              <a:ext cx="144387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223915" y="4309883"/>
              <a:ext cx="11853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74475" y="5124700"/>
              <a:ext cx="295466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>
                  <a:solidFill>
                    <a:schemeClr val="bg1"/>
                  </a:solidFill>
                </a:rPr>
                <a:t>Lorem ipsum dolor sit </a:t>
              </a:r>
              <a:r>
                <a:rPr lang="en-US" sz="1400" b="1" smtClean="0">
                  <a:solidFill>
                    <a:schemeClr val="bg1"/>
                  </a:solidFill>
                </a:rPr>
                <a:t>amet</a:t>
              </a:r>
              <a:r>
                <a:rPr lang="en-US" sz="1400" smtClean="0">
                  <a:solidFill>
                    <a:schemeClr val="bg1"/>
                  </a:solidFill>
                </a:rPr>
                <a:t>, no consectetur </a:t>
              </a:r>
              <a:r>
                <a:rPr lang="en-US" sz="1400">
                  <a:solidFill>
                    <a:schemeClr val="bg1"/>
                  </a:solidFill>
                </a:rPr>
                <a:t>adipiscing elit. </a:t>
              </a:r>
              <a:r>
                <a:rPr lang="en-US" sz="1400" smtClean="0">
                  <a:solidFill>
                    <a:schemeClr val="bg1"/>
                  </a:solidFill>
                </a:rPr>
                <a:t>Netf Quisque </a:t>
              </a:r>
              <a:r>
                <a:rPr lang="en-US" sz="1400">
                  <a:solidFill>
                    <a:schemeClr val="bg1"/>
                  </a:solidFill>
                </a:rPr>
                <a:t>ultrices </a:t>
              </a:r>
              <a:r>
                <a:rPr lang="en-US" sz="1400" smtClean="0">
                  <a:solidFill>
                    <a:schemeClr val="bg1"/>
                  </a:solidFill>
                </a:rPr>
                <a:t>venenatis khanh </a:t>
              </a:r>
              <a:r>
                <a:rPr lang="en-US" sz="1400">
                  <a:solidFill>
                    <a:schemeClr val="bg1"/>
                  </a:solidFill>
                </a:rPr>
                <a:t>ultrices. Duis et lectus </a:t>
              </a:r>
              <a:r>
                <a:rPr lang="en-US" sz="1400" smtClean="0">
                  <a:solidFill>
                    <a:schemeClr val="bg1"/>
                  </a:solidFill>
                </a:rPr>
                <a:t>sapien khan.</a:t>
              </a:r>
              <a:endParaRPr 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083430" y="3429000"/>
            <a:ext cx="3054285" cy="3429000"/>
            <a:chOff x="6083430" y="3429000"/>
            <a:chExt cx="3054285" cy="3429000"/>
          </a:xfrm>
        </p:grpSpPr>
        <p:sp>
          <p:nvSpPr>
            <p:cNvPr id="23" name="Rectangle 22"/>
            <p:cNvSpPr/>
            <p:nvPr/>
          </p:nvSpPr>
          <p:spPr>
            <a:xfrm>
              <a:off x="6083430" y="3429000"/>
              <a:ext cx="3054285" cy="3429000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271965" y="3657600"/>
              <a:ext cx="914400" cy="914400"/>
            </a:xfrm>
            <a:prstGeom prst="rect">
              <a:avLst/>
            </a:prstGeom>
            <a:solidFill>
              <a:schemeClr val="tx1">
                <a:alpha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03"/>
            <p:cNvSpPr>
              <a:spLocks noEditPoints="1"/>
            </p:cNvSpPr>
            <p:nvPr/>
          </p:nvSpPr>
          <p:spPr bwMode="auto">
            <a:xfrm>
              <a:off x="6487001" y="3896072"/>
              <a:ext cx="484328" cy="473385"/>
            </a:xfrm>
            <a:custGeom>
              <a:avLst/>
              <a:gdLst>
                <a:gd name="T0" fmla="*/ 74 w 82"/>
                <a:gd name="T1" fmla="*/ 6 h 80"/>
                <a:gd name="T2" fmla="*/ 67 w 82"/>
                <a:gd name="T3" fmla="*/ 27 h 80"/>
                <a:gd name="T4" fmla="*/ 65 w 82"/>
                <a:gd name="T5" fmla="*/ 30 h 80"/>
                <a:gd name="T6" fmla="*/ 75 w 82"/>
                <a:gd name="T7" fmla="*/ 71 h 80"/>
                <a:gd name="T8" fmla="*/ 66 w 82"/>
                <a:gd name="T9" fmla="*/ 80 h 80"/>
                <a:gd name="T10" fmla="*/ 44 w 82"/>
                <a:gd name="T11" fmla="*/ 50 h 80"/>
                <a:gd name="T12" fmla="*/ 36 w 82"/>
                <a:gd name="T13" fmla="*/ 57 h 80"/>
                <a:gd name="T14" fmla="*/ 39 w 82"/>
                <a:gd name="T15" fmla="*/ 70 h 80"/>
                <a:gd name="T16" fmla="*/ 34 w 82"/>
                <a:gd name="T17" fmla="*/ 75 h 80"/>
                <a:gd name="T18" fmla="*/ 26 w 82"/>
                <a:gd name="T19" fmla="*/ 61 h 80"/>
                <a:gd name="T20" fmla="*/ 21 w 82"/>
                <a:gd name="T21" fmla="*/ 67 h 80"/>
                <a:gd name="T22" fmla="*/ 16 w 82"/>
                <a:gd name="T23" fmla="*/ 62 h 80"/>
                <a:gd name="T24" fmla="*/ 21 w 82"/>
                <a:gd name="T25" fmla="*/ 57 h 80"/>
                <a:gd name="T26" fmla="*/ 7 w 82"/>
                <a:gd name="T27" fmla="*/ 50 h 80"/>
                <a:gd name="T28" fmla="*/ 12 w 82"/>
                <a:gd name="T29" fmla="*/ 44 h 80"/>
                <a:gd name="T30" fmla="*/ 25 w 82"/>
                <a:gd name="T31" fmla="*/ 47 h 80"/>
                <a:gd name="T32" fmla="*/ 32 w 82"/>
                <a:gd name="T33" fmla="*/ 39 h 80"/>
                <a:gd name="T34" fmla="*/ 0 w 82"/>
                <a:gd name="T35" fmla="*/ 18 h 80"/>
                <a:gd name="T36" fmla="*/ 9 w 82"/>
                <a:gd name="T37" fmla="*/ 8 h 80"/>
                <a:gd name="T38" fmla="*/ 51 w 82"/>
                <a:gd name="T39" fmla="*/ 16 h 80"/>
                <a:gd name="T40" fmla="*/ 53 w 82"/>
                <a:gd name="T41" fmla="*/ 13 h 80"/>
                <a:gd name="T42" fmla="*/ 74 w 82"/>
                <a:gd name="T43" fmla="*/ 6 h 80"/>
                <a:gd name="T44" fmla="*/ 82 w 82"/>
                <a:gd name="T45" fmla="*/ 50 h 80"/>
                <a:gd name="T46" fmla="*/ 74 w 82"/>
                <a:gd name="T47" fmla="*/ 42 h 80"/>
                <a:gd name="T48" fmla="*/ 72 w 82"/>
                <a:gd name="T49" fmla="*/ 44 h 80"/>
                <a:gd name="T50" fmla="*/ 76 w 82"/>
                <a:gd name="T51" fmla="*/ 57 h 80"/>
                <a:gd name="T52" fmla="*/ 82 w 82"/>
                <a:gd name="T53" fmla="*/ 50 h 80"/>
                <a:gd name="T54" fmla="*/ 29 w 82"/>
                <a:gd name="T55" fmla="*/ 0 h 80"/>
                <a:gd name="T56" fmla="*/ 23 w 82"/>
                <a:gd name="T57" fmla="*/ 7 h 80"/>
                <a:gd name="T58" fmla="*/ 36 w 82"/>
                <a:gd name="T59" fmla="*/ 10 h 80"/>
                <a:gd name="T60" fmla="*/ 37 w 82"/>
                <a:gd name="T61" fmla="*/ 8 h 80"/>
                <a:gd name="T62" fmla="*/ 29 w 82"/>
                <a:gd name="T6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80">
                  <a:moveTo>
                    <a:pt x="74" y="6"/>
                  </a:moveTo>
                  <a:cubicBezTo>
                    <a:pt x="76" y="15"/>
                    <a:pt x="74" y="21"/>
                    <a:pt x="67" y="27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60" y="5"/>
                    <a:pt x="67" y="4"/>
                    <a:pt x="74" y="6"/>
                  </a:cubicBezTo>
                  <a:close/>
                  <a:moveTo>
                    <a:pt x="82" y="50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82" y="50"/>
                    <a:pt x="82" y="50"/>
                    <a:pt x="82" y="50"/>
                  </a:cubicBezTo>
                  <a:close/>
                  <a:moveTo>
                    <a:pt x="29" y="0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8"/>
                    <a:pt x="37" y="8"/>
                    <a:pt x="37" y="8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10147" y="3638746"/>
              <a:ext cx="18135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PLANE OPTION</a:t>
              </a:r>
            </a:p>
            <a:p>
              <a:r>
                <a:rPr lang="en-US" sz="1400" b="1" smtClean="0">
                  <a:solidFill>
                    <a:schemeClr val="bg1"/>
                  </a:solidFill>
                </a:rPr>
                <a:t>COMPANY NAME</a:t>
              </a:r>
              <a:endParaRPr lang="en-US" sz="1400" b="1">
                <a:solidFill>
                  <a:schemeClr val="bg1"/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7317781" y="4202261"/>
              <a:ext cx="143644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317781" y="4303861"/>
              <a:ext cx="11853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6178632" y="5124698"/>
              <a:ext cx="295466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>
                  <a:solidFill>
                    <a:schemeClr val="bg1"/>
                  </a:solidFill>
                </a:rPr>
                <a:t>Lorem ipsum dolor sit </a:t>
              </a:r>
              <a:r>
                <a:rPr lang="en-US" sz="1400" b="1" smtClean="0">
                  <a:solidFill>
                    <a:schemeClr val="bg1"/>
                  </a:solidFill>
                </a:rPr>
                <a:t>amet</a:t>
              </a:r>
              <a:r>
                <a:rPr lang="en-US" sz="1400" smtClean="0">
                  <a:solidFill>
                    <a:schemeClr val="bg1"/>
                  </a:solidFill>
                </a:rPr>
                <a:t>, no consectetur </a:t>
              </a:r>
              <a:r>
                <a:rPr lang="en-US" sz="1400">
                  <a:solidFill>
                    <a:schemeClr val="bg1"/>
                  </a:solidFill>
                </a:rPr>
                <a:t>adipiscing elit. </a:t>
              </a:r>
              <a:r>
                <a:rPr lang="en-US" sz="1400" smtClean="0">
                  <a:solidFill>
                    <a:schemeClr val="bg1"/>
                  </a:solidFill>
                </a:rPr>
                <a:t>Netf Quisque </a:t>
              </a:r>
              <a:r>
                <a:rPr lang="en-US" sz="1400">
                  <a:solidFill>
                    <a:schemeClr val="bg1"/>
                  </a:solidFill>
                </a:rPr>
                <a:t>ultrices </a:t>
              </a:r>
              <a:r>
                <a:rPr lang="en-US" sz="1400" smtClean="0">
                  <a:solidFill>
                    <a:schemeClr val="bg1"/>
                  </a:solidFill>
                </a:rPr>
                <a:t>venenatis khanh </a:t>
              </a:r>
              <a:r>
                <a:rPr lang="en-US" sz="1400">
                  <a:solidFill>
                    <a:schemeClr val="bg1"/>
                  </a:solidFill>
                </a:rPr>
                <a:t>ultrices. Duis et lectus </a:t>
              </a:r>
              <a:r>
                <a:rPr lang="en-US" sz="1400" smtClean="0">
                  <a:solidFill>
                    <a:schemeClr val="bg1"/>
                  </a:solidFill>
                </a:rPr>
                <a:t>sapien khan.</a:t>
              </a:r>
              <a:endParaRPr 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137715" y="3429000"/>
            <a:ext cx="3054286" cy="3429000"/>
            <a:chOff x="9137715" y="3429000"/>
            <a:chExt cx="3054286" cy="3429000"/>
          </a:xfrm>
        </p:grpSpPr>
        <p:sp>
          <p:nvSpPr>
            <p:cNvPr id="31" name="Rectangle 30"/>
            <p:cNvSpPr/>
            <p:nvPr/>
          </p:nvSpPr>
          <p:spPr>
            <a:xfrm>
              <a:off x="9137715" y="3429000"/>
              <a:ext cx="3054286" cy="3429000"/>
            </a:xfrm>
            <a:prstGeom prst="rect">
              <a:avLst/>
            </a:prstGeom>
            <a:solidFill>
              <a:schemeClr val="accent5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326250" y="3657600"/>
              <a:ext cx="914400" cy="914400"/>
            </a:xfrm>
            <a:prstGeom prst="rect">
              <a:avLst/>
            </a:prstGeom>
            <a:solidFill>
              <a:schemeClr val="tx1">
                <a:alpha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111"/>
            <p:cNvSpPr>
              <a:spLocks noEditPoints="1"/>
            </p:cNvSpPr>
            <p:nvPr/>
          </p:nvSpPr>
          <p:spPr bwMode="auto">
            <a:xfrm>
              <a:off x="9568679" y="3850021"/>
              <a:ext cx="447981" cy="519436"/>
            </a:xfrm>
            <a:custGeom>
              <a:avLst/>
              <a:gdLst>
                <a:gd name="T0" fmla="*/ 4 w 86"/>
                <a:gd name="T1" fmla="*/ 0 h 102"/>
                <a:gd name="T2" fmla="*/ 8 w 86"/>
                <a:gd name="T3" fmla="*/ 10 h 102"/>
                <a:gd name="T4" fmla="*/ 49 w 86"/>
                <a:gd name="T5" fmla="*/ 3 h 102"/>
                <a:gd name="T6" fmla="*/ 52 w 86"/>
                <a:gd name="T7" fmla="*/ 6 h 102"/>
                <a:gd name="T8" fmla="*/ 52 w 86"/>
                <a:gd name="T9" fmla="*/ 13 h 102"/>
                <a:gd name="T10" fmla="*/ 81 w 86"/>
                <a:gd name="T11" fmla="*/ 3 h 102"/>
                <a:gd name="T12" fmla="*/ 86 w 86"/>
                <a:gd name="T13" fmla="*/ 6 h 102"/>
                <a:gd name="T14" fmla="*/ 84 w 86"/>
                <a:gd name="T15" fmla="*/ 60 h 102"/>
                <a:gd name="T16" fmla="*/ 62 w 86"/>
                <a:gd name="T17" fmla="*/ 67 h 102"/>
                <a:gd name="T18" fmla="*/ 36 w 86"/>
                <a:gd name="T19" fmla="*/ 66 h 102"/>
                <a:gd name="T20" fmla="*/ 36 w 86"/>
                <a:gd name="T21" fmla="*/ 66 h 102"/>
                <a:gd name="T22" fmla="*/ 28 w 86"/>
                <a:gd name="T23" fmla="*/ 60 h 102"/>
                <a:gd name="T24" fmla="*/ 8 w 86"/>
                <a:gd name="T25" fmla="*/ 98 h 102"/>
                <a:gd name="T26" fmla="*/ 4 w 86"/>
                <a:gd name="T27" fmla="*/ 102 h 102"/>
                <a:gd name="T28" fmla="*/ 0 w 86"/>
                <a:gd name="T29" fmla="*/ 4 h 102"/>
                <a:gd name="T30" fmla="*/ 52 w 86"/>
                <a:gd name="T31" fmla="*/ 56 h 102"/>
                <a:gd name="T32" fmla="*/ 61 w 86"/>
                <a:gd name="T33" fmla="*/ 61 h 102"/>
                <a:gd name="T34" fmla="*/ 52 w 86"/>
                <a:gd name="T35" fmla="*/ 53 h 102"/>
                <a:gd name="T36" fmla="*/ 52 w 86"/>
                <a:gd name="T37" fmla="*/ 42 h 102"/>
                <a:gd name="T38" fmla="*/ 61 w 86"/>
                <a:gd name="T39" fmla="*/ 28 h 102"/>
                <a:gd name="T40" fmla="*/ 52 w 86"/>
                <a:gd name="T41" fmla="*/ 42 h 102"/>
                <a:gd name="T42" fmla="*/ 61 w 86"/>
                <a:gd name="T43" fmla="*/ 52 h 102"/>
                <a:gd name="T44" fmla="*/ 71 w 86"/>
                <a:gd name="T45" fmla="*/ 37 h 102"/>
                <a:gd name="T46" fmla="*/ 71 w 86"/>
                <a:gd name="T47" fmla="*/ 49 h 102"/>
                <a:gd name="T48" fmla="*/ 79 w 86"/>
                <a:gd name="T49" fmla="*/ 55 h 102"/>
                <a:gd name="T50" fmla="*/ 71 w 86"/>
                <a:gd name="T51" fmla="*/ 49 h 102"/>
                <a:gd name="T52" fmla="*/ 71 w 86"/>
                <a:gd name="T53" fmla="*/ 25 h 102"/>
                <a:gd name="T54" fmla="*/ 80 w 86"/>
                <a:gd name="T55" fmla="*/ 34 h 102"/>
                <a:gd name="T56" fmla="*/ 71 w 86"/>
                <a:gd name="T57" fmla="*/ 25 h 102"/>
                <a:gd name="T58" fmla="*/ 67 w 86"/>
                <a:gd name="T59" fmla="*/ 16 h 102"/>
                <a:gd name="T60" fmla="*/ 61 w 86"/>
                <a:gd name="T61" fmla="*/ 28 h 102"/>
                <a:gd name="T62" fmla="*/ 38 w 86"/>
                <a:gd name="T63" fmla="*/ 30 h 102"/>
                <a:gd name="T64" fmla="*/ 46 w 86"/>
                <a:gd name="T65" fmla="*/ 18 h 102"/>
                <a:gd name="T66" fmla="*/ 38 w 86"/>
                <a:gd name="T67" fmla="*/ 30 h 102"/>
                <a:gd name="T68" fmla="*/ 38 w 86"/>
                <a:gd name="T69" fmla="*/ 42 h 102"/>
                <a:gd name="T70" fmla="*/ 39 w 86"/>
                <a:gd name="T71" fmla="*/ 52 h 102"/>
                <a:gd name="T72" fmla="*/ 44 w 86"/>
                <a:gd name="T73" fmla="*/ 51 h 102"/>
                <a:gd name="T74" fmla="*/ 46 w 86"/>
                <a:gd name="T75" fmla="*/ 48 h 102"/>
                <a:gd name="T76" fmla="*/ 46 w 86"/>
                <a:gd name="T77" fmla="*/ 42 h 102"/>
                <a:gd name="T78" fmla="*/ 38 w 86"/>
                <a:gd name="T79" fmla="*/ 30 h 102"/>
                <a:gd name="T80" fmla="*/ 28 w 86"/>
                <a:gd name="T81" fmla="*/ 43 h 102"/>
                <a:gd name="T82" fmla="*/ 38 w 86"/>
                <a:gd name="T83" fmla="*/ 18 h 102"/>
                <a:gd name="T84" fmla="*/ 28 w 86"/>
                <a:gd name="T85" fmla="*/ 10 h 102"/>
                <a:gd name="T86" fmla="*/ 38 w 86"/>
                <a:gd name="T87" fmla="*/ 18 h 102"/>
                <a:gd name="T88" fmla="*/ 28 w 86"/>
                <a:gd name="T89" fmla="*/ 43 h 102"/>
                <a:gd name="T90" fmla="*/ 18 w 86"/>
                <a:gd name="T91" fmla="*/ 57 h 102"/>
                <a:gd name="T92" fmla="*/ 28 w 86"/>
                <a:gd name="T93" fmla="*/ 54 h 102"/>
                <a:gd name="T94" fmla="*/ 18 w 86"/>
                <a:gd name="T95" fmla="*/ 46 h 102"/>
                <a:gd name="T96" fmla="*/ 9 w 86"/>
                <a:gd name="T97" fmla="*/ 37 h 102"/>
                <a:gd name="T98" fmla="*/ 9 w 86"/>
                <a:gd name="T99" fmla="*/ 49 h 102"/>
                <a:gd name="T100" fmla="*/ 28 w 86"/>
                <a:gd name="T101" fmla="*/ 31 h 102"/>
                <a:gd name="T102" fmla="*/ 18 w 86"/>
                <a:gd name="T103" fmla="*/ 23 h 102"/>
                <a:gd name="T104" fmla="*/ 18 w 86"/>
                <a:gd name="T105" fmla="*/ 23 h 102"/>
                <a:gd name="T106" fmla="*/ 9 w 86"/>
                <a:gd name="T107" fmla="*/ 17 h 102"/>
                <a:gd name="T108" fmla="*/ 18 w 86"/>
                <a:gd name="T109" fmla="*/ 2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" h="102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3" y="7"/>
                    <a:pt x="20" y="6"/>
                    <a:pt x="26" y="4"/>
                  </a:cubicBezTo>
                  <a:cubicBezTo>
                    <a:pt x="34" y="3"/>
                    <a:pt x="42" y="3"/>
                    <a:pt x="49" y="3"/>
                  </a:cubicBezTo>
                  <a:cubicBezTo>
                    <a:pt x="51" y="3"/>
                    <a:pt x="52" y="4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7" y="13"/>
                    <a:pt x="61" y="12"/>
                    <a:pt x="65" y="10"/>
                  </a:cubicBezTo>
                  <a:cubicBezTo>
                    <a:pt x="70" y="9"/>
                    <a:pt x="76" y="6"/>
                    <a:pt x="81" y="3"/>
                  </a:cubicBezTo>
                  <a:cubicBezTo>
                    <a:pt x="83" y="2"/>
                    <a:pt x="85" y="3"/>
                    <a:pt x="86" y="5"/>
                  </a:cubicBezTo>
                  <a:cubicBezTo>
                    <a:pt x="86" y="5"/>
                    <a:pt x="86" y="6"/>
                    <a:pt x="86" y="6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8"/>
                    <a:pt x="85" y="59"/>
                    <a:pt x="84" y="60"/>
                  </a:cubicBezTo>
                  <a:cubicBezTo>
                    <a:pt x="84" y="60"/>
                    <a:pt x="84" y="60"/>
                    <a:pt x="84" y="60"/>
                  </a:cubicBezTo>
                  <a:cubicBezTo>
                    <a:pt x="78" y="64"/>
                    <a:pt x="70" y="66"/>
                    <a:pt x="62" y="67"/>
                  </a:cubicBezTo>
                  <a:cubicBezTo>
                    <a:pt x="55" y="69"/>
                    <a:pt x="47" y="69"/>
                    <a:pt x="39" y="69"/>
                  </a:cubicBezTo>
                  <a:cubicBezTo>
                    <a:pt x="38" y="69"/>
                    <a:pt x="36" y="68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4" y="59"/>
                    <a:pt x="31" y="59"/>
                    <a:pt x="28" y="60"/>
                  </a:cubicBezTo>
                  <a:cubicBezTo>
                    <a:pt x="22" y="62"/>
                    <a:pt x="15" y="65"/>
                    <a:pt x="8" y="68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8" y="100"/>
                    <a:pt x="6" y="102"/>
                    <a:pt x="4" y="102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1" y="102"/>
                    <a:pt x="0" y="100"/>
                    <a:pt x="0" y="9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lose/>
                  <a:moveTo>
                    <a:pt x="52" y="56"/>
                  </a:moveTo>
                  <a:cubicBezTo>
                    <a:pt x="52" y="62"/>
                    <a:pt x="52" y="62"/>
                    <a:pt x="52" y="62"/>
                  </a:cubicBezTo>
                  <a:cubicBezTo>
                    <a:pt x="55" y="62"/>
                    <a:pt x="58" y="62"/>
                    <a:pt x="61" y="6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6"/>
                    <a:pt x="52" y="56"/>
                    <a:pt x="52" y="56"/>
                  </a:cubicBezTo>
                  <a:close/>
                  <a:moveTo>
                    <a:pt x="52" y="42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42"/>
                    <a:pt x="52" y="42"/>
                    <a:pt x="52" y="42"/>
                  </a:cubicBezTo>
                  <a:close/>
                  <a:moveTo>
                    <a:pt x="61" y="40"/>
                  </a:moveTo>
                  <a:cubicBezTo>
                    <a:pt x="61" y="52"/>
                    <a:pt x="61" y="52"/>
                    <a:pt x="61" y="52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61" y="40"/>
                    <a:pt x="61" y="40"/>
                    <a:pt x="61" y="40"/>
                  </a:cubicBezTo>
                  <a:close/>
                  <a:moveTo>
                    <a:pt x="71" y="49"/>
                  </a:moveTo>
                  <a:cubicBezTo>
                    <a:pt x="71" y="59"/>
                    <a:pt x="71" y="59"/>
                    <a:pt x="71" y="59"/>
                  </a:cubicBezTo>
                  <a:cubicBezTo>
                    <a:pt x="74" y="58"/>
                    <a:pt x="77" y="57"/>
                    <a:pt x="79" y="55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71" y="49"/>
                    <a:pt x="71" y="49"/>
                    <a:pt x="71" y="49"/>
                  </a:cubicBezTo>
                  <a:close/>
                  <a:moveTo>
                    <a:pt x="80" y="23"/>
                  </a:moveTo>
                  <a:cubicBezTo>
                    <a:pt x="71" y="25"/>
                    <a:pt x="71" y="25"/>
                    <a:pt x="71" y="25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80" y="34"/>
                    <a:pt x="80" y="34"/>
                    <a:pt x="80" y="34"/>
                  </a:cubicBezTo>
                  <a:cubicBezTo>
                    <a:pt x="80" y="23"/>
                    <a:pt x="80" y="23"/>
                    <a:pt x="80" y="23"/>
                  </a:cubicBezTo>
                  <a:close/>
                  <a:moveTo>
                    <a:pt x="71" y="25"/>
                  </a:moveTo>
                  <a:cubicBezTo>
                    <a:pt x="71" y="15"/>
                    <a:pt x="71" y="15"/>
                    <a:pt x="71" y="15"/>
                  </a:cubicBezTo>
                  <a:cubicBezTo>
                    <a:pt x="70" y="15"/>
                    <a:pt x="68" y="16"/>
                    <a:pt x="67" y="16"/>
                  </a:cubicBezTo>
                  <a:cubicBezTo>
                    <a:pt x="65" y="17"/>
                    <a:pt x="63" y="17"/>
                    <a:pt x="61" y="18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71" y="25"/>
                    <a:pt x="71" y="25"/>
                    <a:pt x="71" y="25"/>
                  </a:cubicBezTo>
                  <a:close/>
                  <a:moveTo>
                    <a:pt x="38" y="30"/>
                  </a:moveTo>
                  <a:cubicBezTo>
                    <a:pt x="46" y="30"/>
                    <a:pt x="46" y="30"/>
                    <a:pt x="46" y="30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30"/>
                    <a:pt x="38" y="30"/>
                    <a:pt x="38" y="30"/>
                  </a:cubicBezTo>
                  <a:close/>
                  <a:moveTo>
                    <a:pt x="46" y="42"/>
                  </a:moveTo>
                  <a:cubicBezTo>
                    <a:pt x="38" y="42"/>
                    <a:pt x="38" y="42"/>
                    <a:pt x="38" y="42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38" y="52"/>
                    <a:pt x="38" y="52"/>
                    <a:pt x="39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41" y="52"/>
                    <a:pt x="42" y="52"/>
                    <a:pt x="44" y="51"/>
                  </a:cubicBezTo>
                  <a:cubicBezTo>
                    <a:pt x="45" y="51"/>
                    <a:pt x="46" y="51"/>
                    <a:pt x="46" y="51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2"/>
                    <a:pt x="46" y="42"/>
                    <a:pt x="46" y="42"/>
                  </a:cubicBezTo>
                  <a:close/>
                  <a:moveTo>
                    <a:pt x="38" y="42"/>
                  </a:moveTo>
                  <a:cubicBezTo>
                    <a:pt x="38" y="30"/>
                    <a:pt x="38" y="30"/>
                    <a:pt x="38" y="30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8" y="42"/>
                    <a:pt x="38" y="42"/>
                    <a:pt x="38" y="42"/>
                  </a:cubicBezTo>
                  <a:close/>
                  <a:moveTo>
                    <a:pt x="38" y="18"/>
                  </a:moveTo>
                  <a:cubicBezTo>
                    <a:pt x="38" y="9"/>
                    <a:pt x="38" y="9"/>
                    <a:pt x="38" y="9"/>
                  </a:cubicBezTo>
                  <a:cubicBezTo>
                    <a:pt x="34" y="10"/>
                    <a:pt x="31" y="10"/>
                    <a:pt x="28" y="1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8" y="18"/>
                    <a:pt x="38" y="18"/>
                    <a:pt x="38" y="18"/>
                  </a:cubicBezTo>
                  <a:close/>
                  <a:moveTo>
                    <a:pt x="28" y="54"/>
                  </a:moveTo>
                  <a:cubicBezTo>
                    <a:pt x="28" y="43"/>
                    <a:pt x="28" y="43"/>
                    <a:pt x="28" y="43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1" y="56"/>
                    <a:pt x="24" y="55"/>
                    <a:pt x="27" y="54"/>
                  </a:cubicBezTo>
                  <a:cubicBezTo>
                    <a:pt x="27" y="54"/>
                    <a:pt x="27" y="54"/>
                    <a:pt x="28" y="54"/>
                  </a:cubicBezTo>
                  <a:close/>
                  <a:moveTo>
                    <a:pt x="9" y="49"/>
                  </a:moveTo>
                  <a:cubicBezTo>
                    <a:pt x="18" y="46"/>
                    <a:pt x="18" y="46"/>
                    <a:pt x="18" y="46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3"/>
                    <a:pt x="9" y="46"/>
                    <a:pt x="9" y="49"/>
                  </a:cubicBezTo>
                  <a:close/>
                  <a:moveTo>
                    <a:pt x="18" y="35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35"/>
                    <a:pt x="18" y="35"/>
                    <a:pt x="18" y="35"/>
                  </a:cubicBezTo>
                  <a:close/>
                  <a:moveTo>
                    <a:pt x="18" y="2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5" y="14"/>
                    <a:pt x="12" y="15"/>
                    <a:pt x="9" y="17"/>
                  </a:cubicBezTo>
                  <a:cubicBezTo>
                    <a:pt x="9" y="20"/>
                    <a:pt x="9" y="22"/>
                    <a:pt x="9" y="25"/>
                  </a:cubicBezTo>
                  <a:lnTo>
                    <a:pt x="1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64432" y="3657600"/>
              <a:ext cx="18135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GOAL OPTION</a:t>
              </a:r>
            </a:p>
            <a:p>
              <a:r>
                <a:rPr lang="en-US" sz="1400" b="1" smtClean="0">
                  <a:solidFill>
                    <a:schemeClr val="bg1"/>
                  </a:solidFill>
                </a:rPr>
                <a:t>COMPANY NAME</a:t>
              </a:r>
              <a:endParaRPr lang="en-US" sz="1400" b="1">
                <a:solidFill>
                  <a:schemeClr val="bg1"/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10366205" y="4202261"/>
              <a:ext cx="143644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0366205" y="4303861"/>
              <a:ext cx="11853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9228503" y="5126821"/>
              <a:ext cx="295466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>
                  <a:solidFill>
                    <a:schemeClr val="bg1"/>
                  </a:solidFill>
                </a:rPr>
                <a:t>Lorem ipsum dolor sit </a:t>
              </a:r>
              <a:r>
                <a:rPr lang="en-US" sz="1400" b="1" smtClean="0">
                  <a:solidFill>
                    <a:schemeClr val="bg1"/>
                  </a:solidFill>
                </a:rPr>
                <a:t>amet</a:t>
              </a:r>
              <a:r>
                <a:rPr lang="en-US" sz="1400" smtClean="0">
                  <a:solidFill>
                    <a:schemeClr val="bg1"/>
                  </a:solidFill>
                </a:rPr>
                <a:t>, no consectetur </a:t>
              </a:r>
              <a:r>
                <a:rPr lang="en-US" sz="1400">
                  <a:solidFill>
                    <a:schemeClr val="bg1"/>
                  </a:solidFill>
                </a:rPr>
                <a:t>adipiscing elit. </a:t>
              </a:r>
              <a:r>
                <a:rPr lang="en-US" sz="1400" smtClean="0">
                  <a:solidFill>
                    <a:schemeClr val="bg1"/>
                  </a:solidFill>
                </a:rPr>
                <a:t>Netf Quisque </a:t>
              </a:r>
              <a:r>
                <a:rPr lang="en-US" sz="1400">
                  <a:solidFill>
                    <a:schemeClr val="bg1"/>
                  </a:solidFill>
                </a:rPr>
                <a:t>ultrices </a:t>
              </a:r>
              <a:r>
                <a:rPr lang="en-US" sz="1400" smtClean="0">
                  <a:solidFill>
                    <a:schemeClr val="bg1"/>
                  </a:solidFill>
                </a:rPr>
                <a:t>venenatis khanh </a:t>
              </a:r>
              <a:r>
                <a:rPr lang="en-US" sz="1400">
                  <a:solidFill>
                    <a:schemeClr val="bg1"/>
                  </a:solidFill>
                </a:rPr>
                <a:t>ultrices. Duis et lectus </a:t>
              </a:r>
              <a:r>
                <a:rPr lang="en-US" sz="1400" smtClean="0">
                  <a:solidFill>
                    <a:schemeClr val="bg1"/>
                  </a:solidFill>
                </a:rPr>
                <a:t>sapien khan.</a:t>
              </a:r>
              <a:endParaRPr 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>
                <a:latin typeface="+mn-lt"/>
              </a:rPr>
              <a:pPr/>
              <a:t>3</a:t>
            </a:fld>
            <a:endParaRPr lang="en-US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3864" y="1749046"/>
            <a:ext cx="105631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chemeClr val="bg2">
                    <a:lumMod val="50000"/>
                  </a:schemeClr>
                </a:solidFill>
              </a:rPr>
              <a:t>Fusce a metus leo. Ut dapibus est quis arcu faucibus sagittis. Duis dapibus ac nulla vitae vestibulum. Phasellus sem neque, viverra a </a:t>
            </a:r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is snow ipsum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</a:rPr>
              <a:t>quis, fermentum iaculis risus. Suspendisse tempus neque sit amet ex finibus vulputate. Phasellus ac convallis ex, vitae egestas mi. Nulla ac sapien at est vehicula porta</a:t>
            </a:r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. Suspendisse tempus neque sit amet ex finibus vulputate phasellus ac convallis.</a:t>
            </a:r>
            <a:endParaRPr lang="en-US" sz="140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357217" y="1143000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509617" y="1244600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icture Placeholder 1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4979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865139" y="5126607"/>
            <a:ext cx="1162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2">
                    <a:lumMod val="50000"/>
                  </a:schemeClr>
                </a:solidFill>
              </a:rPr>
              <a:t>FACEBOOK</a:t>
            </a:r>
            <a:endParaRPr lang="en-US" sz="1400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93335" y="5126607"/>
            <a:ext cx="966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2">
                    <a:lumMod val="50000"/>
                  </a:schemeClr>
                </a:solidFill>
              </a:rPr>
              <a:t>TWITTER</a:t>
            </a:r>
            <a:endParaRPr lang="en-US" sz="1400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03267" y="5126606"/>
            <a:ext cx="1245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2">
                    <a:lumMod val="50000"/>
                  </a:schemeClr>
                </a:solidFill>
              </a:rPr>
              <a:t>INSTAGRAM</a:t>
            </a:r>
            <a:endParaRPr lang="en-US" sz="1400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77560" y="5126606"/>
            <a:ext cx="736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2">
                    <a:lumMod val="50000"/>
                  </a:schemeClr>
                </a:solidFill>
              </a:rPr>
              <a:t>SKYPE</a:t>
            </a:r>
            <a:endParaRPr lang="en-US" sz="1400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40544" y="5444893"/>
            <a:ext cx="2239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2">
                    <a:lumMod val="75000"/>
                  </a:schemeClr>
                </a:solidFill>
                <a:cs typeface="Lato Light"/>
              </a:rPr>
              <a:t>Lorem ipsum dolor sit amet, consectetur adipiscing elit.</a:t>
            </a:r>
            <a:endParaRPr lang="en-US" sz="1200" b="1" dirty="0">
              <a:solidFill>
                <a:schemeClr val="bg2">
                  <a:lumMod val="75000"/>
                </a:schemeClr>
              </a:solidFill>
              <a:cs typeface="Lato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54571" y="5444893"/>
            <a:ext cx="2239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2">
                    <a:lumMod val="75000"/>
                  </a:schemeClr>
                </a:solidFill>
                <a:cs typeface="Lato Light"/>
              </a:rPr>
              <a:t>Lorem ipsum dolor sit amet, consectetur adipiscing elit.</a:t>
            </a:r>
            <a:endParaRPr lang="en-US" sz="1200" b="1" dirty="0">
              <a:solidFill>
                <a:schemeClr val="bg2">
                  <a:lumMod val="75000"/>
                </a:schemeClr>
              </a:solidFill>
              <a:cs typeface="Lato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06348" y="5444893"/>
            <a:ext cx="2239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2">
                    <a:lumMod val="75000"/>
                  </a:schemeClr>
                </a:solidFill>
                <a:cs typeface="Lato Light"/>
              </a:rPr>
              <a:t>Lorem ipsum dolor sit amet, consectetur adipiscing elit.</a:t>
            </a:r>
            <a:endParaRPr lang="en-US" sz="1200" b="1" dirty="0">
              <a:solidFill>
                <a:schemeClr val="bg2">
                  <a:lumMod val="75000"/>
                </a:schemeClr>
              </a:solidFill>
              <a:cs typeface="Lato 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13717" y="5444893"/>
            <a:ext cx="2239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2">
                    <a:lumMod val="75000"/>
                  </a:schemeClr>
                </a:solidFill>
                <a:cs typeface="Lato Light"/>
              </a:rPr>
              <a:t>Lorem ipsum dolor sit amet, consectetur adipiscing elit.</a:t>
            </a:r>
            <a:endParaRPr lang="en-US" sz="1200" b="1" dirty="0">
              <a:solidFill>
                <a:schemeClr val="bg2">
                  <a:lumMod val="75000"/>
                </a:schemeClr>
              </a:solidFill>
              <a:cs typeface="Lato Light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9270066" y="3916271"/>
            <a:ext cx="1032057" cy="1032057"/>
            <a:chOff x="6726025" y="2293070"/>
            <a:chExt cx="348792" cy="348792"/>
          </a:xfrm>
        </p:grpSpPr>
        <p:sp>
          <p:nvSpPr>
            <p:cNvPr id="49" name="Oval 48"/>
            <p:cNvSpPr/>
            <p:nvPr/>
          </p:nvSpPr>
          <p:spPr>
            <a:xfrm>
              <a:off x="6726025" y="2293070"/>
              <a:ext cx="348792" cy="34879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2669" y="2369998"/>
              <a:ext cx="186665" cy="186665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1970844" y="3916272"/>
            <a:ext cx="1032057" cy="1032057"/>
            <a:chOff x="5137609" y="2293070"/>
            <a:chExt cx="348792" cy="348792"/>
          </a:xfrm>
        </p:grpSpPr>
        <p:sp>
          <p:nvSpPr>
            <p:cNvPr id="47" name="Oval 46"/>
            <p:cNvSpPr/>
            <p:nvPr/>
          </p:nvSpPr>
          <p:spPr>
            <a:xfrm>
              <a:off x="5137609" y="2293070"/>
              <a:ext cx="348792" cy="34879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3806" y="2369998"/>
              <a:ext cx="186665" cy="186665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4403918" y="3916272"/>
            <a:ext cx="1032057" cy="1032057"/>
            <a:chOff x="5667081" y="2293070"/>
            <a:chExt cx="348792" cy="348792"/>
          </a:xfrm>
        </p:grpSpPr>
        <p:sp>
          <p:nvSpPr>
            <p:cNvPr id="45" name="Oval 44"/>
            <p:cNvSpPr/>
            <p:nvPr/>
          </p:nvSpPr>
          <p:spPr>
            <a:xfrm>
              <a:off x="5667081" y="2293070"/>
              <a:ext cx="348792" cy="34879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8144" y="2378032"/>
              <a:ext cx="186665" cy="186665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6836992" y="3916272"/>
            <a:ext cx="1032057" cy="1032057"/>
            <a:chOff x="6196553" y="2293070"/>
            <a:chExt cx="348792" cy="348792"/>
          </a:xfrm>
        </p:grpSpPr>
        <p:sp>
          <p:nvSpPr>
            <p:cNvPr id="43" name="Oval 42"/>
            <p:cNvSpPr/>
            <p:nvPr/>
          </p:nvSpPr>
          <p:spPr>
            <a:xfrm>
              <a:off x="6196553" y="2293070"/>
              <a:ext cx="348792" cy="34879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2624" y="2369998"/>
              <a:ext cx="186665" cy="186665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1217931" y="-10231"/>
            <a:ext cx="3682621" cy="3440015"/>
            <a:chOff x="1217931" y="1394950"/>
            <a:chExt cx="3682621" cy="3284148"/>
          </a:xfrm>
        </p:grpSpPr>
        <p:sp>
          <p:nvSpPr>
            <p:cNvPr id="55" name="Rectangle 54"/>
            <p:cNvSpPr/>
            <p:nvPr/>
          </p:nvSpPr>
          <p:spPr>
            <a:xfrm>
              <a:off x="1217931" y="1394950"/>
              <a:ext cx="3155323" cy="32841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395352" y="2228796"/>
              <a:ext cx="267092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121 King St, Melbourne VIC </a:t>
              </a:r>
              <a:r>
                <a:rPr lang="en-US" sz="1400" dirty="0" smtClean="0">
                  <a:solidFill>
                    <a:schemeClr val="bg1"/>
                  </a:solidFill>
                </a:rPr>
                <a:t>3000 </a:t>
              </a:r>
              <a:endParaRPr lang="vi-VN" sz="1400" dirty="0" smtClean="0">
                <a:solidFill>
                  <a:schemeClr val="bg1"/>
                </a:solidFill>
              </a:endParaRPr>
            </a:p>
            <a:p>
              <a:r>
                <a:rPr lang="vi-VN" sz="1400" dirty="0" smtClean="0">
                  <a:solidFill>
                    <a:schemeClr val="bg1"/>
                  </a:solidFill>
                </a:rPr>
                <a:t>A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ustralia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7" name="Text Placeholder 8"/>
            <p:cNvSpPr txBox="1">
              <a:spLocks/>
            </p:cNvSpPr>
            <p:nvPr/>
          </p:nvSpPr>
          <p:spPr>
            <a:xfrm>
              <a:off x="2462152" y="2884140"/>
              <a:ext cx="2438400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buFont typeface="Arial" pitchFamily="34" charset="0"/>
                <a:buNone/>
                <a:defRPr sz="11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buFont typeface="Arial" pitchFamily="34" charset="0"/>
                <a:buChar char="–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buFont typeface="Arial" pitchFamily="34" charset="0"/>
                <a:buChar char="•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buFont typeface="Arial" pitchFamily="34" charset="0"/>
                <a:buChar char="–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buFont typeface="Arial" pitchFamily="34" charset="0"/>
                <a:buChar char="»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JM" sz="11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Arial" pitchFamily="34" charset="0"/>
                </a:rPr>
                <a:t>1.954.123.4567</a:t>
              </a:r>
              <a:endParaRPr kumimoji="0" lang="en-JM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 pitchFamily="34" charset="0"/>
              </a:endParaRPr>
            </a:p>
          </p:txBody>
        </p:sp>
        <p:sp>
          <p:nvSpPr>
            <p:cNvPr id="58" name="Text Placeholder 14"/>
            <p:cNvSpPr txBox="1">
              <a:spLocks/>
            </p:cNvSpPr>
            <p:nvPr/>
          </p:nvSpPr>
          <p:spPr>
            <a:xfrm>
              <a:off x="1356715" y="2884140"/>
              <a:ext cx="990600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r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buFont typeface="Arial" pitchFamily="34" charset="0"/>
                <a:buNone/>
                <a:defRPr sz="1400" kern="1200">
                  <a:solidFill>
                    <a:srgbClr val="0070C0"/>
                  </a:solidFill>
                  <a:latin typeface="Bebas Neue" pitchFamily="34" charset="0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buFont typeface="Arial" pitchFamily="34" charset="0"/>
                <a:buChar char="–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buFont typeface="Arial" pitchFamily="34" charset="0"/>
                <a:buChar char="•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buFont typeface="Arial" pitchFamily="34" charset="0"/>
                <a:buChar char="–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buFont typeface="Arial" pitchFamily="34" charset="0"/>
                <a:buChar char="»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marR="0" lvl="0" indent="-342900" algn="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JM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Arial" pitchFamily="34" charset="0"/>
                </a:rPr>
                <a:t>TELEPHONE:</a:t>
              </a:r>
              <a:endParaRPr kumimoji="0" lang="en-JM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 pitchFamily="34" charset="0"/>
              </a:endParaRPr>
            </a:p>
          </p:txBody>
        </p:sp>
        <p:sp>
          <p:nvSpPr>
            <p:cNvPr id="59" name="Text Placeholder 9"/>
            <p:cNvSpPr txBox="1">
              <a:spLocks/>
            </p:cNvSpPr>
            <p:nvPr/>
          </p:nvSpPr>
          <p:spPr>
            <a:xfrm>
              <a:off x="1395352" y="3120578"/>
              <a:ext cx="2743200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buFont typeface="Arial" pitchFamily="34" charset="0"/>
                <a:buNone/>
                <a:defRPr sz="11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buFont typeface="Arial" pitchFamily="34" charset="0"/>
                <a:buChar char="–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buFont typeface="Arial" pitchFamily="34" charset="0"/>
                <a:buChar char="•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buFont typeface="Arial" pitchFamily="34" charset="0"/>
                <a:buChar char="–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buFont typeface="Arial" pitchFamily="34" charset="0"/>
                <a:buChar char="»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JM" sz="11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Arial" pitchFamily="34" charset="0"/>
                </a:rPr>
                <a:t>www.facebook.com/youfacebook</a:t>
              </a:r>
              <a:endParaRPr kumimoji="0" lang="en-JM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 pitchFamily="34" charset="0"/>
              </a:endParaRPr>
            </a:p>
          </p:txBody>
        </p:sp>
        <p:sp>
          <p:nvSpPr>
            <p:cNvPr id="60" name="Text Placeholder 10"/>
            <p:cNvSpPr txBox="1">
              <a:spLocks/>
            </p:cNvSpPr>
            <p:nvPr/>
          </p:nvSpPr>
          <p:spPr>
            <a:xfrm>
              <a:off x="1395352" y="3413093"/>
              <a:ext cx="2743200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buFont typeface="Arial" pitchFamily="34" charset="0"/>
                <a:buNone/>
                <a:defRPr sz="11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buFont typeface="Arial" pitchFamily="34" charset="0"/>
                <a:buChar char="–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buFont typeface="Arial" pitchFamily="34" charset="0"/>
                <a:buChar char="•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buFont typeface="Arial" pitchFamily="34" charset="0"/>
                <a:buChar char="–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buFont typeface="Arial" pitchFamily="34" charset="0"/>
                <a:buChar char="»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JM" sz="11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Arial" pitchFamily="34" charset="0"/>
                </a:rPr>
                <a:t>@yourtweet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en-JM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 pitchFamily="34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1481070" y="2752017"/>
              <a:ext cx="244698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1395352" y="3788832"/>
              <a:ext cx="2709561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chemeClr val="bg1"/>
                  </a:solidFill>
                </a:rPr>
                <a:t>Lorem ipsum dolor sit amet, consectetur adipiscing elit. Quisque ultrices venenatis ultrices. 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483801" y="429540"/>
            <a:ext cx="2164622" cy="369076"/>
          </a:xfrm>
          <a:prstGeom prst="rect">
            <a:avLst/>
          </a:prstGeom>
          <a:noFill/>
        </p:spPr>
        <p:txBody>
          <a:bodyPr wrap="none" lIns="36000" tIns="46800" rIns="36000" bIns="4680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600" b="1" smtClean="0">
                <a:solidFill>
                  <a:schemeClr val="bg1"/>
                </a:solidFill>
                <a:latin typeface="+mj-lt"/>
              </a:rPr>
              <a:t>CONTACT COMPANY</a:t>
            </a:r>
            <a:endParaRPr lang="en-US" sz="16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>
              <a:alpha val="14000"/>
            </a:schemeClr>
          </a:solidFill>
          <a:ln w="571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7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0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100"/>
                            </p:stCondLst>
                            <p:childTnLst>
                              <p:par>
                                <p:cTn id="3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600"/>
                            </p:stCondLst>
                            <p:childTnLst>
                              <p:par>
                                <p:cTn id="3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600"/>
                            </p:stCondLst>
                            <p:childTnLst>
                              <p:par>
                                <p:cTn id="4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100"/>
                            </p:stCondLst>
                            <p:childTnLst>
                              <p:par>
                                <p:cTn id="5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946403" y="2570477"/>
            <a:ext cx="2195616" cy="2195616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319853" y="3928970"/>
            <a:ext cx="969860" cy="96986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38200" y="5821013"/>
            <a:ext cx="23694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400">
                <a:solidFill>
                  <a:schemeClr val="bg2">
                    <a:lumMod val="50000"/>
                  </a:schemeClr>
                </a:solidFill>
              </a:rPr>
              <a:t>Lorem ipsum dolor sit amet, consectetur adipiscing elit</a:t>
            </a:r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sz="1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75477" y="5069840"/>
            <a:ext cx="1631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accent2"/>
                </a:solidFill>
              </a:rPr>
              <a:t>MARKETING</a:t>
            </a:r>
            <a:r>
              <a:rPr lang="vi-VN" sz="1400" b="1" smtClean="0">
                <a:solidFill>
                  <a:schemeClr val="accent2"/>
                </a:solidFill>
              </a:rPr>
              <a:t> </a:t>
            </a:r>
            <a:r>
              <a:rPr lang="en-US" sz="1400" b="1" smtClean="0">
                <a:solidFill>
                  <a:schemeClr val="accent2"/>
                </a:solidFill>
              </a:rPr>
              <a:t>STRATEGY</a:t>
            </a:r>
            <a:endParaRPr lang="en-US" sz="1400" b="1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68362" y="1958380"/>
            <a:ext cx="2195616" cy="2195616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60763" y="3326300"/>
            <a:ext cx="969860" cy="96986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474024" y="5234994"/>
            <a:ext cx="23694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400">
                <a:solidFill>
                  <a:schemeClr val="bg2">
                    <a:lumMod val="50000"/>
                  </a:schemeClr>
                </a:solidFill>
              </a:rPr>
              <a:t>Lorem ipsum dolor sit amet, consectetur adipiscing elit</a:t>
            </a:r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sz="1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84919" y="4438891"/>
            <a:ext cx="1675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accent4"/>
                </a:solidFill>
              </a:rPr>
              <a:t>CREATIVE</a:t>
            </a:r>
            <a:r>
              <a:rPr lang="vi-VN" sz="1400" b="1" smtClean="0">
                <a:solidFill>
                  <a:schemeClr val="accent4"/>
                </a:solidFill>
              </a:rPr>
              <a:t> </a:t>
            </a:r>
            <a:r>
              <a:rPr lang="vi-VN" sz="1400" b="1">
                <a:solidFill>
                  <a:schemeClr val="accent4"/>
                </a:solidFill>
              </a:rPr>
              <a:t>SOLUTIONS</a:t>
            </a:r>
            <a:endParaRPr lang="en-US" sz="1400" b="1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185674" y="4017130"/>
            <a:ext cx="1631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accent5"/>
                </a:solidFill>
              </a:rPr>
              <a:t>BOOKING</a:t>
            </a:r>
            <a:r>
              <a:rPr lang="vi-VN" sz="1400" b="1" smtClean="0">
                <a:solidFill>
                  <a:schemeClr val="accent5"/>
                </a:solidFill>
              </a:rPr>
              <a:t> </a:t>
            </a:r>
            <a:r>
              <a:rPr lang="en-US" sz="1400" b="1" smtClean="0">
                <a:solidFill>
                  <a:schemeClr val="accent5"/>
                </a:solidFill>
              </a:rPr>
              <a:t>&amp; TRAFFIC</a:t>
            </a:r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23814" y="4874585"/>
            <a:ext cx="23694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400">
                <a:solidFill>
                  <a:schemeClr val="bg2">
                    <a:lumMod val="50000"/>
                  </a:schemeClr>
                </a:solidFill>
              </a:rPr>
              <a:t>Lorem ipsum dolor sit amet, consectetur adipiscing elit</a:t>
            </a:r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sz="1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337220" y="1568269"/>
            <a:ext cx="2195616" cy="2195616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704588" y="2917335"/>
            <a:ext cx="969860" cy="96986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4569186" y="4462469"/>
            <a:ext cx="737023" cy="737023"/>
            <a:chOff x="4569186" y="4462469"/>
            <a:chExt cx="737023" cy="737023"/>
          </a:xfrm>
        </p:grpSpPr>
        <p:sp>
          <p:nvSpPr>
            <p:cNvPr id="41" name="Rectangle 40"/>
            <p:cNvSpPr/>
            <p:nvPr/>
          </p:nvSpPr>
          <p:spPr>
            <a:xfrm>
              <a:off x="4569186" y="4462469"/>
              <a:ext cx="737023" cy="73702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accent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147"/>
            <p:cNvSpPr>
              <a:spLocks noEditPoints="1"/>
            </p:cNvSpPr>
            <p:nvPr/>
          </p:nvSpPr>
          <p:spPr bwMode="auto">
            <a:xfrm>
              <a:off x="4778678" y="4587078"/>
              <a:ext cx="305910" cy="48313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33974" y="5074565"/>
            <a:ext cx="737023" cy="737023"/>
            <a:chOff x="933974" y="5074565"/>
            <a:chExt cx="737023" cy="737023"/>
          </a:xfrm>
        </p:grpSpPr>
        <p:sp>
          <p:nvSpPr>
            <p:cNvPr id="44" name="Rectangle 43"/>
            <p:cNvSpPr/>
            <p:nvPr/>
          </p:nvSpPr>
          <p:spPr>
            <a:xfrm>
              <a:off x="933974" y="5074565"/>
              <a:ext cx="737023" cy="73702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159"/>
            <p:cNvSpPr>
              <a:spLocks noEditPoints="1"/>
            </p:cNvSpPr>
            <p:nvPr/>
          </p:nvSpPr>
          <p:spPr bwMode="auto">
            <a:xfrm>
              <a:off x="1090488" y="5231047"/>
              <a:ext cx="415618" cy="424057"/>
            </a:xfrm>
            <a:custGeom>
              <a:avLst/>
              <a:gdLst>
                <a:gd name="T0" fmla="*/ 87 w 91"/>
                <a:gd name="T1" fmla="*/ 39 h 93"/>
                <a:gd name="T2" fmla="*/ 91 w 91"/>
                <a:gd name="T3" fmla="*/ 46 h 93"/>
                <a:gd name="T4" fmla="*/ 91 w 91"/>
                <a:gd name="T5" fmla="*/ 83 h 93"/>
                <a:gd name="T6" fmla="*/ 81 w 91"/>
                <a:gd name="T7" fmla="*/ 93 h 93"/>
                <a:gd name="T8" fmla="*/ 10 w 91"/>
                <a:gd name="T9" fmla="*/ 93 h 93"/>
                <a:gd name="T10" fmla="*/ 0 w 91"/>
                <a:gd name="T11" fmla="*/ 83 h 93"/>
                <a:gd name="T12" fmla="*/ 0 w 91"/>
                <a:gd name="T13" fmla="*/ 46 h 93"/>
                <a:gd name="T14" fmla="*/ 3 w 91"/>
                <a:gd name="T15" fmla="*/ 40 h 93"/>
                <a:gd name="T16" fmla="*/ 3 w 91"/>
                <a:gd name="T17" fmla="*/ 40 h 93"/>
                <a:gd name="T18" fmla="*/ 3 w 91"/>
                <a:gd name="T19" fmla="*/ 40 h 93"/>
                <a:gd name="T20" fmla="*/ 3 w 91"/>
                <a:gd name="T21" fmla="*/ 39 h 93"/>
                <a:gd name="T22" fmla="*/ 40 w 91"/>
                <a:gd name="T23" fmla="*/ 3 h 93"/>
                <a:gd name="T24" fmla="*/ 51 w 91"/>
                <a:gd name="T25" fmla="*/ 3 h 93"/>
                <a:gd name="T26" fmla="*/ 87 w 91"/>
                <a:gd name="T27" fmla="*/ 39 h 93"/>
                <a:gd name="T28" fmla="*/ 16 w 91"/>
                <a:gd name="T29" fmla="*/ 30 h 93"/>
                <a:gd name="T30" fmla="*/ 16 w 91"/>
                <a:gd name="T31" fmla="*/ 52 h 93"/>
                <a:gd name="T32" fmla="*/ 46 w 91"/>
                <a:gd name="T33" fmla="*/ 75 h 93"/>
                <a:gd name="T34" fmla="*/ 73 w 91"/>
                <a:gd name="T35" fmla="*/ 54 h 93"/>
                <a:gd name="T36" fmla="*/ 73 w 91"/>
                <a:gd name="T37" fmla="*/ 30 h 93"/>
                <a:gd name="T38" fmla="*/ 16 w 91"/>
                <a:gd name="T39" fmla="*/ 30 h 93"/>
                <a:gd name="T40" fmla="*/ 26 w 91"/>
                <a:gd name="T41" fmla="*/ 35 h 93"/>
                <a:gd name="T42" fmla="*/ 26 w 91"/>
                <a:gd name="T43" fmla="*/ 39 h 93"/>
                <a:gd name="T44" fmla="*/ 64 w 91"/>
                <a:gd name="T45" fmla="*/ 39 h 93"/>
                <a:gd name="T46" fmla="*/ 64 w 91"/>
                <a:gd name="T47" fmla="*/ 35 h 93"/>
                <a:gd name="T48" fmla="*/ 26 w 91"/>
                <a:gd name="T49" fmla="*/ 35 h 93"/>
                <a:gd name="T50" fmla="*/ 26 w 91"/>
                <a:gd name="T51" fmla="*/ 51 h 93"/>
                <a:gd name="T52" fmla="*/ 26 w 91"/>
                <a:gd name="T53" fmla="*/ 55 h 93"/>
                <a:gd name="T54" fmla="*/ 64 w 91"/>
                <a:gd name="T55" fmla="*/ 55 h 93"/>
                <a:gd name="T56" fmla="*/ 64 w 91"/>
                <a:gd name="T57" fmla="*/ 51 h 93"/>
                <a:gd name="T58" fmla="*/ 26 w 91"/>
                <a:gd name="T59" fmla="*/ 51 h 93"/>
                <a:gd name="T60" fmla="*/ 26 w 91"/>
                <a:gd name="T61" fmla="*/ 43 h 93"/>
                <a:gd name="T62" fmla="*/ 26 w 91"/>
                <a:gd name="T63" fmla="*/ 47 h 93"/>
                <a:gd name="T64" fmla="*/ 64 w 91"/>
                <a:gd name="T65" fmla="*/ 47 h 93"/>
                <a:gd name="T66" fmla="*/ 64 w 91"/>
                <a:gd name="T67" fmla="*/ 43 h 93"/>
                <a:gd name="T68" fmla="*/ 26 w 91"/>
                <a:gd name="T69" fmla="*/ 43 h 93"/>
                <a:gd name="T70" fmla="*/ 10 w 91"/>
                <a:gd name="T71" fmla="*/ 87 h 93"/>
                <a:gd name="T72" fmla="*/ 28 w 91"/>
                <a:gd name="T73" fmla="*/ 70 h 93"/>
                <a:gd name="T74" fmla="*/ 28 w 91"/>
                <a:gd name="T75" fmla="*/ 67 h 93"/>
                <a:gd name="T76" fmla="*/ 26 w 91"/>
                <a:gd name="T77" fmla="*/ 67 h 93"/>
                <a:gd name="T78" fmla="*/ 8 w 91"/>
                <a:gd name="T79" fmla="*/ 84 h 93"/>
                <a:gd name="T80" fmla="*/ 8 w 91"/>
                <a:gd name="T81" fmla="*/ 87 h 93"/>
                <a:gd name="T82" fmla="*/ 10 w 91"/>
                <a:gd name="T83" fmla="*/ 87 h 93"/>
                <a:gd name="T84" fmla="*/ 85 w 91"/>
                <a:gd name="T85" fmla="*/ 84 h 93"/>
                <a:gd name="T86" fmla="*/ 67 w 91"/>
                <a:gd name="T87" fmla="*/ 67 h 93"/>
                <a:gd name="T88" fmla="*/ 64 w 91"/>
                <a:gd name="T89" fmla="*/ 67 h 93"/>
                <a:gd name="T90" fmla="*/ 64 w 91"/>
                <a:gd name="T91" fmla="*/ 70 h 93"/>
                <a:gd name="T92" fmla="*/ 82 w 91"/>
                <a:gd name="T93" fmla="*/ 87 h 93"/>
                <a:gd name="T94" fmla="*/ 85 w 91"/>
                <a:gd name="T95" fmla="*/ 87 h 93"/>
                <a:gd name="T96" fmla="*/ 85 w 91"/>
                <a:gd name="T97" fmla="*/ 8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" h="93">
                  <a:moveTo>
                    <a:pt x="87" y="39"/>
                  </a:moveTo>
                  <a:cubicBezTo>
                    <a:pt x="89" y="40"/>
                    <a:pt x="91" y="43"/>
                    <a:pt x="91" y="46"/>
                  </a:cubicBezTo>
                  <a:cubicBezTo>
                    <a:pt x="91" y="83"/>
                    <a:pt x="91" y="83"/>
                    <a:pt x="91" y="83"/>
                  </a:cubicBezTo>
                  <a:cubicBezTo>
                    <a:pt x="91" y="89"/>
                    <a:pt x="86" y="93"/>
                    <a:pt x="81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5" y="93"/>
                    <a:pt x="0" y="89"/>
                    <a:pt x="0" y="83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4"/>
                    <a:pt x="1" y="41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39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3" y="0"/>
                    <a:pt x="47" y="0"/>
                    <a:pt x="51" y="3"/>
                  </a:cubicBezTo>
                  <a:cubicBezTo>
                    <a:pt x="87" y="39"/>
                    <a:pt x="87" y="39"/>
                    <a:pt x="87" y="39"/>
                  </a:cubicBezTo>
                  <a:close/>
                  <a:moveTo>
                    <a:pt x="16" y="30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16" y="30"/>
                    <a:pt x="16" y="30"/>
                    <a:pt x="16" y="30"/>
                  </a:cubicBezTo>
                  <a:close/>
                  <a:moveTo>
                    <a:pt x="26" y="35"/>
                  </a:moveTo>
                  <a:cubicBezTo>
                    <a:pt x="26" y="39"/>
                    <a:pt x="26" y="39"/>
                    <a:pt x="26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26" y="35"/>
                    <a:pt x="26" y="35"/>
                    <a:pt x="26" y="35"/>
                  </a:cubicBezTo>
                  <a:close/>
                  <a:moveTo>
                    <a:pt x="26" y="51"/>
                  </a:moveTo>
                  <a:cubicBezTo>
                    <a:pt x="26" y="55"/>
                    <a:pt x="26" y="55"/>
                    <a:pt x="26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6" y="43"/>
                  </a:moveTo>
                  <a:cubicBezTo>
                    <a:pt x="26" y="47"/>
                    <a:pt x="26" y="47"/>
                    <a:pt x="26" y="47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26" y="43"/>
                    <a:pt x="26" y="43"/>
                    <a:pt x="26" y="43"/>
                  </a:cubicBezTo>
                  <a:close/>
                  <a:moveTo>
                    <a:pt x="10" y="87"/>
                  </a:moveTo>
                  <a:cubicBezTo>
                    <a:pt x="28" y="70"/>
                    <a:pt x="28" y="70"/>
                    <a:pt x="28" y="70"/>
                  </a:cubicBezTo>
                  <a:cubicBezTo>
                    <a:pt x="29" y="69"/>
                    <a:pt x="29" y="68"/>
                    <a:pt x="28" y="67"/>
                  </a:cubicBezTo>
                  <a:cubicBezTo>
                    <a:pt x="28" y="66"/>
                    <a:pt x="27" y="66"/>
                    <a:pt x="26" y="67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7" y="85"/>
                    <a:pt x="7" y="86"/>
                    <a:pt x="8" y="87"/>
                  </a:cubicBezTo>
                  <a:cubicBezTo>
                    <a:pt x="8" y="88"/>
                    <a:pt x="10" y="88"/>
                    <a:pt x="10" y="87"/>
                  </a:cubicBezTo>
                  <a:close/>
                  <a:moveTo>
                    <a:pt x="85" y="84"/>
                  </a:moveTo>
                  <a:cubicBezTo>
                    <a:pt x="67" y="67"/>
                    <a:pt x="67" y="67"/>
                    <a:pt x="67" y="67"/>
                  </a:cubicBezTo>
                  <a:cubicBezTo>
                    <a:pt x="66" y="66"/>
                    <a:pt x="65" y="66"/>
                    <a:pt x="64" y="67"/>
                  </a:cubicBezTo>
                  <a:cubicBezTo>
                    <a:pt x="63" y="68"/>
                    <a:pt x="63" y="69"/>
                    <a:pt x="64" y="70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83" y="88"/>
                    <a:pt x="84" y="88"/>
                    <a:pt x="85" y="87"/>
                  </a:cubicBezTo>
                  <a:cubicBezTo>
                    <a:pt x="85" y="86"/>
                    <a:pt x="85" y="85"/>
                    <a:pt x="85" y="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419588" y="4091620"/>
            <a:ext cx="737023" cy="737023"/>
            <a:chOff x="8419588" y="4091620"/>
            <a:chExt cx="737023" cy="737023"/>
          </a:xfrm>
        </p:grpSpPr>
        <p:sp>
          <p:nvSpPr>
            <p:cNvPr id="47" name="Rectangle 46"/>
            <p:cNvSpPr/>
            <p:nvPr/>
          </p:nvSpPr>
          <p:spPr>
            <a:xfrm>
              <a:off x="8419588" y="4091620"/>
              <a:ext cx="737023" cy="73702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203"/>
            <p:cNvSpPr>
              <a:spLocks noEditPoints="1"/>
            </p:cNvSpPr>
            <p:nvPr/>
          </p:nvSpPr>
          <p:spPr bwMode="auto">
            <a:xfrm>
              <a:off x="8601388" y="4296054"/>
              <a:ext cx="373422" cy="364985"/>
            </a:xfrm>
            <a:custGeom>
              <a:avLst/>
              <a:gdLst>
                <a:gd name="T0" fmla="*/ 74 w 82"/>
                <a:gd name="T1" fmla="*/ 6 h 80"/>
                <a:gd name="T2" fmla="*/ 67 w 82"/>
                <a:gd name="T3" fmla="*/ 27 h 80"/>
                <a:gd name="T4" fmla="*/ 65 w 82"/>
                <a:gd name="T5" fmla="*/ 30 h 80"/>
                <a:gd name="T6" fmla="*/ 75 w 82"/>
                <a:gd name="T7" fmla="*/ 71 h 80"/>
                <a:gd name="T8" fmla="*/ 66 w 82"/>
                <a:gd name="T9" fmla="*/ 80 h 80"/>
                <a:gd name="T10" fmla="*/ 44 w 82"/>
                <a:gd name="T11" fmla="*/ 50 h 80"/>
                <a:gd name="T12" fmla="*/ 36 w 82"/>
                <a:gd name="T13" fmla="*/ 57 h 80"/>
                <a:gd name="T14" fmla="*/ 39 w 82"/>
                <a:gd name="T15" fmla="*/ 70 h 80"/>
                <a:gd name="T16" fmla="*/ 34 w 82"/>
                <a:gd name="T17" fmla="*/ 75 h 80"/>
                <a:gd name="T18" fmla="*/ 26 w 82"/>
                <a:gd name="T19" fmla="*/ 61 h 80"/>
                <a:gd name="T20" fmla="*/ 21 w 82"/>
                <a:gd name="T21" fmla="*/ 67 h 80"/>
                <a:gd name="T22" fmla="*/ 16 w 82"/>
                <a:gd name="T23" fmla="*/ 62 h 80"/>
                <a:gd name="T24" fmla="*/ 21 w 82"/>
                <a:gd name="T25" fmla="*/ 57 h 80"/>
                <a:gd name="T26" fmla="*/ 7 w 82"/>
                <a:gd name="T27" fmla="*/ 50 h 80"/>
                <a:gd name="T28" fmla="*/ 12 w 82"/>
                <a:gd name="T29" fmla="*/ 44 h 80"/>
                <a:gd name="T30" fmla="*/ 25 w 82"/>
                <a:gd name="T31" fmla="*/ 47 h 80"/>
                <a:gd name="T32" fmla="*/ 32 w 82"/>
                <a:gd name="T33" fmla="*/ 39 h 80"/>
                <a:gd name="T34" fmla="*/ 0 w 82"/>
                <a:gd name="T35" fmla="*/ 18 h 80"/>
                <a:gd name="T36" fmla="*/ 9 w 82"/>
                <a:gd name="T37" fmla="*/ 8 h 80"/>
                <a:gd name="T38" fmla="*/ 51 w 82"/>
                <a:gd name="T39" fmla="*/ 16 h 80"/>
                <a:gd name="T40" fmla="*/ 53 w 82"/>
                <a:gd name="T41" fmla="*/ 13 h 80"/>
                <a:gd name="T42" fmla="*/ 74 w 82"/>
                <a:gd name="T43" fmla="*/ 6 h 80"/>
                <a:gd name="T44" fmla="*/ 82 w 82"/>
                <a:gd name="T45" fmla="*/ 50 h 80"/>
                <a:gd name="T46" fmla="*/ 74 w 82"/>
                <a:gd name="T47" fmla="*/ 42 h 80"/>
                <a:gd name="T48" fmla="*/ 72 w 82"/>
                <a:gd name="T49" fmla="*/ 44 h 80"/>
                <a:gd name="T50" fmla="*/ 76 w 82"/>
                <a:gd name="T51" fmla="*/ 57 h 80"/>
                <a:gd name="T52" fmla="*/ 82 w 82"/>
                <a:gd name="T53" fmla="*/ 50 h 80"/>
                <a:gd name="T54" fmla="*/ 29 w 82"/>
                <a:gd name="T55" fmla="*/ 0 h 80"/>
                <a:gd name="T56" fmla="*/ 23 w 82"/>
                <a:gd name="T57" fmla="*/ 7 h 80"/>
                <a:gd name="T58" fmla="*/ 36 w 82"/>
                <a:gd name="T59" fmla="*/ 10 h 80"/>
                <a:gd name="T60" fmla="*/ 37 w 82"/>
                <a:gd name="T61" fmla="*/ 8 h 80"/>
                <a:gd name="T62" fmla="*/ 29 w 82"/>
                <a:gd name="T6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80">
                  <a:moveTo>
                    <a:pt x="74" y="6"/>
                  </a:moveTo>
                  <a:cubicBezTo>
                    <a:pt x="76" y="15"/>
                    <a:pt x="74" y="21"/>
                    <a:pt x="67" y="27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60" y="5"/>
                    <a:pt x="67" y="4"/>
                    <a:pt x="74" y="6"/>
                  </a:cubicBezTo>
                  <a:close/>
                  <a:moveTo>
                    <a:pt x="82" y="50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82" y="50"/>
                    <a:pt x="82" y="50"/>
                    <a:pt x="82" y="50"/>
                  </a:cubicBezTo>
                  <a:close/>
                  <a:moveTo>
                    <a:pt x="29" y="0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8"/>
                    <a:pt x="37" y="8"/>
                    <a:pt x="37" y="8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Meet The </a:t>
            </a:r>
            <a:r>
              <a:rPr lang="en-US" smtClean="0">
                <a:solidFill>
                  <a:schemeClr val="accent1"/>
                </a:solidFill>
              </a:rPr>
              <a:t>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>
                <a:latin typeface="+mn-lt"/>
              </a:rPr>
              <a:pPr/>
              <a:t>4</a:t>
            </a:fld>
            <a:endParaRPr lang="en-US">
              <a:latin typeface="+mn-lt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913440" y="1143000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913440" y="1244600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22283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4" grpId="0"/>
      <p:bldP spid="35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" t="771" r="3906" b="1485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4265811"/>
            <a:ext cx="12192000" cy="2592189"/>
          </a:xfrm>
          <a:prstGeom prst="rect">
            <a:avLst/>
          </a:prstGeom>
          <a:gradFill>
            <a:gsLst>
              <a:gs pos="39998">
                <a:srgbClr val="FFFFFF">
                  <a:alpha val="88000"/>
                </a:srgbClr>
              </a:gs>
              <a:gs pos="25000">
                <a:srgbClr val="FFFFFF">
                  <a:alpha val="75000"/>
                </a:srgbClr>
              </a:gs>
              <a:gs pos="62000">
                <a:srgbClr val="FFFFFF">
                  <a:alpha val="95000"/>
                </a:srgbClr>
              </a:gs>
              <a:gs pos="0">
                <a:schemeClr val="bg1">
                  <a:alpha val="32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37505" y="4265811"/>
            <a:ext cx="1873083" cy="801374"/>
            <a:chOff x="9048334" y="3911920"/>
            <a:chExt cx="1873083" cy="801374"/>
          </a:xfrm>
        </p:grpSpPr>
        <p:sp>
          <p:nvSpPr>
            <p:cNvPr id="10" name="Rectangle 9"/>
            <p:cNvSpPr/>
            <p:nvPr/>
          </p:nvSpPr>
          <p:spPr>
            <a:xfrm>
              <a:off x="9270583" y="3911920"/>
              <a:ext cx="142859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smtClean="0">
                  <a:solidFill>
                    <a:schemeClr val="accent1"/>
                  </a:solidFill>
                </a:rPr>
                <a:t>Senena Smith</a:t>
              </a:r>
              <a:endParaRPr lang="en-US" sz="1600" b="1">
                <a:solidFill>
                  <a:schemeClr val="accent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9048334" y="4333283"/>
              <a:ext cx="1873083" cy="38001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381000" dist="76200" dir="5400000" algn="ctr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MARKETING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233524" y="4265811"/>
            <a:ext cx="1873083" cy="801374"/>
            <a:chOff x="9048334" y="3911920"/>
            <a:chExt cx="1873083" cy="801374"/>
          </a:xfrm>
        </p:grpSpPr>
        <p:sp>
          <p:nvSpPr>
            <p:cNvPr id="13" name="Rectangle 12"/>
            <p:cNvSpPr/>
            <p:nvPr/>
          </p:nvSpPr>
          <p:spPr>
            <a:xfrm>
              <a:off x="9372370" y="3911920"/>
              <a:ext cx="122501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smtClean="0">
                  <a:solidFill>
                    <a:schemeClr val="accent3"/>
                  </a:solidFill>
                </a:rPr>
                <a:t>Alexis John</a:t>
              </a:r>
              <a:endParaRPr lang="en-US" sz="1600" b="1">
                <a:solidFill>
                  <a:schemeClr val="accent3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9048334" y="4333283"/>
              <a:ext cx="1873083" cy="38001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>
              <a:outerShdw blurRad="381000" dist="76200" dir="5400000" algn="t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WEB DESIGNER</a:t>
              </a:r>
              <a:endParaRPr lang="en-US" sz="14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375965" y="4265811"/>
            <a:ext cx="1873083" cy="801374"/>
            <a:chOff x="9048334" y="3911920"/>
            <a:chExt cx="1873083" cy="801374"/>
          </a:xfrm>
        </p:grpSpPr>
        <p:sp>
          <p:nvSpPr>
            <p:cNvPr id="16" name="Rectangle 15"/>
            <p:cNvSpPr/>
            <p:nvPr/>
          </p:nvSpPr>
          <p:spPr>
            <a:xfrm>
              <a:off x="9248937" y="3911920"/>
              <a:ext cx="147187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smtClean="0">
                  <a:solidFill>
                    <a:schemeClr val="accent4"/>
                  </a:solidFill>
                </a:rPr>
                <a:t>Maria Khuyen</a:t>
              </a:r>
              <a:endParaRPr lang="en-US" sz="1600" b="1">
                <a:solidFill>
                  <a:schemeClr val="accent4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048334" y="4333283"/>
              <a:ext cx="1873083" cy="38001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  <a:effectLst>
              <a:outerShdw blurRad="381000" dist="76200" dir="5400000" algn="t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SALE MANAGER</a:t>
              </a:r>
              <a:endParaRPr lang="en-US" sz="1400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1083446" y="2107667"/>
            <a:ext cx="1981200" cy="1981200"/>
          </a:xfrm>
          <a:prstGeom prst="roundRect">
            <a:avLst>
              <a:gd name="adj" fmla="val 4050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179465" y="2107667"/>
            <a:ext cx="1981200" cy="1981200"/>
          </a:xfrm>
          <a:prstGeom prst="roundRect">
            <a:avLst>
              <a:gd name="adj" fmla="val 4050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9321906" y="2107667"/>
            <a:ext cx="1981200" cy="1981200"/>
          </a:xfrm>
          <a:prstGeom prst="roundRect">
            <a:avLst>
              <a:gd name="adj" fmla="val 3574"/>
            </a:avLst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5499" y="5229307"/>
            <a:ext cx="1076184" cy="36163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400" b="1" smtClean="0">
                <a:solidFill>
                  <a:schemeClr val="bg2">
                    <a:lumMod val="50000"/>
                  </a:schemeClr>
                </a:solidFill>
              </a:rPr>
              <a:t>About Smith</a:t>
            </a:r>
            <a:endParaRPr lang="en-US" sz="1400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8701" y="5533553"/>
            <a:ext cx="2289778" cy="78483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sz="1200" smtClean="0">
                <a:solidFill>
                  <a:schemeClr val="bg2">
                    <a:lumMod val="75000"/>
                  </a:schemeClr>
                </a:solidFill>
              </a:rPr>
              <a:t>Loremer </a:t>
            </a: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ipsum </a:t>
            </a:r>
            <a:r>
              <a:rPr lang="en-US" sz="1200" smtClean="0">
                <a:solidFill>
                  <a:schemeClr val="bg2">
                    <a:lumMod val="75000"/>
                  </a:schemeClr>
                </a:solidFill>
              </a:rPr>
              <a:t>dolor us </a:t>
            </a: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sit amet, </a:t>
            </a:r>
            <a:r>
              <a:rPr lang="en-US" sz="1200" smtClean="0">
                <a:solidFill>
                  <a:schemeClr val="bg2">
                    <a:lumMod val="75000"/>
                  </a:schemeClr>
                </a:solidFill>
              </a:rPr>
              <a:t>consectetur training khanh rau xam </a:t>
            </a: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adipiscing </a:t>
            </a:r>
            <a:r>
              <a:rPr lang="en-US" sz="1200" smtClean="0">
                <a:solidFill>
                  <a:schemeClr val="bg2">
                    <a:lumMod val="75000"/>
                  </a:schemeClr>
                </a:solidFill>
              </a:rPr>
              <a:t>elit donec luctuse</a:t>
            </a:r>
            <a:endParaRPr lang="en-US" sz="12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96382" y="5225275"/>
            <a:ext cx="999239" cy="36163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400" b="1" smtClean="0">
                <a:solidFill>
                  <a:schemeClr val="bg2">
                    <a:lumMod val="50000"/>
                  </a:schemeClr>
                </a:solidFill>
              </a:rPr>
              <a:t>About John</a:t>
            </a:r>
            <a:endParaRPr lang="en-US" sz="1400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1111" y="5529521"/>
            <a:ext cx="2289778" cy="78483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sz="1200" smtClean="0">
                <a:solidFill>
                  <a:schemeClr val="bg2">
                    <a:lumMod val="75000"/>
                  </a:schemeClr>
                </a:solidFill>
              </a:rPr>
              <a:t>Loremer </a:t>
            </a: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ipsum </a:t>
            </a:r>
            <a:r>
              <a:rPr lang="en-US" sz="1200" smtClean="0">
                <a:solidFill>
                  <a:schemeClr val="bg2">
                    <a:lumMod val="75000"/>
                  </a:schemeClr>
                </a:solidFill>
              </a:rPr>
              <a:t>dolor us </a:t>
            </a: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sit amet, </a:t>
            </a:r>
            <a:r>
              <a:rPr lang="en-US" sz="1200" smtClean="0">
                <a:solidFill>
                  <a:schemeClr val="bg2">
                    <a:lumMod val="75000"/>
                  </a:schemeClr>
                </a:solidFill>
              </a:rPr>
              <a:t>consectetur training khanh rau xam </a:t>
            </a: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adipiscing </a:t>
            </a:r>
            <a:r>
              <a:rPr lang="en-US" sz="1200" smtClean="0">
                <a:solidFill>
                  <a:schemeClr val="bg2">
                    <a:lumMod val="75000"/>
                  </a:schemeClr>
                </a:solidFill>
              </a:rPr>
              <a:t>elit donec luctuse</a:t>
            </a:r>
            <a:endParaRPr lang="en-US" sz="12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13863" y="5225275"/>
            <a:ext cx="1090610" cy="36163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400" b="1" smtClean="0">
                <a:solidFill>
                  <a:schemeClr val="bg2">
                    <a:lumMod val="50000"/>
                  </a:schemeClr>
                </a:solidFill>
              </a:rPr>
              <a:t>About Maria</a:t>
            </a:r>
            <a:endParaRPr lang="en-US" sz="1400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14277" y="5529521"/>
            <a:ext cx="2289778" cy="78483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sz="1200" smtClean="0">
                <a:solidFill>
                  <a:schemeClr val="bg2">
                    <a:lumMod val="75000"/>
                  </a:schemeClr>
                </a:solidFill>
              </a:rPr>
              <a:t>Loremer </a:t>
            </a: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ipsum </a:t>
            </a:r>
            <a:r>
              <a:rPr lang="en-US" sz="1200" smtClean="0">
                <a:solidFill>
                  <a:schemeClr val="bg2">
                    <a:lumMod val="75000"/>
                  </a:schemeClr>
                </a:solidFill>
              </a:rPr>
              <a:t>dolor us </a:t>
            </a: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sit amet, </a:t>
            </a:r>
            <a:r>
              <a:rPr lang="en-US" sz="1200" smtClean="0">
                <a:solidFill>
                  <a:schemeClr val="bg2">
                    <a:lumMod val="75000"/>
                  </a:schemeClr>
                </a:solidFill>
              </a:rPr>
              <a:t>consectetur training khanh rau xam </a:t>
            </a: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adipiscing </a:t>
            </a:r>
            <a:r>
              <a:rPr lang="en-US" sz="1200" smtClean="0">
                <a:solidFill>
                  <a:schemeClr val="bg2">
                    <a:lumMod val="75000"/>
                  </a:schemeClr>
                </a:solidFill>
              </a:rPr>
              <a:t>elit donec luctuse</a:t>
            </a:r>
            <a:endParaRPr lang="en-US" sz="12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>
                <a:latin typeface="+mn-lt"/>
              </a:rPr>
              <a:pPr/>
              <a:t>5</a:t>
            </a:fld>
            <a:endParaRPr lang="en-US">
              <a:latin typeface="+mn-lt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265011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9058835" y="1791817"/>
            <a:ext cx="2304392" cy="419100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321765" y="1791817"/>
            <a:ext cx="2304392" cy="419100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584696" y="1791817"/>
            <a:ext cx="2304392" cy="419100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47627" y="1791817"/>
            <a:ext cx="2304392" cy="419100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Awesome Team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>
                <a:latin typeface="+mn-lt"/>
              </a:rPr>
              <a:pPr/>
              <a:t>6</a:t>
            </a:fld>
            <a:endParaRPr lang="en-US">
              <a:latin typeface="+mn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703051" y="1929438"/>
            <a:ext cx="576610" cy="143934"/>
            <a:chOff x="1703051" y="1929438"/>
            <a:chExt cx="576610" cy="143934"/>
          </a:xfrm>
        </p:grpSpPr>
        <p:sp>
          <p:nvSpPr>
            <p:cNvPr id="17" name="Oval 16"/>
            <p:cNvSpPr/>
            <p:nvPr/>
          </p:nvSpPr>
          <p:spPr>
            <a:xfrm>
              <a:off x="1703051" y="1929439"/>
              <a:ext cx="143933" cy="14393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919389" y="1929438"/>
              <a:ext cx="143933" cy="14393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135728" y="1929438"/>
              <a:ext cx="143933" cy="14393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434279" y="1929438"/>
            <a:ext cx="576610" cy="143934"/>
            <a:chOff x="4434279" y="1929438"/>
            <a:chExt cx="576610" cy="143934"/>
          </a:xfrm>
        </p:grpSpPr>
        <p:sp>
          <p:nvSpPr>
            <p:cNvPr id="21" name="Oval 20"/>
            <p:cNvSpPr/>
            <p:nvPr/>
          </p:nvSpPr>
          <p:spPr>
            <a:xfrm>
              <a:off x="4434279" y="1929439"/>
              <a:ext cx="143933" cy="14393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650617" y="1929438"/>
              <a:ext cx="143933" cy="14393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866956" y="1929438"/>
              <a:ext cx="143933" cy="14393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205216" y="1929438"/>
            <a:ext cx="576610" cy="143934"/>
            <a:chOff x="7205216" y="1929438"/>
            <a:chExt cx="576610" cy="143934"/>
          </a:xfrm>
        </p:grpSpPr>
        <p:sp>
          <p:nvSpPr>
            <p:cNvPr id="25" name="Oval 24"/>
            <p:cNvSpPr/>
            <p:nvPr/>
          </p:nvSpPr>
          <p:spPr>
            <a:xfrm>
              <a:off x="7205216" y="1929439"/>
              <a:ext cx="143933" cy="14393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421554" y="1929438"/>
              <a:ext cx="143933" cy="14393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637893" y="1929438"/>
              <a:ext cx="143933" cy="14393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933172" y="1929437"/>
            <a:ext cx="576610" cy="143934"/>
            <a:chOff x="9933172" y="1929437"/>
            <a:chExt cx="576610" cy="143934"/>
          </a:xfrm>
        </p:grpSpPr>
        <p:sp>
          <p:nvSpPr>
            <p:cNvPr id="29" name="Oval 28"/>
            <p:cNvSpPr/>
            <p:nvPr/>
          </p:nvSpPr>
          <p:spPr>
            <a:xfrm>
              <a:off x="9933172" y="1929438"/>
              <a:ext cx="143933" cy="1439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149510" y="1929437"/>
              <a:ext cx="143933" cy="1439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0365849" y="1929437"/>
              <a:ext cx="143933" cy="1439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800350" y="4144026"/>
            <a:ext cx="1873083" cy="801374"/>
            <a:chOff x="9048334" y="3911920"/>
            <a:chExt cx="1873083" cy="801374"/>
          </a:xfrm>
        </p:grpSpPr>
        <p:sp>
          <p:nvSpPr>
            <p:cNvPr id="33" name="Rectangle 32"/>
            <p:cNvSpPr/>
            <p:nvPr/>
          </p:nvSpPr>
          <p:spPr>
            <a:xfrm>
              <a:off x="9270583" y="3911920"/>
              <a:ext cx="142859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smtClean="0">
                  <a:solidFill>
                    <a:schemeClr val="accent3"/>
                  </a:solidFill>
                </a:rPr>
                <a:t>Senena Smith</a:t>
              </a:r>
              <a:endParaRPr lang="en-US" sz="1600" b="1">
                <a:solidFill>
                  <a:schemeClr val="accent3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9048334" y="4333283"/>
              <a:ext cx="1873083" cy="38001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>
              <a:outerShdw blurRad="381000" dist="76200" dir="5400000" algn="ctr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MARKETING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37419" y="4144026"/>
            <a:ext cx="1873083" cy="801374"/>
            <a:chOff x="9048334" y="3911920"/>
            <a:chExt cx="1873083" cy="801374"/>
          </a:xfrm>
        </p:grpSpPr>
        <p:sp>
          <p:nvSpPr>
            <p:cNvPr id="36" name="Rectangle 35"/>
            <p:cNvSpPr/>
            <p:nvPr/>
          </p:nvSpPr>
          <p:spPr>
            <a:xfrm>
              <a:off x="9390810" y="3911920"/>
              <a:ext cx="118814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smtClean="0">
                  <a:solidFill>
                    <a:schemeClr val="accent4"/>
                  </a:solidFill>
                </a:rPr>
                <a:t>Julia Smith</a:t>
              </a:r>
              <a:endParaRPr lang="en-US" sz="1600" b="1">
                <a:solidFill>
                  <a:schemeClr val="accent4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9048334" y="4333283"/>
              <a:ext cx="1873083" cy="38001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  <a:effectLst>
              <a:outerShdw blurRad="381000" dist="76200" dir="5400000" algn="ctr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MARKETING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274489" y="4144026"/>
            <a:ext cx="1873083" cy="801374"/>
            <a:chOff x="9048334" y="3911920"/>
            <a:chExt cx="1873083" cy="801374"/>
          </a:xfrm>
        </p:grpSpPr>
        <p:sp>
          <p:nvSpPr>
            <p:cNvPr id="39" name="Rectangle 38"/>
            <p:cNvSpPr/>
            <p:nvPr/>
          </p:nvSpPr>
          <p:spPr>
            <a:xfrm>
              <a:off x="9278600" y="3911920"/>
              <a:ext cx="14125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smtClean="0">
                  <a:solidFill>
                    <a:schemeClr val="accent5"/>
                  </a:solidFill>
                </a:rPr>
                <a:t>Julia Marsion</a:t>
              </a:r>
              <a:endParaRPr lang="en-US" sz="1600" b="1">
                <a:solidFill>
                  <a:schemeClr val="accent5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9048334" y="4333283"/>
              <a:ext cx="1873083" cy="38001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blurRad="381000" dist="76200" dir="5400000" algn="ctr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MARKETING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051942" y="4144026"/>
            <a:ext cx="1873083" cy="801374"/>
            <a:chOff x="9048334" y="3911920"/>
            <a:chExt cx="1873083" cy="801374"/>
          </a:xfrm>
        </p:grpSpPr>
        <p:sp>
          <p:nvSpPr>
            <p:cNvPr id="42" name="Rectangle 41"/>
            <p:cNvSpPr/>
            <p:nvPr/>
          </p:nvSpPr>
          <p:spPr>
            <a:xfrm>
              <a:off x="9376383" y="3911920"/>
              <a:ext cx="12170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smtClean="0">
                  <a:solidFill>
                    <a:schemeClr val="accent1"/>
                  </a:solidFill>
                </a:rPr>
                <a:t>Alan Henry</a:t>
              </a:r>
              <a:endParaRPr lang="en-US" sz="1600" b="1">
                <a:solidFill>
                  <a:schemeClr val="accent1"/>
                </a:solidFill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9048334" y="4333283"/>
              <a:ext cx="1873083" cy="38001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381000" dist="76200" dir="5400000" algn="ctr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MARKETING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338195" y="5059640"/>
            <a:ext cx="2287962" cy="787011"/>
          </a:xfrm>
          <a:prstGeom prst="rect">
            <a:avLst/>
          </a:prstGeom>
          <a:noFill/>
        </p:spPr>
        <p:txBody>
          <a:bodyPr wrap="square" lIns="36000" tIns="46800" rIns="36000" bIns="4680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</a:rPr>
              <a:t>Lorem ipsum dolor sit amet consecter adipiscing </a:t>
            </a:r>
            <a:r>
              <a:rPr lang="en-US" sz="1200" smtClean="0">
                <a:solidFill>
                  <a:schemeClr val="bg2">
                    <a:lumMod val="50000"/>
                  </a:schemeClr>
                </a:solidFill>
              </a:rPr>
              <a:t>elit ec 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</a:rPr>
              <a:t>luctus nibh amet </a:t>
            </a:r>
            <a:r>
              <a:rPr lang="en-US" sz="1200" smtClean="0">
                <a:solidFill>
                  <a:schemeClr val="bg2">
                    <a:lumMod val="50000"/>
                  </a:schemeClr>
                </a:solidFill>
              </a:rPr>
              <a:t>sem</a:t>
            </a:r>
            <a:endParaRPr lang="en-US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058834" y="5059640"/>
            <a:ext cx="2287962" cy="787011"/>
          </a:xfrm>
          <a:prstGeom prst="rect">
            <a:avLst/>
          </a:prstGeom>
          <a:noFill/>
        </p:spPr>
        <p:txBody>
          <a:bodyPr wrap="square" lIns="36000" tIns="46800" rIns="36000" bIns="4680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</a:rPr>
              <a:t>Lorem ipsum dolor sit amet consecter adipiscing </a:t>
            </a:r>
            <a:r>
              <a:rPr lang="en-US" sz="1200" smtClean="0">
                <a:solidFill>
                  <a:schemeClr val="bg2">
                    <a:lumMod val="50000"/>
                  </a:schemeClr>
                </a:solidFill>
              </a:rPr>
              <a:t>elit ec 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</a:rPr>
              <a:t>luctus nibh amet </a:t>
            </a:r>
            <a:r>
              <a:rPr lang="en-US" sz="1200" smtClean="0">
                <a:solidFill>
                  <a:schemeClr val="bg2">
                    <a:lumMod val="50000"/>
                  </a:schemeClr>
                </a:solidFill>
              </a:rPr>
              <a:t>sem</a:t>
            </a:r>
            <a:endParaRPr lang="en-US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92910" y="5062791"/>
            <a:ext cx="2287962" cy="787011"/>
          </a:xfrm>
          <a:prstGeom prst="rect">
            <a:avLst/>
          </a:prstGeom>
          <a:noFill/>
        </p:spPr>
        <p:txBody>
          <a:bodyPr wrap="square" lIns="36000" tIns="46800" rIns="36000" bIns="4680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</a:rPr>
              <a:t>Lorem ipsum dolor sit amet consecter adipiscing </a:t>
            </a:r>
            <a:r>
              <a:rPr lang="en-US" sz="1200" smtClean="0">
                <a:solidFill>
                  <a:schemeClr val="bg2">
                    <a:lumMod val="50000"/>
                  </a:schemeClr>
                </a:solidFill>
              </a:rPr>
              <a:t>elit ec 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</a:rPr>
              <a:t>luctus nibh amet </a:t>
            </a:r>
            <a:r>
              <a:rPr lang="en-US" sz="1200" smtClean="0">
                <a:solidFill>
                  <a:schemeClr val="bg2">
                    <a:lumMod val="50000"/>
                  </a:schemeClr>
                </a:solidFill>
              </a:rPr>
              <a:t>sem</a:t>
            </a:r>
            <a:endParaRPr lang="en-US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55672" y="5059639"/>
            <a:ext cx="2287962" cy="787011"/>
          </a:xfrm>
          <a:prstGeom prst="rect">
            <a:avLst/>
          </a:prstGeom>
          <a:noFill/>
        </p:spPr>
        <p:txBody>
          <a:bodyPr wrap="square" lIns="36000" tIns="46800" rIns="36000" bIns="4680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</a:rPr>
              <a:t>Lorem ipsum dolor sit amet consecter adipiscing </a:t>
            </a:r>
            <a:r>
              <a:rPr lang="en-US" sz="1200" smtClean="0">
                <a:solidFill>
                  <a:schemeClr val="bg2">
                    <a:lumMod val="50000"/>
                  </a:schemeClr>
                </a:solidFill>
              </a:rPr>
              <a:t>elit ec 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</a:rPr>
              <a:t>luctus nibh amet </a:t>
            </a:r>
            <a:r>
              <a:rPr lang="en-US" sz="1200" smtClean="0">
                <a:solidFill>
                  <a:schemeClr val="bg2">
                    <a:lumMod val="50000"/>
                  </a:schemeClr>
                </a:solidFill>
              </a:rPr>
              <a:t>sem</a:t>
            </a:r>
            <a:endParaRPr lang="en-US" sz="120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5357217" y="1143000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09617" y="1244600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icture Placehold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140245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  <p:bldP spid="44" grpId="0"/>
      <p:bldP spid="45" grpId="0"/>
      <p:bldP spid="46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Services Of Company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>
                <a:latin typeface="+mn-lt"/>
              </a:rPr>
              <a:t>7</a:t>
            </a:fld>
            <a:endParaRPr lang="en-US">
              <a:latin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8200" y="4063425"/>
            <a:ext cx="5061156" cy="1788821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292641" y="4063425"/>
            <a:ext cx="5061156" cy="1788821"/>
          </a:xfrm>
          <a:prstGeom prst="roundRect">
            <a:avLst/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292641" y="1951994"/>
            <a:ext cx="5061156" cy="1788821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951994"/>
            <a:ext cx="5061156" cy="1788821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6008"/>
            <a:ext cx="1784806" cy="1784806"/>
          </a:xfrm>
          <a:custGeom>
            <a:avLst/>
            <a:gdLst>
              <a:gd name="connsiteX0" fmla="*/ 257959 w 1547725"/>
              <a:gd name="connsiteY0" fmla="*/ 0 h 1547726"/>
              <a:gd name="connsiteX1" fmla="*/ 1289766 w 1547725"/>
              <a:gd name="connsiteY1" fmla="*/ 0 h 1547726"/>
              <a:gd name="connsiteX2" fmla="*/ 1547725 w 1547725"/>
              <a:gd name="connsiteY2" fmla="*/ 257959 h 1547726"/>
              <a:gd name="connsiteX3" fmla="*/ 1547725 w 1547725"/>
              <a:gd name="connsiteY3" fmla="*/ 773864 h 1547726"/>
              <a:gd name="connsiteX4" fmla="*/ 1547725 w 1547725"/>
              <a:gd name="connsiteY4" fmla="*/ 1289766 h 1547726"/>
              <a:gd name="connsiteX5" fmla="*/ 1289766 w 1547725"/>
              <a:gd name="connsiteY5" fmla="*/ 1547725 h 1547726"/>
              <a:gd name="connsiteX6" fmla="*/ 773882 w 1547725"/>
              <a:gd name="connsiteY6" fmla="*/ 1547725 h 1547726"/>
              <a:gd name="connsiteX7" fmla="*/ 773863 w 1547725"/>
              <a:gd name="connsiteY7" fmla="*/ 1547726 h 1547726"/>
              <a:gd name="connsiteX8" fmla="*/ 773843 w 1547725"/>
              <a:gd name="connsiteY8" fmla="*/ 1547725 h 1547726"/>
              <a:gd name="connsiteX9" fmla="*/ 257959 w 1547725"/>
              <a:gd name="connsiteY9" fmla="*/ 1547725 h 1547726"/>
              <a:gd name="connsiteX10" fmla="*/ 0 w 1547725"/>
              <a:gd name="connsiteY10" fmla="*/ 1289766 h 1547726"/>
              <a:gd name="connsiteX11" fmla="*/ 0 w 1547725"/>
              <a:gd name="connsiteY11" fmla="*/ 773864 h 1547726"/>
              <a:gd name="connsiteX12" fmla="*/ 0 w 1547725"/>
              <a:gd name="connsiteY12" fmla="*/ 257959 h 1547726"/>
              <a:gd name="connsiteX13" fmla="*/ 257959 w 1547725"/>
              <a:gd name="connsiteY13" fmla="*/ 0 h 154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47725" h="1547726">
                <a:moveTo>
                  <a:pt x="257959" y="0"/>
                </a:moveTo>
                <a:lnTo>
                  <a:pt x="1289766" y="0"/>
                </a:lnTo>
                <a:cubicBezTo>
                  <a:pt x="1432233" y="0"/>
                  <a:pt x="1547725" y="115492"/>
                  <a:pt x="1547725" y="257959"/>
                </a:cubicBezTo>
                <a:lnTo>
                  <a:pt x="1547725" y="773864"/>
                </a:lnTo>
                <a:lnTo>
                  <a:pt x="1547725" y="1289766"/>
                </a:lnTo>
                <a:cubicBezTo>
                  <a:pt x="1547725" y="1432233"/>
                  <a:pt x="1432233" y="1547725"/>
                  <a:pt x="1289766" y="1547725"/>
                </a:cubicBezTo>
                <a:lnTo>
                  <a:pt x="773882" y="1547725"/>
                </a:lnTo>
                <a:lnTo>
                  <a:pt x="773863" y="1547726"/>
                </a:lnTo>
                <a:lnTo>
                  <a:pt x="773843" y="1547725"/>
                </a:lnTo>
                <a:lnTo>
                  <a:pt x="257959" y="1547725"/>
                </a:lnTo>
                <a:cubicBezTo>
                  <a:pt x="115492" y="1547725"/>
                  <a:pt x="0" y="1432233"/>
                  <a:pt x="0" y="1289766"/>
                </a:cubicBezTo>
                <a:lnTo>
                  <a:pt x="0" y="773864"/>
                </a:lnTo>
                <a:lnTo>
                  <a:pt x="0" y="257959"/>
                </a:lnTo>
                <a:cubicBezTo>
                  <a:pt x="0" y="115492"/>
                  <a:pt x="115492" y="0"/>
                  <a:pt x="257959" y="0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641" y="1954001"/>
            <a:ext cx="1784807" cy="1784807"/>
          </a:xfrm>
          <a:custGeom>
            <a:avLst/>
            <a:gdLst>
              <a:gd name="connsiteX0" fmla="*/ 257959 w 1547726"/>
              <a:gd name="connsiteY0" fmla="*/ 0 h 1551207"/>
              <a:gd name="connsiteX1" fmla="*/ 1289766 w 1547726"/>
              <a:gd name="connsiteY1" fmla="*/ 0 h 1551207"/>
              <a:gd name="connsiteX2" fmla="*/ 1547725 w 1547726"/>
              <a:gd name="connsiteY2" fmla="*/ 257959 h 1551207"/>
              <a:gd name="connsiteX3" fmla="*/ 1547725 w 1547726"/>
              <a:gd name="connsiteY3" fmla="*/ 777325 h 1551207"/>
              <a:gd name="connsiteX4" fmla="*/ 1547726 w 1547726"/>
              <a:gd name="connsiteY4" fmla="*/ 777345 h 1551207"/>
              <a:gd name="connsiteX5" fmla="*/ 1547725 w 1547726"/>
              <a:gd name="connsiteY5" fmla="*/ 777365 h 1551207"/>
              <a:gd name="connsiteX6" fmla="*/ 1547725 w 1547726"/>
              <a:gd name="connsiteY6" fmla="*/ 1289766 h 1551207"/>
              <a:gd name="connsiteX7" fmla="*/ 1289766 w 1547726"/>
              <a:gd name="connsiteY7" fmla="*/ 1547725 h 1551207"/>
              <a:gd name="connsiteX8" fmla="*/ 842820 w 1547726"/>
              <a:gd name="connsiteY8" fmla="*/ 1547725 h 1551207"/>
              <a:gd name="connsiteX9" fmla="*/ 773864 w 1547726"/>
              <a:gd name="connsiteY9" fmla="*/ 1551207 h 1551207"/>
              <a:gd name="connsiteX10" fmla="*/ 704908 w 1547726"/>
              <a:gd name="connsiteY10" fmla="*/ 1547725 h 1551207"/>
              <a:gd name="connsiteX11" fmla="*/ 257959 w 1547726"/>
              <a:gd name="connsiteY11" fmla="*/ 1547725 h 1551207"/>
              <a:gd name="connsiteX12" fmla="*/ 0 w 1547726"/>
              <a:gd name="connsiteY12" fmla="*/ 1289766 h 1551207"/>
              <a:gd name="connsiteX13" fmla="*/ 0 w 1547726"/>
              <a:gd name="connsiteY13" fmla="*/ 257959 h 1551207"/>
              <a:gd name="connsiteX14" fmla="*/ 257959 w 1547726"/>
              <a:gd name="connsiteY14" fmla="*/ 0 h 1551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47726" h="1551207">
                <a:moveTo>
                  <a:pt x="257959" y="0"/>
                </a:moveTo>
                <a:lnTo>
                  <a:pt x="1289766" y="0"/>
                </a:lnTo>
                <a:cubicBezTo>
                  <a:pt x="1432233" y="0"/>
                  <a:pt x="1547725" y="115492"/>
                  <a:pt x="1547725" y="257959"/>
                </a:cubicBezTo>
                <a:lnTo>
                  <a:pt x="1547725" y="777325"/>
                </a:lnTo>
                <a:lnTo>
                  <a:pt x="1547726" y="777345"/>
                </a:lnTo>
                <a:lnTo>
                  <a:pt x="1547725" y="777365"/>
                </a:lnTo>
                <a:lnTo>
                  <a:pt x="1547725" y="1289766"/>
                </a:lnTo>
                <a:cubicBezTo>
                  <a:pt x="1547725" y="1432233"/>
                  <a:pt x="1432233" y="1547725"/>
                  <a:pt x="1289766" y="1547725"/>
                </a:cubicBezTo>
                <a:lnTo>
                  <a:pt x="842820" y="1547725"/>
                </a:lnTo>
                <a:lnTo>
                  <a:pt x="773864" y="1551207"/>
                </a:lnTo>
                <a:lnTo>
                  <a:pt x="704908" y="1547725"/>
                </a:lnTo>
                <a:lnTo>
                  <a:pt x="257959" y="1547725"/>
                </a:lnTo>
                <a:cubicBezTo>
                  <a:pt x="115492" y="1547725"/>
                  <a:pt x="0" y="1432233"/>
                  <a:pt x="0" y="1289766"/>
                </a:cubicBezTo>
                <a:lnTo>
                  <a:pt x="0" y="257959"/>
                </a:lnTo>
                <a:cubicBezTo>
                  <a:pt x="0" y="115492"/>
                  <a:pt x="115492" y="0"/>
                  <a:pt x="257959" y="0"/>
                </a:cubicBezTo>
                <a:close/>
              </a:path>
            </a:pathLst>
          </a:custGeom>
          <a:solidFill>
            <a:schemeClr val="accent3"/>
          </a:solidFill>
          <a:ln w="38100">
            <a:solidFill>
              <a:schemeClr val="accent3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550" y="4067439"/>
            <a:ext cx="1784806" cy="1784806"/>
          </a:xfrm>
          <a:custGeom>
            <a:avLst/>
            <a:gdLst>
              <a:gd name="connsiteX0" fmla="*/ 257959 w 1547725"/>
              <a:gd name="connsiteY0" fmla="*/ 0 h 1547726"/>
              <a:gd name="connsiteX1" fmla="*/ 1289766 w 1547725"/>
              <a:gd name="connsiteY1" fmla="*/ 0 h 1547726"/>
              <a:gd name="connsiteX2" fmla="*/ 1547725 w 1547725"/>
              <a:gd name="connsiteY2" fmla="*/ 257959 h 1547726"/>
              <a:gd name="connsiteX3" fmla="*/ 1547725 w 1547725"/>
              <a:gd name="connsiteY3" fmla="*/ 773864 h 1547726"/>
              <a:gd name="connsiteX4" fmla="*/ 1547725 w 1547725"/>
              <a:gd name="connsiteY4" fmla="*/ 1289766 h 1547726"/>
              <a:gd name="connsiteX5" fmla="*/ 1289766 w 1547725"/>
              <a:gd name="connsiteY5" fmla="*/ 1547725 h 1547726"/>
              <a:gd name="connsiteX6" fmla="*/ 773883 w 1547725"/>
              <a:gd name="connsiteY6" fmla="*/ 1547725 h 1547726"/>
              <a:gd name="connsiteX7" fmla="*/ 773863 w 1547725"/>
              <a:gd name="connsiteY7" fmla="*/ 1547726 h 1547726"/>
              <a:gd name="connsiteX8" fmla="*/ 773843 w 1547725"/>
              <a:gd name="connsiteY8" fmla="*/ 1547725 h 1547726"/>
              <a:gd name="connsiteX9" fmla="*/ 257959 w 1547725"/>
              <a:gd name="connsiteY9" fmla="*/ 1547725 h 1547726"/>
              <a:gd name="connsiteX10" fmla="*/ 0 w 1547725"/>
              <a:gd name="connsiteY10" fmla="*/ 1289766 h 1547726"/>
              <a:gd name="connsiteX11" fmla="*/ 0 w 1547725"/>
              <a:gd name="connsiteY11" fmla="*/ 773864 h 1547726"/>
              <a:gd name="connsiteX12" fmla="*/ 0 w 1547725"/>
              <a:gd name="connsiteY12" fmla="*/ 257959 h 1547726"/>
              <a:gd name="connsiteX13" fmla="*/ 257959 w 1547725"/>
              <a:gd name="connsiteY13" fmla="*/ 0 h 154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47725" h="1547726">
                <a:moveTo>
                  <a:pt x="257959" y="0"/>
                </a:moveTo>
                <a:lnTo>
                  <a:pt x="1289766" y="0"/>
                </a:lnTo>
                <a:cubicBezTo>
                  <a:pt x="1432233" y="0"/>
                  <a:pt x="1547725" y="115492"/>
                  <a:pt x="1547725" y="257959"/>
                </a:cubicBezTo>
                <a:lnTo>
                  <a:pt x="1547725" y="773864"/>
                </a:lnTo>
                <a:lnTo>
                  <a:pt x="1547725" y="1289766"/>
                </a:lnTo>
                <a:cubicBezTo>
                  <a:pt x="1547725" y="1432233"/>
                  <a:pt x="1432233" y="1547725"/>
                  <a:pt x="1289766" y="1547725"/>
                </a:cubicBezTo>
                <a:lnTo>
                  <a:pt x="773883" y="1547725"/>
                </a:lnTo>
                <a:lnTo>
                  <a:pt x="773863" y="1547726"/>
                </a:lnTo>
                <a:lnTo>
                  <a:pt x="773843" y="1547725"/>
                </a:lnTo>
                <a:lnTo>
                  <a:pt x="257959" y="1547725"/>
                </a:lnTo>
                <a:cubicBezTo>
                  <a:pt x="115492" y="1547725"/>
                  <a:pt x="0" y="1432233"/>
                  <a:pt x="0" y="1289766"/>
                </a:cubicBezTo>
                <a:lnTo>
                  <a:pt x="0" y="773864"/>
                </a:lnTo>
                <a:lnTo>
                  <a:pt x="0" y="257959"/>
                </a:lnTo>
                <a:cubicBezTo>
                  <a:pt x="0" y="115492"/>
                  <a:pt x="115492" y="0"/>
                  <a:pt x="257959" y="0"/>
                </a:cubicBezTo>
                <a:close/>
              </a:path>
            </a:pathLst>
          </a:custGeom>
          <a:ln w="38100">
            <a:solidFill>
              <a:schemeClr val="accent4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992" y="4067439"/>
            <a:ext cx="1784807" cy="1784807"/>
          </a:xfrm>
          <a:custGeom>
            <a:avLst/>
            <a:gdLst>
              <a:gd name="connsiteX0" fmla="*/ 257959 w 1547728"/>
              <a:gd name="connsiteY0" fmla="*/ 0 h 1547726"/>
              <a:gd name="connsiteX1" fmla="*/ 1289766 w 1547728"/>
              <a:gd name="connsiteY1" fmla="*/ 0 h 1547726"/>
              <a:gd name="connsiteX2" fmla="*/ 1547725 w 1547728"/>
              <a:gd name="connsiteY2" fmla="*/ 257959 h 1547726"/>
              <a:gd name="connsiteX3" fmla="*/ 1547725 w 1547728"/>
              <a:gd name="connsiteY3" fmla="*/ 773804 h 1547726"/>
              <a:gd name="connsiteX4" fmla="*/ 1547728 w 1547728"/>
              <a:gd name="connsiteY4" fmla="*/ 773864 h 1547726"/>
              <a:gd name="connsiteX5" fmla="*/ 1547725 w 1547728"/>
              <a:gd name="connsiteY5" fmla="*/ 773923 h 1547726"/>
              <a:gd name="connsiteX6" fmla="*/ 1547725 w 1547728"/>
              <a:gd name="connsiteY6" fmla="*/ 1289766 h 1547726"/>
              <a:gd name="connsiteX7" fmla="*/ 1289766 w 1547728"/>
              <a:gd name="connsiteY7" fmla="*/ 1547725 h 1547726"/>
              <a:gd name="connsiteX8" fmla="*/ 773885 w 1547728"/>
              <a:gd name="connsiteY8" fmla="*/ 1547725 h 1547726"/>
              <a:gd name="connsiteX9" fmla="*/ 773865 w 1547728"/>
              <a:gd name="connsiteY9" fmla="*/ 1547726 h 1547726"/>
              <a:gd name="connsiteX10" fmla="*/ 773845 w 1547728"/>
              <a:gd name="connsiteY10" fmla="*/ 1547725 h 1547726"/>
              <a:gd name="connsiteX11" fmla="*/ 257959 w 1547728"/>
              <a:gd name="connsiteY11" fmla="*/ 1547725 h 1547726"/>
              <a:gd name="connsiteX12" fmla="*/ 0 w 1547728"/>
              <a:gd name="connsiteY12" fmla="*/ 1289766 h 1547726"/>
              <a:gd name="connsiteX13" fmla="*/ 0 w 1547728"/>
              <a:gd name="connsiteY13" fmla="*/ 257959 h 1547726"/>
              <a:gd name="connsiteX14" fmla="*/ 257959 w 1547728"/>
              <a:gd name="connsiteY14" fmla="*/ 0 h 154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47728" h="1547726">
                <a:moveTo>
                  <a:pt x="257959" y="0"/>
                </a:moveTo>
                <a:lnTo>
                  <a:pt x="1289766" y="0"/>
                </a:lnTo>
                <a:cubicBezTo>
                  <a:pt x="1432233" y="0"/>
                  <a:pt x="1547725" y="115492"/>
                  <a:pt x="1547725" y="257959"/>
                </a:cubicBezTo>
                <a:lnTo>
                  <a:pt x="1547725" y="773804"/>
                </a:lnTo>
                <a:lnTo>
                  <a:pt x="1547728" y="773864"/>
                </a:lnTo>
                <a:lnTo>
                  <a:pt x="1547725" y="773923"/>
                </a:lnTo>
                <a:lnTo>
                  <a:pt x="1547725" y="1289766"/>
                </a:lnTo>
                <a:cubicBezTo>
                  <a:pt x="1547725" y="1432233"/>
                  <a:pt x="1432233" y="1547725"/>
                  <a:pt x="1289766" y="1547725"/>
                </a:cubicBezTo>
                <a:lnTo>
                  <a:pt x="773885" y="1547725"/>
                </a:lnTo>
                <a:lnTo>
                  <a:pt x="773865" y="1547726"/>
                </a:lnTo>
                <a:lnTo>
                  <a:pt x="773845" y="1547725"/>
                </a:lnTo>
                <a:lnTo>
                  <a:pt x="257959" y="1547725"/>
                </a:lnTo>
                <a:cubicBezTo>
                  <a:pt x="115492" y="1547725"/>
                  <a:pt x="0" y="1432233"/>
                  <a:pt x="0" y="1289766"/>
                </a:cubicBezTo>
                <a:lnTo>
                  <a:pt x="0" y="257959"/>
                </a:lnTo>
                <a:cubicBezTo>
                  <a:pt x="0" y="115492"/>
                  <a:pt x="115492" y="0"/>
                  <a:pt x="257959" y="0"/>
                </a:cubicBezTo>
                <a:close/>
              </a:path>
            </a:pathLst>
          </a:custGeom>
          <a:ln w="38100">
            <a:solidFill>
              <a:schemeClr val="accent5"/>
            </a:solidFill>
          </a:ln>
        </p:spPr>
      </p:pic>
      <p:sp>
        <p:nvSpPr>
          <p:cNvPr id="24" name="Freeform 23"/>
          <p:cNvSpPr>
            <a:spLocks noChangeAspect="1" noChangeArrowheads="1"/>
          </p:cNvSpPr>
          <p:nvPr/>
        </p:nvSpPr>
        <p:spPr bwMode="auto">
          <a:xfrm>
            <a:off x="10057436" y="4559896"/>
            <a:ext cx="899954" cy="795876"/>
          </a:xfrm>
          <a:custGeom>
            <a:avLst/>
            <a:gdLst>
              <a:gd name="connsiteX0" fmla="*/ 358785 w 512434"/>
              <a:gd name="connsiteY0" fmla="*/ 409158 h 453171"/>
              <a:gd name="connsiteX1" fmla="*/ 345300 w 512434"/>
              <a:gd name="connsiteY1" fmla="*/ 425866 h 453171"/>
              <a:gd name="connsiteX2" fmla="*/ 358785 w 512434"/>
              <a:gd name="connsiteY2" fmla="*/ 439722 h 453171"/>
              <a:gd name="connsiteX3" fmla="*/ 372270 w 512434"/>
              <a:gd name="connsiteY3" fmla="*/ 425866 h 453171"/>
              <a:gd name="connsiteX4" fmla="*/ 358785 w 512434"/>
              <a:gd name="connsiteY4" fmla="*/ 409158 h 453171"/>
              <a:gd name="connsiteX5" fmla="*/ 151153 w 512434"/>
              <a:gd name="connsiteY5" fmla="*/ 300585 h 453171"/>
              <a:gd name="connsiteX6" fmla="*/ 195731 w 512434"/>
              <a:gd name="connsiteY6" fmla="*/ 300585 h 453171"/>
              <a:gd name="connsiteX7" fmla="*/ 195731 w 512434"/>
              <a:gd name="connsiteY7" fmla="*/ 345175 h 453171"/>
              <a:gd name="connsiteX8" fmla="*/ 151153 w 512434"/>
              <a:gd name="connsiteY8" fmla="*/ 345175 h 453171"/>
              <a:gd name="connsiteX9" fmla="*/ 71978 w 512434"/>
              <a:gd name="connsiteY9" fmla="*/ 300585 h 453171"/>
              <a:gd name="connsiteX10" fmla="*/ 120152 w 512434"/>
              <a:gd name="connsiteY10" fmla="*/ 300585 h 453171"/>
              <a:gd name="connsiteX11" fmla="*/ 120152 w 512434"/>
              <a:gd name="connsiteY11" fmla="*/ 345175 h 453171"/>
              <a:gd name="connsiteX12" fmla="*/ 71978 w 512434"/>
              <a:gd name="connsiteY12" fmla="*/ 345175 h 453171"/>
              <a:gd name="connsiteX13" fmla="*/ 481786 w 512434"/>
              <a:gd name="connsiteY13" fmla="*/ 286492 h 453171"/>
              <a:gd name="connsiteX14" fmla="*/ 468300 w 512434"/>
              <a:gd name="connsiteY14" fmla="*/ 299940 h 453171"/>
              <a:gd name="connsiteX15" fmla="*/ 481786 w 512434"/>
              <a:gd name="connsiteY15" fmla="*/ 313389 h 453171"/>
              <a:gd name="connsiteX16" fmla="*/ 498948 w 512434"/>
              <a:gd name="connsiteY16" fmla="*/ 299940 h 453171"/>
              <a:gd name="connsiteX17" fmla="*/ 481786 w 512434"/>
              <a:gd name="connsiteY17" fmla="*/ 286492 h 453171"/>
              <a:gd name="connsiteX18" fmla="*/ 235785 w 512434"/>
              <a:gd name="connsiteY18" fmla="*/ 286492 h 453171"/>
              <a:gd name="connsiteX19" fmla="*/ 222300 w 512434"/>
              <a:gd name="connsiteY19" fmla="*/ 299940 h 453171"/>
              <a:gd name="connsiteX20" fmla="*/ 235785 w 512434"/>
              <a:gd name="connsiteY20" fmla="*/ 313389 h 453171"/>
              <a:gd name="connsiteX21" fmla="*/ 249270 w 512434"/>
              <a:gd name="connsiteY21" fmla="*/ 299940 h 453171"/>
              <a:gd name="connsiteX22" fmla="*/ 235785 w 512434"/>
              <a:gd name="connsiteY22" fmla="*/ 286492 h 453171"/>
              <a:gd name="connsiteX23" fmla="*/ 151153 w 512434"/>
              <a:gd name="connsiteY23" fmla="*/ 228588 h 453171"/>
              <a:gd name="connsiteX24" fmla="*/ 195731 w 512434"/>
              <a:gd name="connsiteY24" fmla="*/ 228588 h 453171"/>
              <a:gd name="connsiteX25" fmla="*/ 195731 w 512434"/>
              <a:gd name="connsiteY25" fmla="*/ 273178 h 453171"/>
              <a:gd name="connsiteX26" fmla="*/ 151153 w 512434"/>
              <a:gd name="connsiteY26" fmla="*/ 273178 h 453171"/>
              <a:gd name="connsiteX27" fmla="*/ 71978 w 512434"/>
              <a:gd name="connsiteY27" fmla="*/ 228588 h 453171"/>
              <a:gd name="connsiteX28" fmla="*/ 120152 w 512434"/>
              <a:gd name="connsiteY28" fmla="*/ 228588 h 453171"/>
              <a:gd name="connsiteX29" fmla="*/ 120152 w 512434"/>
              <a:gd name="connsiteY29" fmla="*/ 273178 h 453171"/>
              <a:gd name="connsiteX30" fmla="*/ 71978 w 512434"/>
              <a:gd name="connsiteY30" fmla="*/ 273178 h 453171"/>
              <a:gd name="connsiteX31" fmla="*/ 427028 w 512434"/>
              <a:gd name="connsiteY31" fmla="*/ 221695 h 453171"/>
              <a:gd name="connsiteX32" fmla="*/ 372270 w 512434"/>
              <a:gd name="connsiteY32" fmla="*/ 275896 h 453171"/>
              <a:gd name="connsiteX33" fmla="*/ 358785 w 512434"/>
              <a:gd name="connsiteY33" fmla="*/ 272636 h 453171"/>
              <a:gd name="connsiteX34" fmla="*/ 341622 w 512434"/>
              <a:gd name="connsiteY34" fmla="*/ 279564 h 453171"/>
              <a:gd name="connsiteX35" fmla="*/ 283596 w 512434"/>
              <a:gd name="connsiteY35" fmla="*/ 238404 h 453171"/>
              <a:gd name="connsiteX36" fmla="*/ 266433 w 512434"/>
              <a:gd name="connsiteY36" fmla="*/ 238404 h 453171"/>
              <a:gd name="connsiteX37" fmla="*/ 270111 w 512434"/>
              <a:gd name="connsiteY37" fmla="*/ 255520 h 453171"/>
              <a:gd name="connsiteX38" fmla="*/ 331406 w 512434"/>
              <a:gd name="connsiteY38" fmla="*/ 303200 h 453171"/>
              <a:gd name="connsiteX39" fmla="*/ 358785 w 512434"/>
              <a:gd name="connsiteY39" fmla="*/ 327245 h 453171"/>
              <a:gd name="connsiteX40" fmla="*/ 386164 w 512434"/>
              <a:gd name="connsiteY40" fmla="*/ 299940 h 453171"/>
              <a:gd name="connsiteX41" fmla="*/ 386164 w 512434"/>
              <a:gd name="connsiteY41" fmla="*/ 296680 h 453171"/>
              <a:gd name="connsiteX42" fmla="*/ 444191 w 512434"/>
              <a:gd name="connsiteY42" fmla="*/ 238404 h 453171"/>
              <a:gd name="connsiteX43" fmla="*/ 444191 w 512434"/>
              <a:gd name="connsiteY43" fmla="*/ 221695 h 453171"/>
              <a:gd name="connsiteX44" fmla="*/ 427028 w 512434"/>
              <a:gd name="connsiteY44" fmla="*/ 221695 h 453171"/>
              <a:gd name="connsiteX45" fmla="*/ 358785 w 512434"/>
              <a:gd name="connsiteY45" fmla="*/ 163826 h 453171"/>
              <a:gd name="connsiteX46" fmla="*/ 345300 w 512434"/>
              <a:gd name="connsiteY46" fmla="*/ 177274 h 453171"/>
              <a:gd name="connsiteX47" fmla="*/ 358785 w 512434"/>
              <a:gd name="connsiteY47" fmla="*/ 190723 h 453171"/>
              <a:gd name="connsiteX48" fmla="*/ 372270 w 512434"/>
              <a:gd name="connsiteY48" fmla="*/ 177274 h 453171"/>
              <a:gd name="connsiteX49" fmla="*/ 358785 w 512434"/>
              <a:gd name="connsiteY49" fmla="*/ 163826 h 453171"/>
              <a:gd name="connsiteX50" fmla="*/ 151153 w 512434"/>
              <a:gd name="connsiteY50" fmla="*/ 156592 h 453171"/>
              <a:gd name="connsiteX51" fmla="*/ 195731 w 512434"/>
              <a:gd name="connsiteY51" fmla="*/ 156592 h 453171"/>
              <a:gd name="connsiteX52" fmla="*/ 195731 w 512434"/>
              <a:gd name="connsiteY52" fmla="*/ 201182 h 453171"/>
              <a:gd name="connsiteX53" fmla="*/ 151153 w 512434"/>
              <a:gd name="connsiteY53" fmla="*/ 201182 h 453171"/>
              <a:gd name="connsiteX54" fmla="*/ 37595 w 512434"/>
              <a:gd name="connsiteY54" fmla="*/ 102289 h 453171"/>
              <a:gd name="connsiteX55" fmla="*/ 37595 w 512434"/>
              <a:gd name="connsiteY55" fmla="*/ 374925 h 453171"/>
              <a:gd name="connsiteX56" fmla="*/ 228838 w 512434"/>
              <a:gd name="connsiteY56" fmla="*/ 374925 h 453171"/>
              <a:gd name="connsiteX57" fmla="*/ 208406 w 512434"/>
              <a:gd name="connsiteY57" fmla="*/ 299940 h 453171"/>
              <a:gd name="connsiteX58" fmla="*/ 246001 w 512434"/>
              <a:gd name="connsiteY58" fmla="*/ 201318 h 453171"/>
              <a:gd name="connsiteX59" fmla="*/ 225569 w 512434"/>
              <a:gd name="connsiteY59" fmla="*/ 201318 h 453171"/>
              <a:gd name="connsiteX60" fmla="*/ 225569 w 512434"/>
              <a:gd name="connsiteY60" fmla="*/ 156898 h 453171"/>
              <a:gd name="connsiteX61" fmla="*/ 270111 w 512434"/>
              <a:gd name="connsiteY61" fmla="*/ 156898 h 453171"/>
              <a:gd name="connsiteX62" fmla="*/ 270111 w 512434"/>
              <a:gd name="connsiteY62" fmla="*/ 177274 h 453171"/>
              <a:gd name="connsiteX63" fmla="*/ 358785 w 512434"/>
              <a:gd name="connsiteY63" fmla="*/ 149970 h 453171"/>
              <a:gd name="connsiteX64" fmla="*/ 382895 w 512434"/>
              <a:gd name="connsiteY64" fmla="*/ 149970 h 453171"/>
              <a:gd name="connsiteX65" fmla="*/ 382895 w 512434"/>
              <a:gd name="connsiteY65" fmla="*/ 102289 h 453171"/>
              <a:gd name="connsiteX66" fmla="*/ 37595 w 512434"/>
              <a:gd name="connsiteY66" fmla="*/ 102289 h 453171"/>
              <a:gd name="connsiteX67" fmla="*/ 136894 w 512434"/>
              <a:gd name="connsiteY67" fmla="*/ 30564 h 453171"/>
              <a:gd name="connsiteX68" fmla="*/ 136894 w 512434"/>
              <a:gd name="connsiteY68" fmla="*/ 68057 h 453171"/>
              <a:gd name="connsiteX69" fmla="*/ 283596 w 512434"/>
              <a:gd name="connsiteY69" fmla="*/ 68057 h 453171"/>
              <a:gd name="connsiteX70" fmla="*/ 283596 w 512434"/>
              <a:gd name="connsiteY70" fmla="*/ 30564 h 453171"/>
              <a:gd name="connsiteX71" fmla="*/ 136894 w 512434"/>
              <a:gd name="connsiteY71" fmla="*/ 30564 h 453171"/>
              <a:gd name="connsiteX72" fmla="*/ 30648 w 512434"/>
              <a:gd name="connsiteY72" fmla="*/ 0 h 453171"/>
              <a:gd name="connsiteX73" fmla="*/ 389433 w 512434"/>
              <a:gd name="connsiteY73" fmla="*/ 0 h 453171"/>
              <a:gd name="connsiteX74" fmla="*/ 420490 w 512434"/>
              <a:gd name="connsiteY74" fmla="*/ 30564 h 453171"/>
              <a:gd name="connsiteX75" fmla="*/ 420490 w 512434"/>
              <a:gd name="connsiteY75" fmla="*/ 163826 h 453171"/>
              <a:gd name="connsiteX76" fmla="*/ 512434 w 512434"/>
              <a:gd name="connsiteY76" fmla="*/ 299940 h 453171"/>
              <a:gd name="connsiteX77" fmla="*/ 358785 w 512434"/>
              <a:gd name="connsiteY77" fmla="*/ 453171 h 453171"/>
              <a:gd name="connsiteX78" fmla="*/ 263164 w 512434"/>
              <a:gd name="connsiteY78" fmla="*/ 419346 h 453171"/>
              <a:gd name="connsiteX79" fmla="*/ 30648 w 512434"/>
              <a:gd name="connsiteY79" fmla="*/ 419346 h 453171"/>
              <a:gd name="connsiteX80" fmla="*/ 0 w 512434"/>
              <a:gd name="connsiteY80" fmla="*/ 388374 h 453171"/>
              <a:gd name="connsiteX81" fmla="*/ 0 w 512434"/>
              <a:gd name="connsiteY81" fmla="*/ 30564 h 453171"/>
              <a:gd name="connsiteX82" fmla="*/ 30648 w 512434"/>
              <a:gd name="connsiteY82" fmla="*/ 0 h 45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12434" h="453171">
                <a:moveTo>
                  <a:pt x="358785" y="409158"/>
                </a:moveTo>
                <a:cubicBezTo>
                  <a:pt x="351838" y="409158"/>
                  <a:pt x="345300" y="415678"/>
                  <a:pt x="345300" y="425866"/>
                </a:cubicBezTo>
                <a:cubicBezTo>
                  <a:pt x="345300" y="432794"/>
                  <a:pt x="351838" y="439722"/>
                  <a:pt x="358785" y="439722"/>
                </a:cubicBezTo>
                <a:cubicBezTo>
                  <a:pt x="365732" y="439722"/>
                  <a:pt x="372270" y="432794"/>
                  <a:pt x="372270" y="425866"/>
                </a:cubicBezTo>
                <a:cubicBezTo>
                  <a:pt x="372270" y="415678"/>
                  <a:pt x="365732" y="409158"/>
                  <a:pt x="358785" y="409158"/>
                </a:cubicBezTo>
                <a:close/>
                <a:moveTo>
                  <a:pt x="151153" y="300585"/>
                </a:moveTo>
                <a:lnTo>
                  <a:pt x="195731" y="300585"/>
                </a:lnTo>
                <a:lnTo>
                  <a:pt x="195731" y="345175"/>
                </a:lnTo>
                <a:lnTo>
                  <a:pt x="151153" y="345175"/>
                </a:lnTo>
                <a:close/>
                <a:moveTo>
                  <a:pt x="71978" y="300585"/>
                </a:moveTo>
                <a:lnTo>
                  <a:pt x="120152" y="300585"/>
                </a:lnTo>
                <a:lnTo>
                  <a:pt x="120152" y="345175"/>
                </a:lnTo>
                <a:lnTo>
                  <a:pt x="71978" y="345175"/>
                </a:lnTo>
                <a:close/>
                <a:moveTo>
                  <a:pt x="481786" y="286492"/>
                </a:moveTo>
                <a:cubicBezTo>
                  <a:pt x="474839" y="286492"/>
                  <a:pt x="468300" y="293012"/>
                  <a:pt x="468300" y="299940"/>
                </a:cubicBezTo>
                <a:cubicBezTo>
                  <a:pt x="468300" y="310128"/>
                  <a:pt x="474839" y="313389"/>
                  <a:pt x="481786" y="313389"/>
                </a:cubicBezTo>
                <a:cubicBezTo>
                  <a:pt x="492002" y="313389"/>
                  <a:pt x="498948" y="310128"/>
                  <a:pt x="498948" y="299940"/>
                </a:cubicBezTo>
                <a:cubicBezTo>
                  <a:pt x="498948" y="293012"/>
                  <a:pt x="492002" y="286492"/>
                  <a:pt x="481786" y="286492"/>
                </a:cubicBezTo>
                <a:close/>
                <a:moveTo>
                  <a:pt x="235785" y="286492"/>
                </a:moveTo>
                <a:cubicBezTo>
                  <a:pt x="228838" y="286492"/>
                  <a:pt x="222300" y="293012"/>
                  <a:pt x="222300" y="299940"/>
                </a:cubicBezTo>
                <a:cubicBezTo>
                  <a:pt x="222300" y="310128"/>
                  <a:pt x="228838" y="313389"/>
                  <a:pt x="235785" y="313389"/>
                </a:cubicBezTo>
                <a:cubicBezTo>
                  <a:pt x="242732" y="313389"/>
                  <a:pt x="249270" y="310128"/>
                  <a:pt x="249270" y="299940"/>
                </a:cubicBezTo>
                <a:cubicBezTo>
                  <a:pt x="249270" y="293012"/>
                  <a:pt x="242732" y="286492"/>
                  <a:pt x="235785" y="286492"/>
                </a:cubicBezTo>
                <a:close/>
                <a:moveTo>
                  <a:pt x="151153" y="228588"/>
                </a:moveTo>
                <a:lnTo>
                  <a:pt x="195731" y="228588"/>
                </a:lnTo>
                <a:lnTo>
                  <a:pt x="195731" y="273178"/>
                </a:lnTo>
                <a:lnTo>
                  <a:pt x="151153" y="273178"/>
                </a:lnTo>
                <a:close/>
                <a:moveTo>
                  <a:pt x="71978" y="228588"/>
                </a:moveTo>
                <a:lnTo>
                  <a:pt x="120152" y="228588"/>
                </a:lnTo>
                <a:lnTo>
                  <a:pt x="120152" y="273178"/>
                </a:lnTo>
                <a:lnTo>
                  <a:pt x="71978" y="273178"/>
                </a:lnTo>
                <a:close/>
                <a:moveTo>
                  <a:pt x="427028" y="221695"/>
                </a:moveTo>
                <a:cubicBezTo>
                  <a:pt x="427028" y="221695"/>
                  <a:pt x="427028" y="221695"/>
                  <a:pt x="372270" y="275896"/>
                </a:cubicBezTo>
                <a:cubicBezTo>
                  <a:pt x="369001" y="275896"/>
                  <a:pt x="365732" y="272636"/>
                  <a:pt x="358785" y="272636"/>
                </a:cubicBezTo>
                <a:cubicBezTo>
                  <a:pt x="351838" y="272636"/>
                  <a:pt x="345300" y="275896"/>
                  <a:pt x="341622" y="279564"/>
                </a:cubicBezTo>
                <a:cubicBezTo>
                  <a:pt x="341622" y="279564"/>
                  <a:pt x="341622" y="279564"/>
                  <a:pt x="283596" y="238404"/>
                </a:cubicBezTo>
                <a:cubicBezTo>
                  <a:pt x="280327" y="231883"/>
                  <a:pt x="270111" y="235143"/>
                  <a:pt x="266433" y="238404"/>
                </a:cubicBezTo>
                <a:cubicBezTo>
                  <a:pt x="263164" y="242071"/>
                  <a:pt x="266433" y="252260"/>
                  <a:pt x="270111" y="255520"/>
                </a:cubicBezTo>
                <a:cubicBezTo>
                  <a:pt x="270111" y="255520"/>
                  <a:pt x="270111" y="255520"/>
                  <a:pt x="331406" y="303200"/>
                </a:cubicBezTo>
                <a:cubicBezTo>
                  <a:pt x="331406" y="317056"/>
                  <a:pt x="345300" y="327245"/>
                  <a:pt x="358785" y="327245"/>
                </a:cubicBezTo>
                <a:cubicBezTo>
                  <a:pt x="375948" y="327245"/>
                  <a:pt x="386164" y="317056"/>
                  <a:pt x="386164" y="299940"/>
                </a:cubicBezTo>
                <a:lnTo>
                  <a:pt x="386164" y="296680"/>
                </a:lnTo>
                <a:cubicBezTo>
                  <a:pt x="386164" y="296680"/>
                  <a:pt x="386164" y="296680"/>
                  <a:pt x="444191" y="238404"/>
                </a:cubicBezTo>
                <a:cubicBezTo>
                  <a:pt x="447869" y="231883"/>
                  <a:pt x="451138" y="224955"/>
                  <a:pt x="444191" y="221695"/>
                </a:cubicBezTo>
                <a:cubicBezTo>
                  <a:pt x="440922" y="218027"/>
                  <a:pt x="433975" y="218027"/>
                  <a:pt x="427028" y="221695"/>
                </a:cubicBezTo>
                <a:close/>
                <a:moveTo>
                  <a:pt x="358785" y="163826"/>
                </a:moveTo>
                <a:cubicBezTo>
                  <a:pt x="351838" y="163826"/>
                  <a:pt x="345300" y="170346"/>
                  <a:pt x="345300" y="177274"/>
                </a:cubicBezTo>
                <a:cubicBezTo>
                  <a:pt x="345300" y="184202"/>
                  <a:pt x="351838" y="190723"/>
                  <a:pt x="358785" y="190723"/>
                </a:cubicBezTo>
                <a:cubicBezTo>
                  <a:pt x="365732" y="190723"/>
                  <a:pt x="372270" y="184202"/>
                  <a:pt x="372270" y="177274"/>
                </a:cubicBezTo>
                <a:cubicBezTo>
                  <a:pt x="372270" y="170346"/>
                  <a:pt x="365732" y="163826"/>
                  <a:pt x="358785" y="163826"/>
                </a:cubicBezTo>
                <a:close/>
                <a:moveTo>
                  <a:pt x="151153" y="156592"/>
                </a:moveTo>
                <a:lnTo>
                  <a:pt x="195731" y="156592"/>
                </a:lnTo>
                <a:lnTo>
                  <a:pt x="195731" y="201182"/>
                </a:lnTo>
                <a:lnTo>
                  <a:pt x="151153" y="201182"/>
                </a:lnTo>
                <a:close/>
                <a:moveTo>
                  <a:pt x="37595" y="102289"/>
                </a:moveTo>
                <a:lnTo>
                  <a:pt x="37595" y="374925"/>
                </a:lnTo>
                <a:cubicBezTo>
                  <a:pt x="37595" y="374925"/>
                  <a:pt x="37595" y="374925"/>
                  <a:pt x="228838" y="374925"/>
                </a:cubicBezTo>
                <a:cubicBezTo>
                  <a:pt x="215353" y="354549"/>
                  <a:pt x="208406" y="327245"/>
                  <a:pt x="208406" y="299940"/>
                </a:cubicBezTo>
                <a:cubicBezTo>
                  <a:pt x="208406" y="262448"/>
                  <a:pt x="222300" y="228215"/>
                  <a:pt x="246001" y="201318"/>
                </a:cubicBezTo>
                <a:cubicBezTo>
                  <a:pt x="246001" y="201318"/>
                  <a:pt x="246001" y="201318"/>
                  <a:pt x="225569" y="201318"/>
                </a:cubicBezTo>
                <a:cubicBezTo>
                  <a:pt x="225569" y="201318"/>
                  <a:pt x="225569" y="201318"/>
                  <a:pt x="225569" y="156898"/>
                </a:cubicBezTo>
                <a:cubicBezTo>
                  <a:pt x="225569" y="156898"/>
                  <a:pt x="225569" y="156898"/>
                  <a:pt x="270111" y="156898"/>
                </a:cubicBezTo>
                <a:cubicBezTo>
                  <a:pt x="270111" y="156898"/>
                  <a:pt x="270111" y="156898"/>
                  <a:pt x="270111" y="177274"/>
                </a:cubicBezTo>
                <a:cubicBezTo>
                  <a:pt x="293812" y="160158"/>
                  <a:pt x="324868" y="149970"/>
                  <a:pt x="358785" y="149970"/>
                </a:cubicBezTo>
                <a:cubicBezTo>
                  <a:pt x="365732" y="149970"/>
                  <a:pt x="375948" y="149970"/>
                  <a:pt x="382895" y="149970"/>
                </a:cubicBezTo>
                <a:cubicBezTo>
                  <a:pt x="382895" y="149970"/>
                  <a:pt x="382895" y="149970"/>
                  <a:pt x="382895" y="102289"/>
                </a:cubicBezTo>
                <a:cubicBezTo>
                  <a:pt x="382895" y="102289"/>
                  <a:pt x="382895" y="102289"/>
                  <a:pt x="37595" y="102289"/>
                </a:cubicBezTo>
                <a:close/>
                <a:moveTo>
                  <a:pt x="136894" y="30564"/>
                </a:moveTo>
                <a:lnTo>
                  <a:pt x="136894" y="68057"/>
                </a:lnTo>
                <a:cubicBezTo>
                  <a:pt x="136894" y="68057"/>
                  <a:pt x="136894" y="68057"/>
                  <a:pt x="283596" y="68057"/>
                </a:cubicBezTo>
                <a:cubicBezTo>
                  <a:pt x="283596" y="68057"/>
                  <a:pt x="283596" y="68057"/>
                  <a:pt x="283596" y="30564"/>
                </a:cubicBezTo>
                <a:cubicBezTo>
                  <a:pt x="283596" y="30564"/>
                  <a:pt x="283596" y="30564"/>
                  <a:pt x="136894" y="30564"/>
                </a:cubicBezTo>
                <a:close/>
                <a:moveTo>
                  <a:pt x="30648" y="0"/>
                </a:moveTo>
                <a:cubicBezTo>
                  <a:pt x="30648" y="0"/>
                  <a:pt x="30648" y="0"/>
                  <a:pt x="389433" y="0"/>
                </a:cubicBezTo>
                <a:cubicBezTo>
                  <a:pt x="406596" y="0"/>
                  <a:pt x="420490" y="13856"/>
                  <a:pt x="420490" y="30564"/>
                </a:cubicBezTo>
                <a:cubicBezTo>
                  <a:pt x="420490" y="30564"/>
                  <a:pt x="420490" y="30564"/>
                  <a:pt x="420490" y="163826"/>
                </a:cubicBezTo>
                <a:cubicBezTo>
                  <a:pt x="474839" y="187463"/>
                  <a:pt x="512434" y="238404"/>
                  <a:pt x="512434" y="299940"/>
                </a:cubicBezTo>
                <a:cubicBezTo>
                  <a:pt x="512434" y="385113"/>
                  <a:pt x="444191" y="453171"/>
                  <a:pt x="358785" y="453171"/>
                </a:cubicBezTo>
                <a:cubicBezTo>
                  <a:pt x="324868" y="453171"/>
                  <a:pt x="290543" y="439722"/>
                  <a:pt x="263164" y="419346"/>
                </a:cubicBezTo>
                <a:cubicBezTo>
                  <a:pt x="263164" y="419346"/>
                  <a:pt x="263164" y="419346"/>
                  <a:pt x="30648" y="419346"/>
                </a:cubicBezTo>
                <a:cubicBezTo>
                  <a:pt x="13894" y="419346"/>
                  <a:pt x="0" y="405490"/>
                  <a:pt x="0" y="388374"/>
                </a:cubicBezTo>
                <a:cubicBezTo>
                  <a:pt x="0" y="388374"/>
                  <a:pt x="0" y="388374"/>
                  <a:pt x="0" y="30564"/>
                </a:cubicBezTo>
                <a:cubicBezTo>
                  <a:pt x="0" y="13856"/>
                  <a:pt x="13894" y="0"/>
                  <a:pt x="3064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  <p:sp>
        <p:nvSpPr>
          <p:cNvPr id="25" name="Freeform 24"/>
          <p:cNvSpPr>
            <a:spLocks noChangeAspect="1" noChangeArrowheads="1"/>
          </p:cNvSpPr>
          <p:nvPr/>
        </p:nvSpPr>
        <p:spPr bwMode="auto">
          <a:xfrm>
            <a:off x="4677205" y="4439839"/>
            <a:ext cx="659496" cy="1035991"/>
          </a:xfrm>
          <a:custGeom>
            <a:avLst/>
            <a:gdLst>
              <a:gd name="T0" fmla="*/ 406 w 657"/>
              <a:gd name="T1" fmla="*/ 947 h 1032"/>
              <a:gd name="T2" fmla="*/ 333 w 657"/>
              <a:gd name="T3" fmla="*/ 1031 h 1032"/>
              <a:gd name="T4" fmla="*/ 250 w 657"/>
              <a:gd name="T5" fmla="*/ 947 h 1032"/>
              <a:gd name="T6" fmla="*/ 448 w 657"/>
              <a:gd name="T7" fmla="*/ 916 h 1032"/>
              <a:gd name="T8" fmla="*/ 198 w 657"/>
              <a:gd name="T9" fmla="*/ 833 h 1032"/>
              <a:gd name="T10" fmla="*/ 656 w 657"/>
              <a:gd name="T11" fmla="*/ 333 h 1032"/>
              <a:gd name="T12" fmla="*/ 562 w 657"/>
              <a:gd name="T13" fmla="*/ 562 h 1032"/>
              <a:gd name="T14" fmla="*/ 531 w 657"/>
              <a:gd name="T15" fmla="*/ 635 h 1032"/>
              <a:gd name="T16" fmla="*/ 500 w 657"/>
              <a:gd name="T17" fmla="*/ 708 h 1032"/>
              <a:gd name="T18" fmla="*/ 500 w 657"/>
              <a:gd name="T19" fmla="*/ 729 h 1032"/>
              <a:gd name="T20" fmla="*/ 166 w 657"/>
              <a:gd name="T21" fmla="*/ 791 h 1032"/>
              <a:gd name="T22" fmla="*/ 156 w 657"/>
              <a:gd name="T23" fmla="*/ 708 h 1032"/>
              <a:gd name="T24" fmla="*/ 135 w 657"/>
              <a:gd name="T25" fmla="*/ 635 h 1032"/>
              <a:gd name="T26" fmla="*/ 93 w 657"/>
              <a:gd name="T27" fmla="*/ 552 h 1032"/>
              <a:gd name="T28" fmla="*/ 0 w 657"/>
              <a:gd name="T29" fmla="*/ 333 h 1032"/>
              <a:gd name="T30" fmla="*/ 333 w 657"/>
              <a:gd name="T31" fmla="*/ 0 h 1032"/>
              <a:gd name="T32" fmla="*/ 656 w 657"/>
              <a:gd name="T33" fmla="*/ 333 h 1032"/>
              <a:gd name="T34" fmla="*/ 510 w 657"/>
              <a:gd name="T35" fmla="*/ 156 h 1032"/>
              <a:gd name="T36" fmla="*/ 156 w 657"/>
              <a:gd name="T37" fmla="*/ 156 h 1032"/>
              <a:gd name="T38" fmla="*/ 146 w 657"/>
              <a:gd name="T39" fmla="*/ 499 h 1032"/>
              <a:gd name="T40" fmla="*/ 166 w 657"/>
              <a:gd name="T41" fmla="*/ 541 h 1032"/>
              <a:gd name="T42" fmla="*/ 229 w 657"/>
              <a:gd name="T43" fmla="*/ 666 h 1032"/>
              <a:gd name="T44" fmla="*/ 427 w 657"/>
              <a:gd name="T45" fmla="*/ 718 h 1032"/>
              <a:gd name="T46" fmla="*/ 458 w 657"/>
              <a:gd name="T47" fmla="*/ 604 h 1032"/>
              <a:gd name="T48" fmla="*/ 510 w 657"/>
              <a:gd name="T49" fmla="*/ 520 h 1032"/>
              <a:gd name="T50" fmla="*/ 583 w 657"/>
              <a:gd name="T51" fmla="*/ 333 h 1032"/>
              <a:gd name="T52" fmla="*/ 354 w 657"/>
              <a:gd name="T53" fmla="*/ 354 h 1032"/>
              <a:gd name="T54" fmla="*/ 302 w 657"/>
              <a:gd name="T55" fmla="*/ 354 h 1032"/>
              <a:gd name="T56" fmla="*/ 239 w 657"/>
              <a:gd name="T57" fmla="*/ 354 h 1032"/>
              <a:gd name="T58" fmla="*/ 250 w 657"/>
              <a:gd name="T59" fmla="*/ 499 h 1032"/>
              <a:gd name="T60" fmla="*/ 302 w 657"/>
              <a:gd name="T61" fmla="*/ 499 h 1032"/>
              <a:gd name="T62" fmla="*/ 364 w 657"/>
              <a:gd name="T63" fmla="*/ 499 h 1032"/>
              <a:gd name="T64" fmla="*/ 416 w 657"/>
              <a:gd name="T65" fmla="*/ 499 h 1032"/>
              <a:gd name="T66" fmla="*/ 427 w 657"/>
              <a:gd name="T67" fmla="*/ 354 h 1032"/>
              <a:gd name="T68" fmla="*/ 385 w 657"/>
              <a:gd name="T69" fmla="*/ 416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57" h="1032">
                <a:moveTo>
                  <a:pt x="250" y="947"/>
                </a:moveTo>
                <a:cubicBezTo>
                  <a:pt x="406" y="947"/>
                  <a:pt x="406" y="947"/>
                  <a:pt x="406" y="947"/>
                </a:cubicBezTo>
                <a:cubicBezTo>
                  <a:pt x="406" y="968"/>
                  <a:pt x="396" y="989"/>
                  <a:pt x="385" y="1010"/>
                </a:cubicBezTo>
                <a:cubicBezTo>
                  <a:pt x="364" y="1020"/>
                  <a:pt x="354" y="1031"/>
                  <a:pt x="333" y="1031"/>
                </a:cubicBezTo>
                <a:cubicBezTo>
                  <a:pt x="312" y="1031"/>
                  <a:pt x="291" y="1020"/>
                  <a:pt x="281" y="1010"/>
                </a:cubicBezTo>
                <a:cubicBezTo>
                  <a:pt x="260" y="989"/>
                  <a:pt x="250" y="968"/>
                  <a:pt x="250" y="947"/>
                </a:cubicBezTo>
                <a:close/>
                <a:moveTo>
                  <a:pt x="208" y="916"/>
                </a:moveTo>
                <a:cubicBezTo>
                  <a:pt x="448" y="916"/>
                  <a:pt x="448" y="916"/>
                  <a:pt x="448" y="916"/>
                </a:cubicBezTo>
                <a:cubicBezTo>
                  <a:pt x="458" y="833"/>
                  <a:pt x="458" y="833"/>
                  <a:pt x="458" y="833"/>
                </a:cubicBezTo>
                <a:cubicBezTo>
                  <a:pt x="198" y="833"/>
                  <a:pt x="198" y="833"/>
                  <a:pt x="198" y="833"/>
                </a:cubicBezTo>
                <a:lnTo>
                  <a:pt x="208" y="916"/>
                </a:lnTo>
                <a:close/>
                <a:moveTo>
                  <a:pt x="656" y="333"/>
                </a:moveTo>
                <a:cubicBezTo>
                  <a:pt x="656" y="416"/>
                  <a:pt x="625" y="489"/>
                  <a:pt x="573" y="552"/>
                </a:cubicBezTo>
                <a:lnTo>
                  <a:pt x="562" y="562"/>
                </a:lnTo>
                <a:cubicBezTo>
                  <a:pt x="562" y="562"/>
                  <a:pt x="562" y="572"/>
                  <a:pt x="552" y="572"/>
                </a:cubicBezTo>
                <a:cubicBezTo>
                  <a:pt x="541" y="593"/>
                  <a:pt x="541" y="614"/>
                  <a:pt x="531" y="635"/>
                </a:cubicBezTo>
                <a:cubicBezTo>
                  <a:pt x="521" y="656"/>
                  <a:pt x="510" y="677"/>
                  <a:pt x="510" y="697"/>
                </a:cubicBezTo>
                <a:cubicBezTo>
                  <a:pt x="500" y="697"/>
                  <a:pt x="500" y="697"/>
                  <a:pt x="500" y="708"/>
                </a:cubicBezTo>
                <a:lnTo>
                  <a:pt x="500" y="718"/>
                </a:lnTo>
                <a:cubicBezTo>
                  <a:pt x="500" y="729"/>
                  <a:pt x="500" y="729"/>
                  <a:pt x="500" y="729"/>
                </a:cubicBezTo>
                <a:cubicBezTo>
                  <a:pt x="500" y="791"/>
                  <a:pt x="500" y="791"/>
                  <a:pt x="500" y="791"/>
                </a:cubicBezTo>
                <a:cubicBezTo>
                  <a:pt x="166" y="791"/>
                  <a:pt x="166" y="791"/>
                  <a:pt x="166" y="791"/>
                </a:cubicBezTo>
                <a:cubicBezTo>
                  <a:pt x="166" y="729"/>
                  <a:pt x="166" y="729"/>
                  <a:pt x="166" y="729"/>
                </a:cubicBezTo>
                <a:cubicBezTo>
                  <a:pt x="166" y="718"/>
                  <a:pt x="156" y="718"/>
                  <a:pt x="156" y="708"/>
                </a:cubicBezTo>
                <a:lnTo>
                  <a:pt x="156" y="697"/>
                </a:lnTo>
                <a:cubicBezTo>
                  <a:pt x="146" y="677"/>
                  <a:pt x="146" y="656"/>
                  <a:pt x="135" y="635"/>
                </a:cubicBezTo>
                <a:cubicBezTo>
                  <a:pt x="125" y="614"/>
                  <a:pt x="114" y="593"/>
                  <a:pt x="104" y="572"/>
                </a:cubicBezTo>
                <a:cubicBezTo>
                  <a:pt x="93" y="562"/>
                  <a:pt x="93" y="562"/>
                  <a:pt x="93" y="552"/>
                </a:cubicBezTo>
                <a:lnTo>
                  <a:pt x="83" y="552"/>
                </a:lnTo>
                <a:cubicBezTo>
                  <a:pt x="31" y="489"/>
                  <a:pt x="0" y="416"/>
                  <a:pt x="0" y="333"/>
                </a:cubicBezTo>
                <a:cubicBezTo>
                  <a:pt x="0" y="239"/>
                  <a:pt x="31" y="166"/>
                  <a:pt x="104" y="104"/>
                </a:cubicBezTo>
                <a:cubicBezTo>
                  <a:pt x="166" y="31"/>
                  <a:pt x="239" y="0"/>
                  <a:pt x="333" y="0"/>
                </a:cubicBezTo>
                <a:cubicBezTo>
                  <a:pt x="416" y="0"/>
                  <a:pt x="500" y="31"/>
                  <a:pt x="562" y="104"/>
                </a:cubicBezTo>
                <a:cubicBezTo>
                  <a:pt x="625" y="166"/>
                  <a:pt x="656" y="239"/>
                  <a:pt x="656" y="333"/>
                </a:cubicBezTo>
                <a:close/>
                <a:moveTo>
                  <a:pt x="583" y="333"/>
                </a:moveTo>
                <a:cubicBezTo>
                  <a:pt x="583" y="260"/>
                  <a:pt x="562" y="198"/>
                  <a:pt x="510" y="156"/>
                </a:cubicBezTo>
                <a:cubicBezTo>
                  <a:pt x="458" y="104"/>
                  <a:pt x="396" y="83"/>
                  <a:pt x="333" y="83"/>
                </a:cubicBezTo>
                <a:cubicBezTo>
                  <a:pt x="260" y="83"/>
                  <a:pt x="198" y="104"/>
                  <a:pt x="156" y="156"/>
                </a:cubicBezTo>
                <a:cubicBezTo>
                  <a:pt x="104" y="198"/>
                  <a:pt x="73" y="260"/>
                  <a:pt x="73" y="333"/>
                </a:cubicBezTo>
                <a:cubicBezTo>
                  <a:pt x="73" y="396"/>
                  <a:pt x="93" y="448"/>
                  <a:pt x="146" y="499"/>
                </a:cubicBezTo>
                <a:cubicBezTo>
                  <a:pt x="146" y="499"/>
                  <a:pt x="146" y="510"/>
                  <a:pt x="156" y="510"/>
                </a:cubicBezTo>
                <a:cubicBezTo>
                  <a:pt x="156" y="520"/>
                  <a:pt x="166" y="531"/>
                  <a:pt x="166" y="541"/>
                </a:cubicBezTo>
                <a:cubicBezTo>
                  <a:pt x="177" y="562"/>
                  <a:pt x="187" y="583"/>
                  <a:pt x="198" y="604"/>
                </a:cubicBezTo>
                <a:cubicBezTo>
                  <a:pt x="208" y="624"/>
                  <a:pt x="218" y="645"/>
                  <a:pt x="229" y="666"/>
                </a:cubicBezTo>
                <a:cubicBezTo>
                  <a:pt x="229" y="697"/>
                  <a:pt x="239" y="708"/>
                  <a:pt x="239" y="718"/>
                </a:cubicBezTo>
                <a:cubicBezTo>
                  <a:pt x="427" y="718"/>
                  <a:pt x="427" y="718"/>
                  <a:pt x="427" y="718"/>
                </a:cubicBezTo>
                <a:cubicBezTo>
                  <a:pt x="427" y="708"/>
                  <a:pt x="427" y="697"/>
                  <a:pt x="437" y="666"/>
                </a:cubicBezTo>
                <a:cubicBezTo>
                  <a:pt x="437" y="645"/>
                  <a:pt x="448" y="624"/>
                  <a:pt x="458" y="604"/>
                </a:cubicBezTo>
                <a:cubicBezTo>
                  <a:pt x="468" y="583"/>
                  <a:pt x="479" y="562"/>
                  <a:pt x="489" y="541"/>
                </a:cubicBezTo>
                <a:cubicBezTo>
                  <a:pt x="489" y="531"/>
                  <a:pt x="500" y="520"/>
                  <a:pt x="510" y="520"/>
                </a:cubicBezTo>
                <a:cubicBezTo>
                  <a:pt x="510" y="510"/>
                  <a:pt x="510" y="499"/>
                  <a:pt x="521" y="499"/>
                </a:cubicBezTo>
                <a:cubicBezTo>
                  <a:pt x="562" y="448"/>
                  <a:pt x="583" y="396"/>
                  <a:pt x="583" y="333"/>
                </a:cubicBezTo>
                <a:close/>
                <a:moveTo>
                  <a:pt x="385" y="416"/>
                </a:moveTo>
                <a:cubicBezTo>
                  <a:pt x="354" y="354"/>
                  <a:pt x="354" y="354"/>
                  <a:pt x="354" y="354"/>
                </a:cubicBezTo>
                <a:cubicBezTo>
                  <a:pt x="333" y="302"/>
                  <a:pt x="333" y="302"/>
                  <a:pt x="333" y="302"/>
                </a:cubicBezTo>
                <a:cubicBezTo>
                  <a:pt x="302" y="354"/>
                  <a:pt x="302" y="354"/>
                  <a:pt x="302" y="354"/>
                </a:cubicBezTo>
                <a:cubicBezTo>
                  <a:pt x="271" y="416"/>
                  <a:pt x="271" y="416"/>
                  <a:pt x="271" y="416"/>
                </a:cubicBezTo>
                <a:cubicBezTo>
                  <a:pt x="239" y="354"/>
                  <a:pt x="239" y="354"/>
                  <a:pt x="239" y="354"/>
                </a:cubicBezTo>
                <a:cubicBezTo>
                  <a:pt x="187" y="385"/>
                  <a:pt x="187" y="385"/>
                  <a:pt x="187" y="385"/>
                </a:cubicBezTo>
                <a:cubicBezTo>
                  <a:pt x="250" y="499"/>
                  <a:pt x="250" y="499"/>
                  <a:pt x="250" y="499"/>
                </a:cubicBezTo>
                <a:cubicBezTo>
                  <a:pt x="271" y="552"/>
                  <a:pt x="271" y="552"/>
                  <a:pt x="271" y="552"/>
                </a:cubicBezTo>
                <a:cubicBezTo>
                  <a:pt x="302" y="499"/>
                  <a:pt x="302" y="499"/>
                  <a:pt x="302" y="499"/>
                </a:cubicBezTo>
                <a:cubicBezTo>
                  <a:pt x="333" y="437"/>
                  <a:pt x="333" y="437"/>
                  <a:pt x="333" y="437"/>
                </a:cubicBezTo>
                <a:cubicBezTo>
                  <a:pt x="364" y="499"/>
                  <a:pt x="364" y="499"/>
                  <a:pt x="364" y="499"/>
                </a:cubicBezTo>
                <a:cubicBezTo>
                  <a:pt x="385" y="552"/>
                  <a:pt x="385" y="552"/>
                  <a:pt x="385" y="552"/>
                </a:cubicBezTo>
                <a:cubicBezTo>
                  <a:pt x="416" y="499"/>
                  <a:pt x="416" y="499"/>
                  <a:pt x="416" y="499"/>
                </a:cubicBezTo>
                <a:cubicBezTo>
                  <a:pt x="479" y="385"/>
                  <a:pt x="479" y="385"/>
                  <a:pt x="479" y="385"/>
                </a:cubicBezTo>
                <a:cubicBezTo>
                  <a:pt x="427" y="354"/>
                  <a:pt x="427" y="354"/>
                  <a:pt x="427" y="354"/>
                </a:cubicBezTo>
                <a:lnTo>
                  <a:pt x="385" y="416"/>
                </a:lnTo>
                <a:close/>
                <a:moveTo>
                  <a:pt x="385" y="416"/>
                </a:moveTo>
                <a:lnTo>
                  <a:pt x="385" y="4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  <p:sp>
        <p:nvSpPr>
          <p:cNvPr id="26" name="AutoShape 84"/>
          <p:cNvSpPr>
            <a:spLocks noChangeAspect="1"/>
          </p:cNvSpPr>
          <p:nvPr/>
        </p:nvSpPr>
        <p:spPr bwMode="auto">
          <a:xfrm>
            <a:off x="6730443" y="2389859"/>
            <a:ext cx="909202" cy="9130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792" y="0"/>
                </a:moveTo>
                <a:cubicBezTo>
                  <a:pt x="12101" y="0"/>
                  <a:pt x="13398" y="296"/>
                  <a:pt x="14685" y="897"/>
                </a:cubicBezTo>
                <a:cubicBezTo>
                  <a:pt x="15972" y="1496"/>
                  <a:pt x="17128" y="2309"/>
                  <a:pt x="18152" y="3337"/>
                </a:cubicBezTo>
                <a:cubicBezTo>
                  <a:pt x="19173" y="4365"/>
                  <a:pt x="20002" y="5565"/>
                  <a:pt x="20642" y="6941"/>
                </a:cubicBezTo>
                <a:cubicBezTo>
                  <a:pt x="21277" y="8313"/>
                  <a:pt x="21599" y="9784"/>
                  <a:pt x="21599" y="11354"/>
                </a:cubicBezTo>
                <a:cubicBezTo>
                  <a:pt x="21599" y="12995"/>
                  <a:pt x="21305" y="14571"/>
                  <a:pt x="20722" y="16085"/>
                </a:cubicBezTo>
                <a:lnTo>
                  <a:pt x="20416" y="16895"/>
                </a:lnTo>
                <a:lnTo>
                  <a:pt x="18455" y="17245"/>
                </a:lnTo>
                <a:cubicBezTo>
                  <a:pt x="18253" y="18183"/>
                  <a:pt x="17836" y="18965"/>
                  <a:pt x="17210" y="19589"/>
                </a:cubicBezTo>
                <a:cubicBezTo>
                  <a:pt x="16584" y="20207"/>
                  <a:pt x="15843" y="20521"/>
                  <a:pt x="14996" y="20521"/>
                </a:cubicBezTo>
                <a:lnTo>
                  <a:pt x="14996" y="21074"/>
                </a:lnTo>
                <a:cubicBezTo>
                  <a:pt x="14996" y="21218"/>
                  <a:pt x="14953" y="21343"/>
                  <a:pt x="14862" y="21447"/>
                </a:cubicBezTo>
                <a:cubicBezTo>
                  <a:pt x="14770" y="21549"/>
                  <a:pt x="14664" y="21599"/>
                  <a:pt x="14534" y="21599"/>
                </a:cubicBezTo>
                <a:lnTo>
                  <a:pt x="13633" y="21599"/>
                </a:lnTo>
                <a:cubicBezTo>
                  <a:pt x="13513" y="21599"/>
                  <a:pt x="13407" y="21549"/>
                  <a:pt x="13322" y="21447"/>
                </a:cubicBezTo>
                <a:cubicBezTo>
                  <a:pt x="13238" y="21343"/>
                  <a:pt x="13193" y="21218"/>
                  <a:pt x="13193" y="21074"/>
                </a:cubicBezTo>
                <a:lnTo>
                  <a:pt x="13193" y="11354"/>
                </a:lnTo>
                <a:cubicBezTo>
                  <a:pt x="13193" y="11210"/>
                  <a:pt x="13238" y="11081"/>
                  <a:pt x="13322" y="10970"/>
                </a:cubicBezTo>
                <a:cubicBezTo>
                  <a:pt x="13407" y="10857"/>
                  <a:pt x="13513" y="10798"/>
                  <a:pt x="13633" y="10798"/>
                </a:cubicBezTo>
                <a:lnTo>
                  <a:pt x="14534" y="10798"/>
                </a:lnTo>
                <a:cubicBezTo>
                  <a:pt x="14654" y="10798"/>
                  <a:pt x="14763" y="10857"/>
                  <a:pt x="14857" y="10970"/>
                </a:cubicBezTo>
                <a:cubicBezTo>
                  <a:pt x="14949" y="11081"/>
                  <a:pt x="14996" y="11210"/>
                  <a:pt x="14996" y="11354"/>
                </a:cubicBezTo>
                <a:lnTo>
                  <a:pt x="14996" y="11880"/>
                </a:lnTo>
                <a:cubicBezTo>
                  <a:pt x="15655" y="11880"/>
                  <a:pt x="16262" y="12077"/>
                  <a:pt x="16810" y="12476"/>
                </a:cubicBezTo>
                <a:cubicBezTo>
                  <a:pt x="17359" y="12874"/>
                  <a:pt x="17787" y="13396"/>
                  <a:pt x="18095" y="14046"/>
                </a:cubicBezTo>
                <a:lnTo>
                  <a:pt x="18533" y="13947"/>
                </a:lnTo>
                <a:cubicBezTo>
                  <a:pt x="18782" y="13136"/>
                  <a:pt x="18900" y="12272"/>
                  <a:pt x="18893" y="11354"/>
                </a:cubicBezTo>
                <a:cubicBezTo>
                  <a:pt x="18893" y="10228"/>
                  <a:pt x="18648" y="9177"/>
                  <a:pt x="18156" y="8194"/>
                </a:cubicBezTo>
                <a:cubicBezTo>
                  <a:pt x="17665" y="7220"/>
                  <a:pt x="17024" y="6362"/>
                  <a:pt x="16238" y="5622"/>
                </a:cubicBezTo>
                <a:cubicBezTo>
                  <a:pt x="15455" y="4882"/>
                  <a:pt x="14584" y="4300"/>
                  <a:pt x="13621" y="3877"/>
                </a:cubicBezTo>
                <a:cubicBezTo>
                  <a:pt x="12659" y="3456"/>
                  <a:pt x="11717" y="3241"/>
                  <a:pt x="10792" y="3241"/>
                </a:cubicBezTo>
                <a:cubicBezTo>
                  <a:pt x="9868" y="3241"/>
                  <a:pt x="8929" y="3456"/>
                  <a:pt x="7971" y="3877"/>
                </a:cubicBezTo>
                <a:cubicBezTo>
                  <a:pt x="7015" y="4300"/>
                  <a:pt x="6140" y="4879"/>
                  <a:pt x="5358" y="5608"/>
                </a:cubicBezTo>
                <a:cubicBezTo>
                  <a:pt x="4572" y="6336"/>
                  <a:pt x="3934" y="7198"/>
                  <a:pt x="3443" y="8183"/>
                </a:cubicBezTo>
                <a:cubicBezTo>
                  <a:pt x="2951" y="9171"/>
                  <a:pt x="2704" y="10219"/>
                  <a:pt x="2704" y="11329"/>
                </a:cubicBezTo>
                <a:cubicBezTo>
                  <a:pt x="2704" y="12267"/>
                  <a:pt x="2824" y="13136"/>
                  <a:pt x="3066" y="13947"/>
                </a:cubicBezTo>
                <a:lnTo>
                  <a:pt x="3504" y="14046"/>
                </a:lnTo>
                <a:cubicBezTo>
                  <a:pt x="3812" y="13396"/>
                  <a:pt x="4240" y="12874"/>
                  <a:pt x="4789" y="12476"/>
                </a:cubicBezTo>
                <a:cubicBezTo>
                  <a:pt x="5337" y="12077"/>
                  <a:pt x="5942" y="11880"/>
                  <a:pt x="6603" y="11880"/>
                </a:cubicBezTo>
                <a:lnTo>
                  <a:pt x="6603" y="11354"/>
                </a:lnTo>
                <a:cubicBezTo>
                  <a:pt x="6603" y="11210"/>
                  <a:pt x="6646" y="11081"/>
                  <a:pt x="6737" y="10970"/>
                </a:cubicBezTo>
                <a:cubicBezTo>
                  <a:pt x="6827" y="10857"/>
                  <a:pt x="6935" y="10798"/>
                  <a:pt x="7065" y="10798"/>
                </a:cubicBezTo>
                <a:lnTo>
                  <a:pt x="7966" y="10798"/>
                </a:lnTo>
                <a:cubicBezTo>
                  <a:pt x="8086" y="10798"/>
                  <a:pt x="8187" y="10857"/>
                  <a:pt x="8270" y="10970"/>
                </a:cubicBezTo>
                <a:cubicBezTo>
                  <a:pt x="8352" y="11081"/>
                  <a:pt x="8392" y="11210"/>
                  <a:pt x="8392" y="11354"/>
                </a:cubicBezTo>
                <a:lnTo>
                  <a:pt x="8392" y="21074"/>
                </a:lnTo>
                <a:cubicBezTo>
                  <a:pt x="8392" y="21218"/>
                  <a:pt x="8352" y="21343"/>
                  <a:pt x="8270" y="21447"/>
                </a:cubicBezTo>
                <a:cubicBezTo>
                  <a:pt x="8187" y="21549"/>
                  <a:pt x="8086" y="21599"/>
                  <a:pt x="7966" y="21599"/>
                </a:cubicBezTo>
                <a:lnTo>
                  <a:pt x="7065" y="21599"/>
                </a:lnTo>
                <a:cubicBezTo>
                  <a:pt x="6945" y="21599"/>
                  <a:pt x="6836" y="21549"/>
                  <a:pt x="6742" y="21447"/>
                </a:cubicBezTo>
                <a:cubicBezTo>
                  <a:pt x="6650" y="21343"/>
                  <a:pt x="6603" y="21218"/>
                  <a:pt x="6603" y="21074"/>
                </a:cubicBezTo>
                <a:lnTo>
                  <a:pt x="6603" y="20521"/>
                </a:lnTo>
                <a:cubicBezTo>
                  <a:pt x="6189" y="20521"/>
                  <a:pt x="5789" y="20436"/>
                  <a:pt x="5403" y="20270"/>
                </a:cubicBezTo>
                <a:cubicBezTo>
                  <a:pt x="5015" y="20103"/>
                  <a:pt x="4671" y="19877"/>
                  <a:pt x="4370" y="19589"/>
                </a:cubicBezTo>
                <a:cubicBezTo>
                  <a:pt x="4073" y="19298"/>
                  <a:pt x="3814" y="18956"/>
                  <a:pt x="3598" y="18558"/>
                </a:cubicBezTo>
                <a:cubicBezTo>
                  <a:pt x="3388" y="18163"/>
                  <a:pt x="3233" y="17725"/>
                  <a:pt x="3144" y="17245"/>
                </a:cubicBezTo>
                <a:lnTo>
                  <a:pt x="1172" y="16895"/>
                </a:lnTo>
                <a:lnTo>
                  <a:pt x="877" y="16085"/>
                </a:lnTo>
                <a:cubicBezTo>
                  <a:pt x="294" y="14571"/>
                  <a:pt x="0" y="12987"/>
                  <a:pt x="0" y="11326"/>
                </a:cubicBezTo>
                <a:cubicBezTo>
                  <a:pt x="0" y="9776"/>
                  <a:pt x="320" y="8310"/>
                  <a:pt x="957" y="6938"/>
                </a:cubicBezTo>
                <a:cubicBezTo>
                  <a:pt x="1595" y="5563"/>
                  <a:pt x="2426" y="4363"/>
                  <a:pt x="3447" y="3335"/>
                </a:cubicBezTo>
                <a:cubicBezTo>
                  <a:pt x="4469" y="2307"/>
                  <a:pt x="5622" y="1493"/>
                  <a:pt x="6909" y="895"/>
                </a:cubicBezTo>
                <a:cubicBezTo>
                  <a:pt x="8192" y="296"/>
                  <a:pt x="9486" y="0"/>
                  <a:pt x="1079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914013">
              <a:defRPr/>
            </a:pPr>
            <a:endParaRPr lang="es-ES" sz="66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Gill Sans" charset="0"/>
              <a:sym typeface="Gill Sans" charset="0"/>
            </a:endParaRPr>
          </a:p>
        </p:txBody>
      </p:sp>
      <p:sp>
        <p:nvSpPr>
          <p:cNvPr id="27" name="Freeform 165"/>
          <p:cNvSpPr>
            <a:spLocks noChangeAspect="1" noChangeArrowheads="1"/>
          </p:cNvSpPr>
          <p:nvPr/>
        </p:nvSpPr>
        <p:spPr bwMode="auto">
          <a:xfrm rot="337626">
            <a:off x="1300635" y="2416327"/>
            <a:ext cx="859937" cy="860153"/>
          </a:xfrm>
          <a:custGeom>
            <a:avLst/>
            <a:gdLst>
              <a:gd name="T0" fmla="*/ 177 w 553"/>
              <a:gd name="T1" fmla="*/ 186 h 552"/>
              <a:gd name="T2" fmla="*/ 52 w 553"/>
              <a:gd name="T3" fmla="*/ 61 h 552"/>
              <a:gd name="T4" fmla="*/ 104 w 553"/>
              <a:gd name="T5" fmla="*/ 9 h 552"/>
              <a:gd name="T6" fmla="*/ 125 w 553"/>
              <a:gd name="T7" fmla="*/ 9 h 552"/>
              <a:gd name="T8" fmla="*/ 229 w 553"/>
              <a:gd name="T9" fmla="*/ 103 h 552"/>
              <a:gd name="T10" fmla="*/ 229 w 553"/>
              <a:gd name="T11" fmla="*/ 134 h 552"/>
              <a:gd name="T12" fmla="*/ 187 w 553"/>
              <a:gd name="T13" fmla="*/ 176 h 552"/>
              <a:gd name="T14" fmla="*/ 177 w 553"/>
              <a:gd name="T15" fmla="*/ 186 h 552"/>
              <a:gd name="T16" fmla="*/ 281 w 553"/>
              <a:gd name="T17" fmla="*/ 384 h 552"/>
              <a:gd name="T18" fmla="*/ 219 w 553"/>
              <a:gd name="T19" fmla="*/ 332 h 552"/>
              <a:gd name="T20" fmla="*/ 167 w 553"/>
              <a:gd name="T21" fmla="*/ 269 h 552"/>
              <a:gd name="T22" fmla="*/ 156 w 553"/>
              <a:gd name="T23" fmla="*/ 207 h 552"/>
              <a:gd name="T24" fmla="*/ 31 w 553"/>
              <a:gd name="T25" fmla="*/ 82 h 552"/>
              <a:gd name="T26" fmla="*/ 31 w 553"/>
              <a:gd name="T27" fmla="*/ 259 h 552"/>
              <a:gd name="T28" fmla="*/ 84 w 553"/>
              <a:gd name="T29" fmla="*/ 332 h 552"/>
              <a:gd name="T30" fmla="*/ 146 w 553"/>
              <a:gd name="T31" fmla="*/ 405 h 552"/>
              <a:gd name="T32" fmla="*/ 219 w 553"/>
              <a:gd name="T33" fmla="*/ 467 h 552"/>
              <a:gd name="T34" fmla="*/ 292 w 553"/>
              <a:gd name="T35" fmla="*/ 519 h 552"/>
              <a:gd name="T36" fmla="*/ 469 w 553"/>
              <a:gd name="T37" fmla="*/ 530 h 552"/>
              <a:gd name="T38" fmla="*/ 344 w 553"/>
              <a:gd name="T39" fmla="*/ 394 h 552"/>
              <a:gd name="T40" fmla="*/ 281 w 553"/>
              <a:gd name="T41" fmla="*/ 384 h 552"/>
              <a:gd name="T42" fmla="*/ 542 w 553"/>
              <a:gd name="T43" fmla="*/ 426 h 552"/>
              <a:gd name="T44" fmla="*/ 448 w 553"/>
              <a:gd name="T45" fmla="*/ 321 h 552"/>
              <a:gd name="T46" fmla="*/ 417 w 553"/>
              <a:gd name="T47" fmla="*/ 321 h 552"/>
              <a:gd name="T48" fmla="*/ 396 w 553"/>
              <a:gd name="T49" fmla="*/ 353 h 552"/>
              <a:gd name="T50" fmla="*/ 375 w 553"/>
              <a:gd name="T51" fmla="*/ 363 h 552"/>
              <a:gd name="T52" fmla="*/ 364 w 553"/>
              <a:gd name="T53" fmla="*/ 374 h 552"/>
              <a:gd name="T54" fmla="*/ 500 w 553"/>
              <a:gd name="T55" fmla="*/ 499 h 552"/>
              <a:gd name="T56" fmla="*/ 542 w 553"/>
              <a:gd name="T57" fmla="*/ 446 h 552"/>
              <a:gd name="T58" fmla="*/ 542 w 553"/>
              <a:gd name="T59" fmla="*/ 426 h 552"/>
              <a:gd name="T60" fmla="*/ 542 w 553"/>
              <a:gd name="T61" fmla="*/ 426 h 552"/>
              <a:gd name="T62" fmla="*/ 542 w 553"/>
              <a:gd name="T63" fmla="*/ 426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53" h="552">
                <a:moveTo>
                  <a:pt x="177" y="186"/>
                </a:moveTo>
                <a:cubicBezTo>
                  <a:pt x="52" y="61"/>
                  <a:pt x="52" y="61"/>
                  <a:pt x="52" y="61"/>
                </a:cubicBezTo>
                <a:cubicBezTo>
                  <a:pt x="73" y="40"/>
                  <a:pt x="84" y="19"/>
                  <a:pt x="104" y="9"/>
                </a:cubicBezTo>
                <a:cubicBezTo>
                  <a:pt x="104" y="0"/>
                  <a:pt x="125" y="0"/>
                  <a:pt x="125" y="9"/>
                </a:cubicBezTo>
                <a:cubicBezTo>
                  <a:pt x="229" y="103"/>
                  <a:pt x="229" y="103"/>
                  <a:pt x="229" y="103"/>
                </a:cubicBezTo>
                <a:cubicBezTo>
                  <a:pt x="229" y="113"/>
                  <a:pt x="229" y="124"/>
                  <a:pt x="229" y="134"/>
                </a:cubicBezTo>
                <a:cubicBezTo>
                  <a:pt x="187" y="176"/>
                  <a:pt x="187" y="176"/>
                  <a:pt x="187" y="176"/>
                </a:cubicBezTo>
                <a:cubicBezTo>
                  <a:pt x="177" y="176"/>
                  <a:pt x="177" y="176"/>
                  <a:pt x="177" y="186"/>
                </a:cubicBezTo>
                <a:close/>
                <a:moveTo>
                  <a:pt x="281" y="384"/>
                </a:moveTo>
                <a:cubicBezTo>
                  <a:pt x="260" y="374"/>
                  <a:pt x="239" y="353"/>
                  <a:pt x="219" y="332"/>
                </a:cubicBezTo>
                <a:cubicBezTo>
                  <a:pt x="198" y="311"/>
                  <a:pt x="187" y="290"/>
                  <a:pt x="167" y="269"/>
                </a:cubicBezTo>
                <a:cubicBezTo>
                  <a:pt x="146" y="259"/>
                  <a:pt x="146" y="228"/>
                  <a:pt x="156" y="207"/>
                </a:cubicBezTo>
                <a:cubicBezTo>
                  <a:pt x="31" y="82"/>
                  <a:pt x="31" y="82"/>
                  <a:pt x="31" y="82"/>
                </a:cubicBezTo>
                <a:cubicBezTo>
                  <a:pt x="0" y="113"/>
                  <a:pt x="0" y="186"/>
                  <a:pt x="31" y="259"/>
                </a:cubicBezTo>
                <a:cubicBezTo>
                  <a:pt x="52" y="280"/>
                  <a:pt x="63" y="311"/>
                  <a:pt x="84" y="332"/>
                </a:cubicBezTo>
                <a:cubicBezTo>
                  <a:pt x="104" y="363"/>
                  <a:pt x="125" y="384"/>
                  <a:pt x="146" y="405"/>
                </a:cubicBezTo>
                <a:cubicBezTo>
                  <a:pt x="167" y="426"/>
                  <a:pt x="187" y="446"/>
                  <a:pt x="219" y="467"/>
                </a:cubicBezTo>
                <a:cubicBezTo>
                  <a:pt x="239" y="488"/>
                  <a:pt x="271" y="509"/>
                  <a:pt x="292" y="519"/>
                </a:cubicBezTo>
                <a:cubicBezTo>
                  <a:pt x="364" y="551"/>
                  <a:pt x="437" y="551"/>
                  <a:pt x="469" y="530"/>
                </a:cubicBezTo>
                <a:cubicBezTo>
                  <a:pt x="344" y="394"/>
                  <a:pt x="344" y="394"/>
                  <a:pt x="344" y="394"/>
                </a:cubicBezTo>
                <a:cubicBezTo>
                  <a:pt x="323" y="405"/>
                  <a:pt x="292" y="405"/>
                  <a:pt x="281" y="384"/>
                </a:cubicBezTo>
                <a:close/>
                <a:moveTo>
                  <a:pt x="542" y="426"/>
                </a:moveTo>
                <a:cubicBezTo>
                  <a:pt x="448" y="321"/>
                  <a:pt x="448" y="321"/>
                  <a:pt x="448" y="321"/>
                </a:cubicBezTo>
                <a:cubicBezTo>
                  <a:pt x="437" y="321"/>
                  <a:pt x="427" y="321"/>
                  <a:pt x="417" y="321"/>
                </a:cubicBezTo>
                <a:cubicBezTo>
                  <a:pt x="396" y="353"/>
                  <a:pt x="396" y="353"/>
                  <a:pt x="396" y="353"/>
                </a:cubicBezTo>
                <a:cubicBezTo>
                  <a:pt x="375" y="363"/>
                  <a:pt x="375" y="363"/>
                  <a:pt x="375" y="363"/>
                </a:cubicBezTo>
                <a:cubicBezTo>
                  <a:pt x="375" y="374"/>
                  <a:pt x="375" y="374"/>
                  <a:pt x="364" y="374"/>
                </a:cubicBezTo>
                <a:cubicBezTo>
                  <a:pt x="500" y="499"/>
                  <a:pt x="500" y="499"/>
                  <a:pt x="500" y="499"/>
                </a:cubicBezTo>
                <a:cubicBezTo>
                  <a:pt x="510" y="488"/>
                  <a:pt x="531" y="467"/>
                  <a:pt x="542" y="446"/>
                </a:cubicBezTo>
                <a:cubicBezTo>
                  <a:pt x="552" y="446"/>
                  <a:pt x="552" y="436"/>
                  <a:pt x="542" y="426"/>
                </a:cubicBezTo>
                <a:close/>
                <a:moveTo>
                  <a:pt x="542" y="426"/>
                </a:moveTo>
                <a:lnTo>
                  <a:pt x="542" y="4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243785" tIns="121892" rIns="243785" bIns="121892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2782044" y="2036164"/>
            <a:ext cx="1322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CALL ME!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82771" y="2412913"/>
            <a:ext cx="1513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</a:rPr>
              <a:t>SUPPORTER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782044" y="2730603"/>
            <a:ext cx="2995252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>
                <a:solidFill>
                  <a:schemeClr val="bg1"/>
                </a:solidFill>
              </a:rPr>
              <a:t>Lorem ipsum dolor sit </a:t>
            </a:r>
            <a:r>
              <a:rPr lang="en-US" sz="1400" smtClean="0">
                <a:solidFill>
                  <a:schemeClr val="bg1"/>
                </a:solidFill>
              </a:rPr>
              <a:t>aonsectetur adipi scing </a:t>
            </a:r>
            <a:r>
              <a:rPr lang="en-US" sz="1400">
                <a:solidFill>
                  <a:schemeClr val="bg1"/>
                </a:solidFill>
              </a:rPr>
              <a:t>elit. Lorem ipsum dolor sit amet, consectetur adipi scing elit. </a:t>
            </a:r>
            <a:r>
              <a:rPr lang="en-US" sz="1400" smtClean="0">
                <a:solidFill>
                  <a:schemeClr val="bg1"/>
                </a:solidFill>
              </a:rPr>
              <a:t> </a:t>
            </a:r>
            <a:endParaRPr lang="ms-MY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27423" y="2036164"/>
            <a:ext cx="1702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PLAY MUSIC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28150" y="2412913"/>
            <a:ext cx="1513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</a:rPr>
              <a:t>SUPPORTER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227423" y="2730603"/>
            <a:ext cx="2995252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>
                <a:solidFill>
                  <a:schemeClr val="bg1"/>
                </a:solidFill>
              </a:rPr>
              <a:t>Lorem ipsum dolor sit </a:t>
            </a:r>
            <a:r>
              <a:rPr lang="en-US" sz="1400" smtClean="0">
                <a:solidFill>
                  <a:schemeClr val="bg1"/>
                </a:solidFill>
              </a:rPr>
              <a:t>aonsectetur adipi scing </a:t>
            </a:r>
            <a:r>
              <a:rPr lang="en-US" sz="1400">
                <a:solidFill>
                  <a:schemeClr val="bg1"/>
                </a:solidFill>
              </a:rPr>
              <a:t>elit. Lorem ipsum dolor sit amet, consectetur adipi scing elit. </a:t>
            </a:r>
            <a:r>
              <a:rPr lang="en-US" sz="1400" smtClean="0">
                <a:solidFill>
                  <a:schemeClr val="bg1"/>
                </a:solidFill>
              </a:rPr>
              <a:t> </a:t>
            </a:r>
            <a:endParaRPr lang="ms-MY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15424" y="4201733"/>
            <a:ext cx="2058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smtClean="0">
                <a:solidFill>
                  <a:schemeClr val="bg1"/>
                </a:solidFill>
              </a:rPr>
              <a:t>CREATIVE IDEA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60509" y="4578482"/>
            <a:ext cx="151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smtClean="0">
                <a:solidFill>
                  <a:schemeClr val="bg1"/>
                </a:solidFill>
              </a:rPr>
              <a:t>SUPPORTER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78749" y="4896172"/>
            <a:ext cx="2995252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400">
                <a:solidFill>
                  <a:schemeClr val="bg1"/>
                </a:solidFill>
              </a:rPr>
              <a:t>Lorem ipsum dolor sit </a:t>
            </a:r>
            <a:r>
              <a:rPr lang="en-US" sz="1400" smtClean="0">
                <a:solidFill>
                  <a:schemeClr val="bg1"/>
                </a:solidFill>
              </a:rPr>
              <a:t>aonsectetur adipi scing </a:t>
            </a:r>
            <a:r>
              <a:rPr lang="en-US" sz="1400">
                <a:solidFill>
                  <a:schemeClr val="bg1"/>
                </a:solidFill>
              </a:rPr>
              <a:t>elit. Lorem ipsum dolor sit amet, consectetur adipi scing elit. </a:t>
            </a:r>
            <a:r>
              <a:rPr lang="en-US" sz="1400" smtClean="0">
                <a:solidFill>
                  <a:schemeClr val="bg1"/>
                </a:solidFill>
              </a:rPr>
              <a:t> </a:t>
            </a:r>
            <a:endParaRPr lang="ms-MY" sz="14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780235" y="4176651"/>
            <a:ext cx="1648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smtClean="0">
                <a:solidFill>
                  <a:schemeClr val="bg1"/>
                </a:solidFill>
              </a:rPr>
              <a:t>SCHEDULES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14951" y="4553400"/>
            <a:ext cx="151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smtClean="0">
                <a:solidFill>
                  <a:schemeClr val="bg1"/>
                </a:solidFill>
              </a:rPr>
              <a:t>SUPPORTER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433191" y="4871090"/>
            <a:ext cx="2995252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400">
                <a:solidFill>
                  <a:schemeClr val="bg1"/>
                </a:solidFill>
              </a:rPr>
              <a:t>Lorem ipsum dolor sit </a:t>
            </a:r>
            <a:r>
              <a:rPr lang="en-US" sz="1400" smtClean="0">
                <a:solidFill>
                  <a:schemeClr val="bg1"/>
                </a:solidFill>
              </a:rPr>
              <a:t>aonsectetur adipi scing </a:t>
            </a:r>
            <a:r>
              <a:rPr lang="en-US" sz="1400">
                <a:solidFill>
                  <a:schemeClr val="bg1"/>
                </a:solidFill>
              </a:rPr>
              <a:t>elit. Lorem ipsum dolor sit amet, consectetur adipi scing elit. </a:t>
            </a:r>
            <a:r>
              <a:rPr lang="en-US" sz="1400" smtClean="0">
                <a:solidFill>
                  <a:schemeClr val="bg1"/>
                </a:solidFill>
              </a:rPr>
              <a:t> </a:t>
            </a:r>
            <a:endParaRPr lang="ms-MY" sz="14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5357217" y="1143000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509617" y="1244600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98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8" grpId="0"/>
      <p:bldP spid="29" grpId="0"/>
      <p:bldP spid="30" grpId="0"/>
      <p:bldP spid="31" grpId="0"/>
      <p:bldP spid="32" grpId="0"/>
      <p:bldP spid="33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3633788"/>
            <a:ext cx="10515600" cy="715962"/>
          </a:xfrm>
        </p:spPr>
        <p:txBody>
          <a:bodyPr/>
          <a:lstStyle/>
          <a:p>
            <a:pPr algn="ctr"/>
            <a:r>
              <a:rPr lang="en-US" dirty="0" smtClean="0"/>
              <a:t>Creative Image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66644" y="4758070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519044" y="4859670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Rectangle 584"/>
          <p:cNvSpPr/>
          <p:nvPr/>
        </p:nvSpPr>
        <p:spPr>
          <a:xfrm>
            <a:off x="909295" y="5116842"/>
            <a:ext cx="103922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>
                <a:solidFill>
                  <a:schemeClr val="bg2">
                    <a:lumMod val="50000"/>
                  </a:schemeClr>
                </a:solidFill>
              </a:rPr>
              <a:t>Fusce a metus leo. Ut dapibus est quis arcu faucibus sagittis. Duis dapibus ac nulla vitae vestibulum. Phasellus sem neque, viverra a </a:t>
            </a:r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is snow ipsum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</a:rPr>
              <a:t>quis, fermentum iaculis risus. Suspendisse tempus neque </a:t>
            </a:r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sit amet ex finibus vulputate phasellus ac convallis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</a:rPr>
              <a:t>. sit amet ex finibus vulputate. Phasellus ac convallis ex, vitae egestas mi. Nulla ac sapien at est vehicula porta. Suspendisse tempus neque 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36316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105218" y="1260475"/>
            <a:ext cx="4967287" cy="715963"/>
          </a:xfrm>
        </p:spPr>
        <p:txBody>
          <a:bodyPr/>
          <a:lstStyle/>
          <a:p>
            <a:r>
              <a:rPr lang="en-US"/>
              <a:t>Creative Image</a:t>
            </a:r>
          </a:p>
        </p:txBody>
      </p:sp>
      <p:cxnSp>
        <p:nvCxnSpPr>
          <p:cNvPr id="1254" name="Straight Connector 1253"/>
          <p:cNvCxnSpPr/>
          <p:nvPr/>
        </p:nvCxnSpPr>
        <p:spPr>
          <a:xfrm>
            <a:off x="7097605" y="2019507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5" name="Straight Connector 1254"/>
          <p:cNvCxnSpPr/>
          <p:nvPr/>
        </p:nvCxnSpPr>
        <p:spPr>
          <a:xfrm>
            <a:off x="7097605" y="2121107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6" name="Half Frame 1255"/>
          <p:cNvSpPr/>
          <p:nvPr/>
        </p:nvSpPr>
        <p:spPr>
          <a:xfrm rot="7986926">
            <a:off x="7011047" y="2747385"/>
            <a:ext cx="188343" cy="188343"/>
          </a:xfrm>
          <a:prstGeom prst="halfFrame">
            <a:avLst>
              <a:gd name="adj1" fmla="val 18590"/>
              <a:gd name="adj2" fmla="val 1809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57" name="TextBox 1256"/>
          <p:cNvSpPr txBox="1"/>
          <p:nvPr/>
        </p:nvSpPr>
        <p:spPr>
          <a:xfrm>
            <a:off x="7266607" y="2672279"/>
            <a:ext cx="1753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2">
                    <a:lumMod val="50000"/>
                  </a:schemeClr>
                </a:solidFill>
              </a:rPr>
              <a:t>YOUR OPTION 1</a:t>
            </a:r>
            <a:endParaRPr lang="en-US" sz="1600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58" name="TextBox 1257"/>
          <p:cNvSpPr txBox="1"/>
          <p:nvPr/>
        </p:nvSpPr>
        <p:spPr>
          <a:xfrm>
            <a:off x="7313742" y="3020260"/>
            <a:ext cx="4317962" cy="60183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400">
                <a:solidFill>
                  <a:schemeClr val="bg2">
                    <a:lumMod val="75000"/>
                  </a:schemeClr>
                </a:solidFill>
              </a:rPr>
              <a:t>Lorem ipsum dolor sit amet, consectetur adipiscing elit. Donec luctus nibh sit amet sem </a:t>
            </a:r>
            <a:r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t>vulputate</a:t>
            </a:r>
            <a:r>
              <a:rPr lang="en-US" sz="1400">
                <a:solidFill>
                  <a:schemeClr val="bg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259" name="Half Frame 1258"/>
          <p:cNvSpPr/>
          <p:nvPr/>
        </p:nvSpPr>
        <p:spPr>
          <a:xfrm rot="7986926">
            <a:off x="7011047" y="4157409"/>
            <a:ext cx="188343" cy="188343"/>
          </a:xfrm>
          <a:prstGeom prst="halfFrame">
            <a:avLst>
              <a:gd name="adj1" fmla="val 18590"/>
              <a:gd name="adj2" fmla="val 1809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60" name="TextBox 1259"/>
          <p:cNvSpPr txBox="1"/>
          <p:nvPr/>
        </p:nvSpPr>
        <p:spPr>
          <a:xfrm>
            <a:off x="7266607" y="4082303"/>
            <a:ext cx="1753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2">
                    <a:lumMod val="50000"/>
                  </a:schemeClr>
                </a:solidFill>
              </a:rPr>
              <a:t>YOUR OPTION 2</a:t>
            </a:r>
            <a:endParaRPr lang="en-US" sz="1600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61" name="TextBox 1260"/>
          <p:cNvSpPr txBox="1"/>
          <p:nvPr/>
        </p:nvSpPr>
        <p:spPr>
          <a:xfrm>
            <a:off x="7313742" y="4430284"/>
            <a:ext cx="4317962" cy="60183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400">
                <a:solidFill>
                  <a:schemeClr val="bg2">
                    <a:lumMod val="75000"/>
                  </a:schemeClr>
                </a:solidFill>
              </a:rPr>
              <a:t>Lorem ipsum dolor sit amet, consectetur adipiscing elit. Donec luctus nibh sit amet sem </a:t>
            </a:r>
            <a:r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t>vulputate</a:t>
            </a:r>
            <a:r>
              <a:rPr lang="en-US" sz="1400">
                <a:solidFill>
                  <a:schemeClr val="bg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66907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6" grpId="0" animBg="1"/>
      <p:bldP spid="1257" grpId="0"/>
      <p:bldP spid="1258" grpId="0"/>
      <p:bldP spid="1259" grpId="0" animBg="1"/>
      <p:bldP spid="1260" grpId="0"/>
      <p:bldP spid="1261" grpId="0"/>
    </p:bldLst>
  </p:timing>
</p:sld>
</file>

<file path=ppt/theme/theme1.xml><?xml version="1.0" encoding="utf-8"?>
<a:theme xmlns:a="http://schemas.openxmlformats.org/drawingml/2006/main" name="Colored (Recommend)">
  <a:themeElements>
    <a:clrScheme name="Custom 257">
      <a:dk1>
        <a:sysClr val="windowText" lastClr="000000"/>
      </a:dk1>
      <a:lt1>
        <a:sysClr val="window" lastClr="FFFFFF"/>
      </a:lt1>
      <a:dk2>
        <a:srgbClr val="2A445D"/>
      </a:dk2>
      <a:lt2>
        <a:srgbClr val="A1B1BC"/>
      </a:lt2>
      <a:accent1>
        <a:srgbClr val="19AAE1"/>
      </a:accent1>
      <a:accent2>
        <a:srgbClr val="00B991"/>
      </a:accent2>
      <a:accent3>
        <a:srgbClr val="82B932"/>
      </a:accent3>
      <a:accent4>
        <a:srgbClr val="FFC000"/>
      </a:accent4>
      <a:accent5>
        <a:srgbClr val="F85D2D"/>
      </a:accent5>
      <a:accent6>
        <a:srgbClr val="7030A0"/>
      </a:accent6>
      <a:hlink>
        <a:srgbClr val="0563C1"/>
      </a:hlink>
      <a:folHlink>
        <a:srgbClr val="954F72"/>
      </a:folHlink>
    </a:clrScheme>
    <a:fontScheme name="Custom 14">
      <a:majorFont>
        <a:latin typeface="Colus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36000" tIns="46800" rIns="36000" bIns="46800" rtlCol="0">
        <a:spAutoFit/>
      </a:bodyPr>
      <a:lstStyle>
        <a:defPPr>
          <a:lnSpc>
            <a:spcPct val="125000"/>
          </a:lnSpc>
          <a:defRPr sz="1200">
            <a:solidFill>
              <a:schemeClr val="bg2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Colored (Recommend)</Template>
  <TotalTime>8762</TotalTime>
  <Words>2194</Words>
  <Application>Microsoft Office PowerPoint</Application>
  <PresentationFormat>Widescreen</PresentationFormat>
  <Paragraphs>367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6" baseType="lpstr">
      <vt:lpstr>ＭＳ Ｐゴシック</vt:lpstr>
      <vt:lpstr>SimSun</vt:lpstr>
      <vt:lpstr>微软雅黑 Light</vt:lpstr>
      <vt:lpstr>Arial</vt:lpstr>
      <vt:lpstr>Bebas Neue</vt:lpstr>
      <vt:lpstr>Calibri</vt:lpstr>
      <vt:lpstr>Colus</vt:lpstr>
      <vt:lpstr>FontAwesome</vt:lpstr>
      <vt:lpstr>Gill Sans</vt:lpstr>
      <vt:lpstr>Kozuka Gothic Pro EL</vt:lpstr>
      <vt:lpstr>Lato</vt:lpstr>
      <vt:lpstr>Lato Black</vt:lpstr>
      <vt:lpstr>Lato Light</vt:lpstr>
      <vt:lpstr>Lato Regular</vt:lpstr>
      <vt:lpstr>Roboto Condensed</vt:lpstr>
      <vt:lpstr>Colored (Recommend)</vt:lpstr>
      <vt:lpstr>PowerPoint Presentation</vt:lpstr>
      <vt:lpstr>WELCOME</vt:lpstr>
      <vt:lpstr>About Us</vt:lpstr>
      <vt:lpstr>Meet The Team</vt:lpstr>
      <vt:lpstr>PowerPoint Presentation</vt:lpstr>
      <vt:lpstr>Awesome Team </vt:lpstr>
      <vt:lpstr>Services Of Company</vt:lpstr>
      <vt:lpstr>Creative Image</vt:lpstr>
      <vt:lpstr>Creative Image</vt:lpstr>
      <vt:lpstr>Device Mockup</vt:lpstr>
      <vt:lpstr>Device Mockup</vt:lpstr>
      <vt:lpstr>Marketing Graphics</vt:lpstr>
      <vt:lpstr>Startup Graphics</vt:lpstr>
      <vt:lpstr>Startup Graphics</vt:lpstr>
      <vt:lpstr>Startup Graphics</vt:lpstr>
      <vt:lpstr>Tree Layout</vt:lpstr>
      <vt:lpstr>Education Graphics</vt:lpstr>
      <vt:lpstr>Circle Diagram Layout</vt:lpstr>
      <vt:lpstr>Paramid Graphics</vt:lpstr>
      <vt:lpstr>Paramid Graphics</vt:lpstr>
      <vt:lpstr>Paramid Graphics</vt:lpstr>
      <vt:lpstr>Paramid Graphics</vt:lpstr>
      <vt:lpstr>Table Graphics</vt:lpstr>
      <vt:lpstr>Business Model</vt:lpstr>
      <vt:lpstr>Chart Layout</vt:lpstr>
      <vt:lpstr>3D Chart Layout</vt:lpstr>
      <vt:lpstr>World Map Graphic</vt:lpstr>
      <vt:lpstr>World Map Graphic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up</dc:title>
  <dc:creator>MD Afjal Hossain</dc:creator>
  <cp:lastModifiedBy>User</cp:lastModifiedBy>
  <cp:revision>752</cp:revision>
  <dcterms:created xsi:type="dcterms:W3CDTF">2016-05-25T07:00:59Z</dcterms:created>
  <dcterms:modified xsi:type="dcterms:W3CDTF">2019-02-07T20:40:42Z</dcterms:modified>
</cp:coreProperties>
</file>