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7FD-A480-4D04-A8B0-3F4FE8710D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C1B-2CF9-4801-905C-CBB6A583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6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7FD-A480-4D04-A8B0-3F4FE8710D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C1B-2CF9-4801-905C-CBB6A583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2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7FD-A480-4D04-A8B0-3F4FE8710D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C1B-2CF9-4801-905C-CBB6A583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1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7FD-A480-4D04-A8B0-3F4FE8710D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C1B-2CF9-4801-905C-CBB6A583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6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7FD-A480-4D04-A8B0-3F4FE8710D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C1B-2CF9-4801-905C-CBB6A583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0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7FD-A480-4D04-A8B0-3F4FE8710D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C1B-2CF9-4801-905C-CBB6A583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7FD-A480-4D04-A8B0-3F4FE8710D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C1B-2CF9-4801-905C-CBB6A583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42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7FD-A480-4D04-A8B0-3F4FE8710D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C1B-2CF9-4801-905C-CBB6A583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4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7FD-A480-4D04-A8B0-3F4FE8710D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C1B-2CF9-4801-905C-CBB6A583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1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7FD-A480-4D04-A8B0-3F4FE8710D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C1B-2CF9-4801-905C-CBB6A583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9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E7FD-A480-4D04-A8B0-3F4FE8710D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FC1B-2CF9-4801-905C-CBB6A583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2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E7FD-A480-4D04-A8B0-3F4FE8710D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FC1B-2CF9-4801-905C-CBB6A583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807756" y="3251419"/>
            <a:ext cx="10576488" cy="738664"/>
            <a:chOff x="592428" y="600007"/>
            <a:chExt cx="3940935" cy="738664"/>
          </a:xfrm>
        </p:grpSpPr>
        <p:sp>
          <p:nvSpPr>
            <p:cNvPr id="7" name="TextBox 6"/>
            <p:cNvSpPr txBox="1"/>
            <p:nvPr/>
          </p:nvSpPr>
          <p:spPr>
            <a:xfrm>
              <a:off x="592428" y="600007"/>
              <a:ext cx="39409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Bebas Neue" panose="020B0606020202050201" pitchFamily="34" charset="0"/>
                </a:rPr>
                <a:t>BUSINESS on</a:t>
              </a:r>
              <a:endParaRPr lang="en-US" sz="3200" dirty="0">
                <a:solidFill>
                  <a:schemeClr val="bg1"/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2428" y="1030894"/>
              <a:ext cx="39409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Professional Presentation</a:t>
              </a:r>
              <a:endParaRPr lang="en-US" sz="1400" b="0" i="0" dirty="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9" name="AutoShape 35"/>
          <p:cNvSpPr>
            <a:spLocks/>
          </p:cNvSpPr>
          <p:nvPr/>
        </p:nvSpPr>
        <p:spPr bwMode="auto">
          <a:xfrm>
            <a:off x="5585608" y="2076747"/>
            <a:ext cx="1020783" cy="102078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873" y="2851"/>
                </a:moveTo>
                <a:cubicBezTo>
                  <a:pt x="18364" y="3807"/>
                  <a:pt x="19524" y="5034"/>
                  <a:pt x="20355" y="6531"/>
                </a:cubicBezTo>
                <a:cubicBezTo>
                  <a:pt x="21185" y="8031"/>
                  <a:pt x="21600" y="9635"/>
                  <a:pt x="21600" y="11343"/>
                </a:cubicBezTo>
                <a:cubicBezTo>
                  <a:pt x="21600" y="12760"/>
                  <a:pt x="21318" y="14087"/>
                  <a:pt x="20755" y="15328"/>
                </a:cubicBezTo>
                <a:cubicBezTo>
                  <a:pt x="20185" y="16569"/>
                  <a:pt x="19415" y="17655"/>
                  <a:pt x="18433" y="18588"/>
                </a:cubicBezTo>
                <a:cubicBezTo>
                  <a:pt x="17452" y="19521"/>
                  <a:pt x="16300" y="20255"/>
                  <a:pt x="14985" y="20794"/>
                </a:cubicBezTo>
                <a:cubicBezTo>
                  <a:pt x="13670" y="21332"/>
                  <a:pt x="12270" y="21600"/>
                  <a:pt x="10776" y="21600"/>
                </a:cubicBezTo>
                <a:cubicBezTo>
                  <a:pt x="9288" y="21600"/>
                  <a:pt x="7891" y="21332"/>
                  <a:pt x="6585" y="20794"/>
                </a:cubicBezTo>
                <a:cubicBezTo>
                  <a:pt x="5279" y="20255"/>
                  <a:pt x="4136" y="19521"/>
                  <a:pt x="3161" y="18588"/>
                </a:cubicBezTo>
                <a:cubicBezTo>
                  <a:pt x="2185" y="17655"/>
                  <a:pt x="1412" y="16569"/>
                  <a:pt x="845" y="15328"/>
                </a:cubicBezTo>
                <a:cubicBezTo>
                  <a:pt x="279" y="14087"/>
                  <a:pt x="0" y="12760"/>
                  <a:pt x="0" y="11343"/>
                </a:cubicBezTo>
                <a:cubicBezTo>
                  <a:pt x="0" y="9635"/>
                  <a:pt x="415" y="8031"/>
                  <a:pt x="1245" y="6531"/>
                </a:cubicBezTo>
                <a:cubicBezTo>
                  <a:pt x="2076" y="5034"/>
                  <a:pt x="3236" y="3807"/>
                  <a:pt x="4724" y="2851"/>
                </a:cubicBezTo>
                <a:cubicBezTo>
                  <a:pt x="4839" y="2762"/>
                  <a:pt x="4976" y="2733"/>
                  <a:pt x="5130" y="2770"/>
                </a:cubicBezTo>
                <a:cubicBezTo>
                  <a:pt x="5306" y="2805"/>
                  <a:pt x="5430" y="2880"/>
                  <a:pt x="5494" y="2989"/>
                </a:cubicBezTo>
                <a:lnTo>
                  <a:pt x="6800" y="4797"/>
                </a:lnTo>
                <a:cubicBezTo>
                  <a:pt x="6897" y="4907"/>
                  <a:pt x="6927" y="5034"/>
                  <a:pt x="6888" y="5175"/>
                </a:cubicBezTo>
                <a:cubicBezTo>
                  <a:pt x="6849" y="5319"/>
                  <a:pt x="6770" y="5437"/>
                  <a:pt x="6655" y="5526"/>
                </a:cubicBezTo>
                <a:cubicBezTo>
                  <a:pt x="5630" y="6185"/>
                  <a:pt x="4833" y="7026"/>
                  <a:pt x="4270" y="8043"/>
                </a:cubicBezTo>
                <a:cubicBezTo>
                  <a:pt x="3703" y="9056"/>
                  <a:pt x="3421" y="10156"/>
                  <a:pt x="3421" y="11343"/>
                </a:cubicBezTo>
                <a:cubicBezTo>
                  <a:pt x="3421" y="12299"/>
                  <a:pt x="3612" y="13209"/>
                  <a:pt x="3994" y="14067"/>
                </a:cubicBezTo>
                <a:cubicBezTo>
                  <a:pt x="4376" y="14925"/>
                  <a:pt x="4900" y="15668"/>
                  <a:pt x="5570" y="16299"/>
                </a:cubicBezTo>
                <a:cubicBezTo>
                  <a:pt x="6236" y="16929"/>
                  <a:pt x="7021" y="17430"/>
                  <a:pt x="7918" y="17796"/>
                </a:cubicBezTo>
                <a:cubicBezTo>
                  <a:pt x="8815" y="18162"/>
                  <a:pt x="9770" y="18346"/>
                  <a:pt x="10773" y="18346"/>
                </a:cubicBezTo>
                <a:cubicBezTo>
                  <a:pt x="11779" y="18346"/>
                  <a:pt x="12733" y="18162"/>
                  <a:pt x="13639" y="17796"/>
                </a:cubicBezTo>
                <a:cubicBezTo>
                  <a:pt x="14542" y="17430"/>
                  <a:pt x="15333" y="16929"/>
                  <a:pt x="16009" y="16299"/>
                </a:cubicBezTo>
                <a:cubicBezTo>
                  <a:pt x="16685" y="15668"/>
                  <a:pt x="17215" y="14928"/>
                  <a:pt x="17597" y="14076"/>
                </a:cubicBezTo>
                <a:cubicBezTo>
                  <a:pt x="17979" y="13220"/>
                  <a:pt x="18170" y="12307"/>
                  <a:pt x="18170" y="11343"/>
                </a:cubicBezTo>
                <a:cubicBezTo>
                  <a:pt x="18170" y="10156"/>
                  <a:pt x="17882" y="9056"/>
                  <a:pt x="17312" y="8043"/>
                </a:cubicBezTo>
                <a:cubicBezTo>
                  <a:pt x="16742" y="7023"/>
                  <a:pt x="15952" y="6185"/>
                  <a:pt x="14933" y="5526"/>
                </a:cubicBezTo>
                <a:cubicBezTo>
                  <a:pt x="14800" y="5437"/>
                  <a:pt x="14721" y="5324"/>
                  <a:pt x="14703" y="5198"/>
                </a:cubicBezTo>
                <a:cubicBezTo>
                  <a:pt x="14664" y="5051"/>
                  <a:pt x="14694" y="4916"/>
                  <a:pt x="14788" y="4797"/>
                </a:cubicBezTo>
                <a:lnTo>
                  <a:pt x="16067" y="2989"/>
                </a:lnTo>
                <a:cubicBezTo>
                  <a:pt x="16161" y="2880"/>
                  <a:pt x="16285" y="2811"/>
                  <a:pt x="16436" y="2785"/>
                </a:cubicBezTo>
                <a:cubicBezTo>
                  <a:pt x="16594" y="2756"/>
                  <a:pt x="16739" y="2779"/>
                  <a:pt x="16873" y="2851"/>
                </a:cubicBezTo>
                <a:moveTo>
                  <a:pt x="9664" y="10778"/>
                </a:moveTo>
                <a:cubicBezTo>
                  <a:pt x="9509" y="10778"/>
                  <a:pt x="9376" y="10727"/>
                  <a:pt x="9264" y="10626"/>
                </a:cubicBezTo>
                <a:cubicBezTo>
                  <a:pt x="9155" y="10525"/>
                  <a:pt x="9097" y="10398"/>
                  <a:pt x="9097" y="10240"/>
                </a:cubicBezTo>
                <a:lnTo>
                  <a:pt x="9097" y="536"/>
                </a:lnTo>
                <a:cubicBezTo>
                  <a:pt x="9097" y="389"/>
                  <a:pt x="9151" y="265"/>
                  <a:pt x="9258" y="158"/>
                </a:cubicBezTo>
                <a:cubicBezTo>
                  <a:pt x="9364" y="49"/>
                  <a:pt x="9497" y="0"/>
                  <a:pt x="9664" y="0"/>
                </a:cubicBezTo>
                <a:lnTo>
                  <a:pt x="11942" y="0"/>
                </a:lnTo>
                <a:cubicBezTo>
                  <a:pt x="12097" y="0"/>
                  <a:pt x="12230" y="49"/>
                  <a:pt x="12339" y="158"/>
                </a:cubicBezTo>
                <a:cubicBezTo>
                  <a:pt x="12451" y="265"/>
                  <a:pt x="12509" y="389"/>
                  <a:pt x="12509" y="536"/>
                </a:cubicBezTo>
                <a:lnTo>
                  <a:pt x="12509" y="10240"/>
                </a:lnTo>
                <a:cubicBezTo>
                  <a:pt x="12509" y="10387"/>
                  <a:pt x="12455" y="10513"/>
                  <a:pt x="12348" y="10620"/>
                </a:cubicBezTo>
                <a:cubicBezTo>
                  <a:pt x="12242" y="10724"/>
                  <a:pt x="12106" y="10778"/>
                  <a:pt x="11942" y="10778"/>
                </a:cubicBezTo>
                <a:lnTo>
                  <a:pt x="9664" y="10778"/>
                </a:lnTo>
                <a:close/>
                <a:moveTo>
                  <a:pt x="9664" y="1077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10" name="Oval 9"/>
          <p:cNvSpPr/>
          <p:nvPr/>
        </p:nvSpPr>
        <p:spPr>
          <a:xfrm>
            <a:off x="5844000" y="4267081"/>
            <a:ext cx="504000" cy="50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37763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6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513517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Check our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Awesome portfolio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25925" y="1769432"/>
            <a:ext cx="3540150" cy="35393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552136" y="5499042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facilisis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convallis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Nulla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finibus</a:t>
            </a:r>
            <a:r>
              <a:rPr lang="en-US" sz="1200" dirty="0">
                <a:solidFill>
                  <a:schemeClr val="bg1"/>
                </a:solidFill>
              </a:rPr>
              <a:t> lacus.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maximus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mauris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Suspendisse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potenti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Curabitur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aliquam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libero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Vestibulum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sodales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metus</a:t>
            </a:r>
            <a:r>
              <a:rPr lang="en-US" sz="1200" dirty="0">
                <a:solidFill>
                  <a:schemeClr val="bg1"/>
                </a:solidFill>
              </a:rPr>
              <a:t>, ac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dui </a:t>
            </a:r>
            <a:r>
              <a:rPr lang="en-US" sz="1200" dirty="0" err="1">
                <a:solidFill>
                  <a:schemeClr val="bg1"/>
                </a:solidFill>
              </a:rPr>
              <a:t>porttitor</a:t>
            </a:r>
            <a:r>
              <a:rPr lang="en-US" sz="1200" dirty="0">
                <a:solidFill>
                  <a:schemeClr val="bg1"/>
                </a:solidFill>
              </a:rPr>
              <a:t> et. </a:t>
            </a:r>
            <a:r>
              <a:rPr lang="en-US" sz="1200" dirty="0" err="1">
                <a:solidFill>
                  <a:schemeClr val="bg1"/>
                </a:solidFill>
              </a:rPr>
              <a:t>Cras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purus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est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ullamcorper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efficitur</a:t>
            </a:r>
            <a:r>
              <a:rPr lang="en-US" sz="1200" dirty="0">
                <a:solidFill>
                  <a:schemeClr val="bg1"/>
                </a:solidFill>
              </a:rPr>
              <a:t> ligula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sollicitudin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Phasellus</a:t>
            </a:r>
            <a:r>
              <a:rPr lang="en-US" sz="1200" dirty="0">
                <a:solidFill>
                  <a:schemeClr val="bg1"/>
                </a:solidFill>
              </a:rPr>
              <a:t> ac ante </a:t>
            </a:r>
            <a:r>
              <a:rPr lang="en-US" sz="1200" dirty="0" err="1">
                <a:solidFill>
                  <a:schemeClr val="bg1"/>
                </a:solidFill>
              </a:rPr>
              <a:t>molestie</a:t>
            </a:r>
            <a:r>
              <a:rPr lang="en-US" sz="1200" dirty="0">
                <a:solidFill>
                  <a:schemeClr val="bg1"/>
                </a:solidFill>
              </a:rPr>
              <a:t>, dictum </a:t>
            </a:r>
            <a:r>
              <a:rPr lang="en-US" sz="1200" dirty="0" err="1">
                <a:solidFill>
                  <a:schemeClr val="bg1"/>
                </a:solidFill>
              </a:rPr>
              <a:t>erat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ante. </a:t>
            </a:r>
            <a:r>
              <a:rPr lang="en-US" sz="1200" dirty="0" err="1">
                <a:solidFill>
                  <a:schemeClr val="bg1"/>
                </a:solidFill>
              </a:rPr>
              <a:t>Nullam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libero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ac </a:t>
            </a:r>
            <a:r>
              <a:rPr lang="en-US" sz="1200" dirty="0" err="1">
                <a:solidFill>
                  <a:schemeClr val="bg1"/>
                </a:solidFill>
              </a:rPr>
              <a:t>nisl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dapibus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felis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5288" y="1757875"/>
            <a:ext cx="3540150" cy="35393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956562" y="1769432"/>
            <a:ext cx="3540150" cy="35393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04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4206000" y="395798"/>
            <a:ext cx="3780000" cy="35516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63748" y="395800"/>
            <a:ext cx="3780000" cy="35516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048252" y="395798"/>
            <a:ext cx="3780000" cy="35516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63748" y="4029075"/>
            <a:ext cx="3780000" cy="24193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206000" y="4029075"/>
            <a:ext cx="7622252" cy="2419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314299" y="4666714"/>
            <a:ext cx="734340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Nunc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bibendum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tortor</a:t>
            </a:r>
            <a:r>
              <a:rPr lang="en-US" sz="1200" dirty="0">
                <a:solidFill>
                  <a:schemeClr val="bg1"/>
                </a:solidFill>
              </a:rPr>
              <a:t>, non </a:t>
            </a:r>
            <a:r>
              <a:rPr lang="en-US" sz="1200" dirty="0" err="1">
                <a:solidFill>
                  <a:schemeClr val="bg1"/>
                </a:solidFill>
              </a:rPr>
              <a:t>porta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justo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gravida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 Cum </a:t>
            </a:r>
            <a:r>
              <a:rPr lang="en-US" sz="1200" dirty="0" err="1">
                <a:solidFill>
                  <a:schemeClr val="bg1"/>
                </a:solidFill>
              </a:rPr>
              <a:t>sociis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natoque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penatibus</a:t>
            </a:r>
            <a:r>
              <a:rPr lang="en-US" sz="1200" dirty="0">
                <a:solidFill>
                  <a:schemeClr val="bg1"/>
                </a:solidFill>
              </a:rPr>
              <a:t> et </a:t>
            </a:r>
            <a:r>
              <a:rPr lang="en-US" sz="1200" dirty="0" err="1">
                <a:solidFill>
                  <a:schemeClr val="bg1"/>
                </a:solidFill>
              </a:rPr>
              <a:t>magnis</a:t>
            </a:r>
            <a:r>
              <a:rPr lang="en-US" sz="1200" dirty="0">
                <a:solidFill>
                  <a:schemeClr val="bg1"/>
                </a:solidFill>
              </a:rPr>
              <a:t> dis parturient </a:t>
            </a:r>
            <a:r>
              <a:rPr lang="en-US" sz="1200" dirty="0" err="1">
                <a:solidFill>
                  <a:schemeClr val="bg1"/>
                </a:solidFill>
              </a:rPr>
              <a:t>montes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nascetur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ridiculus</a:t>
            </a:r>
            <a:r>
              <a:rPr lang="en-US" sz="1200" dirty="0">
                <a:solidFill>
                  <a:schemeClr val="bg1"/>
                </a:solidFill>
              </a:rPr>
              <a:t> mus. Nam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Quisque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rhoncus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ac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ante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hendrerit</a:t>
            </a:r>
            <a:r>
              <a:rPr lang="en-US" sz="1200" dirty="0">
                <a:solidFill>
                  <a:schemeClr val="bg1"/>
                </a:solidFill>
              </a:rPr>
              <a:t>. Maecenas ligula </a:t>
            </a:r>
            <a:r>
              <a:rPr lang="en-US" sz="1200" dirty="0" err="1">
                <a:solidFill>
                  <a:schemeClr val="bg1"/>
                </a:solidFill>
              </a:rPr>
              <a:t>tellus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malesuada</a:t>
            </a:r>
            <a:r>
              <a:rPr lang="en-US" sz="1200" dirty="0">
                <a:solidFill>
                  <a:schemeClr val="bg1"/>
                </a:solidFill>
              </a:rPr>
              <a:t> at ante.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in </a:t>
            </a:r>
            <a:r>
              <a:rPr lang="en-US" sz="1200" dirty="0" err="1">
                <a:solidFill>
                  <a:schemeClr val="bg1"/>
                </a:solidFill>
              </a:rPr>
              <a:t>odio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id magna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blandit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vehicula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4723" y="4334977"/>
            <a:ext cx="733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8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513517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Check our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Awesome portfolio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25925" y="1769432"/>
            <a:ext cx="3540150" cy="21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695288" y="1757875"/>
            <a:ext cx="3540150" cy="21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956562" y="1769432"/>
            <a:ext cx="3540150" cy="21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25925" y="4027865"/>
            <a:ext cx="3540150" cy="21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95288" y="4016308"/>
            <a:ext cx="3540150" cy="21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956562" y="4027865"/>
            <a:ext cx="3540150" cy="21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5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818317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Check our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Awesome portfolio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64636" y="2207242"/>
            <a:ext cx="3361112" cy="2730156"/>
            <a:chOff x="280909" y="1570388"/>
            <a:chExt cx="5840903" cy="47444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2183" y="2851685"/>
            <a:ext cx="3361112" cy="2730156"/>
            <a:chOff x="280909" y="1570388"/>
            <a:chExt cx="5840903" cy="474443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971329" y="249910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71330" y="216533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46003" y="216533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74" y="2378697"/>
            <a:ext cx="304800" cy="3048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971329" y="34871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1330" y="31533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46003" y="3153394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71329" y="447573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71330" y="414197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46003" y="414197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71329" y="546132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71330" y="512756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46003" y="5127563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74" y="3366754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63" y="4355330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63" y="535839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2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7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684967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Check our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Awesome portfolio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55566" y="249910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5567" y="216533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30240" y="216533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11" y="2378697"/>
            <a:ext cx="304800" cy="3048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655566" y="34871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5567" y="31533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730240" y="3153394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55566" y="447573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55567" y="414197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30240" y="414197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55566" y="546132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55567" y="512756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30240" y="5127563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411" y="3366754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355330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358395"/>
            <a:ext cx="304800" cy="3048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052232" y="1895535"/>
            <a:ext cx="2364618" cy="4247506"/>
            <a:chOff x="4684326" y="1591726"/>
            <a:chExt cx="2736264" cy="491508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326" y="1591726"/>
              <a:ext cx="2736264" cy="4915085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5080000" y="2200293"/>
              <a:ext cx="2032000" cy="354956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8795" y="1895535"/>
            <a:ext cx="2364618" cy="4247506"/>
            <a:chOff x="4684326" y="1591726"/>
            <a:chExt cx="2736264" cy="491508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326" y="1591726"/>
              <a:ext cx="2736264" cy="4915085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5080000" y="2200293"/>
              <a:ext cx="2032000" cy="354956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9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7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799267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Check our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Awesome portfolio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423917" y="2506459"/>
            <a:ext cx="2763639" cy="2244842"/>
            <a:chOff x="280909" y="1570388"/>
            <a:chExt cx="5840903" cy="474443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68946" y="2506459"/>
            <a:ext cx="2763639" cy="2244842"/>
            <a:chOff x="280909" y="1570388"/>
            <a:chExt cx="5840903" cy="4744434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24969" y="2021145"/>
            <a:ext cx="3361112" cy="2730156"/>
            <a:chOff x="280909" y="1570388"/>
            <a:chExt cx="5840903" cy="4744434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561661" y="5136276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facilisis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convallis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Nulla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finibus</a:t>
            </a:r>
            <a:r>
              <a:rPr lang="en-US" sz="1200" dirty="0">
                <a:solidFill>
                  <a:schemeClr val="bg1"/>
                </a:solidFill>
              </a:rPr>
              <a:t> lacus.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maximus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mauris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Suspendisse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potenti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Curabitur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aliquam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libero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Vestibulum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sodales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metus</a:t>
            </a:r>
            <a:r>
              <a:rPr lang="en-US" sz="1200" dirty="0">
                <a:solidFill>
                  <a:schemeClr val="bg1"/>
                </a:solidFill>
              </a:rPr>
              <a:t>, ac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dui </a:t>
            </a:r>
            <a:r>
              <a:rPr lang="en-US" sz="1200" dirty="0" err="1">
                <a:solidFill>
                  <a:schemeClr val="bg1"/>
                </a:solidFill>
              </a:rPr>
              <a:t>porttitor</a:t>
            </a:r>
            <a:r>
              <a:rPr lang="en-US" sz="1200" dirty="0">
                <a:solidFill>
                  <a:schemeClr val="bg1"/>
                </a:solidFill>
              </a:rPr>
              <a:t> et. </a:t>
            </a:r>
            <a:r>
              <a:rPr lang="en-US" sz="1200" dirty="0" err="1">
                <a:solidFill>
                  <a:schemeClr val="bg1"/>
                </a:solidFill>
              </a:rPr>
              <a:t>Cras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purus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est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ullamcorper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efficitur</a:t>
            </a:r>
            <a:r>
              <a:rPr lang="en-US" sz="1200" dirty="0">
                <a:solidFill>
                  <a:schemeClr val="bg1"/>
                </a:solidFill>
              </a:rPr>
              <a:t> ligula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sollicitudin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Phasellus</a:t>
            </a:r>
            <a:r>
              <a:rPr lang="en-US" sz="1200" dirty="0">
                <a:solidFill>
                  <a:schemeClr val="bg1"/>
                </a:solidFill>
              </a:rPr>
              <a:t> ac ante </a:t>
            </a:r>
            <a:r>
              <a:rPr lang="en-US" sz="1200" dirty="0" err="1">
                <a:solidFill>
                  <a:schemeClr val="bg1"/>
                </a:solidFill>
              </a:rPr>
              <a:t>molestie</a:t>
            </a:r>
            <a:r>
              <a:rPr lang="en-US" sz="1200" dirty="0">
                <a:solidFill>
                  <a:schemeClr val="bg1"/>
                </a:solidFill>
              </a:rPr>
              <a:t>, dictum </a:t>
            </a:r>
            <a:r>
              <a:rPr lang="en-US" sz="1200" dirty="0" err="1">
                <a:solidFill>
                  <a:schemeClr val="bg1"/>
                </a:solidFill>
              </a:rPr>
              <a:t>erat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ante. </a:t>
            </a:r>
            <a:r>
              <a:rPr lang="en-US" sz="1200" dirty="0" err="1">
                <a:solidFill>
                  <a:schemeClr val="bg1"/>
                </a:solidFill>
              </a:rPr>
              <a:t>Nullam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libero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ac </a:t>
            </a:r>
            <a:r>
              <a:rPr lang="en-US" sz="1200" dirty="0" err="1">
                <a:solidFill>
                  <a:schemeClr val="bg1"/>
                </a:solidFill>
              </a:rPr>
              <a:t>nisl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dapibus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felis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84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655844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Check our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Awesome portfolio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" y="3267076"/>
            <a:ext cx="11515725" cy="325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2414392" y="2361799"/>
            <a:ext cx="2763639" cy="2244842"/>
            <a:chOff x="280909" y="1570388"/>
            <a:chExt cx="5840903" cy="47444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59421" y="2361799"/>
            <a:ext cx="2763639" cy="2244842"/>
            <a:chOff x="280909" y="1570388"/>
            <a:chExt cx="5840903" cy="474443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15444" y="1876485"/>
            <a:ext cx="3361112" cy="2730156"/>
            <a:chOff x="280909" y="1570388"/>
            <a:chExt cx="5840903" cy="474443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09" y="1570388"/>
              <a:ext cx="5840903" cy="4744434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397023" y="1744756"/>
              <a:ext cx="5588000" cy="314338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56898" y="5096419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facilisis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convallis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Nulla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finibus</a:t>
            </a:r>
            <a:r>
              <a:rPr lang="en-US" sz="1200" dirty="0">
                <a:solidFill>
                  <a:schemeClr val="bg1"/>
                </a:solidFill>
              </a:rPr>
              <a:t> lacus.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maximus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mauris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Suspendisse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potenti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Curabitur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aliquam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libero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Vestibulum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sodales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metus</a:t>
            </a:r>
            <a:r>
              <a:rPr lang="en-US" sz="1200" dirty="0">
                <a:solidFill>
                  <a:schemeClr val="bg1"/>
                </a:solidFill>
              </a:rPr>
              <a:t>, ac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dui </a:t>
            </a:r>
            <a:r>
              <a:rPr lang="en-US" sz="1200" dirty="0" err="1">
                <a:solidFill>
                  <a:schemeClr val="bg1"/>
                </a:solidFill>
              </a:rPr>
              <a:t>porttitor</a:t>
            </a:r>
            <a:r>
              <a:rPr lang="en-US" sz="1200" dirty="0">
                <a:solidFill>
                  <a:schemeClr val="bg1"/>
                </a:solidFill>
              </a:rPr>
              <a:t> et. </a:t>
            </a:r>
            <a:r>
              <a:rPr lang="en-US" sz="1200" dirty="0" err="1">
                <a:solidFill>
                  <a:schemeClr val="bg1"/>
                </a:solidFill>
              </a:rPr>
              <a:t>Cras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purus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est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ullamcorper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efficitur</a:t>
            </a:r>
            <a:r>
              <a:rPr lang="en-US" sz="1200" dirty="0">
                <a:solidFill>
                  <a:schemeClr val="bg1"/>
                </a:solidFill>
              </a:rPr>
              <a:t> ligula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sollicitudin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Phasellus</a:t>
            </a:r>
            <a:r>
              <a:rPr lang="en-US" sz="1200" dirty="0">
                <a:solidFill>
                  <a:schemeClr val="bg1"/>
                </a:solidFill>
              </a:rPr>
              <a:t> ac ante </a:t>
            </a:r>
            <a:r>
              <a:rPr lang="en-US" sz="1200" dirty="0" err="1">
                <a:solidFill>
                  <a:schemeClr val="bg1"/>
                </a:solidFill>
              </a:rPr>
              <a:t>molestie</a:t>
            </a:r>
            <a:r>
              <a:rPr lang="en-US" sz="1200" dirty="0">
                <a:solidFill>
                  <a:schemeClr val="bg1"/>
                </a:solidFill>
              </a:rPr>
              <a:t>, dictum </a:t>
            </a:r>
            <a:r>
              <a:rPr lang="en-US" sz="1200" dirty="0" err="1">
                <a:solidFill>
                  <a:schemeClr val="bg1"/>
                </a:solidFill>
              </a:rPr>
              <a:t>erat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ante. </a:t>
            </a:r>
            <a:r>
              <a:rPr lang="en-US" sz="1200" dirty="0" err="1">
                <a:solidFill>
                  <a:schemeClr val="bg1"/>
                </a:solidFill>
              </a:rPr>
              <a:t>Nullam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libero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ac </a:t>
            </a:r>
            <a:r>
              <a:rPr lang="en-US" sz="1200" dirty="0" err="1">
                <a:solidFill>
                  <a:schemeClr val="bg1"/>
                </a:solidFill>
              </a:rPr>
              <a:t>nisl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dapibus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felis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54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655844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Check our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Awesome information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63293" y="1934872"/>
            <a:ext cx="2665413" cy="4140200"/>
            <a:chOff x="4774625" y="2005157"/>
            <a:chExt cx="2665413" cy="4140200"/>
          </a:xfrm>
        </p:grpSpPr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4809550" y="2005157"/>
              <a:ext cx="1238250" cy="1028700"/>
            </a:xfrm>
            <a:custGeom>
              <a:avLst/>
              <a:gdLst>
                <a:gd name="T0" fmla="*/ 780 w 780"/>
                <a:gd name="T1" fmla="*/ 0 h 648"/>
                <a:gd name="T2" fmla="*/ 780 w 780"/>
                <a:gd name="T3" fmla="*/ 648 h 648"/>
                <a:gd name="T4" fmla="*/ 0 w 780"/>
                <a:gd name="T5" fmla="*/ 648 h 648"/>
                <a:gd name="T6" fmla="*/ 21 w 780"/>
                <a:gd name="T7" fmla="*/ 574 h 648"/>
                <a:gd name="T8" fmla="*/ 50 w 780"/>
                <a:gd name="T9" fmla="*/ 500 h 648"/>
                <a:gd name="T10" fmla="*/ 84 w 780"/>
                <a:gd name="T11" fmla="*/ 432 h 648"/>
                <a:gd name="T12" fmla="*/ 126 w 780"/>
                <a:gd name="T13" fmla="*/ 367 h 648"/>
                <a:gd name="T14" fmla="*/ 172 w 780"/>
                <a:gd name="T15" fmla="*/ 305 h 648"/>
                <a:gd name="T16" fmla="*/ 223 w 780"/>
                <a:gd name="T17" fmla="*/ 248 h 648"/>
                <a:gd name="T18" fmla="*/ 280 w 780"/>
                <a:gd name="T19" fmla="*/ 197 h 648"/>
                <a:gd name="T20" fmla="*/ 340 w 780"/>
                <a:gd name="T21" fmla="*/ 149 h 648"/>
                <a:gd name="T22" fmla="*/ 406 w 780"/>
                <a:gd name="T23" fmla="*/ 109 h 648"/>
                <a:gd name="T24" fmla="*/ 475 w 780"/>
                <a:gd name="T25" fmla="*/ 73 h 648"/>
                <a:gd name="T26" fmla="*/ 547 w 780"/>
                <a:gd name="T27" fmla="*/ 45 h 648"/>
                <a:gd name="T28" fmla="*/ 622 w 780"/>
                <a:gd name="T29" fmla="*/ 22 h 648"/>
                <a:gd name="T30" fmla="*/ 700 w 780"/>
                <a:gd name="T31" fmla="*/ 8 h 648"/>
                <a:gd name="T32" fmla="*/ 780 w 780"/>
                <a:gd name="T3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0" h="648">
                  <a:moveTo>
                    <a:pt x="780" y="0"/>
                  </a:moveTo>
                  <a:lnTo>
                    <a:pt x="780" y="648"/>
                  </a:lnTo>
                  <a:lnTo>
                    <a:pt x="0" y="648"/>
                  </a:lnTo>
                  <a:lnTo>
                    <a:pt x="21" y="574"/>
                  </a:lnTo>
                  <a:lnTo>
                    <a:pt x="50" y="500"/>
                  </a:lnTo>
                  <a:lnTo>
                    <a:pt x="84" y="432"/>
                  </a:lnTo>
                  <a:lnTo>
                    <a:pt x="126" y="367"/>
                  </a:lnTo>
                  <a:lnTo>
                    <a:pt x="172" y="305"/>
                  </a:lnTo>
                  <a:lnTo>
                    <a:pt x="223" y="248"/>
                  </a:lnTo>
                  <a:lnTo>
                    <a:pt x="280" y="197"/>
                  </a:lnTo>
                  <a:lnTo>
                    <a:pt x="340" y="149"/>
                  </a:lnTo>
                  <a:lnTo>
                    <a:pt x="406" y="109"/>
                  </a:lnTo>
                  <a:lnTo>
                    <a:pt x="475" y="73"/>
                  </a:lnTo>
                  <a:lnTo>
                    <a:pt x="547" y="45"/>
                  </a:lnTo>
                  <a:lnTo>
                    <a:pt x="622" y="22"/>
                  </a:lnTo>
                  <a:lnTo>
                    <a:pt x="700" y="8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4774625" y="3148157"/>
              <a:ext cx="1273175" cy="1123950"/>
            </a:xfrm>
            <a:custGeom>
              <a:avLst/>
              <a:gdLst>
                <a:gd name="T0" fmla="*/ 8 w 802"/>
                <a:gd name="T1" fmla="*/ 0 h 708"/>
                <a:gd name="T2" fmla="*/ 802 w 802"/>
                <a:gd name="T3" fmla="*/ 0 h 708"/>
                <a:gd name="T4" fmla="*/ 802 w 802"/>
                <a:gd name="T5" fmla="*/ 708 h 708"/>
                <a:gd name="T6" fmla="*/ 239 w 802"/>
                <a:gd name="T7" fmla="*/ 708 h 708"/>
                <a:gd name="T8" fmla="*/ 239 w 802"/>
                <a:gd name="T9" fmla="*/ 707 h 708"/>
                <a:gd name="T10" fmla="*/ 187 w 802"/>
                <a:gd name="T11" fmla="*/ 649 h 708"/>
                <a:gd name="T12" fmla="*/ 141 w 802"/>
                <a:gd name="T13" fmla="*/ 587 h 708"/>
                <a:gd name="T14" fmla="*/ 101 w 802"/>
                <a:gd name="T15" fmla="*/ 520 h 708"/>
                <a:gd name="T16" fmla="*/ 67 w 802"/>
                <a:gd name="T17" fmla="*/ 449 h 708"/>
                <a:gd name="T18" fmla="*/ 39 w 802"/>
                <a:gd name="T19" fmla="*/ 375 h 708"/>
                <a:gd name="T20" fmla="*/ 18 w 802"/>
                <a:gd name="T21" fmla="*/ 297 h 708"/>
                <a:gd name="T22" fmla="*/ 5 w 802"/>
                <a:gd name="T23" fmla="*/ 217 h 708"/>
                <a:gd name="T24" fmla="*/ 0 w 802"/>
                <a:gd name="T25" fmla="*/ 135 h 708"/>
                <a:gd name="T26" fmla="*/ 1 w 802"/>
                <a:gd name="T27" fmla="*/ 67 h 708"/>
                <a:gd name="T28" fmla="*/ 8 w 802"/>
                <a:gd name="T2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2" h="708">
                  <a:moveTo>
                    <a:pt x="8" y="0"/>
                  </a:moveTo>
                  <a:lnTo>
                    <a:pt x="802" y="0"/>
                  </a:lnTo>
                  <a:lnTo>
                    <a:pt x="802" y="708"/>
                  </a:lnTo>
                  <a:lnTo>
                    <a:pt x="239" y="708"/>
                  </a:lnTo>
                  <a:lnTo>
                    <a:pt x="239" y="707"/>
                  </a:lnTo>
                  <a:lnTo>
                    <a:pt x="187" y="649"/>
                  </a:lnTo>
                  <a:lnTo>
                    <a:pt x="141" y="587"/>
                  </a:lnTo>
                  <a:lnTo>
                    <a:pt x="101" y="520"/>
                  </a:lnTo>
                  <a:lnTo>
                    <a:pt x="67" y="449"/>
                  </a:lnTo>
                  <a:lnTo>
                    <a:pt x="39" y="375"/>
                  </a:lnTo>
                  <a:lnTo>
                    <a:pt x="18" y="297"/>
                  </a:lnTo>
                  <a:lnTo>
                    <a:pt x="5" y="217"/>
                  </a:lnTo>
                  <a:lnTo>
                    <a:pt x="0" y="135"/>
                  </a:lnTo>
                  <a:lnTo>
                    <a:pt x="1" y="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5254050" y="4386407"/>
              <a:ext cx="793750" cy="1025525"/>
            </a:xfrm>
            <a:custGeom>
              <a:avLst/>
              <a:gdLst>
                <a:gd name="T0" fmla="*/ 0 w 500"/>
                <a:gd name="T1" fmla="*/ 0 h 646"/>
                <a:gd name="T2" fmla="*/ 500 w 500"/>
                <a:gd name="T3" fmla="*/ 0 h 646"/>
                <a:gd name="T4" fmla="*/ 500 w 500"/>
                <a:gd name="T5" fmla="*/ 646 h 646"/>
                <a:gd name="T6" fmla="*/ 223 w 500"/>
                <a:gd name="T7" fmla="*/ 646 h 646"/>
                <a:gd name="T8" fmla="*/ 202 w 500"/>
                <a:gd name="T9" fmla="*/ 642 h 646"/>
                <a:gd name="T10" fmla="*/ 184 w 500"/>
                <a:gd name="T11" fmla="*/ 633 h 646"/>
                <a:gd name="T12" fmla="*/ 170 w 500"/>
                <a:gd name="T13" fmla="*/ 618 h 646"/>
                <a:gd name="T14" fmla="*/ 161 w 500"/>
                <a:gd name="T15" fmla="*/ 601 h 646"/>
                <a:gd name="T16" fmla="*/ 157 w 500"/>
                <a:gd name="T17" fmla="*/ 580 h 646"/>
                <a:gd name="T18" fmla="*/ 157 w 500"/>
                <a:gd name="T19" fmla="*/ 459 h 646"/>
                <a:gd name="T20" fmla="*/ 155 w 500"/>
                <a:gd name="T21" fmla="*/ 388 h 646"/>
                <a:gd name="T22" fmla="*/ 144 w 500"/>
                <a:gd name="T23" fmla="*/ 319 h 646"/>
                <a:gd name="T24" fmla="*/ 127 w 500"/>
                <a:gd name="T25" fmla="*/ 249 h 646"/>
                <a:gd name="T26" fmla="*/ 105 w 500"/>
                <a:gd name="T27" fmla="*/ 184 h 646"/>
                <a:gd name="T28" fmla="*/ 76 w 500"/>
                <a:gd name="T29" fmla="*/ 120 h 646"/>
                <a:gd name="T30" fmla="*/ 41 w 500"/>
                <a:gd name="T31" fmla="*/ 58 h 646"/>
                <a:gd name="T32" fmla="*/ 0 w 500"/>
                <a:gd name="T3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0" h="646">
                  <a:moveTo>
                    <a:pt x="0" y="0"/>
                  </a:moveTo>
                  <a:lnTo>
                    <a:pt x="500" y="0"/>
                  </a:lnTo>
                  <a:lnTo>
                    <a:pt x="500" y="646"/>
                  </a:lnTo>
                  <a:lnTo>
                    <a:pt x="223" y="646"/>
                  </a:lnTo>
                  <a:lnTo>
                    <a:pt x="202" y="642"/>
                  </a:lnTo>
                  <a:lnTo>
                    <a:pt x="184" y="633"/>
                  </a:lnTo>
                  <a:lnTo>
                    <a:pt x="170" y="618"/>
                  </a:lnTo>
                  <a:lnTo>
                    <a:pt x="161" y="601"/>
                  </a:lnTo>
                  <a:lnTo>
                    <a:pt x="157" y="580"/>
                  </a:lnTo>
                  <a:lnTo>
                    <a:pt x="157" y="459"/>
                  </a:lnTo>
                  <a:lnTo>
                    <a:pt x="155" y="388"/>
                  </a:lnTo>
                  <a:lnTo>
                    <a:pt x="144" y="319"/>
                  </a:lnTo>
                  <a:lnTo>
                    <a:pt x="127" y="249"/>
                  </a:lnTo>
                  <a:lnTo>
                    <a:pt x="105" y="184"/>
                  </a:lnTo>
                  <a:lnTo>
                    <a:pt x="76" y="120"/>
                  </a:lnTo>
                  <a:lnTo>
                    <a:pt x="41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6165275" y="2005157"/>
              <a:ext cx="1239838" cy="1028700"/>
            </a:xfrm>
            <a:custGeom>
              <a:avLst/>
              <a:gdLst>
                <a:gd name="T0" fmla="*/ 0 w 781"/>
                <a:gd name="T1" fmla="*/ 0 h 648"/>
                <a:gd name="T2" fmla="*/ 80 w 781"/>
                <a:gd name="T3" fmla="*/ 8 h 648"/>
                <a:gd name="T4" fmla="*/ 158 w 781"/>
                <a:gd name="T5" fmla="*/ 22 h 648"/>
                <a:gd name="T6" fmla="*/ 234 w 781"/>
                <a:gd name="T7" fmla="*/ 45 h 648"/>
                <a:gd name="T8" fmla="*/ 306 w 781"/>
                <a:gd name="T9" fmla="*/ 72 h 648"/>
                <a:gd name="T10" fmla="*/ 375 w 781"/>
                <a:gd name="T11" fmla="*/ 108 h 648"/>
                <a:gd name="T12" fmla="*/ 441 w 781"/>
                <a:gd name="T13" fmla="*/ 148 h 648"/>
                <a:gd name="T14" fmla="*/ 502 w 781"/>
                <a:gd name="T15" fmla="*/ 195 h 648"/>
                <a:gd name="T16" fmla="*/ 559 w 781"/>
                <a:gd name="T17" fmla="*/ 246 h 648"/>
                <a:gd name="T18" fmla="*/ 610 w 781"/>
                <a:gd name="T19" fmla="*/ 304 h 648"/>
                <a:gd name="T20" fmla="*/ 657 w 781"/>
                <a:gd name="T21" fmla="*/ 365 h 648"/>
                <a:gd name="T22" fmla="*/ 697 w 781"/>
                <a:gd name="T23" fmla="*/ 431 h 648"/>
                <a:gd name="T24" fmla="*/ 731 w 781"/>
                <a:gd name="T25" fmla="*/ 500 h 648"/>
                <a:gd name="T26" fmla="*/ 760 w 781"/>
                <a:gd name="T27" fmla="*/ 572 h 648"/>
                <a:gd name="T28" fmla="*/ 781 w 781"/>
                <a:gd name="T29" fmla="*/ 648 h 648"/>
                <a:gd name="T30" fmla="*/ 0 w 781"/>
                <a:gd name="T31" fmla="*/ 648 h 648"/>
                <a:gd name="T32" fmla="*/ 0 w 781"/>
                <a:gd name="T3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1" h="648">
                  <a:moveTo>
                    <a:pt x="0" y="0"/>
                  </a:moveTo>
                  <a:lnTo>
                    <a:pt x="80" y="8"/>
                  </a:lnTo>
                  <a:lnTo>
                    <a:pt x="158" y="22"/>
                  </a:lnTo>
                  <a:lnTo>
                    <a:pt x="234" y="45"/>
                  </a:lnTo>
                  <a:lnTo>
                    <a:pt x="306" y="72"/>
                  </a:lnTo>
                  <a:lnTo>
                    <a:pt x="375" y="108"/>
                  </a:lnTo>
                  <a:lnTo>
                    <a:pt x="441" y="148"/>
                  </a:lnTo>
                  <a:lnTo>
                    <a:pt x="502" y="195"/>
                  </a:lnTo>
                  <a:lnTo>
                    <a:pt x="559" y="246"/>
                  </a:lnTo>
                  <a:lnTo>
                    <a:pt x="610" y="304"/>
                  </a:lnTo>
                  <a:lnTo>
                    <a:pt x="657" y="365"/>
                  </a:lnTo>
                  <a:lnTo>
                    <a:pt x="697" y="431"/>
                  </a:lnTo>
                  <a:lnTo>
                    <a:pt x="731" y="500"/>
                  </a:lnTo>
                  <a:lnTo>
                    <a:pt x="760" y="572"/>
                  </a:lnTo>
                  <a:lnTo>
                    <a:pt x="781" y="648"/>
                  </a:lnTo>
                  <a:lnTo>
                    <a:pt x="0" y="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6165275" y="4386407"/>
              <a:ext cx="793750" cy="1025525"/>
            </a:xfrm>
            <a:custGeom>
              <a:avLst/>
              <a:gdLst>
                <a:gd name="T0" fmla="*/ 0 w 500"/>
                <a:gd name="T1" fmla="*/ 0 h 646"/>
                <a:gd name="T2" fmla="*/ 500 w 500"/>
                <a:gd name="T3" fmla="*/ 0 h 646"/>
                <a:gd name="T4" fmla="*/ 459 w 500"/>
                <a:gd name="T5" fmla="*/ 59 h 646"/>
                <a:gd name="T6" fmla="*/ 425 w 500"/>
                <a:gd name="T7" fmla="*/ 121 h 646"/>
                <a:gd name="T8" fmla="*/ 395 w 500"/>
                <a:gd name="T9" fmla="*/ 186 h 646"/>
                <a:gd name="T10" fmla="*/ 373 w 500"/>
                <a:gd name="T11" fmla="*/ 253 h 646"/>
                <a:gd name="T12" fmla="*/ 356 w 500"/>
                <a:gd name="T13" fmla="*/ 322 h 646"/>
                <a:gd name="T14" fmla="*/ 345 w 500"/>
                <a:gd name="T15" fmla="*/ 392 h 646"/>
                <a:gd name="T16" fmla="*/ 343 w 500"/>
                <a:gd name="T17" fmla="*/ 464 h 646"/>
                <a:gd name="T18" fmla="*/ 343 w 500"/>
                <a:gd name="T19" fmla="*/ 580 h 646"/>
                <a:gd name="T20" fmla="*/ 339 w 500"/>
                <a:gd name="T21" fmla="*/ 601 h 646"/>
                <a:gd name="T22" fmla="*/ 330 w 500"/>
                <a:gd name="T23" fmla="*/ 618 h 646"/>
                <a:gd name="T24" fmla="*/ 316 w 500"/>
                <a:gd name="T25" fmla="*/ 633 h 646"/>
                <a:gd name="T26" fmla="*/ 298 w 500"/>
                <a:gd name="T27" fmla="*/ 642 h 646"/>
                <a:gd name="T28" fmla="*/ 277 w 500"/>
                <a:gd name="T29" fmla="*/ 646 h 646"/>
                <a:gd name="T30" fmla="*/ 0 w 500"/>
                <a:gd name="T31" fmla="*/ 646 h 646"/>
                <a:gd name="T32" fmla="*/ 0 w 500"/>
                <a:gd name="T3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0" h="646">
                  <a:moveTo>
                    <a:pt x="0" y="0"/>
                  </a:moveTo>
                  <a:lnTo>
                    <a:pt x="500" y="0"/>
                  </a:lnTo>
                  <a:lnTo>
                    <a:pt x="459" y="59"/>
                  </a:lnTo>
                  <a:lnTo>
                    <a:pt x="425" y="121"/>
                  </a:lnTo>
                  <a:lnTo>
                    <a:pt x="395" y="186"/>
                  </a:lnTo>
                  <a:lnTo>
                    <a:pt x="373" y="253"/>
                  </a:lnTo>
                  <a:lnTo>
                    <a:pt x="356" y="322"/>
                  </a:lnTo>
                  <a:lnTo>
                    <a:pt x="345" y="392"/>
                  </a:lnTo>
                  <a:lnTo>
                    <a:pt x="343" y="464"/>
                  </a:lnTo>
                  <a:lnTo>
                    <a:pt x="343" y="580"/>
                  </a:lnTo>
                  <a:lnTo>
                    <a:pt x="339" y="601"/>
                  </a:lnTo>
                  <a:lnTo>
                    <a:pt x="330" y="618"/>
                  </a:lnTo>
                  <a:lnTo>
                    <a:pt x="316" y="633"/>
                  </a:lnTo>
                  <a:lnTo>
                    <a:pt x="298" y="642"/>
                  </a:lnTo>
                  <a:lnTo>
                    <a:pt x="277" y="646"/>
                  </a:lnTo>
                  <a:lnTo>
                    <a:pt x="0" y="6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6165275" y="3148157"/>
              <a:ext cx="1274763" cy="1123950"/>
            </a:xfrm>
            <a:custGeom>
              <a:avLst/>
              <a:gdLst>
                <a:gd name="T0" fmla="*/ 0 w 803"/>
                <a:gd name="T1" fmla="*/ 0 h 708"/>
                <a:gd name="T2" fmla="*/ 794 w 803"/>
                <a:gd name="T3" fmla="*/ 0 h 708"/>
                <a:gd name="T4" fmla="*/ 801 w 803"/>
                <a:gd name="T5" fmla="*/ 59 h 708"/>
                <a:gd name="T6" fmla="*/ 803 w 803"/>
                <a:gd name="T7" fmla="*/ 119 h 708"/>
                <a:gd name="T8" fmla="*/ 800 w 803"/>
                <a:gd name="T9" fmla="*/ 194 h 708"/>
                <a:gd name="T10" fmla="*/ 790 w 803"/>
                <a:gd name="T11" fmla="*/ 267 h 708"/>
                <a:gd name="T12" fmla="*/ 773 w 803"/>
                <a:gd name="T13" fmla="*/ 339 h 708"/>
                <a:gd name="T14" fmla="*/ 752 w 803"/>
                <a:gd name="T15" fmla="*/ 407 h 708"/>
                <a:gd name="T16" fmla="*/ 725 w 803"/>
                <a:gd name="T17" fmla="*/ 474 h 708"/>
                <a:gd name="T18" fmla="*/ 692 w 803"/>
                <a:gd name="T19" fmla="*/ 537 h 708"/>
                <a:gd name="T20" fmla="*/ 654 w 803"/>
                <a:gd name="T21" fmla="*/ 597 h 708"/>
                <a:gd name="T22" fmla="*/ 611 w 803"/>
                <a:gd name="T23" fmla="*/ 652 h 708"/>
                <a:gd name="T24" fmla="*/ 565 w 803"/>
                <a:gd name="T25" fmla="*/ 706 h 708"/>
                <a:gd name="T26" fmla="*/ 563 w 803"/>
                <a:gd name="T27" fmla="*/ 708 h 708"/>
                <a:gd name="T28" fmla="*/ 0 w 803"/>
                <a:gd name="T29" fmla="*/ 708 h 708"/>
                <a:gd name="T30" fmla="*/ 0 w 803"/>
                <a:gd name="T3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3" h="708">
                  <a:moveTo>
                    <a:pt x="0" y="0"/>
                  </a:moveTo>
                  <a:lnTo>
                    <a:pt x="794" y="0"/>
                  </a:lnTo>
                  <a:lnTo>
                    <a:pt x="801" y="59"/>
                  </a:lnTo>
                  <a:lnTo>
                    <a:pt x="803" y="119"/>
                  </a:lnTo>
                  <a:lnTo>
                    <a:pt x="800" y="194"/>
                  </a:lnTo>
                  <a:lnTo>
                    <a:pt x="790" y="267"/>
                  </a:lnTo>
                  <a:lnTo>
                    <a:pt x="773" y="339"/>
                  </a:lnTo>
                  <a:lnTo>
                    <a:pt x="752" y="407"/>
                  </a:lnTo>
                  <a:lnTo>
                    <a:pt x="725" y="474"/>
                  </a:lnTo>
                  <a:lnTo>
                    <a:pt x="692" y="537"/>
                  </a:lnTo>
                  <a:lnTo>
                    <a:pt x="654" y="597"/>
                  </a:lnTo>
                  <a:lnTo>
                    <a:pt x="611" y="652"/>
                  </a:lnTo>
                  <a:lnTo>
                    <a:pt x="565" y="706"/>
                  </a:lnTo>
                  <a:lnTo>
                    <a:pt x="563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5503287" y="5473845"/>
              <a:ext cx="1206500" cy="182563"/>
            </a:xfrm>
            <a:custGeom>
              <a:avLst/>
              <a:gdLst>
                <a:gd name="T0" fmla="*/ 57 w 760"/>
                <a:gd name="T1" fmla="*/ 0 h 115"/>
                <a:gd name="T2" fmla="*/ 703 w 760"/>
                <a:gd name="T3" fmla="*/ 0 h 115"/>
                <a:gd name="T4" fmla="*/ 722 w 760"/>
                <a:gd name="T5" fmla="*/ 3 h 115"/>
                <a:gd name="T6" fmla="*/ 737 w 760"/>
                <a:gd name="T7" fmla="*/ 12 h 115"/>
                <a:gd name="T8" fmla="*/ 749 w 760"/>
                <a:gd name="T9" fmla="*/ 24 h 115"/>
                <a:gd name="T10" fmla="*/ 757 w 760"/>
                <a:gd name="T11" fmla="*/ 39 h 115"/>
                <a:gd name="T12" fmla="*/ 760 w 760"/>
                <a:gd name="T13" fmla="*/ 58 h 115"/>
                <a:gd name="T14" fmla="*/ 757 w 760"/>
                <a:gd name="T15" fmla="*/ 76 h 115"/>
                <a:gd name="T16" fmla="*/ 749 w 760"/>
                <a:gd name="T17" fmla="*/ 92 h 115"/>
                <a:gd name="T18" fmla="*/ 737 w 760"/>
                <a:gd name="T19" fmla="*/ 103 h 115"/>
                <a:gd name="T20" fmla="*/ 722 w 760"/>
                <a:gd name="T21" fmla="*/ 111 h 115"/>
                <a:gd name="T22" fmla="*/ 703 w 760"/>
                <a:gd name="T23" fmla="*/ 115 h 115"/>
                <a:gd name="T24" fmla="*/ 57 w 760"/>
                <a:gd name="T25" fmla="*/ 115 h 115"/>
                <a:gd name="T26" fmla="*/ 38 w 760"/>
                <a:gd name="T27" fmla="*/ 111 h 115"/>
                <a:gd name="T28" fmla="*/ 23 w 760"/>
                <a:gd name="T29" fmla="*/ 103 h 115"/>
                <a:gd name="T30" fmla="*/ 11 w 760"/>
                <a:gd name="T31" fmla="*/ 92 h 115"/>
                <a:gd name="T32" fmla="*/ 3 w 760"/>
                <a:gd name="T33" fmla="*/ 76 h 115"/>
                <a:gd name="T34" fmla="*/ 0 w 760"/>
                <a:gd name="T35" fmla="*/ 58 h 115"/>
                <a:gd name="T36" fmla="*/ 3 w 760"/>
                <a:gd name="T37" fmla="*/ 39 h 115"/>
                <a:gd name="T38" fmla="*/ 11 w 760"/>
                <a:gd name="T39" fmla="*/ 24 h 115"/>
                <a:gd name="T40" fmla="*/ 23 w 760"/>
                <a:gd name="T41" fmla="*/ 12 h 115"/>
                <a:gd name="T42" fmla="*/ 38 w 760"/>
                <a:gd name="T43" fmla="*/ 3 h 115"/>
                <a:gd name="T44" fmla="*/ 57 w 760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0" h="115">
                  <a:moveTo>
                    <a:pt x="57" y="0"/>
                  </a:moveTo>
                  <a:lnTo>
                    <a:pt x="703" y="0"/>
                  </a:lnTo>
                  <a:lnTo>
                    <a:pt x="722" y="3"/>
                  </a:lnTo>
                  <a:lnTo>
                    <a:pt x="737" y="12"/>
                  </a:lnTo>
                  <a:lnTo>
                    <a:pt x="749" y="24"/>
                  </a:lnTo>
                  <a:lnTo>
                    <a:pt x="757" y="39"/>
                  </a:lnTo>
                  <a:lnTo>
                    <a:pt x="760" y="58"/>
                  </a:lnTo>
                  <a:lnTo>
                    <a:pt x="757" y="76"/>
                  </a:lnTo>
                  <a:lnTo>
                    <a:pt x="749" y="92"/>
                  </a:lnTo>
                  <a:lnTo>
                    <a:pt x="737" y="103"/>
                  </a:lnTo>
                  <a:lnTo>
                    <a:pt x="722" y="111"/>
                  </a:lnTo>
                  <a:lnTo>
                    <a:pt x="703" y="115"/>
                  </a:lnTo>
                  <a:lnTo>
                    <a:pt x="57" y="115"/>
                  </a:lnTo>
                  <a:lnTo>
                    <a:pt x="38" y="111"/>
                  </a:lnTo>
                  <a:lnTo>
                    <a:pt x="23" y="103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BDCAC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5503287" y="5719907"/>
              <a:ext cx="1206500" cy="179388"/>
            </a:xfrm>
            <a:custGeom>
              <a:avLst/>
              <a:gdLst>
                <a:gd name="T0" fmla="*/ 57 w 760"/>
                <a:gd name="T1" fmla="*/ 0 h 113"/>
                <a:gd name="T2" fmla="*/ 703 w 760"/>
                <a:gd name="T3" fmla="*/ 0 h 113"/>
                <a:gd name="T4" fmla="*/ 722 w 760"/>
                <a:gd name="T5" fmla="*/ 2 h 113"/>
                <a:gd name="T6" fmla="*/ 737 w 760"/>
                <a:gd name="T7" fmla="*/ 10 h 113"/>
                <a:gd name="T8" fmla="*/ 749 w 760"/>
                <a:gd name="T9" fmla="*/ 23 h 113"/>
                <a:gd name="T10" fmla="*/ 757 w 760"/>
                <a:gd name="T11" fmla="*/ 39 h 113"/>
                <a:gd name="T12" fmla="*/ 760 w 760"/>
                <a:gd name="T13" fmla="*/ 57 h 113"/>
                <a:gd name="T14" fmla="*/ 757 w 760"/>
                <a:gd name="T15" fmla="*/ 74 h 113"/>
                <a:gd name="T16" fmla="*/ 749 w 760"/>
                <a:gd name="T17" fmla="*/ 90 h 113"/>
                <a:gd name="T18" fmla="*/ 737 w 760"/>
                <a:gd name="T19" fmla="*/ 103 h 113"/>
                <a:gd name="T20" fmla="*/ 722 w 760"/>
                <a:gd name="T21" fmla="*/ 111 h 113"/>
                <a:gd name="T22" fmla="*/ 703 w 760"/>
                <a:gd name="T23" fmla="*/ 113 h 113"/>
                <a:gd name="T24" fmla="*/ 57 w 760"/>
                <a:gd name="T25" fmla="*/ 113 h 113"/>
                <a:gd name="T26" fmla="*/ 38 w 760"/>
                <a:gd name="T27" fmla="*/ 111 h 113"/>
                <a:gd name="T28" fmla="*/ 23 w 760"/>
                <a:gd name="T29" fmla="*/ 103 h 113"/>
                <a:gd name="T30" fmla="*/ 11 w 760"/>
                <a:gd name="T31" fmla="*/ 90 h 113"/>
                <a:gd name="T32" fmla="*/ 3 w 760"/>
                <a:gd name="T33" fmla="*/ 74 h 113"/>
                <a:gd name="T34" fmla="*/ 0 w 760"/>
                <a:gd name="T35" fmla="*/ 57 h 113"/>
                <a:gd name="T36" fmla="*/ 3 w 760"/>
                <a:gd name="T37" fmla="*/ 39 h 113"/>
                <a:gd name="T38" fmla="*/ 11 w 760"/>
                <a:gd name="T39" fmla="*/ 23 h 113"/>
                <a:gd name="T40" fmla="*/ 23 w 760"/>
                <a:gd name="T41" fmla="*/ 10 h 113"/>
                <a:gd name="T42" fmla="*/ 38 w 760"/>
                <a:gd name="T43" fmla="*/ 2 h 113"/>
                <a:gd name="T44" fmla="*/ 57 w 760"/>
                <a:gd name="T4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0" h="113">
                  <a:moveTo>
                    <a:pt x="57" y="0"/>
                  </a:moveTo>
                  <a:lnTo>
                    <a:pt x="703" y="0"/>
                  </a:lnTo>
                  <a:lnTo>
                    <a:pt x="722" y="2"/>
                  </a:lnTo>
                  <a:lnTo>
                    <a:pt x="737" y="10"/>
                  </a:lnTo>
                  <a:lnTo>
                    <a:pt x="749" y="23"/>
                  </a:lnTo>
                  <a:lnTo>
                    <a:pt x="757" y="39"/>
                  </a:lnTo>
                  <a:lnTo>
                    <a:pt x="760" y="57"/>
                  </a:lnTo>
                  <a:lnTo>
                    <a:pt x="757" y="74"/>
                  </a:lnTo>
                  <a:lnTo>
                    <a:pt x="749" y="90"/>
                  </a:lnTo>
                  <a:lnTo>
                    <a:pt x="737" y="103"/>
                  </a:lnTo>
                  <a:lnTo>
                    <a:pt x="722" y="111"/>
                  </a:lnTo>
                  <a:lnTo>
                    <a:pt x="703" y="113"/>
                  </a:lnTo>
                  <a:lnTo>
                    <a:pt x="57" y="113"/>
                  </a:lnTo>
                  <a:lnTo>
                    <a:pt x="38" y="111"/>
                  </a:lnTo>
                  <a:lnTo>
                    <a:pt x="23" y="103"/>
                  </a:lnTo>
                  <a:lnTo>
                    <a:pt x="11" y="90"/>
                  </a:lnTo>
                  <a:lnTo>
                    <a:pt x="3" y="74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3" y="10"/>
                  </a:lnTo>
                  <a:lnTo>
                    <a:pt x="38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BDCAC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5657275" y="5964382"/>
              <a:ext cx="879475" cy="180975"/>
            </a:xfrm>
            <a:custGeom>
              <a:avLst/>
              <a:gdLst>
                <a:gd name="T0" fmla="*/ 58 w 554"/>
                <a:gd name="T1" fmla="*/ 0 h 114"/>
                <a:gd name="T2" fmla="*/ 496 w 554"/>
                <a:gd name="T3" fmla="*/ 0 h 114"/>
                <a:gd name="T4" fmla="*/ 515 w 554"/>
                <a:gd name="T5" fmla="*/ 3 h 114"/>
                <a:gd name="T6" fmla="*/ 530 w 554"/>
                <a:gd name="T7" fmla="*/ 10 h 114"/>
                <a:gd name="T8" fmla="*/ 542 w 554"/>
                <a:gd name="T9" fmla="*/ 24 h 114"/>
                <a:gd name="T10" fmla="*/ 550 w 554"/>
                <a:gd name="T11" fmla="*/ 39 h 114"/>
                <a:gd name="T12" fmla="*/ 554 w 554"/>
                <a:gd name="T13" fmla="*/ 56 h 114"/>
                <a:gd name="T14" fmla="*/ 550 w 554"/>
                <a:gd name="T15" fmla="*/ 75 h 114"/>
                <a:gd name="T16" fmla="*/ 542 w 554"/>
                <a:gd name="T17" fmla="*/ 90 h 114"/>
                <a:gd name="T18" fmla="*/ 530 w 554"/>
                <a:gd name="T19" fmla="*/ 103 h 114"/>
                <a:gd name="T20" fmla="*/ 515 w 554"/>
                <a:gd name="T21" fmla="*/ 111 h 114"/>
                <a:gd name="T22" fmla="*/ 496 w 554"/>
                <a:gd name="T23" fmla="*/ 114 h 114"/>
                <a:gd name="T24" fmla="*/ 58 w 554"/>
                <a:gd name="T25" fmla="*/ 114 h 114"/>
                <a:gd name="T26" fmla="*/ 40 w 554"/>
                <a:gd name="T27" fmla="*/ 111 h 114"/>
                <a:gd name="T28" fmla="*/ 24 w 554"/>
                <a:gd name="T29" fmla="*/ 103 h 114"/>
                <a:gd name="T30" fmla="*/ 11 w 554"/>
                <a:gd name="T31" fmla="*/ 90 h 114"/>
                <a:gd name="T32" fmla="*/ 3 w 554"/>
                <a:gd name="T33" fmla="*/ 75 h 114"/>
                <a:gd name="T34" fmla="*/ 0 w 554"/>
                <a:gd name="T35" fmla="*/ 56 h 114"/>
                <a:gd name="T36" fmla="*/ 3 w 554"/>
                <a:gd name="T37" fmla="*/ 39 h 114"/>
                <a:gd name="T38" fmla="*/ 11 w 554"/>
                <a:gd name="T39" fmla="*/ 24 h 114"/>
                <a:gd name="T40" fmla="*/ 24 w 554"/>
                <a:gd name="T41" fmla="*/ 10 h 114"/>
                <a:gd name="T42" fmla="*/ 40 w 554"/>
                <a:gd name="T43" fmla="*/ 3 h 114"/>
                <a:gd name="T44" fmla="*/ 58 w 554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4" h="114">
                  <a:moveTo>
                    <a:pt x="58" y="0"/>
                  </a:moveTo>
                  <a:lnTo>
                    <a:pt x="496" y="0"/>
                  </a:lnTo>
                  <a:lnTo>
                    <a:pt x="515" y="3"/>
                  </a:lnTo>
                  <a:lnTo>
                    <a:pt x="530" y="10"/>
                  </a:lnTo>
                  <a:lnTo>
                    <a:pt x="542" y="24"/>
                  </a:lnTo>
                  <a:lnTo>
                    <a:pt x="550" y="39"/>
                  </a:lnTo>
                  <a:lnTo>
                    <a:pt x="554" y="56"/>
                  </a:lnTo>
                  <a:lnTo>
                    <a:pt x="550" y="75"/>
                  </a:lnTo>
                  <a:lnTo>
                    <a:pt x="542" y="90"/>
                  </a:lnTo>
                  <a:lnTo>
                    <a:pt x="530" y="103"/>
                  </a:lnTo>
                  <a:lnTo>
                    <a:pt x="515" y="111"/>
                  </a:lnTo>
                  <a:lnTo>
                    <a:pt x="496" y="114"/>
                  </a:lnTo>
                  <a:lnTo>
                    <a:pt x="58" y="114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3" y="75"/>
                  </a:lnTo>
                  <a:lnTo>
                    <a:pt x="0" y="56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BDCAC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49" y="3454907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08" y="3454907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62" y="2432155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03" y="2391042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43" y="4676484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93" y="4676484"/>
            <a:ext cx="304800" cy="3048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7827389" y="384701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27389" y="351325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49050" y="384701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49050" y="351325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27388" y="268178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27388" y="234802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449049" y="268178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49049" y="234802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27387" y="504868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27387" y="471492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49048" y="504868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49048" y="471492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9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655844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Check our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Awesome information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84909" y="2058388"/>
            <a:ext cx="5611091" cy="3921265"/>
            <a:chOff x="7278688" y="4457700"/>
            <a:chExt cx="1233488" cy="862013"/>
          </a:xfrm>
        </p:grpSpPr>
        <p:sp>
          <p:nvSpPr>
            <p:cNvPr id="55" name="Freeform 102"/>
            <p:cNvSpPr>
              <a:spLocks/>
            </p:cNvSpPr>
            <p:nvPr/>
          </p:nvSpPr>
          <p:spPr bwMode="auto">
            <a:xfrm>
              <a:off x="7521575" y="5137150"/>
              <a:ext cx="331788" cy="182563"/>
            </a:xfrm>
            <a:custGeom>
              <a:avLst/>
              <a:gdLst>
                <a:gd name="T0" fmla="*/ 191 w 209"/>
                <a:gd name="T1" fmla="*/ 0 h 115"/>
                <a:gd name="T2" fmla="*/ 209 w 209"/>
                <a:gd name="T3" fmla="*/ 115 h 115"/>
                <a:gd name="T4" fmla="*/ 0 w 209"/>
                <a:gd name="T5" fmla="*/ 45 h 115"/>
                <a:gd name="T6" fmla="*/ 191 w 209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15">
                  <a:moveTo>
                    <a:pt x="191" y="0"/>
                  </a:moveTo>
                  <a:lnTo>
                    <a:pt x="209" y="115"/>
                  </a:lnTo>
                  <a:lnTo>
                    <a:pt x="0" y="45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Freeform 103"/>
            <p:cNvSpPr>
              <a:spLocks/>
            </p:cNvSpPr>
            <p:nvPr/>
          </p:nvSpPr>
          <p:spPr bwMode="auto">
            <a:xfrm>
              <a:off x="7494588" y="5010150"/>
              <a:ext cx="1017588" cy="198438"/>
            </a:xfrm>
            <a:custGeom>
              <a:avLst/>
              <a:gdLst>
                <a:gd name="T0" fmla="*/ 641 w 641"/>
                <a:gd name="T1" fmla="*/ 0 h 125"/>
                <a:gd name="T2" fmla="*/ 17 w 641"/>
                <a:gd name="T3" fmla="*/ 125 h 125"/>
                <a:gd name="T4" fmla="*/ 0 w 641"/>
                <a:gd name="T5" fmla="*/ 21 h 125"/>
                <a:gd name="T6" fmla="*/ 641 w 641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1" h="125">
                  <a:moveTo>
                    <a:pt x="641" y="0"/>
                  </a:moveTo>
                  <a:lnTo>
                    <a:pt x="17" y="125"/>
                  </a:lnTo>
                  <a:lnTo>
                    <a:pt x="0" y="2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Freeform 104"/>
            <p:cNvSpPr>
              <a:spLocks/>
            </p:cNvSpPr>
            <p:nvPr/>
          </p:nvSpPr>
          <p:spPr bwMode="auto">
            <a:xfrm>
              <a:off x="7278688" y="4457700"/>
              <a:ext cx="1233488" cy="604838"/>
            </a:xfrm>
            <a:custGeom>
              <a:avLst/>
              <a:gdLst>
                <a:gd name="T0" fmla="*/ 0 w 777"/>
                <a:gd name="T1" fmla="*/ 0 h 381"/>
                <a:gd name="T2" fmla="*/ 777 w 777"/>
                <a:gd name="T3" fmla="*/ 71 h 381"/>
                <a:gd name="T4" fmla="*/ 777 w 777"/>
                <a:gd name="T5" fmla="*/ 348 h 381"/>
                <a:gd name="T6" fmla="*/ 0 w 777"/>
                <a:gd name="T7" fmla="*/ 381 h 381"/>
                <a:gd name="T8" fmla="*/ 0 w 777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381">
                  <a:moveTo>
                    <a:pt x="0" y="0"/>
                  </a:moveTo>
                  <a:lnTo>
                    <a:pt x="777" y="71"/>
                  </a:lnTo>
                  <a:lnTo>
                    <a:pt x="777" y="348"/>
                  </a:lnTo>
                  <a:lnTo>
                    <a:pt x="0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54804" y="241242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54805" y="207866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9478" y="207866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49" y="2292021"/>
            <a:ext cx="304800" cy="3048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154804" y="340048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54805" y="306671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229478" y="306671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54804" y="438905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154805" y="405529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229478" y="4055294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54804" y="53746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54805" y="50408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229478" y="5040887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649" y="3280078"/>
            <a:ext cx="304800" cy="3048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38" y="4268654"/>
            <a:ext cx="304800" cy="3048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38" y="5271719"/>
            <a:ext cx="304800" cy="304800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991958" y="336380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91959" y="303004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19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 animBg="1"/>
      <p:bldP spid="67" grpId="0" animBg="1"/>
      <p:bldP spid="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655844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Check our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Awesome information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47755" y="240894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47756" y="207518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5722429" y="207518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8543"/>
            <a:ext cx="304800" cy="30480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647755" y="3397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47756" y="3063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722429" y="306324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47755" y="438557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47756" y="405181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722429" y="405181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47755" y="537117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47756" y="503740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722429" y="5037409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89" y="4265176"/>
            <a:ext cx="304800" cy="3048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89" y="5268241"/>
            <a:ext cx="304800" cy="3048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120138" y="2191229"/>
            <a:ext cx="1551567" cy="3461190"/>
            <a:chOff x="3169661" y="2865582"/>
            <a:chExt cx="742950" cy="1657351"/>
          </a:xfrm>
          <a:solidFill>
            <a:schemeClr val="accent2"/>
          </a:solidFill>
        </p:grpSpPr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169661" y="3249757"/>
              <a:ext cx="742950" cy="644525"/>
            </a:xfrm>
            <a:custGeom>
              <a:avLst/>
              <a:gdLst>
                <a:gd name="T0" fmla="*/ 238 w 468"/>
                <a:gd name="T1" fmla="*/ 0 h 406"/>
                <a:gd name="T2" fmla="*/ 265 w 468"/>
                <a:gd name="T3" fmla="*/ 3 h 406"/>
                <a:gd name="T4" fmla="*/ 303 w 468"/>
                <a:gd name="T5" fmla="*/ 8 h 406"/>
                <a:gd name="T6" fmla="*/ 338 w 468"/>
                <a:gd name="T7" fmla="*/ 21 h 406"/>
                <a:gd name="T8" fmla="*/ 356 w 468"/>
                <a:gd name="T9" fmla="*/ 38 h 406"/>
                <a:gd name="T10" fmla="*/ 372 w 468"/>
                <a:gd name="T11" fmla="*/ 72 h 406"/>
                <a:gd name="T12" fmla="*/ 390 w 468"/>
                <a:gd name="T13" fmla="*/ 123 h 406"/>
                <a:gd name="T14" fmla="*/ 411 w 468"/>
                <a:gd name="T15" fmla="*/ 182 h 406"/>
                <a:gd name="T16" fmla="*/ 432 w 468"/>
                <a:gd name="T17" fmla="*/ 243 h 406"/>
                <a:gd name="T18" fmla="*/ 449 w 468"/>
                <a:gd name="T19" fmla="*/ 296 h 406"/>
                <a:gd name="T20" fmla="*/ 461 w 468"/>
                <a:gd name="T21" fmla="*/ 334 h 406"/>
                <a:gd name="T22" fmla="*/ 465 w 468"/>
                <a:gd name="T23" fmla="*/ 348 h 406"/>
                <a:gd name="T24" fmla="*/ 468 w 468"/>
                <a:gd name="T25" fmla="*/ 356 h 406"/>
                <a:gd name="T26" fmla="*/ 465 w 468"/>
                <a:gd name="T27" fmla="*/ 374 h 406"/>
                <a:gd name="T28" fmla="*/ 444 w 468"/>
                <a:gd name="T29" fmla="*/ 394 h 406"/>
                <a:gd name="T30" fmla="*/ 422 w 468"/>
                <a:gd name="T31" fmla="*/ 395 h 406"/>
                <a:gd name="T32" fmla="*/ 407 w 468"/>
                <a:gd name="T33" fmla="*/ 383 h 406"/>
                <a:gd name="T34" fmla="*/ 398 w 468"/>
                <a:gd name="T35" fmla="*/ 369 h 406"/>
                <a:gd name="T36" fmla="*/ 396 w 468"/>
                <a:gd name="T37" fmla="*/ 361 h 406"/>
                <a:gd name="T38" fmla="*/ 346 w 468"/>
                <a:gd name="T39" fmla="*/ 393 h 406"/>
                <a:gd name="T40" fmla="*/ 333 w 468"/>
                <a:gd name="T41" fmla="*/ 395 h 406"/>
                <a:gd name="T42" fmla="*/ 300 w 468"/>
                <a:gd name="T43" fmla="*/ 400 h 406"/>
                <a:gd name="T44" fmla="*/ 257 w 468"/>
                <a:gd name="T45" fmla="*/ 406 h 406"/>
                <a:gd name="T46" fmla="*/ 212 w 468"/>
                <a:gd name="T47" fmla="*/ 406 h 406"/>
                <a:gd name="T48" fmla="*/ 169 w 468"/>
                <a:gd name="T49" fmla="*/ 400 h 406"/>
                <a:gd name="T50" fmla="*/ 135 w 468"/>
                <a:gd name="T51" fmla="*/ 395 h 406"/>
                <a:gd name="T52" fmla="*/ 122 w 468"/>
                <a:gd name="T53" fmla="*/ 393 h 406"/>
                <a:gd name="T54" fmla="*/ 73 w 468"/>
                <a:gd name="T55" fmla="*/ 361 h 406"/>
                <a:gd name="T56" fmla="*/ 71 w 468"/>
                <a:gd name="T57" fmla="*/ 369 h 406"/>
                <a:gd name="T58" fmla="*/ 62 w 468"/>
                <a:gd name="T59" fmla="*/ 383 h 406"/>
                <a:gd name="T60" fmla="*/ 47 w 468"/>
                <a:gd name="T61" fmla="*/ 395 h 406"/>
                <a:gd name="T62" fmla="*/ 25 w 468"/>
                <a:gd name="T63" fmla="*/ 394 h 406"/>
                <a:gd name="T64" fmla="*/ 3 w 468"/>
                <a:gd name="T65" fmla="*/ 374 h 406"/>
                <a:gd name="T66" fmla="*/ 1 w 468"/>
                <a:gd name="T67" fmla="*/ 356 h 406"/>
                <a:gd name="T68" fmla="*/ 3 w 468"/>
                <a:gd name="T69" fmla="*/ 348 h 406"/>
                <a:gd name="T70" fmla="*/ 8 w 468"/>
                <a:gd name="T71" fmla="*/ 334 h 406"/>
                <a:gd name="T72" fmla="*/ 20 w 468"/>
                <a:gd name="T73" fmla="*/ 296 h 406"/>
                <a:gd name="T74" fmla="*/ 37 w 468"/>
                <a:gd name="T75" fmla="*/ 243 h 406"/>
                <a:gd name="T76" fmla="*/ 58 w 468"/>
                <a:gd name="T77" fmla="*/ 182 h 406"/>
                <a:gd name="T78" fmla="*/ 77 w 468"/>
                <a:gd name="T79" fmla="*/ 123 h 406"/>
                <a:gd name="T80" fmla="*/ 97 w 468"/>
                <a:gd name="T81" fmla="*/ 72 h 406"/>
                <a:gd name="T82" fmla="*/ 111 w 468"/>
                <a:gd name="T83" fmla="*/ 38 h 406"/>
                <a:gd name="T84" fmla="*/ 131 w 468"/>
                <a:gd name="T85" fmla="*/ 21 h 406"/>
                <a:gd name="T86" fmla="*/ 166 w 468"/>
                <a:gd name="T87" fmla="*/ 8 h 406"/>
                <a:gd name="T88" fmla="*/ 204 w 468"/>
                <a:gd name="T89" fmla="*/ 3 h 406"/>
                <a:gd name="T90" fmla="*/ 231 w 468"/>
                <a:gd name="T91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8" h="406">
                  <a:moveTo>
                    <a:pt x="234" y="0"/>
                  </a:moveTo>
                  <a:lnTo>
                    <a:pt x="238" y="0"/>
                  </a:lnTo>
                  <a:lnTo>
                    <a:pt x="249" y="1"/>
                  </a:lnTo>
                  <a:lnTo>
                    <a:pt x="265" y="3"/>
                  </a:lnTo>
                  <a:lnTo>
                    <a:pt x="283" y="5"/>
                  </a:lnTo>
                  <a:lnTo>
                    <a:pt x="303" y="8"/>
                  </a:lnTo>
                  <a:lnTo>
                    <a:pt x="321" y="14"/>
                  </a:lnTo>
                  <a:lnTo>
                    <a:pt x="338" y="21"/>
                  </a:lnTo>
                  <a:lnTo>
                    <a:pt x="351" y="30"/>
                  </a:lnTo>
                  <a:lnTo>
                    <a:pt x="356" y="38"/>
                  </a:lnTo>
                  <a:lnTo>
                    <a:pt x="364" y="52"/>
                  </a:lnTo>
                  <a:lnTo>
                    <a:pt x="372" y="72"/>
                  </a:lnTo>
                  <a:lnTo>
                    <a:pt x="381" y="95"/>
                  </a:lnTo>
                  <a:lnTo>
                    <a:pt x="390" y="123"/>
                  </a:lnTo>
                  <a:lnTo>
                    <a:pt x="401" y="152"/>
                  </a:lnTo>
                  <a:lnTo>
                    <a:pt x="411" y="182"/>
                  </a:lnTo>
                  <a:lnTo>
                    <a:pt x="422" y="213"/>
                  </a:lnTo>
                  <a:lnTo>
                    <a:pt x="432" y="243"/>
                  </a:lnTo>
                  <a:lnTo>
                    <a:pt x="441" y="271"/>
                  </a:lnTo>
                  <a:lnTo>
                    <a:pt x="449" y="296"/>
                  </a:lnTo>
                  <a:lnTo>
                    <a:pt x="456" y="317"/>
                  </a:lnTo>
                  <a:lnTo>
                    <a:pt x="461" y="334"/>
                  </a:lnTo>
                  <a:lnTo>
                    <a:pt x="464" y="344"/>
                  </a:lnTo>
                  <a:lnTo>
                    <a:pt x="465" y="348"/>
                  </a:lnTo>
                  <a:lnTo>
                    <a:pt x="466" y="351"/>
                  </a:lnTo>
                  <a:lnTo>
                    <a:pt x="468" y="356"/>
                  </a:lnTo>
                  <a:lnTo>
                    <a:pt x="468" y="365"/>
                  </a:lnTo>
                  <a:lnTo>
                    <a:pt x="465" y="374"/>
                  </a:lnTo>
                  <a:lnTo>
                    <a:pt x="458" y="385"/>
                  </a:lnTo>
                  <a:lnTo>
                    <a:pt x="444" y="394"/>
                  </a:lnTo>
                  <a:lnTo>
                    <a:pt x="432" y="397"/>
                  </a:lnTo>
                  <a:lnTo>
                    <a:pt x="422" y="395"/>
                  </a:lnTo>
                  <a:lnTo>
                    <a:pt x="414" y="390"/>
                  </a:lnTo>
                  <a:lnTo>
                    <a:pt x="407" y="383"/>
                  </a:lnTo>
                  <a:lnTo>
                    <a:pt x="402" y="376"/>
                  </a:lnTo>
                  <a:lnTo>
                    <a:pt x="398" y="369"/>
                  </a:lnTo>
                  <a:lnTo>
                    <a:pt x="397" y="364"/>
                  </a:lnTo>
                  <a:lnTo>
                    <a:pt x="396" y="361"/>
                  </a:lnTo>
                  <a:lnTo>
                    <a:pt x="324" y="164"/>
                  </a:lnTo>
                  <a:lnTo>
                    <a:pt x="346" y="393"/>
                  </a:lnTo>
                  <a:lnTo>
                    <a:pt x="343" y="393"/>
                  </a:lnTo>
                  <a:lnTo>
                    <a:pt x="333" y="395"/>
                  </a:lnTo>
                  <a:lnTo>
                    <a:pt x="318" y="398"/>
                  </a:lnTo>
                  <a:lnTo>
                    <a:pt x="300" y="400"/>
                  </a:lnTo>
                  <a:lnTo>
                    <a:pt x="279" y="403"/>
                  </a:lnTo>
                  <a:lnTo>
                    <a:pt x="257" y="406"/>
                  </a:lnTo>
                  <a:lnTo>
                    <a:pt x="234" y="406"/>
                  </a:lnTo>
                  <a:lnTo>
                    <a:pt x="212" y="406"/>
                  </a:lnTo>
                  <a:lnTo>
                    <a:pt x="190" y="403"/>
                  </a:lnTo>
                  <a:lnTo>
                    <a:pt x="169" y="400"/>
                  </a:lnTo>
                  <a:lnTo>
                    <a:pt x="149" y="398"/>
                  </a:lnTo>
                  <a:lnTo>
                    <a:pt x="135" y="395"/>
                  </a:lnTo>
                  <a:lnTo>
                    <a:pt x="125" y="393"/>
                  </a:lnTo>
                  <a:lnTo>
                    <a:pt x="122" y="393"/>
                  </a:lnTo>
                  <a:lnTo>
                    <a:pt x="145" y="164"/>
                  </a:lnTo>
                  <a:lnTo>
                    <a:pt x="73" y="361"/>
                  </a:lnTo>
                  <a:lnTo>
                    <a:pt x="72" y="364"/>
                  </a:lnTo>
                  <a:lnTo>
                    <a:pt x="71" y="369"/>
                  </a:lnTo>
                  <a:lnTo>
                    <a:pt x="67" y="376"/>
                  </a:lnTo>
                  <a:lnTo>
                    <a:pt x="62" y="383"/>
                  </a:lnTo>
                  <a:lnTo>
                    <a:pt x="55" y="390"/>
                  </a:lnTo>
                  <a:lnTo>
                    <a:pt x="47" y="395"/>
                  </a:lnTo>
                  <a:lnTo>
                    <a:pt x="37" y="397"/>
                  </a:lnTo>
                  <a:lnTo>
                    <a:pt x="25" y="394"/>
                  </a:lnTo>
                  <a:lnTo>
                    <a:pt x="11" y="385"/>
                  </a:lnTo>
                  <a:lnTo>
                    <a:pt x="3" y="374"/>
                  </a:lnTo>
                  <a:lnTo>
                    <a:pt x="0" y="365"/>
                  </a:lnTo>
                  <a:lnTo>
                    <a:pt x="1" y="356"/>
                  </a:lnTo>
                  <a:lnTo>
                    <a:pt x="3" y="351"/>
                  </a:lnTo>
                  <a:lnTo>
                    <a:pt x="3" y="348"/>
                  </a:lnTo>
                  <a:lnTo>
                    <a:pt x="4" y="344"/>
                  </a:lnTo>
                  <a:lnTo>
                    <a:pt x="8" y="334"/>
                  </a:lnTo>
                  <a:lnTo>
                    <a:pt x="13" y="317"/>
                  </a:lnTo>
                  <a:lnTo>
                    <a:pt x="20" y="296"/>
                  </a:lnTo>
                  <a:lnTo>
                    <a:pt x="28" y="271"/>
                  </a:lnTo>
                  <a:lnTo>
                    <a:pt x="37" y="243"/>
                  </a:lnTo>
                  <a:lnTo>
                    <a:pt x="47" y="213"/>
                  </a:lnTo>
                  <a:lnTo>
                    <a:pt x="58" y="182"/>
                  </a:lnTo>
                  <a:lnTo>
                    <a:pt x="68" y="152"/>
                  </a:lnTo>
                  <a:lnTo>
                    <a:pt x="77" y="123"/>
                  </a:lnTo>
                  <a:lnTo>
                    <a:pt x="88" y="95"/>
                  </a:lnTo>
                  <a:lnTo>
                    <a:pt x="97" y="72"/>
                  </a:lnTo>
                  <a:lnTo>
                    <a:pt x="105" y="52"/>
                  </a:lnTo>
                  <a:lnTo>
                    <a:pt x="111" y="38"/>
                  </a:lnTo>
                  <a:lnTo>
                    <a:pt x="118" y="30"/>
                  </a:lnTo>
                  <a:lnTo>
                    <a:pt x="131" y="21"/>
                  </a:lnTo>
                  <a:lnTo>
                    <a:pt x="148" y="14"/>
                  </a:lnTo>
                  <a:lnTo>
                    <a:pt x="166" y="8"/>
                  </a:lnTo>
                  <a:lnTo>
                    <a:pt x="186" y="5"/>
                  </a:lnTo>
                  <a:lnTo>
                    <a:pt x="204" y="3"/>
                  </a:lnTo>
                  <a:lnTo>
                    <a:pt x="220" y="1"/>
                  </a:lnTo>
                  <a:lnTo>
                    <a:pt x="231" y="0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382386" y="2865582"/>
              <a:ext cx="387350" cy="349250"/>
            </a:xfrm>
            <a:custGeom>
              <a:avLst/>
              <a:gdLst>
                <a:gd name="T0" fmla="*/ 201 w 244"/>
                <a:gd name="T1" fmla="*/ 0 h 220"/>
                <a:gd name="T2" fmla="*/ 201 w 244"/>
                <a:gd name="T3" fmla="*/ 2 h 220"/>
                <a:gd name="T4" fmla="*/ 203 w 244"/>
                <a:gd name="T5" fmla="*/ 9 h 220"/>
                <a:gd name="T6" fmla="*/ 204 w 244"/>
                <a:gd name="T7" fmla="*/ 18 h 220"/>
                <a:gd name="T8" fmla="*/ 203 w 244"/>
                <a:gd name="T9" fmla="*/ 27 h 220"/>
                <a:gd name="T10" fmla="*/ 197 w 244"/>
                <a:gd name="T11" fmla="*/ 36 h 220"/>
                <a:gd name="T12" fmla="*/ 188 w 244"/>
                <a:gd name="T13" fmla="*/ 43 h 220"/>
                <a:gd name="T14" fmla="*/ 191 w 244"/>
                <a:gd name="T15" fmla="*/ 44 h 220"/>
                <a:gd name="T16" fmla="*/ 199 w 244"/>
                <a:gd name="T17" fmla="*/ 48 h 220"/>
                <a:gd name="T18" fmla="*/ 208 w 244"/>
                <a:gd name="T19" fmla="*/ 51 h 220"/>
                <a:gd name="T20" fmla="*/ 220 w 244"/>
                <a:gd name="T21" fmla="*/ 52 h 220"/>
                <a:gd name="T22" fmla="*/ 233 w 244"/>
                <a:gd name="T23" fmla="*/ 49 h 220"/>
                <a:gd name="T24" fmla="*/ 244 w 244"/>
                <a:gd name="T25" fmla="*/ 42 h 220"/>
                <a:gd name="T26" fmla="*/ 244 w 244"/>
                <a:gd name="T27" fmla="*/ 44 h 220"/>
                <a:gd name="T28" fmla="*/ 243 w 244"/>
                <a:gd name="T29" fmla="*/ 51 h 220"/>
                <a:gd name="T30" fmla="*/ 241 w 244"/>
                <a:gd name="T31" fmla="*/ 60 h 220"/>
                <a:gd name="T32" fmla="*/ 235 w 244"/>
                <a:gd name="T33" fmla="*/ 69 h 220"/>
                <a:gd name="T34" fmla="*/ 226 w 244"/>
                <a:gd name="T35" fmla="*/ 80 h 220"/>
                <a:gd name="T36" fmla="*/ 214 w 244"/>
                <a:gd name="T37" fmla="*/ 89 h 220"/>
                <a:gd name="T38" fmla="*/ 197 w 244"/>
                <a:gd name="T39" fmla="*/ 94 h 220"/>
                <a:gd name="T40" fmla="*/ 201 w 244"/>
                <a:gd name="T41" fmla="*/ 120 h 220"/>
                <a:gd name="T42" fmla="*/ 197 w 244"/>
                <a:gd name="T43" fmla="*/ 146 h 220"/>
                <a:gd name="T44" fmla="*/ 187 w 244"/>
                <a:gd name="T45" fmla="*/ 170 h 220"/>
                <a:gd name="T46" fmla="*/ 171 w 244"/>
                <a:gd name="T47" fmla="*/ 191 h 220"/>
                <a:gd name="T48" fmla="*/ 152 w 244"/>
                <a:gd name="T49" fmla="*/ 207 h 220"/>
                <a:gd name="T50" fmla="*/ 127 w 244"/>
                <a:gd name="T51" fmla="*/ 217 h 220"/>
                <a:gd name="T52" fmla="*/ 100 w 244"/>
                <a:gd name="T53" fmla="*/ 220 h 220"/>
                <a:gd name="T54" fmla="*/ 73 w 244"/>
                <a:gd name="T55" fmla="*/ 217 h 220"/>
                <a:gd name="T56" fmla="*/ 49 w 244"/>
                <a:gd name="T57" fmla="*/ 207 h 220"/>
                <a:gd name="T58" fmla="*/ 30 w 244"/>
                <a:gd name="T59" fmla="*/ 191 h 220"/>
                <a:gd name="T60" fmla="*/ 14 w 244"/>
                <a:gd name="T61" fmla="*/ 170 h 220"/>
                <a:gd name="T62" fmla="*/ 4 w 244"/>
                <a:gd name="T63" fmla="*/ 146 h 220"/>
                <a:gd name="T64" fmla="*/ 0 w 244"/>
                <a:gd name="T65" fmla="*/ 120 h 220"/>
                <a:gd name="T66" fmla="*/ 1 w 244"/>
                <a:gd name="T67" fmla="*/ 102 h 220"/>
                <a:gd name="T68" fmla="*/ 6 w 244"/>
                <a:gd name="T69" fmla="*/ 85 h 220"/>
                <a:gd name="T70" fmla="*/ 8 w 244"/>
                <a:gd name="T71" fmla="*/ 81 h 220"/>
                <a:gd name="T72" fmla="*/ 10 w 244"/>
                <a:gd name="T73" fmla="*/ 70 h 220"/>
                <a:gd name="T74" fmla="*/ 17 w 244"/>
                <a:gd name="T75" fmla="*/ 57 h 220"/>
                <a:gd name="T76" fmla="*/ 28 w 244"/>
                <a:gd name="T77" fmla="*/ 42 h 220"/>
                <a:gd name="T78" fmla="*/ 22 w 244"/>
                <a:gd name="T79" fmla="*/ 25 h 220"/>
                <a:gd name="T80" fmla="*/ 35 w 244"/>
                <a:gd name="T81" fmla="*/ 30 h 220"/>
                <a:gd name="T82" fmla="*/ 38 w 244"/>
                <a:gd name="T83" fmla="*/ 14 h 220"/>
                <a:gd name="T84" fmla="*/ 53 w 244"/>
                <a:gd name="T85" fmla="*/ 23 h 220"/>
                <a:gd name="T86" fmla="*/ 64 w 244"/>
                <a:gd name="T87" fmla="*/ 19 h 220"/>
                <a:gd name="T88" fmla="*/ 77 w 244"/>
                <a:gd name="T89" fmla="*/ 15 h 220"/>
                <a:gd name="T90" fmla="*/ 99 w 244"/>
                <a:gd name="T91" fmla="*/ 11 h 220"/>
                <a:gd name="T92" fmla="*/ 120 w 244"/>
                <a:gd name="T93" fmla="*/ 11 h 220"/>
                <a:gd name="T94" fmla="*/ 140 w 244"/>
                <a:gd name="T95" fmla="*/ 11 h 220"/>
                <a:gd name="T96" fmla="*/ 157 w 244"/>
                <a:gd name="T97" fmla="*/ 13 h 220"/>
                <a:gd name="T98" fmla="*/ 172 w 244"/>
                <a:gd name="T99" fmla="*/ 14 h 220"/>
                <a:gd name="T100" fmla="*/ 184 w 244"/>
                <a:gd name="T101" fmla="*/ 13 h 220"/>
                <a:gd name="T102" fmla="*/ 195 w 244"/>
                <a:gd name="T103" fmla="*/ 8 h 220"/>
                <a:gd name="T104" fmla="*/ 201 w 244"/>
                <a:gd name="T10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" h="220">
                  <a:moveTo>
                    <a:pt x="201" y="0"/>
                  </a:moveTo>
                  <a:lnTo>
                    <a:pt x="201" y="2"/>
                  </a:lnTo>
                  <a:lnTo>
                    <a:pt x="203" y="9"/>
                  </a:lnTo>
                  <a:lnTo>
                    <a:pt x="204" y="18"/>
                  </a:lnTo>
                  <a:lnTo>
                    <a:pt x="203" y="27"/>
                  </a:lnTo>
                  <a:lnTo>
                    <a:pt x="197" y="36"/>
                  </a:lnTo>
                  <a:lnTo>
                    <a:pt x="188" y="43"/>
                  </a:lnTo>
                  <a:lnTo>
                    <a:pt x="191" y="44"/>
                  </a:lnTo>
                  <a:lnTo>
                    <a:pt x="199" y="48"/>
                  </a:lnTo>
                  <a:lnTo>
                    <a:pt x="208" y="51"/>
                  </a:lnTo>
                  <a:lnTo>
                    <a:pt x="220" y="52"/>
                  </a:lnTo>
                  <a:lnTo>
                    <a:pt x="233" y="49"/>
                  </a:lnTo>
                  <a:lnTo>
                    <a:pt x="244" y="42"/>
                  </a:lnTo>
                  <a:lnTo>
                    <a:pt x="244" y="44"/>
                  </a:lnTo>
                  <a:lnTo>
                    <a:pt x="243" y="51"/>
                  </a:lnTo>
                  <a:lnTo>
                    <a:pt x="241" y="60"/>
                  </a:lnTo>
                  <a:lnTo>
                    <a:pt x="235" y="69"/>
                  </a:lnTo>
                  <a:lnTo>
                    <a:pt x="226" y="80"/>
                  </a:lnTo>
                  <a:lnTo>
                    <a:pt x="214" y="89"/>
                  </a:lnTo>
                  <a:lnTo>
                    <a:pt x="197" y="94"/>
                  </a:lnTo>
                  <a:lnTo>
                    <a:pt x="201" y="120"/>
                  </a:lnTo>
                  <a:lnTo>
                    <a:pt x="197" y="146"/>
                  </a:lnTo>
                  <a:lnTo>
                    <a:pt x="187" y="170"/>
                  </a:lnTo>
                  <a:lnTo>
                    <a:pt x="171" y="191"/>
                  </a:lnTo>
                  <a:lnTo>
                    <a:pt x="152" y="207"/>
                  </a:lnTo>
                  <a:lnTo>
                    <a:pt x="127" y="217"/>
                  </a:lnTo>
                  <a:lnTo>
                    <a:pt x="100" y="220"/>
                  </a:lnTo>
                  <a:lnTo>
                    <a:pt x="73" y="217"/>
                  </a:lnTo>
                  <a:lnTo>
                    <a:pt x="49" y="207"/>
                  </a:lnTo>
                  <a:lnTo>
                    <a:pt x="30" y="191"/>
                  </a:lnTo>
                  <a:lnTo>
                    <a:pt x="14" y="170"/>
                  </a:lnTo>
                  <a:lnTo>
                    <a:pt x="4" y="146"/>
                  </a:lnTo>
                  <a:lnTo>
                    <a:pt x="0" y="120"/>
                  </a:lnTo>
                  <a:lnTo>
                    <a:pt x="1" y="102"/>
                  </a:lnTo>
                  <a:lnTo>
                    <a:pt x="6" y="85"/>
                  </a:lnTo>
                  <a:lnTo>
                    <a:pt x="8" y="81"/>
                  </a:lnTo>
                  <a:lnTo>
                    <a:pt x="10" y="70"/>
                  </a:lnTo>
                  <a:lnTo>
                    <a:pt x="17" y="57"/>
                  </a:lnTo>
                  <a:lnTo>
                    <a:pt x="28" y="42"/>
                  </a:lnTo>
                  <a:lnTo>
                    <a:pt x="22" y="25"/>
                  </a:lnTo>
                  <a:lnTo>
                    <a:pt x="35" y="30"/>
                  </a:lnTo>
                  <a:lnTo>
                    <a:pt x="38" y="14"/>
                  </a:lnTo>
                  <a:lnTo>
                    <a:pt x="53" y="23"/>
                  </a:lnTo>
                  <a:lnTo>
                    <a:pt x="64" y="19"/>
                  </a:lnTo>
                  <a:lnTo>
                    <a:pt x="77" y="15"/>
                  </a:lnTo>
                  <a:lnTo>
                    <a:pt x="99" y="11"/>
                  </a:lnTo>
                  <a:lnTo>
                    <a:pt x="120" y="11"/>
                  </a:lnTo>
                  <a:lnTo>
                    <a:pt x="140" y="11"/>
                  </a:lnTo>
                  <a:lnTo>
                    <a:pt x="157" y="13"/>
                  </a:lnTo>
                  <a:lnTo>
                    <a:pt x="172" y="14"/>
                  </a:lnTo>
                  <a:lnTo>
                    <a:pt x="184" y="13"/>
                  </a:lnTo>
                  <a:lnTo>
                    <a:pt x="195" y="8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328411" y="3894282"/>
              <a:ext cx="427038" cy="242888"/>
            </a:xfrm>
            <a:custGeom>
              <a:avLst/>
              <a:gdLst>
                <a:gd name="T0" fmla="*/ 18 w 269"/>
                <a:gd name="T1" fmla="*/ 0 h 153"/>
                <a:gd name="T2" fmla="*/ 22 w 269"/>
                <a:gd name="T3" fmla="*/ 1 h 153"/>
                <a:gd name="T4" fmla="*/ 32 w 269"/>
                <a:gd name="T5" fmla="*/ 4 h 153"/>
                <a:gd name="T6" fmla="*/ 48 w 269"/>
                <a:gd name="T7" fmla="*/ 8 h 153"/>
                <a:gd name="T8" fmla="*/ 72 w 269"/>
                <a:gd name="T9" fmla="*/ 11 h 153"/>
                <a:gd name="T10" fmla="*/ 100 w 269"/>
                <a:gd name="T11" fmla="*/ 14 h 153"/>
                <a:gd name="T12" fmla="*/ 134 w 269"/>
                <a:gd name="T13" fmla="*/ 15 h 153"/>
                <a:gd name="T14" fmla="*/ 169 w 269"/>
                <a:gd name="T15" fmla="*/ 14 h 153"/>
                <a:gd name="T16" fmla="*/ 197 w 269"/>
                <a:gd name="T17" fmla="*/ 11 h 153"/>
                <a:gd name="T18" fmla="*/ 220 w 269"/>
                <a:gd name="T19" fmla="*/ 8 h 153"/>
                <a:gd name="T20" fmla="*/ 237 w 269"/>
                <a:gd name="T21" fmla="*/ 4 h 153"/>
                <a:gd name="T22" fmla="*/ 247 w 269"/>
                <a:gd name="T23" fmla="*/ 1 h 153"/>
                <a:gd name="T24" fmla="*/ 250 w 269"/>
                <a:gd name="T25" fmla="*/ 0 h 153"/>
                <a:gd name="T26" fmla="*/ 269 w 269"/>
                <a:gd name="T27" fmla="*/ 131 h 153"/>
                <a:gd name="T28" fmla="*/ 268 w 269"/>
                <a:gd name="T29" fmla="*/ 132 h 153"/>
                <a:gd name="T30" fmla="*/ 264 w 269"/>
                <a:gd name="T31" fmla="*/ 136 h 153"/>
                <a:gd name="T32" fmla="*/ 258 w 269"/>
                <a:gd name="T33" fmla="*/ 142 h 153"/>
                <a:gd name="T34" fmla="*/ 248 w 269"/>
                <a:gd name="T35" fmla="*/ 148 h 153"/>
                <a:gd name="T36" fmla="*/ 234 w 269"/>
                <a:gd name="T37" fmla="*/ 152 h 153"/>
                <a:gd name="T38" fmla="*/ 214 w 269"/>
                <a:gd name="T39" fmla="*/ 153 h 153"/>
                <a:gd name="T40" fmla="*/ 193 w 269"/>
                <a:gd name="T41" fmla="*/ 153 h 153"/>
                <a:gd name="T42" fmla="*/ 178 w 269"/>
                <a:gd name="T43" fmla="*/ 150 h 153"/>
                <a:gd name="T44" fmla="*/ 169 w 269"/>
                <a:gd name="T45" fmla="*/ 146 h 153"/>
                <a:gd name="T46" fmla="*/ 163 w 269"/>
                <a:gd name="T47" fmla="*/ 144 h 153"/>
                <a:gd name="T48" fmla="*/ 162 w 269"/>
                <a:gd name="T49" fmla="*/ 142 h 153"/>
                <a:gd name="T50" fmla="*/ 134 w 269"/>
                <a:gd name="T51" fmla="*/ 77 h 153"/>
                <a:gd name="T52" fmla="*/ 107 w 269"/>
                <a:gd name="T53" fmla="*/ 142 h 153"/>
                <a:gd name="T54" fmla="*/ 106 w 269"/>
                <a:gd name="T55" fmla="*/ 144 h 153"/>
                <a:gd name="T56" fmla="*/ 100 w 269"/>
                <a:gd name="T57" fmla="*/ 146 h 153"/>
                <a:gd name="T58" fmla="*/ 91 w 269"/>
                <a:gd name="T59" fmla="*/ 150 h 153"/>
                <a:gd name="T60" fmla="*/ 76 w 269"/>
                <a:gd name="T61" fmla="*/ 153 h 153"/>
                <a:gd name="T62" fmla="*/ 53 w 269"/>
                <a:gd name="T63" fmla="*/ 153 h 153"/>
                <a:gd name="T64" fmla="*/ 35 w 269"/>
                <a:gd name="T65" fmla="*/ 152 h 153"/>
                <a:gd name="T66" fmla="*/ 21 w 269"/>
                <a:gd name="T67" fmla="*/ 148 h 153"/>
                <a:gd name="T68" fmla="*/ 11 w 269"/>
                <a:gd name="T69" fmla="*/ 142 h 153"/>
                <a:gd name="T70" fmla="*/ 4 w 269"/>
                <a:gd name="T71" fmla="*/ 136 h 153"/>
                <a:gd name="T72" fmla="*/ 1 w 269"/>
                <a:gd name="T73" fmla="*/ 132 h 153"/>
                <a:gd name="T74" fmla="*/ 0 w 269"/>
                <a:gd name="T75" fmla="*/ 131 h 153"/>
                <a:gd name="T76" fmla="*/ 18 w 269"/>
                <a:gd name="T7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9" h="153">
                  <a:moveTo>
                    <a:pt x="18" y="0"/>
                  </a:moveTo>
                  <a:lnTo>
                    <a:pt x="22" y="1"/>
                  </a:lnTo>
                  <a:lnTo>
                    <a:pt x="32" y="4"/>
                  </a:lnTo>
                  <a:lnTo>
                    <a:pt x="48" y="8"/>
                  </a:lnTo>
                  <a:lnTo>
                    <a:pt x="72" y="11"/>
                  </a:lnTo>
                  <a:lnTo>
                    <a:pt x="100" y="14"/>
                  </a:lnTo>
                  <a:lnTo>
                    <a:pt x="134" y="15"/>
                  </a:lnTo>
                  <a:lnTo>
                    <a:pt x="169" y="14"/>
                  </a:lnTo>
                  <a:lnTo>
                    <a:pt x="197" y="11"/>
                  </a:lnTo>
                  <a:lnTo>
                    <a:pt x="220" y="8"/>
                  </a:lnTo>
                  <a:lnTo>
                    <a:pt x="237" y="4"/>
                  </a:lnTo>
                  <a:lnTo>
                    <a:pt x="247" y="1"/>
                  </a:lnTo>
                  <a:lnTo>
                    <a:pt x="250" y="0"/>
                  </a:lnTo>
                  <a:lnTo>
                    <a:pt x="269" y="131"/>
                  </a:lnTo>
                  <a:lnTo>
                    <a:pt x="268" y="132"/>
                  </a:lnTo>
                  <a:lnTo>
                    <a:pt x="264" y="136"/>
                  </a:lnTo>
                  <a:lnTo>
                    <a:pt x="258" y="142"/>
                  </a:lnTo>
                  <a:lnTo>
                    <a:pt x="248" y="148"/>
                  </a:lnTo>
                  <a:lnTo>
                    <a:pt x="234" y="152"/>
                  </a:lnTo>
                  <a:lnTo>
                    <a:pt x="214" y="153"/>
                  </a:lnTo>
                  <a:lnTo>
                    <a:pt x="193" y="153"/>
                  </a:lnTo>
                  <a:lnTo>
                    <a:pt x="178" y="150"/>
                  </a:lnTo>
                  <a:lnTo>
                    <a:pt x="169" y="146"/>
                  </a:lnTo>
                  <a:lnTo>
                    <a:pt x="163" y="144"/>
                  </a:lnTo>
                  <a:lnTo>
                    <a:pt x="162" y="142"/>
                  </a:lnTo>
                  <a:lnTo>
                    <a:pt x="134" y="77"/>
                  </a:lnTo>
                  <a:lnTo>
                    <a:pt x="107" y="142"/>
                  </a:lnTo>
                  <a:lnTo>
                    <a:pt x="106" y="144"/>
                  </a:lnTo>
                  <a:lnTo>
                    <a:pt x="100" y="146"/>
                  </a:lnTo>
                  <a:lnTo>
                    <a:pt x="91" y="150"/>
                  </a:lnTo>
                  <a:lnTo>
                    <a:pt x="76" y="153"/>
                  </a:lnTo>
                  <a:lnTo>
                    <a:pt x="53" y="153"/>
                  </a:lnTo>
                  <a:lnTo>
                    <a:pt x="35" y="152"/>
                  </a:lnTo>
                  <a:lnTo>
                    <a:pt x="21" y="148"/>
                  </a:lnTo>
                  <a:lnTo>
                    <a:pt x="11" y="142"/>
                  </a:lnTo>
                  <a:lnTo>
                    <a:pt x="4" y="136"/>
                  </a:lnTo>
                  <a:lnTo>
                    <a:pt x="1" y="132"/>
                  </a:lnTo>
                  <a:lnTo>
                    <a:pt x="0" y="131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3363336" y="4153045"/>
              <a:ext cx="123825" cy="369888"/>
            </a:xfrm>
            <a:custGeom>
              <a:avLst/>
              <a:gdLst>
                <a:gd name="T0" fmla="*/ 42 w 78"/>
                <a:gd name="T1" fmla="*/ 0 h 233"/>
                <a:gd name="T2" fmla="*/ 55 w 78"/>
                <a:gd name="T3" fmla="*/ 2 h 233"/>
                <a:gd name="T4" fmla="*/ 67 w 78"/>
                <a:gd name="T5" fmla="*/ 8 h 233"/>
                <a:gd name="T6" fmla="*/ 75 w 78"/>
                <a:gd name="T7" fmla="*/ 19 h 233"/>
                <a:gd name="T8" fmla="*/ 78 w 78"/>
                <a:gd name="T9" fmla="*/ 32 h 233"/>
                <a:gd name="T10" fmla="*/ 68 w 78"/>
                <a:gd name="T11" fmla="*/ 197 h 233"/>
                <a:gd name="T12" fmla="*/ 65 w 78"/>
                <a:gd name="T13" fmla="*/ 210 h 233"/>
                <a:gd name="T14" fmla="*/ 59 w 78"/>
                <a:gd name="T15" fmla="*/ 222 h 233"/>
                <a:gd name="T16" fmla="*/ 50 w 78"/>
                <a:gd name="T17" fmla="*/ 229 h 233"/>
                <a:gd name="T18" fmla="*/ 35 w 78"/>
                <a:gd name="T19" fmla="*/ 233 h 233"/>
                <a:gd name="T20" fmla="*/ 23 w 78"/>
                <a:gd name="T21" fmla="*/ 231 h 233"/>
                <a:gd name="T22" fmla="*/ 10 w 78"/>
                <a:gd name="T23" fmla="*/ 224 h 233"/>
                <a:gd name="T24" fmla="*/ 3 w 78"/>
                <a:gd name="T25" fmla="*/ 214 h 233"/>
                <a:gd name="T26" fmla="*/ 0 w 78"/>
                <a:gd name="T27" fmla="*/ 202 h 233"/>
                <a:gd name="T28" fmla="*/ 10 w 78"/>
                <a:gd name="T29" fmla="*/ 36 h 233"/>
                <a:gd name="T30" fmla="*/ 13 w 78"/>
                <a:gd name="T31" fmla="*/ 23 h 233"/>
                <a:gd name="T32" fmla="*/ 18 w 78"/>
                <a:gd name="T33" fmla="*/ 12 h 233"/>
                <a:gd name="T34" fmla="*/ 29 w 78"/>
                <a:gd name="T35" fmla="*/ 3 h 233"/>
                <a:gd name="T36" fmla="*/ 42 w 78"/>
                <a:gd name="T3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233">
                  <a:moveTo>
                    <a:pt x="42" y="0"/>
                  </a:moveTo>
                  <a:lnTo>
                    <a:pt x="55" y="2"/>
                  </a:lnTo>
                  <a:lnTo>
                    <a:pt x="67" y="8"/>
                  </a:lnTo>
                  <a:lnTo>
                    <a:pt x="75" y="19"/>
                  </a:lnTo>
                  <a:lnTo>
                    <a:pt x="78" y="32"/>
                  </a:lnTo>
                  <a:lnTo>
                    <a:pt x="68" y="197"/>
                  </a:lnTo>
                  <a:lnTo>
                    <a:pt x="65" y="210"/>
                  </a:lnTo>
                  <a:lnTo>
                    <a:pt x="59" y="222"/>
                  </a:lnTo>
                  <a:lnTo>
                    <a:pt x="50" y="229"/>
                  </a:lnTo>
                  <a:lnTo>
                    <a:pt x="35" y="233"/>
                  </a:lnTo>
                  <a:lnTo>
                    <a:pt x="23" y="231"/>
                  </a:lnTo>
                  <a:lnTo>
                    <a:pt x="10" y="224"/>
                  </a:lnTo>
                  <a:lnTo>
                    <a:pt x="3" y="214"/>
                  </a:lnTo>
                  <a:lnTo>
                    <a:pt x="0" y="202"/>
                  </a:lnTo>
                  <a:lnTo>
                    <a:pt x="10" y="36"/>
                  </a:lnTo>
                  <a:lnTo>
                    <a:pt x="13" y="23"/>
                  </a:lnTo>
                  <a:lnTo>
                    <a:pt x="18" y="12"/>
                  </a:lnTo>
                  <a:lnTo>
                    <a:pt x="29" y="3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596698" y="4153045"/>
              <a:ext cx="123825" cy="369888"/>
            </a:xfrm>
            <a:custGeom>
              <a:avLst/>
              <a:gdLst>
                <a:gd name="T0" fmla="*/ 36 w 78"/>
                <a:gd name="T1" fmla="*/ 0 h 233"/>
                <a:gd name="T2" fmla="*/ 49 w 78"/>
                <a:gd name="T3" fmla="*/ 3 h 233"/>
                <a:gd name="T4" fmla="*/ 58 w 78"/>
                <a:gd name="T5" fmla="*/ 12 h 233"/>
                <a:gd name="T6" fmla="*/ 65 w 78"/>
                <a:gd name="T7" fmla="*/ 23 h 233"/>
                <a:gd name="T8" fmla="*/ 68 w 78"/>
                <a:gd name="T9" fmla="*/ 36 h 233"/>
                <a:gd name="T10" fmla="*/ 78 w 78"/>
                <a:gd name="T11" fmla="*/ 202 h 233"/>
                <a:gd name="T12" fmla="*/ 75 w 78"/>
                <a:gd name="T13" fmla="*/ 214 h 233"/>
                <a:gd name="T14" fmla="*/ 66 w 78"/>
                <a:gd name="T15" fmla="*/ 224 h 233"/>
                <a:gd name="T16" fmla="*/ 55 w 78"/>
                <a:gd name="T17" fmla="*/ 231 h 233"/>
                <a:gd name="T18" fmla="*/ 41 w 78"/>
                <a:gd name="T19" fmla="*/ 233 h 233"/>
                <a:gd name="T20" fmla="*/ 28 w 78"/>
                <a:gd name="T21" fmla="*/ 229 h 233"/>
                <a:gd name="T22" fmla="*/ 19 w 78"/>
                <a:gd name="T23" fmla="*/ 222 h 233"/>
                <a:gd name="T24" fmla="*/ 13 w 78"/>
                <a:gd name="T25" fmla="*/ 210 h 233"/>
                <a:gd name="T26" fmla="*/ 10 w 78"/>
                <a:gd name="T27" fmla="*/ 197 h 233"/>
                <a:gd name="T28" fmla="*/ 0 w 78"/>
                <a:gd name="T29" fmla="*/ 32 h 233"/>
                <a:gd name="T30" fmla="*/ 2 w 78"/>
                <a:gd name="T31" fmla="*/ 19 h 233"/>
                <a:gd name="T32" fmla="*/ 11 w 78"/>
                <a:gd name="T33" fmla="*/ 8 h 233"/>
                <a:gd name="T34" fmla="*/ 23 w 78"/>
                <a:gd name="T35" fmla="*/ 2 h 233"/>
                <a:gd name="T36" fmla="*/ 36 w 78"/>
                <a:gd name="T3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233">
                  <a:moveTo>
                    <a:pt x="36" y="0"/>
                  </a:moveTo>
                  <a:lnTo>
                    <a:pt x="49" y="3"/>
                  </a:lnTo>
                  <a:lnTo>
                    <a:pt x="58" y="12"/>
                  </a:lnTo>
                  <a:lnTo>
                    <a:pt x="65" y="23"/>
                  </a:lnTo>
                  <a:lnTo>
                    <a:pt x="68" y="36"/>
                  </a:lnTo>
                  <a:lnTo>
                    <a:pt x="78" y="202"/>
                  </a:lnTo>
                  <a:lnTo>
                    <a:pt x="75" y="214"/>
                  </a:lnTo>
                  <a:lnTo>
                    <a:pt x="66" y="224"/>
                  </a:lnTo>
                  <a:lnTo>
                    <a:pt x="55" y="231"/>
                  </a:lnTo>
                  <a:lnTo>
                    <a:pt x="41" y="233"/>
                  </a:lnTo>
                  <a:lnTo>
                    <a:pt x="28" y="229"/>
                  </a:lnTo>
                  <a:lnTo>
                    <a:pt x="19" y="222"/>
                  </a:lnTo>
                  <a:lnTo>
                    <a:pt x="13" y="210"/>
                  </a:lnTo>
                  <a:lnTo>
                    <a:pt x="10" y="197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11" y="8"/>
                  </a:lnTo>
                  <a:lnTo>
                    <a:pt x="23" y="2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96401" y="3006675"/>
            <a:ext cx="2373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5"/>
                </a:solidFill>
                <a:latin typeface="Bebas Neue" panose="020B0606020202050201" pitchFamily="34" charset="0"/>
              </a:rPr>
              <a:t>90%</a:t>
            </a:r>
            <a:endParaRPr lang="en-US" sz="9600" dirty="0">
              <a:solidFill>
                <a:schemeClr val="accent5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93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 animBg="1"/>
      <p:bldP spid="67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1003519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Designed for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creative professionals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2136" y="2282547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facilisis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convallis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Nulla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finibus</a:t>
            </a:r>
            <a:r>
              <a:rPr lang="en-US" sz="1200" dirty="0">
                <a:solidFill>
                  <a:schemeClr val="bg1"/>
                </a:solidFill>
              </a:rPr>
              <a:t> lacus.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maximus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mauris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Suspendisse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potenti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Curabitur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aliquam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libero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Vestibulum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sodales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metus</a:t>
            </a:r>
            <a:r>
              <a:rPr lang="en-US" sz="1200" dirty="0">
                <a:solidFill>
                  <a:schemeClr val="bg1"/>
                </a:solidFill>
              </a:rPr>
              <a:t>, ac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dui </a:t>
            </a:r>
            <a:r>
              <a:rPr lang="en-US" sz="1200" dirty="0" err="1">
                <a:solidFill>
                  <a:schemeClr val="bg1"/>
                </a:solidFill>
              </a:rPr>
              <a:t>porttitor</a:t>
            </a:r>
            <a:r>
              <a:rPr lang="en-US" sz="1200" dirty="0">
                <a:solidFill>
                  <a:schemeClr val="bg1"/>
                </a:solidFill>
              </a:rPr>
              <a:t> et. </a:t>
            </a:r>
            <a:r>
              <a:rPr lang="en-US" sz="1200" dirty="0" err="1">
                <a:solidFill>
                  <a:schemeClr val="bg1"/>
                </a:solidFill>
              </a:rPr>
              <a:t>Cras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purus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est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ullamcorper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efficitur</a:t>
            </a:r>
            <a:r>
              <a:rPr lang="en-US" sz="1200" dirty="0">
                <a:solidFill>
                  <a:schemeClr val="bg1"/>
                </a:solidFill>
              </a:rPr>
              <a:t> ligula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sollicitudin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Phasellus</a:t>
            </a:r>
            <a:r>
              <a:rPr lang="en-US" sz="1200" dirty="0">
                <a:solidFill>
                  <a:schemeClr val="bg1"/>
                </a:solidFill>
              </a:rPr>
              <a:t> ac ante </a:t>
            </a:r>
            <a:r>
              <a:rPr lang="en-US" sz="1200" dirty="0" err="1">
                <a:solidFill>
                  <a:schemeClr val="bg1"/>
                </a:solidFill>
              </a:rPr>
              <a:t>molestie</a:t>
            </a:r>
            <a:r>
              <a:rPr lang="en-US" sz="1200" dirty="0">
                <a:solidFill>
                  <a:schemeClr val="bg1"/>
                </a:solidFill>
              </a:rPr>
              <a:t>, dictum </a:t>
            </a:r>
            <a:r>
              <a:rPr lang="en-US" sz="1200" dirty="0" err="1">
                <a:solidFill>
                  <a:schemeClr val="bg1"/>
                </a:solidFill>
              </a:rPr>
              <a:t>erat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ante. </a:t>
            </a:r>
            <a:r>
              <a:rPr lang="en-US" sz="1200" dirty="0" err="1">
                <a:solidFill>
                  <a:schemeClr val="bg1"/>
                </a:solidFill>
              </a:rPr>
              <a:t>Nullam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libero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ac </a:t>
            </a:r>
            <a:r>
              <a:rPr lang="en-US" sz="1200" dirty="0" err="1">
                <a:solidFill>
                  <a:schemeClr val="bg1"/>
                </a:solidFill>
              </a:rPr>
              <a:t>nisl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dapibus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felis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0121" y="5087166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0120" y="46255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51569"/>
            <a:ext cx="609600" cy="609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52137" y="5087166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2136" y="46255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88104" y="5087166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88103" y="46255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16" y="3846624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84" y="38404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05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503444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Check our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Awesome information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825976" y="1762677"/>
            <a:ext cx="4559097" cy="4559097"/>
            <a:chOff x="3268721" y="2455285"/>
            <a:chExt cx="1608138" cy="1608138"/>
          </a:xfrm>
        </p:grpSpPr>
        <p:sp>
          <p:nvSpPr>
            <p:cNvPr id="35" name="Freeform 3684"/>
            <p:cNvSpPr>
              <a:spLocks/>
            </p:cNvSpPr>
            <p:nvPr/>
          </p:nvSpPr>
          <p:spPr bwMode="auto">
            <a:xfrm>
              <a:off x="4106921" y="2455285"/>
              <a:ext cx="768350" cy="768350"/>
            </a:xfrm>
            <a:custGeom>
              <a:avLst/>
              <a:gdLst>
                <a:gd name="T0" fmla="*/ 242 w 484"/>
                <a:gd name="T1" fmla="*/ 0 h 484"/>
                <a:gd name="T2" fmla="*/ 286 w 484"/>
                <a:gd name="T3" fmla="*/ 4 h 484"/>
                <a:gd name="T4" fmla="*/ 327 w 484"/>
                <a:gd name="T5" fmla="*/ 16 h 484"/>
                <a:gd name="T6" fmla="*/ 365 w 484"/>
                <a:gd name="T7" fmla="*/ 33 h 484"/>
                <a:gd name="T8" fmla="*/ 399 w 484"/>
                <a:gd name="T9" fmla="*/ 57 h 484"/>
                <a:gd name="T10" fmla="*/ 428 w 484"/>
                <a:gd name="T11" fmla="*/ 86 h 484"/>
                <a:gd name="T12" fmla="*/ 451 w 484"/>
                <a:gd name="T13" fmla="*/ 120 h 484"/>
                <a:gd name="T14" fmla="*/ 470 w 484"/>
                <a:gd name="T15" fmla="*/ 158 h 484"/>
                <a:gd name="T16" fmla="*/ 480 w 484"/>
                <a:gd name="T17" fmla="*/ 199 h 484"/>
                <a:gd name="T18" fmla="*/ 484 w 484"/>
                <a:gd name="T19" fmla="*/ 242 h 484"/>
                <a:gd name="T20" fmla="*/ 480 w 484"/>
                <a:gd name="T21" fmla="*/ 285 h 484"/>
                <a:gd name="T22" fmla="*/ 470 w 484"/>
                <a:gd name="T23" fmla="*/ 327 h 484"/>
                <a:gd name="T24" fmla="*/ 451 w 484"/>
                <a:gd name="T25" fmla="*/ 365 h 484"/>
                <a:gd name="T26" fmla="*/ 428 w 484"/>
                <a:gd name="T27" fmla="*/ 398 h 484"/>
                <a:gd name="T28" fmla="*/ 399 w 484"/>
                <a:gd name="T29" fmla="*/ 428 h 484"/>
                <a:gd name="T30" fmla="*/ 365 w 484"/>
                <a:gd name="T31" fmla="*/ 451 h 484"/>
                <a:gd name="T32" fmla="*/ 327 w 484"/>
                <a:gd name="T33" fmla="*/ 470 h 484"/>
                <a:gd name="T34" fmla="*/ 286 w 484"/>
                <a:gd name="T35" fmla="*/ 480 h 484"/>
                <a:gd name="T36" fmla="*/ 242 w 484"/>
                <a:gd name="T37" fmla="*/ 484 h 484"/>
                <a:gd name="T38" fmla="*/ 0 w 484"/>
                <a:gd name="T39" fmla="*/ 484 h 484"/>
                <a:gd name="T40" fmla="*/ 0 w 484"/>
                <a:gd name="T41" fmla="*/ 242 h 484"/>
                <a:gd name="T42" fmla="*/ 4 w 484"/>
                <a:gd name="T43" fmla="*/ 199 h 484"/>
                <a:gd name="T44" fmla="*/ 16 w 484"/>
                <a:gd name="T45" fmla="*/ 158 h 484"/>
                <a:gd name="T46" fmla="*/ 34 w 484"/>
                <a:gd name="T47" fmla="*/ 120 h 484"/>
                <a:gd name="T48" fmla="*/ 57 w 484"/>
                <a:gd name="T49" fmla="*/ 86 h 484"/>
                <a:gd name="T50" fmla="*/ 86 w 484"/>
                <a:gd name="T51" fmla="*/ 57 h 484"/>
                <a:gd name="T52" fmla="*/ 120 w 484"/>
                <a:gd name="T53" fmla="*/ 33 h 484"/>
                <a:gd name="T54" fmla="*/ 158 w 484"/>
                <a:gd name="T55" fmla="*/ 16 h 484"/>
                <a:gd name="T56" fmla="*/ 199 w 484"/>
                <a:gd name="T57" fmla="*/ 4 h 484"/>
                <a:gd name="T58" fmla="*/ 242 w 484"/>
                <a:gd name="T5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4" h="484">
                  <a:moveTo>
                    <a:pt x="242" y="0"/>
                  </a:moveTo>
                  <a:lnTo>
                    <a:pt x="286" y="4"/>
                  </a:lnTo>
                  <a:lnTo>
                    <a:pt x="327" y="16"/>
                  </a:lnTo>
                  <a:lnTo>
                    <a:pt x="365" y="33"/>
                  </a:lnTo>
                  <a:lnTo>
                    <a:pt x="399" y="57"/>
                  </a:lnTo>
                  <a:lnTo>
                    <a:pt x="428" y="86"/>
                  </a:lnTo>
                  <a:lnTo>
                    <a:pt x="451" y="120"/>
                  </a:lnTo>
                  <a:lnTo>
                    <a:pt x="470" y="158"/>
                  </a:lnTo>
                  <a:lnTo>
                    <a:pt x="480" y="199"/>
                  </a:lnTo>
                  <a:lnTo>
                    <a:pt x="484" y="242"/>
                  </a:lnTo>
                  <a:lnTo>
                    <a:pt x="480" y="285"/>
                  </a:lnTo>
                  <a:lnTo>
                    <a:pt x="470" y="327"/>
                  </a:lnTo>
                  <a:lnTo>
                    <a:pt x="451" y="365"/>
                  </a:lnTo>
                  <a:lnTo>
                    <a:pt x="428" y="398"/>
                  </a:lnTo>
                  <a:lnTo>
                    <a:pt x="399" y="428"/>
                  </a:lnTo>
                  <a:lnTo>
                    <a:pt x="365" y="451"/>
                  </a:lnTo>
                  <a:lnTo>
                    <a:pt x="327" y="470"/>
                  </a:lnTo>
                  <a:lnTo>
                    <a:pt x="286" y="480"/>
                  </a:lnTo>
                  <a:lnTo>
                    <a:pt x="242" y="484"/>
                  </a:lnTo>
                  <a:lnTo>
                    <a:pt x="0" y="484"/>
                  </a:lnTo>
                  <a:lnTo>
                    <a:pt x="0" y="242"/>
                  </a:lnTo>
                  <a:lnTo>
                    <a:pt x="4" y="199"/>
                  </a:lnTo>
                  <a:lnTo>
                    <a:pt x="16" y="158"/>
                  </a:lnTo>
                  <a:lnTo>
                    <a:pt x="34" y="120"/>
                  </a:lnTo>
                  <a:lnTo>
                    <a:pt x="57" y="86"/>
                  </a:lnTo>
                  <a:lnTo>
                    <a:pt x="86" y="57"/>
                  </a:lnTo>
                  <a:lnTo>
                    <a:pt x="120" y="33"/>
                  </a:lnTo>
                  <a:lnTo>
                    <a:pt x="158" y="16"/>
                  </a:lnTo>
                  <a:lnTo>
                    <a:pt x="199" y="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3685"/>
            <p:cNvSpPr>
              <a:spLocks/>
            </p:cNvSpPr>
            <p:nvPr/>
          </p:nvSpPr>
          <p:spPr bwMode="auto">
            <a:xfrm>
              <a:off x="3268721" y="2455285"/>
              <a:ext cx="769938" cy="768350"/>
            </a:xfrm>
            <a:custGeom>
              <a:avLst/>
              <a:gdLst>
                <a:gd name="T0" fmla="*/ 242 w 485"/>
                <a:gd name="T1" fmla="*/ 0 h 484"/>
                <a:gd name="T2" fmla="*/ 286 w 485"/>
                <a:gd name="T3" fmla="*/ 4 h 484"/>
                <a:gd name="T4" fmla="*/ 328 w 485"/>
                <a:gd name="T5" fmla="*/ 16 h 484"/>
                <a:gd name="T6" fmla="*/ 365 w 485"/>
                <a:gd name="T7" fmla="*/ 34 h 484"/>
                <a:gd name="T8" fmla="*/ 398 w 485"/>
                <a:gd name="T9" fmla="*/ 57 h 484"/>
                <a:gd name="T10" fmla="*/ 428 w 485"/>
                <a:gd name="T11" fmla="*/ 86 h 484"/>
                <a:gd name="T12" fmla="*/ 452 w 485"/>
                <a:gd name="T13" fmla="*/ 120 h 484"/>
                <a:gd name="T14" fmla="*/ 470 w 485"/>
                <a:gd name="T15" fmla="*/ 158 h 484"/>
                <a:gd name="T16" fmla="*/ 481 w 485"/>
                <a:gd name="T17" fmla="*/ 199 h 484"/>
                <a:gd name="T18" fmla="*/ 485 w 485"/>
                <a:gd name="T19" fmla="*/ 242 h 484"/>
                <a:gd name="T20" fmla="*/ 485 w 485"/>
                <a:gd name="T21" fmla="*/ 484 h 484"/>
                <a:gd name="T22" fmla="*/ 242 w 485"/>
                <a:gd name="T23" fmla="*/ 484 h 484"/>
                <a:gd name="T24" fmla="*/ 199 w 485"/>
                <a:gd name="T25" fmla="*/ 480 h 484"/>
                <a:gd name="T26" fmla="*/ 159 w 485"/>
                <a:gd name="T27" fmla="*/ 470 h 484"/>
                <a:gd name="T28" fmla="*/ 121 w 485"/>
                <a:gd name="T29" fmla="*/ 451 h 484"/>
                <a:gd name="T30" fmla="*/ 87 w 485"/>
                <a:gd name="T31" fmla="*/ 428 h 484"/>
                <a:gd name="T32" fmla="*/ 58 w 485"/>
                <a:gd name="T33" fmla="*/ 399 h 484"/>
                <a:gd name="T34" fmla="*/ 33 w 485"/>
                <a:gd name="T35" fmla="*/ 365 h 484"/>
                <a:gd name="T36" fmla="*/ 16 w 485"/>
                <a:gd name="T37" fmla="*/ 327 h 484"/>
                <a:gd name="T38" fmla="*/ 4 w 485"/>
                <a:gd name="T39" fmla="*/ 287 h 484"/>
                <a:gd name="T40" fmla="*/ 0 w 485"/>
                <a:gd name="T41" fmla="*/ 242 h 484"/>
                <a:gd name="T42" fmla="*/ 4 w 485"/>
                <a:gd name="T43" fmla="*/ 199 h 484"/>
                <a:gd name="T44" fmla="*/ 16 w 485"/>
                <a:gd name="T45" fmla="*/ 158 h 484"/>
                <a:gd name="T46" fmla="*/ 33 w 485"/>
                <a:gd name="T47" fmla="*/ 120 h 484"/>
                <a:gd name="T48" fmla="*/ 58 w 485"/>
                <a:gd name="T49" fmla="*/ 86 h 484"/>
                <a:gd name="T50" fmla="*/ 87 w 485"/>
                <a:gd name="T51" fmla="*/ 57 h 484"/>
                <a:gd name="T52" fmla="*/ 121 w 485"/>
                <a:gd name="T53" fmla="*/ 34 h 484"/>
                <a:gd name="T54" fmla="*/ 159 w 485"/>
                <a:gd name="T55" fmla="*/ 16 h 484"/>
                <a:gd name="T56" fmla="*/ 199 w 485"/>
                <a:gd name="T57" fmla="*/ 4 h 484"/>
                <a:gd name="T58" fmla="*/ 242 w 485"/>
                <a:gd name="T59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5" h="484">
                  <a:moveTo>
                    <a:pt x="242" y="0"/>
                  </a:moveTo>
                  <a:lnTo>
                    <a:pt x="286" y="4"/>
                  </a:lnTo>
                  <a:lnTo>
                    <a:pt x="328" y="16"/>
                  </a:lnTo>
                  <a:lnTo>
                    <a:pt x="365" y="34"/>
                  </a:lnTo>
                  <a:lnTo>
                    <a:pt x="398" y="57"/>
                  </a:lnTo>
                  <a:lnTo>
                    <a:pt x="428" y="86"/>
                  </a:lnTo>
                  <a:lnTo>
                    <a:pt x="452" y="120"/>
                  </a:lnTo>
                  <a:lnTo>
                    <a:pt x="470" y="158"/>
                  </a:lnTo>
                  <a:lnTo>
                    <a:pt x="481" y="199"/>
                  </a:lnTo>
                  <a:lnTo>
                    <a:pt x="485" y="242"/>
                  </a:lnTo>
                  <a:lnTo>
                    <a:pt x="485" y="484"/>
                  </a:lnTo>
                  <a:lnTo>
                    <a:pt x="242" y="484"/>
                  </a:lnTo>
                  <a:lnTo>
                    <a:pt x="199" y="480"/>
                  </a:lnTo>
                  <a:lnTo>
                    <a:pt x="159" y="470"/>
                  </a:lnTo>
                  <a:lnTo>
                    <a:pt x="121" y="451"/>
                  </a:lnTo>
                  <a:lnTo>
                    <a:pt x="87" y="428"/>
                  </a:lnTo>
                  <a:lnTo>
                    <a:pt x="58" y="399"/>
                  </a:lnTo>
                  <a:lnTo>
                    <a:pt x="33" y="365"/>
                  </a:lnTo>
                  <a:lnTo>
                    <a:pt x="16" y="327"/>
                  </a:lnTo>
                  <a:lnTo>
                    <a:pt x="4" y="287"/>
                  </a:lnTo>
                  <a:lnTo>
                    <a:pt x="0" y="242"/>
                  </a:lnTo>
                  <a:lnTo>
                    <a:pt x="4" y="199"/>
                  </a:lnTo>
                  <a:lnTo>
                    <a:pt x="16" y="158"/>
                  </a:lnTo>
                  <a:lnTo>
                    <a:pt x="33" y="120"/>
                  </a:lnTo>
                  <a:lnTo>
                    <a:pt x="58" y="86"/>
                  </a:lnTo>
                  <a:lnTo>
                    <a:pt x="87" y="57"/>
                  </a:lnTo>
                  <a:lnTo>
                    <a:pt x="121" y="34"/>
                  </a:lnTo>
                  <a:lnTo>
                    <a:pt x="159" y="16"/>
                  </a:lnTo>
                  <a:lnTo>
                    <a:pt x="199" y="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86"/>
            <p:cNvSpPr>
              <a:spLocks/>
            </p:cNvSpPr>
            <p:nvPr/>
          </p:nvSpPr>
          <p:spPr bwMode="auto">
            <a:xfrm>
              <a:off x="3268721" y="3291898"/>
              <a:ext cx="769938" cy="771525"/>
            </a:xfrm>
            <a:custGeom>
              <a:avLst/>
              <a:gdLst>
                <a:gd name="T0" fmla="*/ 242 w 485"/>
                <a:gd name="T1" fmla="*/ 0 h 486"/>
                <a:gd name="T2" fmla="*/ 485 w 485"/>
                <a:gd name="T3" fmla="*/ 0 h 486"/>
                <a:gd name="T4" fmla="*/ 485 w 485"/>
                <a:gd name="T5" fmla="*/ 243 h 486"/>
                <a:gd name="T6" fmla="*/ 481 w 485"/>
                <a:gd name="T7" fmla="*/ 287 h 486"/>
                <a:gd name="T8" fmla="*/ 470 w 485"/>
                <a:gd name="T9" fmla="*/ 328 h 486"/>
                <a:gd name="T10" fmla="*/ 452 w 485"/>
                <a:gd name="T11" fmla="*/ 366 h 486"/>
                <a:gd name="T12" fmla="*/ 428 w 485"/>
                <a:gd name="T13" fmla="*/ 400 h 486"/>
                <a:gd name="T14" fmla="*/ 400 w 485"/>
                <a:gd name="T15" fmla="*/ 428 h 486"/>
                <a:gd name="T16" fmla="*/ 365 w 485"/>
                <a:gd name="T17" fmla="*/ 452 h 486"/>
                <a:gd name="T18" fmla="*/ 328 w 485"/>
                <a:gd name="T19" fmla="*/ 470 h 486"/>
                <a:gd name="T20" fmla="*/ 287 w 485"/>
                <a:gd name="T21" fmla="*/ 482 h 486"/>
                <a:gd name="T22" fmla="*/ 242 w 485"/>
                <a:gd name="T23" fmla="*/ 486 h 486"/>
                <a:gd name="T24" fmla="*/ 199 w 485"/>
                <a:gd name="T25" fmla="*/ 482 h 486"/>
                <a:gd name="T26" fmla="*/ 159 w 485"/>
                <a:gd name="T27" fmla="*/ 470 h 486"/>
                <a:gd name="T28" fmla="*/ 121 w 485"/>
                <a:gd name="T29" fmla="*/ 452 h 486"/>
                <a:gd name="T30" fmla="*/ 87 w 485"/>
                <a:gd name="T31" fmla="*/ 428 h 486"/>
                <a:gd name="T32" fmla="*/ 58 w 485"/>
                <a:gd name="T33" fmla="*/ 400 h 486"/>
                <a:gd name="T34" fmla="*/ 34 w 485"/>
                <a:gd name="T35" fmla="*/ 366 h 486"/>
                <a:gd name="T36" fmla="*/ 16 w 485"/>
                <a:gd name="T37" fmla="*/ 328 h 486"/>
                <a:gd name="T38" fmla="*/ 4 w 485"/>
                <a:gd name="T39" fmla="*/ 287 h 486"/>
                <a:gd name="T40" fmla="*/ 0 w 485"/>
                <a:gd name="T41" fmla="*/ 243 h 486"/>
                <a:gd name="T42" fmla="*/ 4 w 485"/>
                <a:gd name="T43" fmla="*/ 199 h 486"/>
                <a:gd name="T44" fmla="*/ 16 w 485"/>
                <a:gd name="T45" fmla="*/ 159 h 486"/>
                <a:gd name="T46" fmla="*/ 34 w 485"/>
                <a:gd name="T47" fmla="*/ 121 h 486"/>
                <a:gd name="T48" fmla="*/ 58 w 485"/>
                <a:gd name="T49" fmla="*/ 87 h 486"/>
                <a:gd name="T50" fmla="*/ 87 w 485"/>
                <a:gd name="T51" fmla="*/ 58 h 486"/>
                <a:gd name="T52" fmla="*/ 121 w 485"/>
                <a:gd name="T53" fmla="*/ 34 h 486"/>
                <a:gd name="T54" fmla="*/ 159 w 485"/>
                <a:gd name="T55" fmla="*/ 16 h 486"/>
                <a:gd name="T56" fmla="*/ 199 w 485"/>
                <a:gd name="T57" fmla="*/ 4 h 486"/>
                <a:gd name="T58" fmla="*/ 242 w 485"/>
                <a:gd name="T59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5" h="486">
                  <a:moveTo>
                    <a:pt x="242" y="0"/>
                  </a:moveTo>
                  <a:lnTo>
                    <a:pt x="485" y="0"/>
                  </a:lnTo>
                  <a:lnTo>
                    <a:pt x="485" y="243"/>
                  </a:lnTo>
                  <a:lnTo>
                    <a:pt x="481" y="287"/>
                  </a:lnTo>
                  <a:lnTo>
                    <a:pt x="470" y="328"/>
                  </a:lnTo>
                  <a:lnTo>
                    <a:pt x="452" y="366"/>
                  </a:lnTo>
                  <a:lnTo>
                    <a:pt x="428" y="400"/>
                  </a:lnTo>
                  <a:lnTo>
                    <a:pt x="400" y="428"/>
                  </a:lnTo>
                  <a:lnTo>
                    <a:pt x="365" y="452"/>
                  </a:lnTo>
                  <a:lnTo>
                    <a:pt x="328" y="470"/>
                  </a:lnTo>
                  <a:lnTo>
                    <a:pt x="287" y="482"/>
                  </a:lnTo>
                  <a:lnTo>
                    <a:pt x="242" y="486"/>
                  </a:lnTo>
                  <a:lnTo>
                    <a:pt x="199" y="482"/>
                  </a:lnTo>
                  <a:lnTo>
                    <a:pt x="159" y="470"/>
                  </a:lnTo>
                  <a:lnTo>
                    <a:pt x="121" y="452"/>
                  </a:lnTo>
                  <a:lnTo>
                    <a:pt x="87" y="428"/>
                  </a:lnTo>
                  <a:lnTo>
                    <a:pt x="58" y="400"/>
                  </a:lnTo>
                  <a:lnTo>
                    <a:pt x="34" y="366"/>
                  </a:lnTo>
                  <a:lnTo>
                    <a:pt x="16" y="328"/>
                  </a:lnTo>
                  <a:lnTo>
                    <a:pt x="4" y="287"/>
                  </a:lnTo>
                  <a:lnTo>
                    <a:pt x="0" y="243"/>
                  </a:lnTo>
                  <a:lnTo>
                    <a:pt x="4" y="199"/>
                  </a:lnTo>
                  <a:lnTo>
                    <a:pt x="16" y="159"/>
                  </a:lnTo>
                  <a:lnTo>
                    <a:pt x="34" y="121"/>
                  </a:lnTo>
                  <a:lnTo>
                    <a:pt x="58" y="87"/>
                  </a:lnTo>
                  <a:lnTo>
                    <a:pt x="87" y="58"/>
                  </a:lnTo>
                  <a:lnTo>
                    <a:pt x="121" y="34"/>
                  </a:lnTo>
                  <a:lnTo>
                    <a:pt x="159" y="16"/>
                  </a:lnTo>
                  <a:lnTo>
                    <a:pt x="199" y="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87"/>
            <p:cNvSpPr>
              <a:spLocks/>
            </p:cNvSpPr>
            <p:nvPr/>
          </p:nvSpPr>
          <p:spPr bwMode="auto">
            <a:xfrm>
              <a:off x="4106921" y="3291898"/>
              <a:ext cx="769938" cy="769938"/>
            </a:xfrm>
            <a:custGeom>
              <a:avLst/>
              <a:gdLst>
                <a:gd name="T0" fmla="*/ 0 w 485"/>
                <a:gd name="T1" fmla="*/ 0 h 485"/>
                <a:gd name="T2" fmla="*/ 242 w 485"/>
                <a:gd name="T3" fmla="*/ 0 h 485"/>
                <a:gd name="T4" fmla="*/ 286 w 485"/>
                <a:gd name="T5" fmla="*/ 4 h 485"/>
                <a:gd name="T6" fmla="*/ 327 w 485"/>
                <a:gd name="T7" fmla="*/ 16 h 485"/>
                <a:gd name="T8" fmla="*/ 365 w 485"/>
                <a:gd name="T9" fmla="*/ 34 h 485"/>
                <a:gd name="T10" fmla="*/ 399 w 485"/>
                <a:gd name="T11" fmla="*/ 58 h 485"/>
                <a:gd name="T12" fmla="*/ 428 w 485"/>
                <a:gd name="T13" fmla="*/ 87 h 485"/>
                <a:gd name="T14" fmla="*/ 451 w 485"/>
                <a:gd name="T15" fmla="*/ 121 h 485"/>
                <a:gd name="T16" fmla="*/ 470 w 485"/>
                <a:gd name="T17" fmla="*/ 159 h 485"/>
                <a:gd name="T18" fmla="*/ 482 w 485"/>
                <a:gd name="T19" fmla="*/ 199 h 485"/>
                <a:gd name="T20" fmla="*/ 485 w 485"/>
                <a:gd name="T21" fmla="*/ 243 h 485"/>
                <a:gd name="T22" fmla="*/ 482 w 485"/>
                <a:gd name="T23" fmla="*/ 287 h 485"/>
                <a:gd name="T24" fmla="*/ 470 w 485"/>
                <a:gd name="T25" fmla="*/ 328 h 485"/>
                <a:gd name="T26" fmla="*/ 451 w 485"/>
                <a:gd name="T27" fmla="*/ 366 h 485"/>
                <a:gd name="T28" fmla="*/ 428 w 485"/>
                <a:gd name="T29" fmla="*/ 400 h 485"/>
                <a:gd name="T30" fmla="*/ 399 w 485"/>
                <a:gd name="T31" fmla="*/ 428 h 485"/>
                <a:gd name="T32" fmla="*/ 365 w 485"/>
                <a:gd name="T33" fmla="*/ 452 h 485"/>
                <a:gd name="T34" fmla="*/ 327 w 485"/>
                <a:gd name="T35" fmla="*/ 470 h 485"/>
                <a:gd name="T36" fmla="*/ 286 w 485"/>
                <a:gd name="T37" fmla="*/ 481 h 485"/>
                <a:gd name="T38" fmla="*/ 242 w 485"/>
                <a:gd name="T39" fmla="*/ 485 h 485"/>
                <a:gd name="T40" fmla="*/ 199 w 485"/>
                <a:gd name="T41" fmla="*/ 481 h 485"/>
                <a:gd name="T42" fmla="*/ 158 w 485"/>
                <a:gd name="T43" fmla="*/ 470 h 485"/>
                <a:gd name="T44" fmla="*/ 120 w 485"/>
                <a:gd name="T45" fmla="*/ 452 h 485"/>
                <a:gd name="T46" fmla="*/ 86 w 485"/>
                <a:gd name="T47" fmla="*/ 428 h 485"/>
                <a:gd name="T48" fmla="*/ 57 w 485"/>
                <a:gd name="T49" fmla="*/ 400 h 485"/>
                <a:gd name="T50" fmla="*/ 34 w 485"/>
                <a:gd name="T51" fmla="*/ 366 h 485"/>
                <a:gd name="T52" fmla="*/ 16 w 485"/>
                <a:gd name="T53" fmla="*/ 328 h 485"/>
                <a:gd name="T54" fmla="*/ 4 w 485"/>
                <a:gd name="T55" fmla="*/ 287 h 485"/>
                <a:gd name="T56" fmla="*/ 0 w 485"/>
                <a:gd name="T57" fmla="*/ 243 h 485"/>
                <a:gd name="T58" fmla="*/ 0 w 485"/>
                <a:gd name="T5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5" h="485">
                  <a:moveTo>
                    <a:pt x="0" y="0"/>
                  </a:moveTo>
                  <a:lnTo>
                    <a:pt x="242" y="0"/>
                  </a:lnTo>
                  <a:lnTo>
                    <a:pt x="286" y="4"/>
                  </a:lnTo>
                  <a:lnTo>
                    <a:pt x="327" y="16"/>
                  </a:lnTo>
                  <a:lnTo>
                    <a:pt x="365" y="34"/>
                  </a:lnTo>
                  <a:lnTo>
                    <a:pt x="399" y="58"/>
                  </a:lnTo>
                  <a:lnTo>
                    <a:pt x="428" y="87"/>
                  </a:lnTo>
                  <a:lnTo>
                    <a:pt x="451" y="121"/>
                  </a:lnTo>
                  <a:lnTo>
                    <a:pt x="470" y="159"/>
                  </a:lnTo>
                  <a:lnTo>
                    <a:pt x="482" y="199"/>
                  </a:lnTo>
                  <a:lnTo>
                    <a:pt x="485" y="243"/>
                  </a:lnTo>
                  <a:lnTo>
                    <a:pt x="482" y="287"/>
                  </a:lnTo>
                  <a:lnTo>
                    <a:pt x="470" y="328"/>
                  </a:lnTo>
                  <a:lnTo>
                    <a:pt x="451" y="366"/>
                  </a:lnTo>
                  <a:lnTo>
                    <a:pt x="428" y="400"/>
                  </a:lnTo>
                  <a:lnTo>
                    <a:pt x="399" y="428"/>
                  </a:lnTo>
                  <a:lnTo>
                    <a:pt x="365" y="452"/>
                  </a:lnTo>
                  <a:lnTo>
                    <a:pt x="327" y="470"/>
                  </a:lnTo>
                  <a:lnTo>
                    <a:pt x="286" y="481"/>
                  </a:lnTo>
                  <a:lnTo>
                    <a:pt x="242" y="485"/>
                  </a:lnTo>
                  <a:lnTo>
                    <a:pt x="199" y="481"/>
                  </a:lnTo>
                  <a:lnTo>
                    <a:pt x="158" y="470"/>
                  </a:lnTo>
                  <a:lnTo>
                    <a:pt x="120" y="452"/>
                  </a:lnTo>
                  <a:lnTo>
                    <a:pt x="86" y="428"/>
                  </a:lnTo>
                  <a:lnTo>
                    <a:pt x="57" y="400"/>
                  </a:lnTo>
                  <a:lnTo>
                    <a:pt x="34" y="366"/>
                  </a:lnTo>
                  <a:lnTo>
                    <a:pt x="16" y="328"/>
                  </a:lnTo>
                  <a:lnTo>
                    <a:pt x="4" y="287"/>
                  </a:lnTo>
                  <a:lnTo>
                    <a:pt x="0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8724668" y="386203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24668" y="352827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1166" y="386440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166" y="353064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724667" y="2696806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24667" y="2363043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1165" y="2699173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1165" y="2365410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724666" y="5063710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24666" y="4729947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1164" y="506607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1164" y="473231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69" y="2572158"/>
            <a:ext cx="609600" cy="6096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69" y="4921081"/>
            <a:ext cx="609600" cy="609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628" y="2572158"/>
            <a:ext cx="609600" cy="609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628" y="48868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70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245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351430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Check our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Awesome information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4200244" y="1489075"/>
            <a:ext cx="2609850" cy="1939925"/>
          </a:xfrm>
          <a:custGeom>
            <a:avLst/>
            <a:gdLst>
              <a:gd name="T0" fmla="*/ 820 w 886"/>
              <a:gd name="T1" fmla="*/ 261 h 659"/>
              <a:gd name="T2" fmla="*/ 750 w 886"/>
              <a:gd name="T3" fmla="*/ 290 h 659"/>
              <a:gd name="T4" fmla="*/ 724 w 886"/>
              <a:gd name="T5" fmla="*/ 251 h 659"/>
              <a:gd name="T6" fmla="*/ 723 w 886"/>
              <a:gd name="T7" fmla="*/ 251 h 659"/>
              <a:gd name="T8" fmla="*/ 723 w 886"/>
              <a:gd name="T9" fmla="*/ 5 h 659"/>
              <a:gd name="T10" fmla="*/ 644 w 886"/>
              <a:gd name="T11" fmla="*/ 0 h 659"/>
              <a:gd name="T12" fmla="*/ 148 w 886"/>
              <a:gd name="T13" fmla="*/ 189 h 659"/>
              <a:gd name="T14" fmla="*/ 7 w 886"/>
              <a:gd name="T15" fmla="*/ 573 h 659"/>
              <a:gd name="T16" fmla="*/ 6 w 886"/>
              <a:gd name="T17" fmla="*/ 586 h 659"/>
              <a:gd name="T18" fmla="*/ 0 w 886"/>
              <a:gd name="T19" fmla="*/ 659 h 659"/>
              <a:gd name="T20" fmla="*/ 175 w 886"/>
              <a:gd name="T21" fmla="*/ 659 h 659"/>
              <a:gd name="T22" fmla="*/ 175 w 886"/>
              <a:gd name="T23" fmla="*/ 659 h 659"/>
              <a:gd name="T24" fmla="*/ 214 w 886"/>
              <a:gd name="T25" fmla="*/ 632 h 659"/>
              <a:gd name="T26" fmla="*/ 185 w 886"/>
              <a:gd name="T27" fmla="*/ 563 h 659"/>
              <a:gd name="T28" fmla="*/ 311 w 886"/>
              <a:gd name="T29" fmla="*/ 563 h 659"/>
              <a:gd name="T30" fmla="*/ 282 w 886"/>
              <a:gd name="T31" fmla="*/ 632 h 659"/>
              <a:gd name="T32" fmla="*/ 336 w 886"/>
              <a:gd name="T33" fmla="*/ 659 h 659"/>
              <a:gd name="T34" fmla="*/ 723 w 886"/>
              <a:gd name="T35" fmla="*/ 659 h 659"/>
              <a:gd name="T36" fmla="*/ 723 w 886"/>
              <a:gd name="T37" fmla="*/ 412 h 659"/>
              <a:gd name="T38" fmla="*/ 750 w 886"/>
              <a:gd name="T39" fmla="*/ 358 h 659"/>
              <a:gd name="T40" fmla="*/ 820 w 886"/>
              <a:gd name="T41" fmla="*/ 387 h 659"/>
              <a:gd name="T42" fmla="*/ 820 w 886"/>
              <a:gd name="T43" fmla="*/ 261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6" h="659">
                <a:moveTo>
                  <a:pt x="820" y="261"/>
                </a:moveTo>
                <a:cubicBezTo>
                  <a:pt x="781" y="255"/>
                  <a:pt x="777" y="277"/>
                  <a:pt x="750" y="290"/>
                </a:cubicBezTo>
                <a:cubicBezTo>
                  <a:pt x="737" y="296"/>
                  <a:pt x="726" y="287"/>
                  <a:pt x="724" y="251"/>
                </a:cubicBezTo>
                <a:cubicBezTo>
                  <a:pt x="723" y="251"/>
                  <a:pt x="723" y="251"/>
                  <a:pt x="723" y="251"/>
                </a:cubicBezTo>
                <a:cubicBezTo>
                  <a:pt x="723" y="5"/>
                  <a:pt x="723" y="5"/>
                  <a:pt x="723" y="5"/>
                </a:cubicBezTo>
                <a:cubicBezTo>
                  <a:pt x="697" y="1"/>
                  <a:pt x="671" y="0"/>
                  <a:pt x="644" y="0"/>
                </a:cubicBezTo>
                <a:cubicBezTo>
                  <a:pt x="416" y="0"/>
                  <a:pt x="259" y="60"/>
                  <a:pt x="148" y="189"/>
                </a:cubicBezTo>
                <a:cubicBezTo>
                  <a:pt x="36" y="319"/>
                  <a:pt x="16" y="497"/>
                  <a:pt x="7" y="573"/>
                </a:cubicBezTo>
                <a:cubicBezTo>
                  <a:pt x="7" y="578"/>
                  <a:pt x="6" y="583"/>
                  <a:pt x="6" y="586"/>
                </a:cubicBezTo>
                <a:cubicBezTo>
                  <a:pt x="2" y="616"/>
                  <a:pt x="0" y="640"/>
                  <a:pt x="0" y="659"/>
                </a:cubicBezTo>
                <a:cubicBezTo>
                  <a:pt x="175" y="659"/>
                  <a:pt x="175" y="659"/>
                  <a:pt x="175" y="659"/>
                </a:cubicBezTo>
                <a:cubicBezTo>
                  <a:pt x="175" y="659"/>
                  <a:pt x="175" y="659"/>
                  <a:pt x="175" y="659"/>
                </a:cubicBezTo>
                <a:cubicBezTo>
                  <a:pt x="211" y="656"/>
                  <a:pt x="220" y="645"/>
                  <a:pt x="214" y="632"/>
                </a:cubicBezTo>
                <a:cubicBezTo>
                  <a:pt x="202" y="605"/>
                  <a:pt x="179" y="601"/>
                  <a:pt x="185" y="563"/>
                </a:cubicBezTo>
                <a:cubicBezTo>
                  <a:pt x="195" y="496"/>
                  <a:pt x="301" y="496"/>
                  <a:pt x="311" y="563"/>
                </a:cubicBezTo>
                <a:cubicBezTo>
                  <a:pt x="317" y="601"/>
                  <a:pt x="295" y="605"/>
                  <a:pt x="282" y="632"/>
                </a:cubicBezTo>
                <a:cubicBezTo>
                  <a:pt x="276" y="647"/>
                  <a:pt x="287" y="659"/>
                  <a:pt x="336" y="659"/>
                </a:cubicBezTo>
                <a:cubicBezTo>
                  <a:pt x="723" y="659"/>
                  <a:pt x="723" y="659"/>
                  <a:pt x="723" y="659"/>
                </a:cubicBezTo>
                <a:cubicBezTo>
                  <a:pt x="723" y="412"/>
                  <a:pt x="723" y="412"/>
                  <a:pt x="723" y="412"/>
                </a:cubicBezTo>
                <a:cubicBezTo>
                  <a:pt x="723" y="363"/>
                  <a:pt x="735" y="352"/>
                  <a:pt x="750" y="358"/>
                </a:cubicBezTo>
                <a:cubicBezTo>
                  <a:pt x="777" y="370"/>
                  <a:pt x="781" y="393"/>
                  <a:pt x="820" y="387"/>
                </a:cubicBezTo>
                <a:cubicBezTo>
                  <a:pt x="886" y="377"/>
                  <a:pt x="886" y="271"/>
                  <a:pt x="820" y="26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4241519" y="4622800"/>
            <a:ext cx="3819525" cy="2008187"/>
          </a:xfrm>
          <a:custGeom>
            <a:avLst/>
            <a:gdLst>
              <a:gd name="T0" fmla="*/ 424 w 1297"/>
              <a:gd name="T1" fmla="*/ 682 h 682"/>
              <a:gd name="T2" fmla="*/ 1297 w 1297"/>
              <a:gd name="T3" fmla="*/ 682 h 682"/>
              <a:gd name="T4" fmla="*/ 1128 w 1297"/>
              <a:gd name="T5" fmla="*/ 516 h 682"/>
              <a:gd name="T6" fmla="*/ 1040 w 1297"/>
              <a:gd name="T7" fmla="*/ 198 h 682"/>
              <a:gd name="T8" fmla="*/ 1048 w 1297"/>
              <a:gd name="T9" fmla="*/ 162 h 682"/>
              <a:gd name="T10" fmla="*/ 782 w 1297"/>
              <a:gd name="T11" fmla="*/ 162 h 682"/>
              <a:gd name="T12" fmla="*/ 728 w 1297"/>
              <a:gd name="T13" fmla="*/ 136 h 682"/>
              <a:gd name="T14" fmla="*/ 757 w 1297"/>
              <a:gd name="T15" fmla="*/ 66 h 682"/>
              <a:gd name="T16" fmla="*/ 631 w 1297"/>
              <a:gd name="T17" fmla="*/ 66 h 682"/>
              <a:gd name="T18" fmla="*/ 660 w 1297"/>
              <a:gd name="T19" fmla="*/ 136 h 682"/>
              <a:gd name="T20" fmla="*/ 621 w 1297"/>
              <a:gd name="T21" fmla="*/ 162 h 682"/>
              <a:gd name="T22" fmla="*/ 621 w 1297"/>
              <a:gd name="T23" fmla="*/ 162 h 682"/>
              <a:gd name="T24" fmla="*/ 539 w 1297"/>
              <a:gd name="T25" fmla="*/ 162 h 682"/>
              <a:gd name="T26" fmla="*/ 308 w 1297"/>
              <a:gd name="T27" fmla="*/ 162 h 682"/>
              <a:gd name="T28" fmla="*/ 308 w 1297"/>
              <a:gd name="T29" fmla="*/ 163 h 682"/>
              <a:gd name="T30" fmla="*/ 270 w 1297"/>
              <a:gd name="T31" fmla="*/ 189 h 682"/>
              <a:gd name="T32" fmla="*/ 299 w 1297"/>
              <a:gd name="T33" fmla="*/ 259 h 682"/>
              <a:gd name="T34" fmla="*/ 173 w 1297"/>
              <a:gd name="T35" fmla="*/ 259 h 682"/>
              <a:gd name="T36" fmla="*/ 202 w 1297"/>
              <a:gd name="T37" fmla="*/ 189 h 682"/>
              <a:gd name="T38" fmla="*/ 147 w 1297"/>
              <a:gd name="T39" fmla="*/ 162 h 682"/>
              <a:gd name="T40" fmla="*/ 0 w 1297"/>
              <a:gd name="T41" fmla="*/ 162 h 682"/>
              <a:gd name="T42" fmla="*/ 8 w 1297"/>
              <a:gd name="T43" fmla="*/ 173 h 682"/>
              <a:gd name="T44" fmla="*/ 28 w 1297"/>
              <a:gd name="T45" fmla="*/ 249 h 682"/>
              <a:gd name="T46" fmla="*/ 35 w 1297"/>
              <a:gd name="T47" fmla="*/ 256 h 682"/>
              <a:gd name="T48" fmla="*/ 45 w 1297"/>
              <a:gd name="T49" fmla="*/ 288 h 682"/>
              <a:gd name="T50" fmla="*/ 103 w 1297"/>
              <a:gd name="T51" fmla="*/ 473 h 682"/>
              <a:gd name="T52" fmla="*/ 202 w 1297"/>
              <a:gd name="T53" fmla="*/ 491 h 682"/>
              <a:gd name="T54" fmla="*/ 323 w 1297"/>
              <a:gd name="T55" fmla="*/ 478 h 682"/>
              <a:gd name="T56" fmla="*/ 358 w 1297"/>
              <a:gd name="T57" fmla="*/ 473 h 682"/>
              <a:gd name="T58" fmla="*/ 392 w 1297"/>
              <a:gd name="T59" fmla="*/ 468 h 682"/>
              <a:gd name="T60" fmla="*/ 396 w 1297"/>
              <a:gd name="T61" fmla="*/ 467 h 682"/>
              <a:gd name="T62" fmla="*/ 431 w 1297"/>
              <a:gd name="T63" fmla="*/ 571 h 682"/>
              <a:gd name="T64" fmla="*/ 441 w 1297"/>
              <a:gd name="T65" fmla="*/ 633 h 682"/>
              <a:gd name="T66" fmla="*/ 424 w 1297"/>
              <a:gd name="T67" fmla="*/ 682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97" h="682">
                <a:moveTo>
                  <a:pt x="424" y="682"/>
                </a:moveTo>
                <a:cubicBezTo>
                  <a:pt x="1297" y="682"/>
                  <a:pt x="1297" y="682"/>
                  <a:pt x="1297" y="682"/>
                </a:cubicBezTo>
                <a:cubicBezTo>
                  <a:pt x="1254" y="649"/>
                  <a:pt x="1161" y="573"/>
                  <a:pt x="1128" y="516"/>
                </a:cubicBezTo>
                <a:cubicBezTo>
                  <a:pt x="1102" y="473"/>
                  <a:pt x="1020" y="321"/>
                  <a:pt x="1040" y="198"/>
                </a:cubicBezTo>
                <a:cubicBezTo>
                  <a:pt x="1042" y="185"/>
                  <a:pt x="1045" y="173"/>
                  <a:pt x="1048" y="162"/>
                </a:cubicBezTo>
                <a:cubicBezTo>
                  <a:pt x="782" y="162"/>
                  <a:pt x="782" y="162"/>
                  <a:pt x="782" y="162"/>
                </a:cubicBezTo>
                <a:cubicBezTo>
                  <a:pt x="733" y="162"/>
                  <a:pt x="722" y="150"/>
                  <a:pt x="728" y="136"/>
                </a:cubicBezTo>
                <a:cubicBezTo>
                  <a:pt x="741" y="108"/>
                  <a:pt x="763" y="105"/>
                  <a:pt x="757" y="66"/>
                </a:cubicBezTo>
                <a:cubicBezTo>
                  <a:pt x="747" y="0"/>
                  <a:pt x="641" y="0"/>
                  <a:pt x="631" y="66"/>
                </a:cubicBezTo>
                <a:cubicBezTo>
                  <a:pt x="625" y="105"/>
                  <a:pt x="648" y="108"/>
                  <a:pt x="660" y="136"/>
                </a:cubicBezTo>
                <a:cubicBezTo>
                  <a:pt x="666" y="149"/>
                  <a:pt x="657" y="159"/>
                  <a:pt x="621" y="162"/>
                </a:cubicBezTo>
                <a:cubicBezTo>
                  <a:pt x="621" y="162"/>
                  <a:pt x="621" y="162"/>
                  <a:pt x="621" y="162"/>
                </a:cubicBezTo>
                <a:cubicBezTo>
                  <a:pt x="539" y="162"/>
                  <a:pt x="539" y="162"/>
                  <a:pt x="539" y="162"/>
                </a:cubicBezTo>
                <a:cubicBezTo>
                  <a:pt x="308" y="162"/>
                  <a:pt x="308" y="162"/>
                  <a:pt x="308" y="162"/>
                </a:cubicBezTo>
                <a:cubicBezTo>
                  <a:pt x="308" y="163"/>
                  <a:pt x="308" y="163"/>
                  <a:pt x="308" y="163"/>
                </a:cubicBezTo>
                <a:cubicBezTo>
                  <a:pt x="273" y="165"/>
                  <a:pt x="264" y="176"/>
                  <a:pt x="270" y="189"/>
                </a:cubicBezTo>
                <a:cubicBezTo>
                  <a:pt x="282" y="216"/>
                  <a:pt x="305" y="220"/>
                  <a:pt x="299" y="259"/>
                </a:cubicBezTo>
                <a:cubicBezTo>
                  <a:pt x="288" y="325"/>
                  <a:pt x="183" y="325"/>
                  <a:pt x="173" y="259"/>
                </a:cubicBezTo>
                <a:cubicBezTo>
                  <a:pt x="167" y="220"/>
                  <a:pt x="189" y="216"/>
                  <a:pt x="202" y="189"/>
                </a:cubicBezTo>
                <a:cubicBezTo>
                  <a:pt x="208" y="174"/>
                  <a:pt x="197" y="162"/>
                  <a:pt x="147" y="162"/>
                </a:cubicBezTo>
                <a:cubicBezTo>
                  <a:pt x="0" y="162"/>
                  <a:pt x="0" y="162"/>
                  <a:pt x="0" y="162"/>
                </a:cubicBezTo>
                <a:cubicBezTo>
                  <a:pt x="8" y="173"/>
                  <a:pt x="8" y="173"/>
                  <a:pt x="8" y="173"/>
                </a:cubicBezTo>
                <a:cubicBezTo>
                  <a:pt x="6" y="193"/>
                  <a:pt x="5" y="227"/>
                  <a:pt x="28" y="249"/>
                </a:cubicBezTo>
                <a:cubicBezTo>
                  <a:pt x="30" y="252"/>
                  <a:pt x="33" y="254"/>
                  <a:pt x="35" y="256"/>
                </a:cubicBezTo>
                <a:cubicBezTo>
                  <a:pt x="50" y="271"/>
                  <a:pt x="50" y="271"/>
                  <a:pt x="45" y="288"/>
                </a:cubicBezTo>
                <a:cubicBezTo>
                  <a:pt x="7" y="403"/>
                  <a:pt x="55" y="452"/>
                  <a:pt x="103" y="473"/>
                </a:cubicBezTo>
                <a:cubicBezTo>
                  <a:pt x="130" y="485"/>
                  <a:pt x="163" y="491"/>
                  <a:pt x="202" y="491"/>
                </a:cubicBezTo>
                <a:cubicBezTo>
                  <a:pt x="246" y="491"/>
                  <a:pt x="289" y="484"/>
                  <a:pt x="323" y="478"/>
                </a:cubicBezTo>
                <a:cubicBezTo>
                  <a:pt x="337" y="476"/>
                  <a:pt x="349" y="474"/>
                  <a:pt x="358" y="473"/>
                </a:cubicBezTo>
                <a:cubicBezTo>
                  <a:pt x="372" y="471"/>
                  <a:pt x="383" y="469"/>
                  <a:pt x="392" y="468"/>
                </a:cubicBezTo>
                <a:cubicBezTo>
                  <a:pt x="394" y="467"/>
                  <a:pt x="395" y="467"/>
                  <a:pt x="396" y="467"/>
                </a:cubicBezTo>
                <a:cubicBezTo>
                  <a:pt x="402" y="498"/>
                  <a:pt x="417" y="548"/>
                  <a:pt x="431" y="571"/>
                </a:cubicBezTo>
                <a:cubicBezTo>
                  <a:pt x="442" y="589"/>
                  <a:pt x="446" y="613"/>
                  <a:pt x="441" y="633"/>
                </a:cubicBezTo>
                <a:cubicBezTo>
                  <a:pt x="437" y="647"/>
                  <a:pt x="430" y="666"/>
                  <a:pt x="424" y="682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28" name="Freeform 7"/>
          <p:cNvSpPr>
            <a:spLocks/>
          </p:cNvSpPr>
          <p:nvPr/>
        </p:nvSpPr>
        <p:spPr bwMode="auto">
          <a:xfrm>
            <a:off x="6329081" y="1503362"/>
            <a:ext cx="1770063" cy="2405062"/>
          </a:xfrm>
          <a:custGeom>
            <a:avLst/>
            <a:gdLst>
              <a:gd name="T0" fmla="*/ 533 w 601"/>
              <a:gd name="T1" fmla="*/ 343 h 817"/>
              <a:gd name="T2" fmla="*/ 400 w 601"/>
              <a:gd name="T3" fmla="*/ 173 h 817"/>
              <a:gd name="T4" fmla="*/ 0 w 601"/>
              <a:gd name="T5" fmla="*/ 0 h 817"/>
              <a:gd name="T6" fmla="*/ 0 w 601"/>
              <a:gd name="T7" fmla="*/ 246 h 817"/>
              <a:gd name="T8" fmla="*/ 1 w 601"/>
              <a:gd name="T9" fmla="*/ 246 h 817"/>
              <a:gd name="T10" fmla="*/ 27 w 601"/>
              <a:gd name="T11" fmla="*/ 285 h 817"/>
              <a:gd name="T12" fmla="*/ 97 w 601"/>
              <a:gd name="T13" fmla="*/ 256 h 817"/>
              <a:gd name="T14" fmla="*/ 97 w 601"/>
              <a:gd name="T15" fmla="*/ 382 h 817"/>
              <a:gd name="T16" fmla="*/ 27 w 601"/>
              <a:gd name="T17" fmla="*/ 353 h 817"/>
              <a:gd name="T18" fmla="*/ 0 w 601"/>
              <a:gd name="T19" fmla="*/ 407 h 817"/>
              <a:gd name="T20" fmla="*/ 0 w 601"/>
              <a:gd name="T21" fmla="*/ 654 h 817"/>
              <a:gd name="T22" fmla="*/ 327 w 601"/>
              <a:gd name="T23" fmla="*/ 654 h 817"/>
              <a:gd name="T24" fmla="*/ 381 w 601"/>
              <a:gd name="T25" fmla="*/ 681 h 817"/>
              <a:gd name="T26" fmla="*/ 352 w 601"/>
              <a:gd name="T27" fmla="*/ 750 h 817"/>
              <a:gd name="T28" fmla="*/ 478 w 601"/>
              <a:gd name="T29" fmla="*/ 750 h 817"/>
              <a:gd name="T30" fmla="*/ 449 w 601"/>
              <a:gd name="T31" fmla="*/ 681 h 817"/>
              <a:gd name="T32" fmla="*/ 488 w 601"/>
              <a:gd name="T33" fmla="*/ 654 h 817"/>
              <a:gd name="T34" fmla="*/ 488 w 601"/>
              <a:gd name="T35" fmla="*/ 654 h 817"/>
              <a:gd name="T36" fmla="*/ 591 w 601"/>
              <a:gd name="T37" fmla="*/ 654 h 817"/>
              <a:gd name="T38" fmla="*/ 594 w 601"/>
              <a:gd name="T39" fmla="*/ 616 h 817"/>
              <a:gd name="T40" fmla="*/ 533 w 601"/>
              <a:gd name="T41" fmla="*/ 343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1" h="817">
                <a:moveTo>
                  <a:pt x="533" y="343"/>
                </a:moveTo>
                <a:cubicBezTo>
                  <a:pt x="488" y="260"/>
                  <a:pt x="431" y="201"/>
                  <a:pt x="400" y="173"/>
                </a:cubicBezTo>
                <a:cubicBezTo>
                  <a:pt x="333" y="110"/>
                  <a:pt x="179" y="21"/>
                  <a:pt x="0" y="0"/>
                </a:cubicBezTo>
                <a:cubicBezTo>
                  <a:pt x="0" y="246"/>
                  <a:pt x="0" y="246"/>
                  <a:pt x="0" y="246"/>
                </a:cubicBezTo>
                <a:cubicBezTo>
                  <a:pt x="1" y="246"/>
                  <a:pt x="1" y="246"/>
                  <a:pt x="1" y="246"/>
                </a:cubicBezTo>
                <a:cubicBezTo>
                  <a:pt x="3" y="282"/>
                  <a:pt x="14" y="291"/>
                  <a:pt x="27" y="285"/>
                </a:cubicBezTo>
                <a:cubicBezTo>
                  <a:pt x="54" y="272"/>
                  <a:pt x="58" y="250"/>
                  <a:pt x="97" y="256"/>
                </a:cubicBezTo>
                <a:cubicBezTo>
                  <a:pt x="163" y="266"/>
                  <a:pt x="163" y="372"/>
                  <a:pt x="97" y="382"/>
                </a:cubicBezTo>
                <a:cubicBezTo>
                  <a:pt x="58" y="388"/>
                  <a:pt x="54" y="365"/>
                  <a:pt x="27" y="353"/>
                </a:cubicBezTo>
                <a:cubicBezTo>
                  <a:pt x="12" y="347"/>
                  <a:pt x="0" y="358"/>
                  <a:pt x="0" y="407"/>
                </a:cubicBezTo>
                <a:cubicBezTo>
                  <a:pt x="0" y="654"/>
                  <a:pt x="0" y="654"/>
                  <a:pt x="0" y="654"/>
                </a:cubicBezTo>
                <a:cubicBezTo>
                  <a:pt x="327" y="654"/>
                  <a:pt x="327" y="654"/>
                  <a:pt x="327" y="654"/>
                </a:cubicBezTo>
                <a:cubicBezTo>
                  <a:pt x="376" y="654"/>
                  <a:pt x="388" y="666"/>
                  <a:pt x="381" y="681"/>
                </a:cubicBezTo>
                <a:cubicBezTo>
                  <a:pt x="369" y="708"/>
                  <a:pt x="346" y="712"/>
                  <a:pt x="352" y="750"/>
                </a:cubicBezTo>
                <a:cubicBezTo>
                  <a:pt x="363" y="817"/>
                  <a:pt x="468" y="817"/>
                  <a:pt x="478" y="750"/>
                </a:cubicBezTo>
                <a:cubicBezTo>
                  <a:pt x="484" y="712"/>
                  <a:pt x="462" y="708"/>
                  <a:pt x="449" y="681"/>
                </a:cubicBezTo>
                <a:cubicBezTo>
                  <a:pt x="444" y="668"/>
                  <a:pt x="452" y="657"/>
                  <a:pt x="488" y="654"/>
                </a:cubicBezTo>
                <a:cubicBezTo>
                  <a:pt x="488" y="654"/>
                  <a:pt x="488" y="654"/>
                  <a:pt x="488" y="654"/>
                </a:cubicBezTo>
                <a:cubicBezTo>
                  <a:pt x="591" y="654"/>
                  <a:pt x="591" y="654"/>
                  <a:pt x="591" y="654"/>
                </a:cubicBezTo>
                <a:cubicBezTo>
                  <a:pt x="592" y="642"/>
                  <a:pt x="593" y="629"/>
                  <a:pt x="594" y="616"/>
                </a:cubicBezTo>
                <a:cubicBezTo>
                  <a:pt x="601" y="524"/>
                  <a:pt x="580" y="432"/>
                  <a:pt x="533" y="343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5349594" y="3429000"/>
            <a:ext cx="2720975" cy="1671637"/>
          </a:xfrm>
          <a:custGeom>
            <a:avLst/>
            <a:gdLst>
              <a:gd name="T0" fmla="*/ 821 w 924"/>
              <a:gd name="T1" fmla="*/ 0 h 568"/>
              <a:gd name="T2" fmla="*/ 821 w 924"/>
              <a:gd name="T3" fmla="*/ 0 h 568"/>
              <a:gd name="T4" fmla="*/ 782 w 924"/>
              <a:gd name="T5" fmla="*/ 27 h 568"/>
              <a:gd name="T6" fmla="*/ 811 w 924"/>
              <a:gd name="T7" fmla="*/ 96 h 568"/>
              <a:gd name="T8" fmla="*/ 685 w 924"/>
              <a:gd name="T9" fmla="*/ 96 h 568"/>
              <a:gd name="T10" fmla="*/ 714 w 924"/>
              <a:gd name="T11" fmla="*/ 27 h 568"/>
              <a:gd name="T12" fmla="*/ 660 w 924"/>
              <a:gd name="T13" fmla="*/ 0 h 568"/>
              <a:gd name="T14" fmla="*/ 333 w 924"/>
              <a:gd name="T15" fmla="*/ 0 h 568"/>
              <a:gd name="T16" fmla="*/ 163 w 924"/>
              <a:gd name="T17" fmla="*/ 0 h 568"/>
              <a:gd name="T18" fmla="*/ 163 w 924"/>
              <a:gd name="T19" fmla="*/ 194 h 568"/>
              <a:gd name="T20" fmla="*/ 136 w 924"/>
              <a:gd name="T21" fmla="*/ 248 h 568"/>
              <a:gd name="T22" fmla="*/ 66 w 924"/>
              <a:gd name="T23" fmla="*/ 219 h 568"/>
              <a:gd name="T24" fmla="*/ 66 w 924"/>
              <a:gd name="T25" fmla="*/ 345 h 568"/>
              <a:gd name="T26" fmla="*/ 136 w 924"/>
              <a:gd name="T27" fmla="*/ 317 h 568"/>
              <a:gd name="T28" fmla="*/ 162 w 924"/>
              <a:gd name="T29" fmla="*/ 355 h 568"/>
              <a:gd name="T30" fmla="*/ 163 w 924"/>
              <a:gd name="T31" fmla="*/ 355 h 568"/>
              <a:gd name="T32" fmla="*/ 163 w 924"/>
              <a:gd name="T33" fmla="*/ 568 h 568"/>
              <a:gd name="T34" fmla="*/ 245 w 924"/>
              <a:gd name="T35" fmla="*/ 568 h 568"/>
              <a:gd name="T36" fmla="*/ 245 w 924"/>
              <a:gd name="T37" fmla="*/ 568 h 568"/>
              <a:gd name="T38" fmla="*/ 284 w 924"/>
              <a:gd name="T39" fmla="*/ 542 h 568"/>
              <a:gd name="T40" fmla="*/ 255 w 924"/>
              <a:gd name="T41" fmla="*/ 472 h 568"/>
              <a:gd name="T42" fmla="*/ 381 w 924"/>
              <a:gd name="T43" fmla="*/ 472 h 568"/>
              <a:gd name="T44" fmla="*/ 352 w 924"/>
              <a:gd name="T45" fmla="*/ 542 h 568"/>
              <a:gd name="T46" fmla="*/ 406 w 924"/>
              <a:gd name="T47" fmla="*/ 568 h 568"/>
              <a:gd name="T48" fmla="*/ 672 w 924"/>
              <a:gd name="T49" fmla="*/ 568 h 568"/>
              <a:gd name="T50" fmla="*/ 730 w 924"/>
              <a:gd name="T51" fmla="*/ 477 h 568"/>
              <a:gd name="T52" fmla="*/ 797 w 924"/>
              <a:gd name="T53" fmla="*/ 385 h 568"/>
              <a:gd name="T54" fmla="*/ 924 w 924"/>
              <a:gd name="T55" fmla="*/ 0 h 568"/>
              <a:gd name="T56" fmla="*/ 821 w 924"/>
              <a:gd name="T5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24" h="568">
                <a:moveTo>
                  <a:pt x="821" y="0"/>
                </a:moveTo>
                <a:cubicBezTo>
                  <a:pt x="821" y="0"/>
                  <a:pt x="821" y="0"/>
                  <a:pt x="821" y="0"/>
                </a:cubicBezTo>
                <a:cubicBezTo>
                  <a:pt x="785" y="3"/>
                  <a:pt x="777" y="14"/>
                  <a:pt x="782" y="27"/>
                </a:cubicBezTo>
                <a:cubicBezTo>
                  <a:pt x="795" y="54"/>
                  <a:pt x="817" y="58"/>
                  <a:pt x="811" y="96"/>
                </a:cubicBezTo>
                <a:cubicBezTo>
                  <a:pt x="801" y="163"/>
                  <a:pt x="696" y="163"/>
                  <a:pt x="685" y="96"/>
                </a:cubicBezTo>
                <a:cubicBezTo>
                  <a:pt x="679" y="58"/>
                  <a:pt x="702" y="54"/>
                  <a:pt x="714" y="27"/>
                </a:cubicBezTo>
                <a:cubicBezTo>
                  <a:pt x="721" y="12"/>
                  <a:pt x="709" y="0"/>
                  <a:pt x="660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194"/>
                  <a:pt x="163" y="194"/>
                  <a:pt x="163" y="194"/>
                </a:cubicBezTo>
                <a:cubicBezTo>
                  <a:pt x="163" y="243"/>
                  <a:pt x="151" y="255"/>
                  <a:pt x="136" y="248"/>
                </a:cubicBezTo>
                <a:cubicBezTo>
                  <a:pt x="109" y="236"/>
                  <a:pt x="105" y="213"/>
                  <a:pt x="66" y="219"/>
                </a:cubicBezTo>
                <a:cubicBezTo>
                  <a:pt x="0" y="230"/>
                  <a:pt x="0" y="335"/>
                  <a:pt x="66" y="345"/>
                </a:cubicBezTo>
                <a:cubicBezTo>
                  <a:pt x="105" y="351"/>
                  <a:pt x="109" y="329"/>
                  <a:pt x="136" y="317"/>
                </a:cubicBezTo>
                <a:cubicBezTo>
                  <a:pt x="149" y="311"/>
                  <a:pt x="160" y="319"/>
                  <a:pt x="162" y="355"/>
                </a:cubicBezTo>
                <a:cubicBezTo>
                  <a:pt x="163" y="355"/>
                  <a:pt x="163" y="355"/>
                  <a:pt x="163" y="355"/>
                </a:cubicBezTo>
                <a:cubicBezTo>
                  <a:pt x="163" y="568"/>
                  <a:pt x="163" y="568"/>
                  <a:pt x="163" y="568"/>
                </a:cubicBezTo>
                <a:cubicBezTo>
                  <a:pt x="245" y="568"/>
                  <a:pt x="245" y="568"/>
                  <a:pt x="245" y="568"/>
                </a:cubicBezTo>
                <a:cubicBezTo>
                  <a:pt x="245" y="568"/>
                  <a:pt x="245" y="568"/>
                  <a:pt x="245" y="568"/>
                </a:cubicBezTo>
                <a:cubicBezTo>
                  <a:pt x="281" y="565"/>
                  <a:pt x="290" y="555"/>
                  <a:pt x="284" y="542"/>
                </a:cubicBezTo>
                <a:cubicBezTo>
                  <a:pt x="272" y="514"/>
                  <a:pt x="249" y="511"/>
                  <a:pt x="255" y="472"/>
                </a:cubicBezTo>
                <a:cubicBezTo>
                  <a:pt x="265" y="406"/>
                  <a:pt x="371" y="406"/>
                  <a:pt x="381" y="472"/>
                </a:cubicBezTo>
                <a:cubicBezTo>
                  <a:pt x="387" y="511"/>
                  <a:pt x="365" y="514"/>
                  <a:pt x="352" y="542"/>
                </a:cubicBezTo>
                <a:cubicBezTo>
                  <a:pt x="346" y="556"/>
                  <a:pt x="357" y="568"/>
                  <a:pt x="406" y="568"/>
                </a:cubicBezTo>
                <a:cubicBezTo>
                  <a:pt x="672" y="568"/>
                  <a:pt x="672" y="568"/>
                  <a:pt x="672" y="568"/>
                </a:cubicBezTo>
                <a:cubicBezTo>
                  <a:pt x="685" y="529"/>
                  <a:pt x="705" y="505"/>
                  <a:pt x="730" y="477"/>
                </a:cubicBezTo>
                <a:cubicBezTo>
                  <a:pt x="751" y="453"/>
                  <a:pt x="775" y="425"/>
                  <a:pt x="797" y="385"/>
                </a:cubicBezTo>
                <a:cubicBezTo>
                  <a:pt x="851" y="285"/>
                  <a:pt x="905" y="173"/>
                  <a:pt x="924" y="0"/>
                </a:cubicBezTo>
                <a:lnTo>
                  <a:pt x="821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>
            <a:off x="3873219" y="2949575"/>
            <a:ext cx="1955800" cy="2630487"/>
          </a:xfrm>
          <a:custGeom>
            <a:avLst/>
            <a:gdLst>
              <a:gd name="T0" fmla="*/ 567 w 664"/>
              <a:gd name="T1" fmla="*/ 382 h 894"/>
              <a:gd name="T2" fmla="*/ 637 w 664"/>
              <a:gd name="T3" fmla="*/ 411 h 894"/>
              <a:gd name="T4" fmla="*/ 664 w 664"/>
              <a:gd name="T5" fmla="*/ 357 h 894"/>
              <a:gd name="T6" fmla="*/ 664 w 664"/>
              <a:gd name="T7" fmla="*/ 163 h 894"/>
              <a:gd name="T8" fmla="*/ 447 w 664"/>
              <a:gd name="T9" fmla="*/ 163 h 894"/>
              <a:gd name="T10" fmla="*/ 393 w 664"/>
              <a:gd name="T11" fmla="*/ 136 h 894"/>
              <a:gd name="T12" fmla="*/ 422 w 664"/>
              <a:gd name="T13" fmla="*/ 67 h 894"/>
              <a:gd name="T14" fmla="*/ 296 w 664"/>
              <a:gd name="T15" fmla="*/ 67 h 894"/>
              <a:gd name="T16" fmla="*/ 325 w 664"/>
              <a:gd name="T17" fmla="*/ 136 h 894"/>
              <a:gd name="T18" fmla="*/ 286 w 664"/>
              <a:gd name="T19" fmla="*/ 163 h 894"/>
              <a:gd name="T20" fmla="*/ 286 w 664"/>
              <a:gd name="T21" fmla="*/ 163 h 894"/>
              <a:gd name="T22" fmla="*/ 111 w 664"/>
              <a:gd name="T23" fmla="*/ 163 h 894"/>
              <a:gd name="T24" fmla="*/ 130 w 664"/>
              <a:gd name="T25" fmla="*/ 225 h 894"/>
              <a:gd name="T26" fmla="*/ 135 w 664"/>
              <a:gd name="T27" fmla="*/ 285 h 894"/>
              <a:gd name="T28" fmla="*/ 29 w 664"/>
              <a:gd name="T29" fmla="*/ 465 h 894"/>
              <a:gd name="T30" fmla="*/ 14 w 664"/>
              <a:gd name="T31" fmla="*/ 558 h 894"/>
              <a:gd name="T32" fmla="*/ 65 w 664"/>
              <a:gd name="T33" fmla="*/ 598 h 894"/>
              <a:gd name="T34" fmla="*/ 132 w 664"/>
              <a:gd name="T35" fmla="*/ 632 h 894"/>
              <a:gd name="T36" fmla="*/ 123 w 664"/>
              <a:gd name="T37" fmla="*/ 658 h 894"/>
              <a:gd name="T38" fmla="*/ 125 w 664"/>
              <a:gd name="T39" fmla="*/ 731 h 894"/>
              <a:gd name="T40" fmla="*/ 272 w 664"/>
              <a:gd name="T41" fmla="*/ 731 h 894"/>
              <a:gd name="T42" fmla="*/ 327 w 664"/>
              <a:gd name="T43" fmla="*/ 758 h 894"/>
              <a:gd name="T44" fmla="*/ 298 w 664"/>
              <a:gd name="T45" fmla="*/ 828 h 894"/>
              <a:gd name="T46" fmla="*/ 424 w 664"/>
              <a:gd name="T47" fmla="*/ 828 h 894"/>
              <a:gd name="T48" fmla="*/ 395 w 664"/>
              <a:gd name="T49" fmla="*/ 758 h 894"/>
              <a:gd name="T50" fmla="*/ 433 w 664"/>
              <a:gd name="T51" fmla="*/ 732 h 894"/>
              <a:gd name="T52" fmla="*/ 433 w 664"/>
              <a:gd name="T53" fmla="*/ 731 h 894"/>
              <a:gd name="T54" fmla="*/ 664 w 664"/>
              <a:gd name="T55" fmla="*/ 731 h 894"/>
              <a:gd name="T56" fmla="*/ 664 w 664"/>
              <a:gd name="T57" fmla="*/ 518 h 894"/>
              <a:gd name="T58" fmla="*/ 663 w 664"/>
              <a:gd name="T59" fmla="*/ 518 h 894"/>
              <a:gd name="T60" fmla="*/ 637 w 664"/>
              <a:gd name="T61" fmla="*/ 480 h 894"/>
              <a:gd name="T62" fmla="*/ 567 w 664"/>
              <a:gd name="T63" fmla="*/ 508 h 894"/>
              <a:gd name="T64" fmla="*/ 567 w 664"/>
              <a:gd name="T65" fmla="*/ 382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64" h="894">
                <a:moveTo>
                  <a:pt x="567" y="382"/>
                </a:moveTo>
                <a:cubicBezTo>
                  <a:pt x="606" y="376"/>
                  <a:pt x="610" y="399"/>
                  <a:pt x="637" y="411"/>
                </a:cubicBezTo>
                <a:cubicBezTo>
                  <a:pt x="652" y="418"/>
                  <a:pt x="664" y="406"/>
                  <a:pt x="664" y="357"/>
                </a:cubicBezTo>
                <a:cubicBezTo>
                  <a:pt x="664" y="163"/>
                  <a:pt x="664" y="163"/>
                  <a:pt x="664" y="163"/>
                </a:cubicBezTo>
                <a:cubicBezTo>
                  <a:pt x="447" y="163"/>
                  <a:pt x="447" y="163"/>
                  <a:pt x="447" y="163"/>
                </a:cubicBezTo>
                <a:cubicBezTo>
                  <a:pt x="398" y="163"/>
                  <a:pt x="387" y="151"/>
                  <a:pt x="393" y="136"/>
                </a:cubicBezTo>
                <a:cubicBezTo>
                  <a:pt x="406" y="109"/>
                  <a:pt x="428" y="105"/>
                  <a:pt x="422" y="67"/>
                </a:cubicBezTo>
                <a:cubicBezTo>
                  <a:pt x="412" y="0"/>
                  <a:pt x="306" y="0"/>
                  <a:pt x="296" y="67"/>
                </a:cubicBezTo>
                <a:cubicBezTo>
                  <a:pt x="290" y="105"/>
                  <a:pt x="313" y="109"/>
                  <a:pt x="325" y="136"/>
                </a:cubicBezTo>
                <a:cubicBezTo>
                  <a:pt x="331" y="149"/>
                  <a:pt x="322" y="160"/>
                  <a:pt x="286" y="163"/>
                </a:cubicBezTo>
                <a:cubicBezTo>
                  <a:pt x="286" y="163"/>
                  <a:pt x="286" y="163"/>
                  <a:pt x="286" y="163"/>
                </a:cubicBezTo>
                <a:cubicBezTo>
                  <a:pt x="111" y="163"/>
                  <a:pt x="111" y="163"/>
                  <a:pt x="111" y="163"/>
                </a:cubicBezTo>
                <a:cubicBezTo>
                  <a:pt x="111" y="192"/>
                  <a:pt x="116" y="212"/>
                  <a:pt x="130" y="225"/>
                </a:cubicBezTo>
                <a:cubicBezTo>
                  <a:pt x="150" y="245"/>
                  <a:pt x="151" y="263"/>
                  <a:pt x="135" y="285"/>
                </a:cubicBezTo>
                <a:cubicBezTo>
                  <a:pt x="98" y="338"/>
                  <a:pt x="43" y="437"/>
                  <a:pt x="29" y="465"/>
                </a:cubicBezTo>
                <a:cubicBezTo>
                  <a:pt x="19" y="486"/>
                  <a:pt x="0" y="524"/>
                  <a:pt x="14" y="558"/>
                </a:cubicBezTo>
                <a:cubicBezTo>
                  <a:pt x="20" y="571"/>
                  <a:pt x="34" y="589"/>
                  <a:pt x="65" y="598"/>
                </a:cubicBezTo>
                <a:cubicBezTo>
                  <a:pt x="132" y="619"/>
                  <a:pt x="132" y="631"/>
                  <a:pt x="132" y="632"/>
                </a:cubicBezTo>
                <a:cubicBezTo>
                  <a:pt x="130" y="642"/>
                  <a:pt x="126" y="650"/>
                  <a:pt x="123" y="658"/>
                </a:cubicBezTo>
                <a:cubicBezTo>
                  <a:pt x="115" y="677"/>
                  <a:pt x="105" y="704"/>
                  <a:pt x="125" y="731"/>
                </a:cubicBezTo>
                <a:cubicBezTo>
                  <a:pt x="272" y="731"/>
                  <a:pt x="272" y="731"/>
                  <a:pt x="272" y="731"/>
                </a:cubicBezTo>
                <a:cubicBezTo>
                  <a:pt x="322" y="731"/>
                  <a:pt x="333" y="743"/>
                  <a:pt x="327" y="758"/>
                </a:cubicBezTo>
                <a:cubicBezTo>
                  <a:pt x="314" y="785"/>
                  <a:pt x="292" y="789"/>
                  <a:pt x="298" y="828"/>
                </a:cubicBezTo>
                <a:cubicBezTo>
                  <a:pt x="308" y="894"/>
                  <a:pt x="413" y="894"/>
                  <a:pt x="424" y="828"/>
                </a:cubicBezTo>
                <a:cubicBezTo>
                  <a:pt x="430" y="789"/>
                  <a:pt x="407" y="785"/>
                  <a:pt x="395" y="758"/>
                </a:cubicBezTo>
                <a:cubicBezTo>
                  <a:pt x="389" y="745"/>
                  <a:pt x="398" y="734"/>
                  <a:pt x="433" y="732"/>
                </a:cubicBezTo>
                <a:cubicBezTo>
                  <a:pt x="433" y="731"/>
                  <a:pt x="433" y="731"/>
                  <a:pt x="433" y="731"/>
                </a:cubicBezTo>
                <a:cubicBezTo>
                  <a:pt x="664" y="731"/>
                  <a:pt x="664" y="731"/>
                  <a:pt x="664" y="731"/>
                </a:cubicBezTo>
                <a:cubicBezTo>
                  <a:pt x="664" y="518"/>
                  <a:pt x="664" y="518"/>
                  <a:pt x="664" y="518"/>
                </a:cubicBezTo>
                <a:cubicBezTo>
                  <a:pt x="663" y="518"/>
                  <a:pt x="663" y="518"/>
                  <a:pt x="663" y="518"/>
                </a:cubicBezTo>
                <a:cubicBezTo>
                  <a:pt x="661" y="482"/>
                  <a:pt x="650" y="474"/>
                  <a:pt x="637" y="480"/>
                </a:cubicBezTo>
                <a:cubicBezTo>
                  <a:pt x="610" y="492"/>
                  <a:pt x="606" y="514"/>
                  <a:pt x="567" y="508"/>
                </a:cubicBezTo>
                <a:cubicBezTo>
                  <a:pt x="501" y="498"/>
                  <a:pt x="501" y="393"/>
                  <a:pt x="567" y="382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631" y="2090051"/>
            <a:ext cx="60960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12" y="3838575"/>
            <a:ext cx="609600" cy="609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181" y="2374252"/>
            <a:ext cx="609600" cy="6096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16" y="5510212"/>
            <a:ext cx="609600" cy="609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19" y="3925888"/>
            <a:ext cx="609600" cy="6096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451185" y="1860001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1185" y="1526238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64745" y="353837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464745" y="320461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464744" y="521675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64744" y="488299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3348" y="1860001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3348" y="1526238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6908" y="3538379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6908" y="3204616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96907" y="5216757"/>
            <a:ext cx="2933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6907" y="4882994"/>
            <a:ext cx="293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73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245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3256555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Thank you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For your time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AutoShape 35"/>
          <p:cNvSpPr>
            <a:spLocks/>
          </p:cNvSpPr>
          <p:nvPr/>
        </p:nvSpPr>
        <p:spPr bwMode="auto">
          <a:xfrm>
            <a:off x="5585608" y="1991022"/>
            <a:ext cx="1020783" cy="102078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873" y="2851"/>
                </a:moveTo>
                <a:cubicBezTo>
                  <a:pt x="18364" y="3807"/>
                  <a:pt x="19524" y="5034"/>
                  <a:pt x="20355" y="6531"/>
                </a:cubicBezTo>
                <a:cubicBezTo>
                  <a:pt x="21185" y="8031"/>
                  <a:pt x="21600" y="9635"/>
                  <a:pt x="21600" y="11343"/>
                </a:cubicBezTo>
                <a:cubicBezTo>
                  <a:pt x="21600" y="12760"/>
                  <a:pt x="21318" y="14087"/>
                  <a:pt x="20755" y="15328"/>
                </a:cubicBezTo>
                <a:cubicBezTo>
                  <a:pt x="20185" y="16569"/>
                  <a:pt x="19415" y="17655"/>
                  <a:pt x="18433" y="18588"/>
                </a:cubicBezTo>
                <a:cubicBezTo>
                  <a:pt x="17452" y="19521"/>
                  <a:pt x="16300" y="20255"/>
                  <a:pt x="14985" y="20794"/>
                </a:cubicBezTo>
                <a:cubicBezTo>
                  <a:pt x="13670" y="21332"/>
                  <a:pt x="12270" y="21600"/>
                  <a:pt x="10776" y="21600"/>
                </a:cubicBezTo>
                <a:cubicBezTo>
                  <a:pt x="9288" y="21600"/>
                  <a:pt x="7891" y="21332"/>
                  <a:pt x="6585" y="20794"/>
                </a:cubicBezTo>
                <a:cubicBezTo>
                  <a:pt x="5279" y="20255"/>
                  <a:pt x="4136" y="19521"/>
                  <a:pt x="3161" y="18588"/>
                </a:cubicBezTo>
                <a:cubicBezTo>
                  <a:pt x="2185" y="17655"/>
                  <a:pt x="1412" y="16569"/>
                  <a:pt x="845" y="15328"/>
                </a:cubicBezTo>
                <a:cubicBezTo>
                  <a:pt x="279" y="14087"/>
                  <a:pt x="0" y="12760"/>
                  <a:pt x="0" y="11343"/>
                </a:cubicBezTo>
                <a:cubicBezTo>
                  <a:pt x="0" y="9635"/>
                  <a:pt x="415" y="8031"/>
                  <a:pt x="1245" y="6531"/>
                </a:cubicBezTo>
                <a:cubicBezTo>
                  <a:pt x="2076" y="5034"/>
                  <a:pt x="3236" y="3807"/>
                  <a:pt x="4724" y="2851"/>
                </a:cubicBezTo>
                <a:cubicBezTo>
                  <a:pt x="4839" y="2762"/>
                  <a:pt x="4976" y="2733"/>
                  <a:pt x="5130" y="2770"/>
                </a:cubicBezTo>
                <a:cubicBezTo>
                  <a:pt x="5306" y="2805"/>
                  <a:pt x="5430" y="2880"/>
                  <a:pt x="5494" y="2989"/>
                </a:cubicBezTo>
                <a:lnTo>
                  <a:pt x="6800" y="4797"/>
                </a:lnTo>
                <a:cubicBezTo>
                  <a:pt x="6897" y="4907"/>
                  <a:pt x="6927" y="5034"/>
                  <a:pt x="6888" y="5175"/>
                </a:cubicBezTo>
                <a:cubicBezTo>
                  <a:pt x="6849" y="5319"/>
                  <a:pt x="6770" y="5437"/>
                  <a:pt x="6655" y="5526"/>
                </a:cubicBezTo>
                <a:cubicBezTo>
                  <a:pt x="5630" y="6185"/>
                  <a:pt x="4833" y="7026"/>
                  <a:pt x="4270" y="8043"/>
                </a:cubicBezTo>
                <a:cubicBezTo>
                  <a:pt x="3703" y="9056"/>
                  <a:pt x="3421" y="10156"/>
                  <a:pt x="3421" y="11343"/>
                </a:cubicBezTo>
                <a:cubicBezTo>
                  <a:pt x="3421" y="12299"/>
                  <a:pt x="3612" y="13209"/>
                  <a:pt x="3994" y="14067"/>
                </a:cubicBezTo>
                <a:cubicBezTo>
                  <a:pt x="4376" y="14925"/>
                  <a:pt x="4900" y="15668"/>
                  <a:pt x="5570" y="16299"/>
                </a:cubicBezTo>
                <a:cubicBezTo>
                  <a:pt x="6236" y="16929"/>
                  <a:pt x="7021" y="17430"/>
                  <a:pt x="7918" y="17796"/>
                </a:cubicBezTo>
                <a:cubicBezTo>
                  <a:pt x="8815" y="18162"/>
                  <a:pt x="9770" y="18346"/>
                  <a:pt x="10773" y="18346"/>
                </a:cubicBezTo>
                <a:cubicBezTo>
                  <a:pt x="11779" y="18346"/>
                  <a:pt x="12733" y="18162"/>
                  <a:pt x="13639" y="17796"/>
                </a:cubicBezTo>
                <a:cubicBezTo>
                  <a:pt x="14542" y="17430"/>
                  <a:pt x="15333" y="16929"/>
                  <a:pt x="16009" y="16299"/>
                </a:cubicBezTo>
                <a:cubicBezTo>
                  <a:pt x="16685" y="15668"/>
                  <a:pt x="17215" y="14928"/>
                  <a:pt x="17597" y="14076"/>
                </a:cubicBezTo>
                <a:cubicBezTo>
                  <a:pt x="17979" y="13220"/>
                  <a:pt x="18170" y="12307"/>
                  <a:pt x="18170" y="11343"/>
                </a:cubicBezTo>
                <a:cubicBezTo>
                  <a:pt x="18170" y="10156"/>
                  <a:pt x="17882" y="9056"/>
                  <a:pt x="17312" y="8043"/>
                </a:cubicBezTo>
                <a:cubicBezTo>
                  <a:pt x="16742" y="7023"/>
                  <a:pt x="15952" y="6185"/>
                  <a:pt x="14933" y="5526"/>
                </a:cubicBezTo>
                <a:cubicBezTo>
                  <a:pt x="14800" y="5437"/>
                  <a:pt x="14721" y="5324"/>
                  <a:pt x="14703" y="5198"/>
                </a:cubicBezTo>
                <a:cubicBezTo>
                  <a:pt x="14664" y="5051"/>
                  <a:pt x="14694" y="4916"/>
                  <a:pt x="14788" y="4797"/>
                </a:cubicBezTo>
                <a:lnTo>
                  <a:pt x="16067" y="2989"/>
                </a:lnTo>
                <a:cubicBezTo>
                  <a:pt x="16161" y="2880"/>
                  <a:pt x="16285" y="2811"/>
                  <a:pt x="16436" y="2785"/>
                </a:cubicBezTo>
                <a:cubicBezTo>
                  <a:pt x="16594" y="2756"/>
                  <a:pt x="16739" y="2779"/>
                  <a:pt x="16873" y="2851"/>
                </a:cubicBezTo>
                <a:moveTo>
                  <a:pt x="9664" y="10778"/>
                </a:moveTo>
                <a:cubicBezTo>
                  <a:pt x="9509" y="10778"/>
                  <a:pt x="9376" y="10727"/>
                  <a:pt x="9264" y="10626"/>
                </a:cubicBezTo>
                <a:cubicBezTo>
                  <a:pt x="9155" y="10525"/>
                  <a:pt x="9097" y="10398"/>
                  <a:pt x="9097" y="10240"/>
                </a:cubicBezTo>
                <a:lnTo>
                  <a:pt x="9097" y="536"/>
                </a:lnTo>
                <a:cubicBezTo>
                  <a:pt x="9097" y="389"/>
                  <a:pt x="9151" y="265"/>
                  <a:pt x="9258" y="158"/>
                </a:cubicBezTo>
                <a:cubicBezTo>
                  <a:pt x="9364" y="49"/>
                  <a:pt x="9497" y="0"/>
                  <a:pt x="9664" y="0"/>
                </a:cubicBezTo>
                <a:lnTo>
                  <a:pt x="11942" y="0"/>
                </a:lnTo>
                <a:cubicBezTo>
                  <a:pt x="12097" y="0"/>
                  <a:pt x="12230" y="49"/>
                  <a:pt x="12339" y="158"/>
                </a:cubicBezTo>
                <a:cubicBezTo>
                  <a:pt x="12451" y="265"/>
                  <a:pt x="12509" y="389"/>
                  <a:pt x="12509" y="536"/>
                </a:cubicBezTo>
                <a:lnTo>
                  <a:pt x="12509" y="10240"/>
                </a:lnTo>
                <a:cubicBezTo>
                  <a:pt x="12509" y="10387"/>
                  <a:pt x="12455" y="10513"/>
                  <a:pt x="12348" y="10620"/>
                </a:cubicBezTo>
                <a:cubicBezTo>
                  <a:pt x="12242" y="10724"/>
                  <a:pt x="12106" y="10778"/>
                  <a:pt x="11942" y="10778"/>
                </a:cubicBezTo>
                <a:lnTo>
                  <a:pt x="9664" y="10778"/>
                </a:lnTo>
                <a:close/>
                <a:moveTo>
                  <a:pt x="9664" y="10778"/>
                </a:move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679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752398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Designed for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creative professionals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2136" y="2031426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facilisis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convallis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Nulla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finibus</a:t>
            </a:r>
            <a:r>
              <a:rPr lang="en-US" sz="1200" dirty="0">
                <a:solidFill>
                  <a:schemeClr val="bg1"/>
                </a:solidFill>
              </a:rPr>
              <a:t> lacus.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maximus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mauris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Suspendisse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potenti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Curabitur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aliquam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libero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Vestibulum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sodales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metus</a:t>
            </a:r>
            <a:r>
              <a:rPr lang="en-US" sz="1200" dirty="0">
                <a:solidFill>
                  <a:schemeClr val="bg1"/>
                </a:solidFill>
              </a:rPr>
              <a:t>, ac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dui </a:t>
            </a:r>
            <a:r>
              <a:rPr lang="en-US" sz="1200" dirty="0" err="1">
                <a:solidFill>
                  <a:schemeClr val="bg1"/>
                </a:solidFill>
              </a:rPr>
              <a:t>porttitor</a:t>
            </a:r>
            <a:r>
              <a:rPr lang="en-US" sz="1200" dirty="0">
                <a:solidFill>
                  <a:schemeClr val="bg1"/>
                </a:solidFill>
              </a:rPr>
              <a:t> et. </a:t>
            </a:r>
            <a:r>
              <a:rPr lang="en-US" sz="1200" dirty="0" err="1">
                <a:solidFill>
                  <a:schemeClr val="bg1"/>
                </a:solidFill>
              </a:rPr>
              <a:t>Cras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purus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est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ullamcorper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efficitur</a:t>
            </a:r>
            <a:r>
              <a:rPr lang="en-US" sz="1200" dirty="0">
                <a:solidFill>
                  <a:schemeClr val="bg1"/>
                </a:solidFill>
              </a:rPr>
              <a:t> ligula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sollicitudin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Phasellus</a:t>
            </a:r>
            <a:r>
              <a:rPr lang="en-US" sz="1200" dirty="0">
                <a:solidFill>
                  <a:schemeClr val="bg1"/>
                </a:solidFill>
              </a:rPr>
              <a:t> ac ante </a:t>
            </a:r>
            <a:r>
              <a:rPr lang="en-US" sz="1200" dirty="0" err="1">
                <a:solidFill>
                  <a:schemeClr val="bg1"/>
                </a:solidFill>
              </a:rPr>
              <a:t>molestie</a:t>
            </a:r>
            <a:r>
              <a:rPr lang="en-US" sz="1200" dirty="0">
                <a:solidFill>
                  <a:schemeClr val="bg1"/>
                </a:solidFill>
              </a:rPr>
              <a:t>, dictum </a:t>
            </a:r>
            <a:r>
              <a:rPr lang="en-US" sz="1200" dirty="0" err="1">
                <a:solidFill>
                  <a:schemeClr val="bg1"/>
                </a:solidFill>
              </a:rPr>
              <a:t>erat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ante. </a:t>
            </a:r>
            <a:r>
              <a:rPr lang="en-US" sz="1200" dirty="0" err="1">
                <a:solidFill>
                  <a:schemeClr val="bg1"/>
                </a:solidFill>
              </a:rPr>
              <a:t>Nullam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libero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 ac </a:t>
            </a:r>
            <a:r>
              <a:rPr lang="en-US" sz="1200" dirty="0" err="1">
                <a:solidFill>
                  <a:schemeClr val="bg1"/>
                </a:solidFill>
              </a:rPr>
              <a:t>nisl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dapibus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felis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" y="3267076"/>
            <a:ext cx="11515725" cy="3257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770121" y="5087166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0120" y="46255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851569"/>
            <a:ext cx="609600" cy="609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52137" y="5087166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2136" y="46255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88104" y="5087166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88103" y="46255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16" y="3846624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84" y="38404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8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591861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Welcome to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Our presentation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95400" y="4815781"/>
            <a:ext cx="9601200" cy="142875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552136" y="5098077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>
                <a:solidFill>
                  <a:schemeClr val="bg1"/>
                </a:solidFill>
              </a:rPr>
              <a:t>Lorem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ipsum</a:t>
            </a:r>
            <a:r>
              <a:rPr lang="en-US" sz="1200" i="1" dirty="0">
                <a:solidFill>
                  <a:schemeClr val="bg1"/>
                </a:solidFill>
              </a:rPr>
              <a:t> dolor sit </a:t>
            </a:r>
            <a:r>
              <a:rPr lang="en-US" sz="1200" i="1" dirty="0" err="1">
                <a:solidFill>
                  <a:schemeClr val="bg1"/>
                </a:solidFill>
              </a:rPr>
              <a:t>amet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  <a:r>
              <a:rPr lang="en-US" sz="1200" i="1" dirty="0" err="1">
                <a:solidFill>
                  <a:schemeClr val="bg1"/>
                </a:solidFill>
              </a:rPr>
              <a:t>consectetur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adipiscing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elit</a:t>
            </a:r>
            <a:r>
              <a:rPr lang="en-US" sz="1200" i="1" dirty="0">
                <a:solidFill>
                  <a:schemeClr val="bg1"/>
                </a:solidFill>
              </a:rPr>
              <a:t>. </a:t>
            </a:r>
            <a:r>
              <a:rPr lang="en-US" sz="1200" i="1" dirty="0" err="1">
                <a:solidFill>
                  <a:schemeClr val="bg1"/>
                </a:solidFill>
              </a:rPr>
              <a:t>Sed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facilisis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commodo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convallis</a:t>
            </a:r>
            <a:r>
              <a:rPr lang="en-US" sz="1200" i="1" dirty="0">
                <a:solidFill>
                  <a:schemeClr val="bg1"/>
                </a:solidFill>
              </a:rPr>
              <a:t>. </a:t>
            </a:r>
            <a:r>
              <a:rPr lang="en-US" sz="1200" i="1" dirty="0" err="1">
                <a:solidFill>
                  <a:schemeClr val="bg1"/>
                </a:solidFill>
              </a:rPr>
              <a:t>Nulla</a:t>
            </a:r>
            <a:r>
              <a:rPr lang="en-US" sz="1200" i="1" dirty="0">
                <a:solidFill>
                  <a:schemeClr val="bg1"/>
                </a:solidFill>
              </a:rPr>
              <a:t> sit </a:t>
            </a:r>
            <a:r>
              <a:rPr lang="en-US" sz="1200" i="1" dirty="0" err="1">
                <a:solidFill>
                  <a:schemeClr val="bg1"/>
                </a:solidFill>
              </a:rPr>
              <a:t>amet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finibus</a:t>
            </a:r>
            <a:r>
              <a:rPr lang="en-US" sz="1200" i="1" dirty="0">
                <a:solidFill>
                  <a:schemeClr val="bg1"/>
                </a:solidFill>
              </a:rPr>
              <a:t> lacus. </a:t>
            </a:r>
            <a:r>
              <a:rPr lang="en-US" sz="1200" i="1" dirty="0" err="1">
                <a:solidFill>
                  <a:schemeClr val="bg1"/>
                </a:solidFill>
              </a:rPr>
              <a:t>Sed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maximus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commodo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mauris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vel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lacinia</a:t>
            </a:r>
            <a:r>
              <a:rPr lang="en-US" sz="1200" i="1" dirty="0">
                <a:solidFill>
                  <a:schemeClr val="bg1"/>
                </a:solidFill>
              </a:rPr>
              <a:t>. </a:t>
            </a:r>
            <a:r>
              <a:rPr lang="en-US" sz="1200" i="1" dirty="0" err="1">
                <a:solidFill>
                  <a:schemeClr val="bg1"/>
                </a:solidFill>
              </a:rPr>
              <a:t>Fusce</a:t>
            </a:r>
            <a:r>
              <a:rPr lang="en-US" sz="1200" i="1" dirty="0">
                <a:solidFill>
                  <a:schemeClr val="bg1"/>
                </a:solidFill>
              </a:rPr>
              <a:t> sit </a:t>
            </a:r>
            <a:r>
              <a:rPr lang="en-US" sz="1200" i="1" dirty="0" err="1">
                <a:solidFill>
                  <a:schemeClr val="bg1"/>
                </a:solidFill>
              </a:rPr>
              <a:t>amet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luctus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lorem</a:t>
            </a:r>
            <a:r>
              <a:rPr lang="en-US" sz="1200" i="1" dirty="0">
                <a:solidFill>
                  <a:schemeClr val="bg1"/>
                </a:solidFill>
              </a:rPr>
              <a:t>. </a:t>
            </a:r>
            <a:r>
              <a:rPr lang="en-US" sz="1200" i="1" dirty="0" err="1">
                <a:solidFill>
                  <a:schemeClr val="bg1"/>
                </a:solidFill>
              </a:rPr>
              <a:t>Suspendisse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potenti</a:t>
            </a:r>
            <a:r>
              <a:rPr lang="en-US" sz="1200" i="1" dirty="0">
                <a:solidFill>
                  <a:schemeClr val="bg1"/>
                </a:solidFill>
              </a:rPr>
              <a:t>. </a:t>
            </a:r>
            <a:r>
              <a:rPr lang="en-US" sz="1200" i="1" dirty="0" err="1">
                <a:solidFill>
                  <a:schemeClr val="bg1"/>
                </a:solidFill>
              </a:rPr>
              <a:t>Curabitur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aliquam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eleifend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libero</a:t>
            </a:r>
            <a:r>
              <a:rPr lang="en-US" sz="1200" i="1" dirty="0">
                <a:solidFill>
                  <a:schemeClr val="bg1"/>
                </a:solidFill>
              </a:rPr>
              <a:t>. </a:t>
            </a:r>
            <a:r>
              <a:rPr lang="en-US" sz="1200" i="1" dirty="0" err="1">
                <a:solidFill>
                  <a:schemeClr val="bg1"/>
                </a:solidFill>
              </a:rPr>
              <a:t>Vestibulum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sodales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interdum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metus</a:t>
            </a:r>
            <a:r>
              <a:rPr lang="en-US" sz="1200" i="1" dirty="0">
                <a:solidFill>
                  <a:schemeClr val="bg1"/>
                </a:solidFill>
              </a:rPr>
              <a:t>, ac </a:t>
            </a:r>
            <a:r>
              <a:rPr lang="en-US" sz="1200" i="1" dirty="0" err="1">
                <a:solidFill>
                  <a:schemeClr val="bg1"/>
                </a:solidFill>
              </a:rPr>
              <a:t>consequat</a:t>
            </a:r>
            <a:r>
              <a:rPr lang="en-US" sz="1200" i="1" dirty="0">
                <a:solidFill>
                  <a:schemeClr val="bg1"/>
                </a:solidFill>
              </a:rPr>
              <a:t> dui </a:t>
            </a:r>
            <a:r>
              <a:rPr lang="en-US" sz="1200" i="1" dirty="0" err="1">
                <a:solidFill>
                  <a:schemeClr val="bg1"/>
                </a:solidFill>
              </a:rPr>
              <a:t>porttitor</a:t>
            </a:r>
            <a:r>
              <a:rPr lang="en-US" sz="1200" i="1" dirty="0">
                <a:solidFill>
                  <a:schemeClr val="bg1"/>
                </a:solidFill>
              </a:rPr>
              <a:t> et. </a:t>
            </a:r>
            <a:r>
              <a:rPr lang="en-US" sz="1200" i="1" dirty="0" err="1">
                <a:solidFill>
                  <a:schemeClr val="bg1"/>
                </a:solidFill>
              </a:rPr>
              <a:t>Cras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interdum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purus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est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  <a:r>
              <a:rPr lang="en-US" sz="1200" i="1" dirty="0" err="1">
                <a:solidFill>
                  <a:schemeClr val="bg1"/>
                </a:solidFill>
              </a:rPr>
              <a:t>ullamcorper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efficitur</a:t>
            </a:r>
            <a:r>
              <a:rPr lang="en-US" sz="1200" i="1" dirty="0">
                <a:solidFill>
                  <a:schemeClr val="bg1"/>
                </a:solidFill>
              </a:rPr>
              <a:t> ligula </a:t>
            </a:r>
            <a:r>
              <a:rPr lang="en-US" sz="1200" i="1" dirty="0" err="1">
                <a:solidFill>
                  <a:schemeClr val="bg1"/>
                </a:solidFill>
              </a:rPr>
              <a:t>rutrum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sollicitudin</a:t>
            </a:r>
            <a:r>
              <a:rPr lang="en-US" sz="1200" i="1" dirty="0">
                <a:solidFill>
                  <a:schemeClr val="bg1"/>
                </a:solidFill>
              </a:rPr>
              <a:t>. </a:t>
            </a:r>
            <a:r>
              <a:rPr lang="en-US" sz="1200" i="1" dirty="0" err="1">
                <a:solidFill>
                  <a:schemeClr val="bg1"/>
                </a:solidFill>
              </a:rPr>
              <a:t>Phasellus</a:t>
            </a:r>
            <a:r>
              <a:rPr lang="en-US" sz="1200" i="1" dirty="0">
                <a:solidFill>
                  <a:schemeClr val="bg1"/>
                </a:solidFill>
              </a:rPr>
              <a:t> ac ante </a:t>
            </a:r>
            <a:r>
              <a:rPr lang="en-US" sz="1200" i="1" dirty="0" err="1">
                <a:solidFill>
                  <a:schemeClr val="bg1"/>
                </a:solidFill>
              </a:rPr>
              <a:t>molestie</a:t>
            </a:r>
            <a:r>
              <a:rPr lang="en-US" sz="1200" i="1" dirty="0">
                <a:solidFill>
                  <a:schemeClr val="bg1"/>
                </a:solidFill>
              </a:rPr>
              <a:t>, dictum </a:t>
            </a:r>
            <a:r>
              <a:rPr lang="en-US" sz="1200" i="1" dirty="0" err="1">
                <a:solidFill>
                  <a:schemeClr val="bg1"/>
                </a:solidFill>
              </a:rPr>
              <a:t>erat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ut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  <a:r>
              <a:rPr lang="en-US" sz="1200" i="1" dirty="0" err="1">
                <a:solidFill>
                  <a:schemeClr val="bg1"/>
                </a:solidFill>
              </a:rPr>
              <a:t>congue</a:t>
            </a:r>
            <a:r>
              <a:rPr lang="en-US" sz="1200" i="1" dirty="0">
                <a:solidFill>
                  <a:schemeClr val="bg1"/>
                </a:solidFill>
              </a:rPr>
              <a:t> ante. </a:t>
            </a:r>
            <a:r>
              <a:rPr lang="en-US" sz="1200" i="1" dirty="0" err="1">
                <a:solidFill>
                  <a:schemeClr val="bg1"/>
                </a:solidFill>
              </a:rPr>
              <a:t>Nullam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sem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libero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  <a:r>
              <a:rPr lang="en-US" sz="1200" i="1" dirty="0" err="1">
                <a:solidFill>
                  <a:schemeClr val="bg1"/>
                </a:solidFill>
              </a:rPr>
              <a:t>consequat</a:t>
            </a:r>
            <a:r>
              <a:rPr lang="en-US" sz="1200" i="1" dirty="0">
                <a:solidFill>
                  <a:schemeClr val="bg1"/>
                </a:solidFill>
              </a:rPr>
              <a:t> ac </a:t>
            </a:r>
            <a:r>
              <a:rPr lang="en-US" sz="1200" i="1" dirty="0" err="1">
                <a:solidFill>
                  <a:schemeClr val="bg1"/>
                </a:solidFill>
              </a:rPr>
              <a:t>nisl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eu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  <a:r>
              <a:rPr lang="en-US" sz="1200" i="1" dirty="0" err="1">
                <a:solidFill>
                  <a:schemeClr val="bg1"/>
                </a:solidFill>
              </a:rPr>
              <a:t>congue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dapibus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</a:rPr>
              <a:t>felis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16000" y="1870854"/>
            <a:ext cx="2160000" cy="21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770120" y="415234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John doe, </a:t>
            </a:r>
            <a:r>
              <a:rPr lang="en-US" sz="2400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c.e.o.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18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548998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Somethings About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our company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4229100"/>
            <a:ext cx="5724000" cy="22955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38137" y="1832669"/>
            <a:ext cx="2808000" cy="2295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129862" y="4229100"/>
            <a:ext cx="5724000" cy="22955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236624" y="1828027"/>
            <a:ext cx="2808000" cy="2295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141300" y="1828027"/>
            <a:ext cx="2808000" cy="22955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9039787" y="1828027"/>
            <a:ext cx="2808000" cy="22955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225599" y="3110567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5599" y="273564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17838" y="3107308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7838" y="273238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39" y="2070009"/>
            <a:ext cx="609600" cy="6096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1626" y="3107308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626" y="273238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00273" y="3107308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00273" y="273238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37" y="2070009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00" y="2067107"/>
            <a:ext cx="609600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53" y="2073642"/>
            <a:ext cx="609600" cy="609600"/>
          </a:xfrm>
          <a:prstGeom prst="rect">
            <a:avLst/>
          </a:prstGeom>
        </p:spPr>
      </p:pic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283492" y="4414285"/>
            <a:ext cx="54167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Nunc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bibendum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eleifend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tortor</a:t>
            </a:r>
            <a:r>
              <a:rPr lang="en-US" sz="1200" dirty="0">
                <a:solidFill>
                  <a:schemeClr val="bg1"/>
                </a:solidFill>
              </a:rPr>
              <a:t>, non </a:t>
            </a:r>
            <a:r>
              <a:rPr lang="en-US" sz="1200" dirty="0" err="1">
                <a:solidFill>
                  <a:schemeClr val="bg1"/>
                </a:solidFill>
              </a:rPr>
              <a:t>porta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justo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gravida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 Cum </a:t>
            </a:r>
            <a:r>
              <a:rPr lang="en-US" sz="1200" dirty="0" err="1">
                <a:solidFill>
                  <a:schemeClr val="bg1"/>
                </a:solidFill>
              </a:rPr>
              <a:t>sociis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natoque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penatibus</a:t>
            </a:r>
            <a:r>
              <a:rPr lang="en-US" sz="1200" dirty="0">
                <a:solidFill>
                  <a:schemeClr val="bg1"/>
                </a:solidFill>
              </a:rPr>
              <a:t> et </a:t>
            </a:r>
            <a:r>
              <a:rPr lang="en-US" sz="1200" dirty="0" err="1">
                <a:solidFill>
                  <a:schemeClr val="bg1"/>
                </a:solidFill>
              </a:rPr>
              <a:t>magnis</a:t>
            </a:r>
            <a:r>
              <a:rPr lang="en-US" sz="1200" dirty="0">
                <a:solidFill>
                  <a:schemeClr val="bg1"/>
                </a:solidFill>
              </a:rPr>
              <a:t> dis parturient </a:t>
            </a:r>
            <a:r>
              <a:rPr lang="en-US" sz="1200" dirty="0" err="1">
                <a:solidFill>
                  <a:schemeClr val="bg1"/>
                </a:solidFill>
              </a:rPr>
              <a:t>montes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nascetur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ridiculus</a:t>
            </a:r>
            <a:r>
              <a:rPr lang="en-US" sz="1200" dirty="0">
                <a:solidFill>
                  <a:schemeClr val="bg1"/>
                </a:solidFill>
              </a:rPr>
              <a:t> mus. Nam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rutrum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Quisque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lacinia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rhoncus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 ac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leo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congue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ante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hendrerit</a:t>
            </a:r>
            <a:r>
              <a:rPr lang="en-US" sz="1200" dirty="0">
                <a:solidFill>
                  <a:schemeClr val="bg1"/>
                </a:solidFill>
              </a:rPr>
              <a:t>. Maecenas ligula </a:t>
            </a:r>
            <a:r>
              <a:rPr lang="en-US" sz="1200" dirty="0" err="1">
                <a:solidFill>
                  <a:schemeClr val="bg1"/>
                </a:solidFill>
              </a:rPr>
              <a:t>tellus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interdum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nec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malesuada</a:t>
            </a:r>
            <a:r>
              <a:rPr lang="en-US" sz="1200" dirty="0">
                <a:solidFill>
                  <a:schemeClr val="bg1"/>
                </a:solidFill>
              </a:rPr>
              <a:t> at ante.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dignissim</a:t>
            </a:r>
            <a:r>
              <a:rPr lang="en-US" sz="1200" dirty="0">
                <a:solidFill>
                  <a:schemeClr val="bg1"/>
                </a:solidFill>
              </a:rPr>
              <a:t> in </a:t>
            </a:r>
            <a:r>
              <a:rPr lang="en-US" sz="1200" dirty="0" err="1">
                <a:solidFill>
                  <a:schemeClr val="bg1"/>
                </a:solidFill>
              </a:rPr>
              <a:t>odio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eget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pulvinar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Fusce</a:t>
            </a:r>
            <a:r>
              <a:rPr lang="en-US" sz="1200" dirty="0">
                <a:solidFill>
                  <a:schemeClr val="bg1"/>
                </a:solidFill>
              </a:rPr>
              <a:t> id magna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blandit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vehicula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1713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548998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Somethings About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our company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8" y="1845676"/>
            <a:ext cx="5724000" cy="4678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138093" y="4229100"/>
            <a:ext cx="2808000" cy="2295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9036580" y="4229100"/>
            <a:ext cx="2808000" cy="2295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222392" y="5511640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2392" y="5136714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97066" y="5508381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97066" y="513345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293" y="4468180"/>
            <a:ext cx="609600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146" y="4474715"/>
            <a:ext cx="609600" cy="6096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138092" y="1845676"/>
            <a:ext cx="5706487" cy="229552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660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548998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Services we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Offer for you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899" y="1828026"/>
            <a:ext cx="11504888" cy="4696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38137" y="3971925"/>
            <a:ext cx="11509650" cy="2552701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225599" y="5364123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5599" y="498919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17838" y="5360864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7838" y="498593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39" y="4323565"/>
            <a:ext cx="609600" cy="6096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1626" y="5360864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1626" y="498593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00273" y="5360864"/>
            <a:ext cx="265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00273" y="4985938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37" y="4323565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00" y="4320663"/>
            <a:ext cx="609600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53" y="43271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54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825223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Meet our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Awesome team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72483" y="2175939"/>
            <a:ext cx="2651761" cy="3908119"/>
            <a:chOff x="4770120" y="1726319"/>
            <a:chExt cx="2651761" cy="3908119"/>
          </a:xfrm>
        </p:grpSpPr>
        <p:grpSp>
          <p:nvGrpSpPr>
            <p:cNvPr id="20" name="Group 19"/>
            <p:cNvGrpSpPr/>
            <p:nvPr/>
          </p:nvGrpSpPr>
          <p:grpSpPr>
            <a:xfrm>
              <a:off x="4770120" y="4049391"/>
              <a:ext cx="2651761" cy="1585047"/>
              <a:chOff x="4770120" y="4049391"/>
              <a:chExt cx="2651761" cy="158504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770121" y="4803441"/>
                <a:ext cx="26517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70120" y="4049391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70121" y="4518749"/>
                <a:ext cx="2651759" cy="284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023271" y="1726319"/>
              <a:ext cx="2145457" cy="2250920"/>
              <a:chOff x="978841" y="1392825"/>
              <a:chExt cx="3223917" cy="338239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78841" y="1392825"/>
                <a:ext cx="3061854" cy="322850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140904" y="1546714"/>
                <a:ext cx="3061854" cy="3228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8724243" y="2175939"/>
            <a:ext cx="2651761" cy="3908119"/>
            <a:chOff x="4770120" y="1726319"/>
            <a:chExt cx="2651761" cy="3908119"/>
          </a:xfrm>
        </p:grpSpPr>
        <p:grpSp>
          <p:nvGrpSpPr>
            <p:cNvPr id="36" name="Group 35"/>
            <p:cNvGrpSpPr/>
            <p:nvPr/>
          </p:nvGrpSpPr>
          <p:grpSpPr>
            <a:xfrm>
              <a:off x="4770120" y="4049391"/>
              <a:ext cx="2651761" cy="1585047"/>
              <a:chOff x="4770120" y="4049391"/>
              <a:chExt cx="2651761" cy="158504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70121" y="4803441"/>
                <a:ext cx="26517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70120" y="4049391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70121" y="4518749"/>
                <a:ext cx="2651759" cy="284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23271" y="1726319"/>
              <a:ext cx="2145457" cy="2250920"/>
              <a:chOff x="978841" y="1392825"/>
              <a:chExt cx="3223917" cy="338239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78841" y="1392825"/>
                <a:ext cx="3061854" cy="322850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40904" y="1546714"/>
                <a:ext cx="3061854" cy="3228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807756" y="2175939"/>
            <a:ext cx="2651761" cy="3908119"/>
            <a:chOff x="4770120" y="1726319"/>
            <a:chExt cx="2651761" cy="3908119"/>
          </a:xfrm>
        </p:grpSpPr>
        <p:grpSp>
          <p:nvGrpSpPr>
            <p:cNvPr id="44" name="Group 43"/>
            <p:cNvGrpSpPr/>
            <p:nvPr/>
          </p:nvGrpSpPr>
          <p:grpSpPr>
            <a:xfrm>
              <a:off x="4770120" y="4049391"/>
              <a:ext cx="2651761" cy="1585047"/>
              <a:chOff x="4770120" y="4049391"/>
              <a:chExt cx="2651761" cy="158504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770121" y="4803441"/>
                <a:ext cx="26517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770120" y="4049391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770121" y="4518749"/>
                <a:ext cx="2651759" cy="284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023271" y="1726319"/>
              <a:ext cx="2145457" cy="2250920"/>
              <a:chOff x="978841" y="1392825"/>
              <a:chExt cx="3223917" cy="338239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978841" y="1392825"/>
                <a:ext cx="3061854" cy="32285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40904" y="1546714"/>
                <a:ext cx="3061854" cy="3228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3459516" y="2175939"/>
            <a:ext cx="2651761" cy="3908119"/>
            <a:chOff x="4770120" y="1726319"/>
            <a:chExt cx="2651761" cy="3908119"/>
          </a:xfrm>
        </p:grpSpPr>
        <p:grpSp>
          <p:nvGrpSpPr>
            <p:cNvPr id="52" name="Group 51"/>
            <p:cNvGrpSpPr/>
            <p:nvPr/>
          </p:nvGrpSpPr>
          <p:grpSpPr>
            <a:xfrm>
              <a:off x="4770120" y="4049391"/>
              <a:ext cx="2651761" cy="1585047"/>
              <a:chOff x="4770120" y="4049391"/>
              <a:chExt cx="2651761" cy="1585047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770121" y="4803441"/>
                <a:ext cx="26517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770120" y="4049391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770121" y="4518749"/>
                <a:ext cx="2651759" cy="284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023271" y="1726319"/>
              <a:ext cx="2145457" cy="2250920"/>
              <a:chOff x="978841" y="1392825"/>
              <a:chExt cx="3223917" cy="338239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978841" y="1392825"/>
                <a:ext cx="3061854" cy="322850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40904" y="1546714"/>
                <a:ext cx="3061854" cy="3228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602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975" y="201810"/>
            <a:ext cx="11830050" cy="645437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07756" y="825223"/>
            <a:ext cx="10576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Meet our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Awesome team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31844" y="2104251"/>
            <a:ext cx="2651761" cy="3973124"/>
            <a:chOff x="4770119" y="2187133"/>
            <a:chExt cx="2651761" cy="3973124"/>
          </a:xfrm>
        </p:grpSpPr>
        <p:grpSp>
          <p:nvGrpSpPr>
            <p:cNvPr id="20" name="Group 19"/>
            <p:cNvGrpSpPr/>
            <p:nvPr/>
          </p:nvGrpSpPr>
          <p:grpSpPr>
            <a:xfrm>
              <a:off x="4770119" y="4575210"/>
              <a:ext cx="2651761" cy="1585047"/>
              <a:chOff x="4770120" y="4049391"/>
              <a:chExt cx="2651761" cy="158504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770121" y="4803441"/>
                <a:ext cx="26517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70120" y="4049391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70121" y="4518749"/>
                <a:ext cx="2651759" cy="284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4948236" y="2187133"/>
              <a:ext cx="2295525" cy="2241586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0529" y="2104251"/>
            <a:ext cx="2651761" cy="3973124"/>
            <a:chOff x="4770119" y="2187133"/>
            <a:chExt cx="2651761" cy="3973124"/>
          </a:xfrm>
        </p:grpSpPr>
        <p:grpSp>
          <p:nvGrpSpPr>
            <p:cNvPr id="60" name="Group 59"/>
            <p:cNvGrpSpPr/>
            <p:nvPr/>
          </p:nvGrpSpPr>
          <p:grpSpPr>
            <a:xfrm>
              <a:off x="4770119" y="4575210"/>
              <a:ext cx="2651761" cy="1585047"/>
              <a:chOff x="4770120" y="4049391"/>
              <a:chExt cx="2651761" cy="158504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770121" y="4803441"/>
                <a:ext cx="26517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770120" y="4049391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770121" y="4518749"/>
                <a:ext cx="2651759" cy="284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4948236" y="2187133"/>
              <a:ext cx="2295525" cy="2241586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122091" y="2104251"/>
            <a:ext cx="2651761" cy="3973124"/>
            <a:chOff x="4770119" y="2187133"/>
            <a:chExt cx="2651761" cy="3973124"/>
          </a:xfrm>
        </p:grpSpPr>
        <p:grpSp>
          <p:nvGrpSpPr>
            <p:cNvPr id="66" name="Group 65"/>
            <p:cNvGrpSpPr/>
            <p:nvPr/>
          </p:nvGrpSpPr>
          <p:grpSpPr>
            <a:xfrm>
              <a:off x="4770119" y="4575210"/>
              <a:ext cx="2651761" cy="1585047"/>
              <a:chOff x="4770120" y="4049391"/>
              <a:chExt cx="2651761" cy="1585047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770121" y="4803441"/>
                <a:ext cx="26517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770120" y="4049391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770121" y="4518749"/>
                <a:ext cx="2651759" cy="284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4948236" y="2187133"/>
              <a:ext cx="2295525" cy="2241586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220776" y="2104251"/>
            <a:ext cx="2651761" cy="3973124"/>
            <a:chOff x="4770119" y="2187133"/>
            <a:chExt cx="2651761" cy="3973124"/>
          </a:xfrm>
        </p:grpSpPr>
        <p:grpSp>
          <p:nvGrpSpPr>
            <p:cNvPr id="72" name="Group 71"/>
            <p:cNvGrpSpPr/>
            <p:nvPr/>
          </p:nvGrpSpPr>
          <p:grpSpPr>
            <a:xfrm>
              <a:off x="4770119" y="4575210"/>
              <a:ext cx="2651761" cy="1585047"/>
              <a:chOff x="4770120" y="4049391"/>
              <a:chExt cx="2651761" cy="1585047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770121" y="4803441"/>
                <a:ext cx="26517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770120" y="4049391"/>
                <a:ext cx="2651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Bebas Neue" panose="020B0606020202050201" pitchFamily="34" charset="0"/>
                  </a:rPr>
                  <a:t>JOHN DOE</a:t>
                </a:r>
                <a:endParaRPr lang="en-US" sz="2400" dirty="0">
                  <a:solidFill>
                    <a:schemeClr val="bg1"/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770121" y="4518749"/>
                <a:ext cx="2651759" cy="2846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0" i="0" dirty="0" smtClean="0">
                    <a:solidFill>
                      <a:schemeClr val="bg1"/>
                    </a:solidFill>
                    <a:effectLst/>
                  </a:rPr>
                  <a:t>GRAPHIC DESIGNER</a:t>
                </a:r>
                <a:endParaRPr lang="en-US" sz="1200" b="0" i="0" dirty="0">
                  <a:solidFill>
                    <a:schemeClr val="bg1"/>
                  </a:solidFill>
                  <a:effectLst/>
                </a:endParaRP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4948236" y="2187133"/>
              <a:ext cx="2295525" cy="2241586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85345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ternation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556A"/>
      </a:accent1>
      <a:accent2>
        <a:srgbClr val="0087B1"/>
      </a:accent2>
      <a:accent3>
        <a:srgbClr val="45BE9B"/>
      </a:accent3>
      <a:accent4>
        <a:srgbClr val="A0BC34"/>
      </a:accent4>
      <a:accent5>
        <a:srgbClr val="FB8734"/>
      </a:accent5>
      <a:accent6>
        <a:srgbClr val="D4402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2228</Words>
  <Application>Microsoft Office PowerPoint</Application>
  <PresentationFormat>Widescreen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Davinder Singh</dc:creator>
  <cp:lastModifiedBy>Davinder Singh</cp:lastModifiedBy>
  <cp:revision>15</cp:revision>
  <dcterms:created xsi:type="dcterms:W3CDTF">2018-04-02T00:41:19Z</dcterms:created>
  <dcterms:modified xsi:type="dcterms:W3CDTF">2018-04-07T06:16:33Z</dcterms:modified>
</cp:coreProperties>
</file>