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p:scale>
          <a:sx n="75" d="100"/>
          <a:sy n="75" d="100"/>
        </p:scale>
        <p:origin x="250"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63671591467839"/>
          <c:y val="0.28161018414996142"/>
          <c:w val="0.3263122234189515"/>
          <c:h val="0.478438395714436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326356055402321"/>
          <c:y val="0.25279245477858286"/>
          <c:w val="0.37673643944597679"/>
          <c:h val="0.4832055540624805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112314171417971"/>
          <c:y val="0.25921348814449041"/>
          <c:w val="0.37887685828582029"/>
          <c:h val="0.42507584856977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4564182573153586"/>
          <c:y val="0.25810007620015241"/>
          <c:w val="0.44197427333967154"/>
          <c:h val="0.506841322254073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30554202306166"/>
          <c:y val="0.31844195114242863"/>
          <c:w val="0.49753869419625635"/>
          <c:h val="0.4205306273274074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人間は咄嗟に過去の出来ごとを聞かれた場合うそをつく確率が少ないその人の過去に起こした行動パターンがわかる近い将来の行動パターンが予測できる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927645" y="3951574"/>
            <a:ext cx="7532683"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9009631" y="1509074"/>
            <a:ext cx="2842441" cy="5220186"/>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927645" y="1500537"/>
            <a:ext cx="7532683"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1099582" y="4571652"/>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0" name="正方形/長方形 9">
            <a:extLst>
              <a:ext uri="{FF2B5EF4-FFF2-40B4-BE49-F238E27FC236}">
                <a16:creationId xmlns:a16="http://schemas.microsoft.com/office/drawing/2014/main" id="{578B307B-1D6E-4863-A822-A23998891527}"/>
              </a:ext>
            </a:extLst>
          </p:cNvPr>
          <p:cNvSpPr/>
          <p:nvPr/>
        </p:nvSpPr>
        <p:spPr>
          <a:xfrm>
            <a:off x="2905010" y="4571652"/>
            <a:ext cx="1735209" cy="1814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958575" y="1604147"/>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019695" y="4063203"/>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119315" y="3021435"/>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E087B6A-E5AA-4CCE-A827-522A8AFC2619}"/>
              </a:ext>
            </a:extLst>
          </p:cNvPr>
          <p:cNvPicPr>
            <a:picLocks noChangeAspect="1"/>
          </p:cNvPicPr>
          <p:nvPr/>
        </p:nvPicPr>
        <p:blipFill>
          <a:blip r:embed="rId5"/>
          <a:stretch>
            <a:fillRect/>
          </a:stretch>
        </p:blipFill>
        <p:spPr>
          <a:xfrm>
            <a:off x="9438545" y="3642456"/>
            <a:ext cx="953423" cy="953423"/>
          </a:xfrm>
          <a:prstGeom prst="rect">
            <a:avLst/>
          </a:prstGeom>
        </p:spPr>
      </p:pic>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6"/>
          <a:stretch>
            <a:fillRect/>
          </a:stretch>
        </p:blipFill>
        <p:spPr>
          <a:xfrm>
            <a:off x="2515496" y="1791765"/>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7"/>
          <a:stretch>
            <a:fillRect/>
          </a:stretch>
        </p:blipFill>
        <p:spPr>
          <a:xfrm>
            <a:off x="4837836" y="4556179"/>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8"/>
          <a:stretch>
            <a:fillRect/>
          </a:stretch>
        </p:blipFill>
        <p:spPr>
          <a:xfrm>
            <a:off x="2809324" y="4571652"/>
            <a:ext cx="1926583" cy="1926583"/>
          </a:xfrm>
          <a:prstGeom prst="rect">
            <a:avLst/>
          </a:prstGeom>
        </p:spPr>
      </p:pic>
      <p:sp>
        <p:nvSpPr>
          <p:cNvPr id="20" name="正方形/長方形 19">
            <a:extLst>
              <a:ext uri="{FF2B5EF4-FFF2-40B4-BE49-F238E27FC236}">
                <a16:creationId xmlns:a16="http://schemas.microsoft.com/office/drawing/2014/main" id="{D2B112E5-B32A-453B-8EDB-B6E0983B584E}"/>
              </a:ext>
            </a:extLst>
          </p:cNvPr>
          <p:cNvSpPr/>
          <p:nvPr/>
        </p:nvSpPr>
        <p:spPr>
          <a:xfrm>
            <a:off x="3988847" y="1791765"/>
            <a:ext cx="1697978" cy="10819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9"/>
          <a:stretch>
            <a:fillRect/>
          </a:stretch>
        </p:blipFill>
        <p:spPr>
          <a:xfrm>
            <a:off x="4013393" y="1882058"/>
            <a:ext cx="1551586" cy="1049084"/>
          </a:xfrm>
          <a:prstGeom prst="rect">
            <a:avLst/>
          </a:prstGeom>
        </p:spPr>
      </p:pic>
      <p:sp>
        <p:nvSpPr>
          <p:cNvPr id="22" name="正方形/長方形 21">
            <a:extLst>
              <a:ext uri="{FF2B5EF4-FFF2-40B4-BE49-F238E27FC236}">
                <a16:creationId xmlns:a16="http://schemas.microsoft.com/office/drawing/2014/main" id="{6111AA51-4D16-4BA6-9F33-9E199E5321CF}"/>
              </a:ext>
            </a:extLst>
          </p:cNvPr>
          <p:cNvSpPr/>
          <p:nvPr/>
        </p:nvSpPr>
        <p:spPr>
          <a:xfrm>
            <a:off x="10677654" y="3682560"/>
            <a:ext cx="936085" cy="9122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B54A8-357D-4100-BDEC-416EEE4AD5E5}"/>
              </a:ext>
            </a:extLst>
          </p:cNvPr>
          <p:cNvSpPr>
            <a:spLocks noGrp="1"/>
          </p:cNvSpPr>
          <p:nvPr>
            <p:ph type="title"/>
          </p:nvPr>
        </p:nvSpPr>
        <p:spPr>
          <a:xfrm>
            <a:off x="1250679" y="2387601"/>
            <a:ext cx="10178322" cy="3220720"/>
          </a:xfrm>
        </p:spPr>
        <p:txBody>
          <a:bodyPr>
            <a:normAutofit/>
          </a:bodyPr>
          <a:lstStyle/>
          <a:p>
            <a:r>
              <a:rPr lang="ja-JP" altLang="en-US" sz="5400" dirty="0"/>
              <a:t>毎日の少しの時間で分析できるのは、時間のない大学生や就活生にとって魅力的かつ効率的</a:t>
            </a:r>
            <a:br>
              <a:rPr lang="en-US" altLang="ja-JP" sz="5400" dirty="0"/>
            </a:br>
            <a:endParaRPr kumimoji="1" lang="ja-JP" altLang="en-US" dirty="0"/>
          </a:p>
        </p:txBody>
      </p:sp>
    </p:spTree>
    <p:extLst>
      <p:ext uri="{BB962C8B-B14F-4D97-AF65-F5344CB8AC3E}">
        <p14:creationId xmlns:p14="http://schemas.microsoft.com/office/powerpoint/2010/main" val="4429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solidFill>
                  <a:schemeClr val="tx1"/>
                </a:solidFill>
              </a:rPr>
              <a:t>STAR</a:t>
            </a:r>
            <a:r>
              <a:rPr kumimoji="1" lang="ja-JP" altLang="en-US" sz="3200" dirty="0">
                <a:solidFill>
                  <a:schemeClr val="tx1"/>
                </a:solidFill>
              </a:rPr>
              <a:t>（</a:t>
            </a:r>
            <a:r>
              <a:rPr kumimoji="1" lang="en-US" altLang="ja-JP" sz="3200" dirty="0">
                <a:solidFill>
                  <a:schemeClr val="tx1"/>
                </a:solidFill>
              </a:rPr>
              <a:t>Situation Theme Action Result</a:t>
            </a:r>
            <a:r>
              <a:rPr kumimoji="1" lang="ja-JP" altLang="en-US" sz="3200" dirty="0">
                <a:solidFill>
                  <a:schemeClr val="tx1"/>
                </a:solidFill>
              </a:rPr>
              <a:t>）とは</a:t>
            </a:r>
            <a:endParaRPr kumimoji="1" lang="en-US" altLang="ja-JP" sz="3200" dirty="0">
              <a:solidFill>
                <a:schemeClr val="tx1"/>
              </a:solidFill>
            </a:endParaRPr>
          </a:p>
          <a:p>
            <a:endParaRPr kumimoji="1" lang="en-US" altLang="ja-JP" sz="11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(S)</a:t>
            </a:r>
            <a:r>
              <a:rPr lang="ja-JP" altLang="en-US" sz="2800" dirty="0">
                <a:solidFill>
                  <a:schemeClr val="tx1"/>
                </a:solidFill>
              </a:rPr>
              <a:t>過去のどういう状況下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(T)</a:t>
            </a:r>
            <a:r>
              <a:rPr lang="ja-JP" altLang="en-US" sz="2800" dirty="0">
                <a:solidFill>
                  <a:schemeClr val="tx1"/>
                </a:solidFill>
              </a:rPr>
              <a:t>どんな行動テーマを見つけたか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(A)</a:t>
            </a:r>
            <a:r>
              <a:rPr lang="ja-JP" altLang="en-US" sz="2800" dirty="0">
                <a:solidFill>
                  <a:schemeClr val="tx1"/>
                </a:solidFill>
              </a:rPr>
              <a:t>具体的にどう行動したか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(R)</a:t>
            </a:r>
            <a:r>
              <a:rPr lang="ja-JP" altLang="en-US" sz="2800" dirty="0">
                <a:solidFill>
                  <a:schemeClr val="tx1"/>
                </a:solidFill>
              </a:rPr>
              <a:t>どのような結果になったか</a:t>
            </a:r>
            <a:endParaRPr lang="en-US" altLang="ja-JP" sz="2800" dirty="0">
              <a:solidFill>
                <a:schemeClr val="tx1"/>
              </a:solidFill>
            </a:endParaRPr>
          </a:p>
          <a:p>
            <a:pPr marL="0" indent="0">
              <a:buNone/>
            </a:pPr>
            <a:r>
              <a:rPr lang="ja-JP" altLang="en-US" sz="2800" dirty="0">
                <a:solidFill>
                  <a:schemeClr val="tx1"/>
                </a:solidFill>
              </a:rPr>
              <a:t>　の情報をもとに将来の行動を予測する方法</a:t>
            </a:r>
            <a:endParaRPr lang="en-US" altLang="ja-JP" sz="2800" dirty="0">
              <a:solidFill>
                <a:schemeClr val="tx1"/>
              </a:solidFill>
            </a:endParaRPr>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006839" y="2019300"/>
            <a:ext cx="10178322" cy="2819400"/>
          </a:xfrm>
        </p:spPr>
        <p:txBody>
          <a:bodyPr>
            <a:normAutofit fontScale="90000"/>
          </a:bodyPr>
          <a:lstStyle/>
          <a:p>
            <a:r>
              <a:rPr kumimoji="1" lang="ja-JP" altLang="en-US" dirty="0"/>
              <a:t>実績がないと意味がない！！</a:t>
            </a:r>
            <a:br>
              <a:rPr kumimoji="1" lang="en-US" altLang="ja-JP" dirty="0"/>
            </a:br>
            <a:br>
              <a:rPr kumimoji="1" lang="en-US" altLang="ja-JP" dirty="0"/>
            </a:br>
            <a:r>
              <a:rPr kumimoji="1" lang="ja-JP" altLang="en-US" dirty="0"/>
              <a:t>実績がある→話す内容に説得力を持</a:t>
            </a:r>
            <a:br>
              <a:rPr kumimoji="1" lang="en-US" altLang="ja-JP" dirty="0"/>
            </a:br>
            <a:r>
              <a:rPr kumimoji="1" lang="ja-JP" altLang="en-US" dirty="0"/>
              <a:t>　　　　　　たせることができる！</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1703381618"/>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2473663493"/>
              </p:ext>
            </p:extLst>
          </p:nvPr>
        </p:nvGraphicFramePr>
        <p:xfrm>
          <a:off x="7256846" y="2810824"/>
          <a:ext cx="3664323" cy="2266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2981775586"/>
              </p:ext>
            </p:extLst>
          </p:nvPr>
        </p:nvGraphicFramePr>
        <p:xfrm>
          <a:off x="7256846" y="4753238"/>
          <a:ext cx="3752652" cy="224790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773688314"/>
              </p:ext>
            </p:extLst>
          </p:nvPr>
        </p:nvGraphicFramePr>
        <p:xfrm>
          <a:off x="5825397" y="1090090"/>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935229984"/>
              </p:ext>
            </p:extLst>
          </p:nvPr>
        </p:nvGraphicFramePr>
        <p:xfrm>
          <a:off x="5955390" y="3664382"/>
          <a:ext cx="5891170"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solidFill>
                  <a:schemeClr val="tx1"/>
                </a:solidFill>
              </a:rPr>
              <a:t>毎日質問に答えるだけで、質問の</a:t>
            </a:r>
            <a:r>
              <a:rPr lang="ja-JP" altLang="en-US" sz="2800" dirty="0">
                <a:solidFill>
                  <a:schemeClr val="tx1"/>
                </a:solidFill>
              </a:rPr>
              <a:t>回答を集計し数値化してグラフにするツール。</a:t>
            </a:r>
            <a:endParaRPr kumimoji="1" lang="en-US" altLang="ja-JP" sz="2800" dirty="0">
              <a:solidFill>
                <a:schemeClr val="tx1"/>
              </a:solidFill>
            </a:endParaRPr>
          </a:p>
          <a:p>
            <a:pPr marL="0" indent="0">
              <a:buNone/>
            </a:pPr>
            <a:r>
              <a:rPr lang="ja-JP" altLang="en-US" sz="2800" dirty="0">
                <a:solidFill>
                  <a:schemeClr val="tx1"/>
                </a:solidFill>
              </a:rPr>
              <a:t>　→　</a:t>
            </a:r>
            <a:r>
              <a:rPr kumimoji="1" lang="ja-JP" altLang="en-US" sz="2800" dirty="0">
                <a:solidFill>
                  <a:schemeClr val="tx1"/>
                </a:solidFill>
              </a:rPr>
              <a:t>グラフにより可視化することによって、自分の強みや弱</a:t>
            </a:r>
            <a:endParaRPr kumimoji="1" lang="en-US" altLang="ja-JP" sz="2800" dirty="0">
              <a:solidFill>
                <a:schemeClr val="tx1"/>
              </a:solidFill>
            </a:endParaRPr>
          </a:p>
          <a:p>
            <a:pPr marL="0" indent="0">
              <a:buNone/>
            </a:pPr>
            <a:r>
              <a:rPr lang="ja-JP" altLang="en-US" sz="2800" dirty="0">
                <a:solidFill>
                  <a:schemeClr val="tx1"/>
                </a:solidFill>
              </a:rPr>
              <a:t>　　　</a:t>
            </a:r>
            <a:r>
              <a:rPr kumimoji="1" lang="ja-JP" altLang="en-US" sz="2800" dirty="0">
                <a:solidFill>
                  <a:schemeClr val="tx1"/>
                </a:solidFill>
              </a:rPr>
              <a:t>みを簡単に把握することができる。</a:t>
            </a:r>
            <a:endParaRPr lang="en-US" altLang="ja-JP" sz="2800"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r>
              <a:rPr lang="ja-JP" altLang="en-US" sz="2800" dirty="0">
                <a:solidFill>
                  <a:schemeClr val="tx1"/>
                </a:solidFill>
              </a:rPr>
              <a:t>自分の行動を記録することにより自分自身を分析する。</a:t>
            </a:r>
            <a:endParaRPr lang="en-US" altLang="ja-JP" sz="2800" dirty="0">
              <a:solidFill>
                <a:schemeClr val="tx1"/>
              </a:solidFill>
            </a:endParaRPr>
          </a:p>
          <a:p>
            <a:pPr marL="0" indent="0">
              <a:buNone/>
            </a:pPr>
            <a:r>
              <a:rPr lang="ja-JP" altLang="en-US" sz="2800" dirty="0">
                <a:solidFill>
                  <a:schemeClr val="tx1"/>
                </a:solidFill>
              </a:rPr>
              <a:t>　</a:t>
            </a:r>
            <a:endParaRPr lang="en-US" altLang="ja-JP" sz="2800" dirty="0">
              <a:solidFill>
                <a:schemeClr val="tx1"/>
              </a:solidFill>
            </a:endParaRPr>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1212</TotalTime>
  <Words>264</Words>
  <Application>Microsoft Office PowerPoint</Application>
  <PresentationFormat>ワイド画面</PresentationFormat>
  <Paragraphs>51</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実績がないと意味がない！！  実績がある→話す内容に説得力を持 　　　　　　たせることができる！</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亜耶 小島</cp:lastModifiedBy>
  <cp:revision>72</cp:revision>
  <dcterms:created xsi:type="dcterms:W3CDTF">2019-08-14T14:40:01Z</dcterms:created>
  <dcterms:modified xsi:type="dcterms:W3CDTF">2019-08-20T05:44:07Z</dcterms:modified>
</cp:coreProperties>
</file>