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8" autoAdjust="0"/>
    <p:restoredTop sz="94660"/>
  </p:normalViewPr>
  <p:slideViewPr>
    <p:cSldViewPr snapToGrid="0">
      <p:cViewPr varScale="1">
        <p:scale>
          <a:sx n="109" d="100"/>
          <a:sy n="109"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63671591467839"/>
          <c:y val="0.28161018414996142"/>
          <c:w val="0.3263122234189515"/>
          <c:h val="0.478438395714436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326356055402321"/>
          <c:y val="0.25279245477858286"/>
          <c:w val="0.37673643944597679"/>
          <c:h val="0.4832055540624805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112314171417971"/>
          <c:y val="0.25921348814449041"/>
          <c:w val="0.37887685828582029"/>
          <c:h val="0.42507584856977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4564182573153586"/>
          <c:y val="0.25810007620015241"/>
          <c:w val="0.44197427333967154"/>
          <c:h val="0.506841322254073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30554202306166"/>
          <c:y val="0.31844195114242863"/>
          <c:w val="0.49753869419625635"/>
          <c:h val="0.4205306273274074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1</a:t>
            </a:fld>
            <a:endParaRPr kumimoji="1" lang="ja-JP" altLang="en-US"/>
          </a:p>
        </p:txBody>
      </p:sp>
    </p:spTree>
    <p:extLst>
      <p:ext uri="{BB962C8B-B14F-4D97-AF65-F5344CB8AC3E}">
        <p14:creationId xmlns:p14="http://schemas.microsoft.com/office/powerpoint/2010/main" val="89148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まず初めに、皆さんは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2</a:t>
            </a:fld>
            <a:endParaRPr kumimoji="1" lang="ja-JP" altLang="en-US"/>
          </a:p>
        </p:txBody>
      </p:sp>
    </p:spTree>
    <p:extLst>
      <p:ext uri="{BB962C8B-B14F-4D97-AF65-F5344CB8AC3E}">
        <p14:creationId xmlns:p14="http://schemas.microsoft.com/office/powerpoint/2010/main" val="287575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今、企業では面接の際に　を採用しています。</a:t>
            </a:r>
            <a:endParaRPr kumimoji="1" lang="en-US" altLang="ja-JP" dirty="0"/>
          </a:p>
          <a:p>
            <a:r>
              <a:rPr kumimoji="1" lang="en-US" altLang="ja-JP" dirty="0"/>
              <a:t>STAR</a:t>
            </a:r>
            <a:r>
              <a:rPr kumimoji="1" lang="ja-JP" altLang="en-US" dirty="0"/>
              <a:t>手法とは、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3</a:t>
            </a:fld>
            <a:endParaRPr kumimoji="1" lang="ja-JP" altLang="en-US"/>
          </a:p>
        </p:txBody>
      </p:sp>
    </p:spTree>
    <p:extLst>
      <p:ext uri="{BB962C8B-B14F-4D97-AF65-F5344CB8AC3E}">
        <p14:creationId xmlns:p14="http://schemas.microsoft.com/office/powerpoint/2010/main" val="18452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人は、過去にある状況下で引き起こした行動を、将来同じ状況下になった時も引き起こすと言われている。</a:t>
            </a:r>
            <a:endParaRPr kumimoji="1" lang="en-US" altLang="ja-JP" dirty="0"/>
          </a:p>
          <a:p>
            <a:pPr lvl="0"/>
            <a:r>
              <a:rPr kumimoji="1" lang="ja-JP" altLang="en-US" dirty="0"/>
              <a:t>そのため、その人の過去に起こした行動パターンがわかる近い将来の行動パターンが予測できる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そこで、自分のことを過去の行動や性格などから分析できるアプリを作りたいと考え、アプリの需要市場調査を行った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5</a:t>
            </a:fld>
            <a:endParaRPr kumimoji="1" lang="ja-JP" altLang="en-US"/>
          </a:p>
        </p:txBody>
      </p:sp>
    </p:spTree>
    <p:extLst>
      <p:ext uri="{BB962C8B-B14F-4D97-AF65-F5344CB8AC3E}">
        <p14:creationId xmlns:p14="http://schemas.microsoft.com/office/powerpoint/2010/main" val="223242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大学生中心に</a:t>
            </a:r>
            <a:r>
              <a:rPr kumimoji="1" lang="en-US" altLang="ja-JP" dirty="0"/>
              <a:t>129</a:t>
            </a:r>
            <a:r>
              <a:rPr kumimoji="1" lang="ja-JP" altLang="en-US" dirty="0"/>
              <a:t>人にアンケートをとった結果、このような結果になった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6</a:t>
            </a:fld>
            <a:endParaRPr kumimoji="1" lang="ja-JP" altLang="en-US"/>
          </a:p>
        </p:txBody>
      </p:sp>
    </p:spTree>
    <p:extLst>
      <p:ext uri="{BB962C8B-B14F-4D97-AF65-F5344CB8AC3E}">
        <p14:creationId xmlns:p14="http://schemas.microsoft.com/office/powerpoint/2010/main" val="15994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この結果から、どの項目においても</a:t>
            </a:r>
            <a:endParaRPr kumimoji="1" lang="en-US" altLang="ja-JP" dirty="0"/>
          </a:p>
          <a:p>
            <a:r>
              <a:rPr kumimoji="1" lang="ja-JP" altLang="en-US" dirty="0"/>
              <a:t>やはり、自分のことを理解していない人が多いことと、このアプリの需要はあるということが分かったので、</a:t>
            </a:r>
            <a:r>
              <a:rPr kumimoji="1" lang="en-US" altLang="ja-JP" dirty="0"/>
              <a:t>FUTURE</a:t>
            </a:r>
            <a:r>
              <a:rPr kumimoji="1" lang="ja-JP" altLang="en-US" dirty="0"/>
              <a:t>というアプリを作成した</a:t>
            </a:r>
            <a:endParaRPr kumimoji="1" lang="en-US" altLang="ja-JP"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8</a:t>
            </a:fld>
            <a:endParaRPr kumimoji="1" lang="ja-JP" altLang="en-US"/>
          </a:p>
        </p:txBody>
      </p:sp>
    </p:spTree>
    <p:extLst>
      <p:ext uri="{BB962C8B-B14F-4D97-AF65-F5344CB8AC3E}">
        <p14:creationId xmlns:p14="http://schemas.microsoft.com/office/powerpoint/2010/main" val="134746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927645" y="3951574"/>
            <a:ext cx="7532683"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9009631" y="1509074"/>
            <a:ext cx="2842441" cy="5220186"/>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927645" y="1500537"/>
            <a:ext cx="7532683"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1099582" y="4571652"/>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958575" y="1604147"/>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019695" y="4063203"/>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119315" y="3021435"/>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5"/>
          <a:stretch>
            <a:fillRect/>
          </a:stretch>
        </p:blipFill>
        <p:spPr>
          <a:xfrm>
            <a:off x="2515496" y="1791765"/>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6"/>
          <a:stretch>
            <a:fillRect/>
          </a:stretch>
        </p:blipFill>
        <p:spPr>
          <a:xfrm>
            <a:off x="4804037" y="4556177"/>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7"/>
          <a:stretch>
            <a:fillRect/>
          </a:stretch>
        </p:blipFill>
        <p:spPr>
          <a:xfrm>
            <a:off x="2721545" y="4499973"/>
            <a:ext cx="1926583" cy="1926583"/>
          </a:xfrm>
          <a:prstGeom prst="rect">
            <a:avLst/>
          </a:prstGeom>
        </p:spPr>
      </p:pic>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8"/>
          <a:stretch>
            <a:fillRect/>
          </a:stretch>
        </p:blipFill>
        <p:spPr>
          <a:xfrm>
            <a:off x="4013393" y="1882058"/>
            <a:ext cx="1551586" cy="1049084"/>
          </a:xfrm>
          <a:prstGeom prst="rect">
            <a:avLst/>
          </a:prstGeom>
        </p:spPr>
      </p:pic>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B54A8-357D-4100-BDEC-416EEE4AD5E5}"/>
              </a:ext>
            </a:extLst>
          </p:cNvPr>
          <p:cNvSpPr>
            <a:spLocks noGrp="1"/>
          </p:cNvSpPr>
          <p:nvPr>
            <p:ph type="title"/>
          </p:nvPr>
        </p:nvSpPr>
        <p:spPr>
          <a:xfrm>
            <a:off x="1250679" y="2387601"/>
            <a:ext cx="10178322" cy="3220720"/>
          </a:xfrm>
        </p:spPr>
        <p:txBody>
          <a:bodyPr>
            <a:normAutofit/>
          </a:bodyPr>
          <a:lstStyle/>
          <a:p>
            <a:r>
              <a:rPr lang="ja-JP" altLang="en-US" sz="5400" dirty="0"/>
              <a:t>毎日の少しの時間で分析できるのは、時間のない大学生や就活生にとって魅力的かつ効率的</a:t>
            </a:r>
            <a:br>
              <a:rPr lang="en-US" altLang="ja-JP" sz="5400" dirty="0"/>
            </a:br>
            <a:endParaRPr kumimoji="1" lang="ja-JP" altLang="en-US" dirty="0"/>
          </a:p>
        </p:txBody>
      </p:sp>
    </p:spTree>
    <p:extLst>
      <p:ext uri="{BB962C8B-B14F-4D97-AF65-F5344CB8AC3E}">
        <p14:creationId xmlns:p14="http://schemas.microsoft.com/office/powerpoint/2010/main" val="4429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solidFill>
                  <a:schemeClr val="tx1"/>
                </a:solidFill>
              </a:rPr>
              <a:t>STAR</a:t>
            </a:r>
            <a:r>
              <a:rPr kumimoji="1" lang="ja-JP" altLang="en-US" sz="3200" dirty="0">
                <a:solidFill>
                  <a:schemeClr val="tx1"/>
                </a:solidFill>
              </a:rPr>
              <a:t>（</a:t>
            </a:r>
            <a:r>
              <a:rPr kumimoji="1" lang="en-US" altLang="ja-JP" sz="3200" dirty="0">
                <a:solidFill>
                  <a:schemeClr val="tx1"/>
                </a:solidFill>
              </a:rPr>
              <a:t>Situation Theme Action Result</a:t>
            </a:r>
            <a:r>
              <a:rPr kumimoji="1" lang="ja-JP" altLang="en-US" sz="3200" dirty="0">
                <a:solidFill>
                  <a:schemeClr val="tx1"/>
                </a:solidFill>
              </a:rPr>
              <a:t>）とは</a:t>
            </a:r>
            <a:endParaRPr kumimoji="1" lang="en-US" altLang="ja-JP" sz="3200" dirty="0">
              <a:solidFill>
                <a:schemeClr val="tx1"/>
              </a:solidFill>
            </a:endParaRPr>
          </a:p>
          <a:p>
            <a:endParaRPr kumimoji="1" lang="en-US" altLang="ja-JP" sz="11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(S)</a:t>
            </a:r>
            <a:r>
              <a:rPr lang="ja-JP" altLang="en-US" sz="2800" dirty="0">
                <a:solidFill>
                  <a:schemeClr val="tx1"/>
                </a:solidFill>
              </a:rPr>
              <a:t>過去のどういう状況下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(T)</a:t>
            </a:r>
            <a:r>
              <a:rPr lang="ja-JP" altLang="en-US" sz="2800" dirty="0">
                <a:solidFill>
                  <a:schemeClr val="tx1"/>
                </a:solidFill>
              </a:rPr>
              <a:t>どんな行動テーマを見つけたか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(A)</a:t>
            </a:r>
            <a:r>
              <a:rPr lang="ja-JP" altLang="en-US" sz="2800" dirty="0">
                <a:solidFill>
                  <a:schemeClr val="tx1"/>
                </a:solidFill>
              </a:rPr>
              <a:t>具体的にどう行動したか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(R)</a:t>
            </a:r>
            <a:r>
              <a:rPr lang="ja-JP" altLang="en-US" sz="2800" dirty="0">
                <a:solidFill>
                  <a:schemeClr val="tx1"/>
                </a:solidFill>
              </a:rPr>
              <a:t>どのような結果になったか</a:t>
            </a:r>
            <a:endParaRPr lang="en-US" altLang="ja-JP" sz="2800" dirty="0">
              <a:solidFill>
                <a:schemeClr val="tx1"/>
              </a:solidFill>
            </a:endParaRPr>
          </a:p>
          <a:p>
            <a:pPr marL="0" indent="0">
              <a:buNone/>
            </a:pPr>
            <a:r>
              <a:rPr lang="ja-JP" altLang="en-US" sz="2800" dirty="0">
                <a:solidFill>
                  <a:schemeClr val="tx1"/>
                </a:solidFill>
              </a:rPr>
              <a:t>　の情報をもとに将来の行動を予測する方法</a:t>
            </a:r>
            <a:endParaRPr lang="en-US" altLang="ja-JP" sz="2800" dirty="0">
              <a:solidFill>
                <a:schemeClr val="tx1"/>
              </a:solidFill>
            </a:endParaRPr>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275195" y="2281858"/>
            <a:ext cx="10178322" cy="2294283"/>
          </a:xfrm>
        </p:spPr>
        <p:txBody>
          <a:bodyPr>
            <a:normAutofit/>
          </a:bodyPr>
          <a:lstStyle/>
          <a:p>
            <a:r>
              <a:rPr kumimoji="1" lang="ja-JP" altLang="en-US" dirty="0"/>
              <a:t>過去に自分がどのような行動を起こしたのか把握することが</a:t>
            </a:r>
            <a:br>
              <a:rPr kumimoji="1" lang="en-US" altLang="ja-JP" dirty="0"/>
            </a:br>
            <a:r>
              <a:rPr kumimoji="1" lang="ja-JP" altLang="en-US" dirty="0"/>
              <a:t>重要！！</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1703381618"/>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2473663493"/>
              </p:ext>
            </p:extLst>
          </p:nvPr>
        </p:nvGraphicFramePr>
        <p:xfrm>
          <a:off x="7256846" y="2810824"/>
          <a:ext cx="3664323" cy="22660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2981775586"/>
              </p:ext>
            </p:extLst>
          </p:nvPr>
        </p:nvGraphicFramePr>
        <p:xfrm>
          <a:off x="7256846" y="4753238"/>
          <a:ext cx="3752652" cy="2247900"/>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773688314"/>
              </p:ext>
            </p:extLst>
          </p:nvPr>
        </p:nvGraphicFramePr>
        <p:xfrm>
          <a:off x="5825397" y="1090090"/>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935229984"/>
              </p:ext>
            </p:extLst>
          </p:nvPr>
        </p:nvGraphicFramePr>
        <p:xfrm>
          <a:off x="5955390" y="3664382"/>
          <a:ext cx="5891170"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solidFill>
                  <a:schemeClr val="tx1"/>
                </a:solidFill>
              </a:rPr>
              <a:t>毎日質問に答えるだけで、質問の</a:t>
            </a:r>
            <a:r>
              <a:rPr lang="ja-JP" altLang="en-US" sz="2800" dirty="0">
                <a:solidFill>
                  <a:schemeClr val="tx1"/>
                </a:solidFill>
              </a:rPr>
              <a:t>回答を集計し数値化してグラフにするツール。</a:t>
            </a:r>
            <a:endParaRPr kumimoji="1" lang="en-US" altLang="ja-JP" sz="2800" dirty="0">
              <a:solidFill>
                <a:schemeClr val="tx1"/>
              </a:solidFill>
            </a:endParaRPr>
          </a:p>
          <a:p>
            <a:pPr marL="0" indent="0">
              <a:buNone/>
            </a:pPr>
            <a:r>
              <a:rPr lang="ja-JP" altLang="en-US" sz="2800" dirty="0">
                <a:solidFill>
                  <a:schemeClr val="tx1"/>
                </a:solidFill>
              </a:rPr>
              <a:t>　→　</a:t>
            </a:r>
            <a:r>
              <a:rPr kumimoji="1" lang="ja-JP" altLang="en-US" sz="2800" dirty="0">
                <a:solidFill>
                  <a:schemeClr val="tx1"/>
                </a:solidFill>
              </a:rPr>
              <a:t>グラフにより可視化することによって、自分の強みや弱</a:t>
            </a:r>
            <a:endParaRPr kumimoji="1" lang="en-US" altLang="ja-JP" sz="2800" dirty="0">
              <a:solidFill>
                <a:schemeClr val="tx1"/>
              </a:solidFill>
            </a:endParaRPr>
          </a:p>
          <a:p>
            <a:pPr marL="0" indent="0">
              <a:buNone/>
            </a:pPr>
            <a:r>
              <a:rPr lang="ja-JP" altLang="en-US" sz="2800" dirty="0">
                <a:solidFill>
                  <a:schemeClr val="tx1"/>
                </a:solidFill>
              </a:rPr>
              <a:t>　　　</a:t>
            </a:r>
            <a:r>
              <a:rPr kumimoji="1" lang="ja-JP" altLang="en-US" sz="2800" dirty="0">
                <a:solidFill>
                  <a:schemeClr val="tx1"/>
                </a:solidFill>
              </a:rPr>
              <a:t>みを簡単に把握することができる。</a:t>
            </a:r>
            <a:endParaRPr lang="en-US" altLang="ja-JP" sz="2800"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r>
              <a:rPr lang="ja-JP" altLang="en-US" sz="2800" dirty="0">
                <a:solidFill>
                  <a:schemeClr val="tx1"/>
                </a:solidFill>
              </a:rPr>
              <a:t>自分の行動を記録することにより自分自身を分析する。</a:t>
            </a:r>
            <a:endParaRPr lang="en-US" altLang="ja-JP" sz="2800" dirty="0">
              <a:solidFill>
                <a:schemeClr val="tx1"/>
              </a:solidFill>
            </a:endParaRPr>
          </a:p>
          <a:p>
            <a:pPr marL="0" indent="0">
              <a:buNone/>
            </a:pPr>
            <a:r>
              <a:rPr lang="ja-JP" altLang="en-US" sz="2800" dirty="0">
                <a:solidFill>
                  <a:schemeClr val="tx1"/>
                </a:solidFill>
              </a:rPr>
              <a:t>　</a:t>
            </a:r>
            <a:endParaRPr lang="en-US" altLang="ja-JP" sz="2800" dirty="0">
              <a:solidFill>
                <a:schemeClr val="tx1"/>
              </a:solidFill>
            </a:endParaRPr>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1313</TotalTime>
  <Words>394</Words>
  <Application>Microsoft Office PowerPoint</Application>
  <PresentationFormat>ワイド画面</PresentationFormat>
  <Paragraphs>66</Paragraphs>
  <Slides>11</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過去に自分がどのような行動を起こしたのか把握することが 重要！！</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Funabiki Keisuke</cp:lastModifiedBy>
  <cp:revision>79</cp:revision>
  <dcterms:created xsi:type="dcterms:W3CDTF">2019-08-14T14:40:01Z</dcterms:created>
  <dcterms:modified xsi:type="dcterms:W3CDTF">2019-08-21T04:19:14Z</dcterms:modified>
</cp:coreProperties>
</file>