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83B126-E0D5-4802-ACF3-6D040FA89E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first practice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10369F-EE66-48DA-94F8-A6E98809B78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3/28/22 12:27:58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ypes of Encounters by the NYPD" id="2" name="slide2">
            <a:extLst>
              <a:ext uri="{FF2B5EF4-FFF2-40B4-BE49-F238E27FC236}">
                <a16:creationId xmlns:a16="http://schemas.microsoft.com/office/drawing/2014/main" id="{E70C0C66-AEAF-47F0-972D-73060D0D1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974"/>
            <a:ext cx="12192000" cy="246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fferent types of the Basis of Encounter in Percentage" id="3" name="slide3">
            <a:extLst>
              <a:ext uri="{FF2B5EF4-FFF2-40B4-BE49-F238E27FC236}">
                <a16:creationId xmlns:a16="http://schemas.microsoft.com/office/drawing/2014/main" id="{2C9C3C24-3596-4CB2-96AB-0B5A1995B1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12" y="0"/>
            <a:ext cx="8825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of Indidents" id="4" name="slide4">
            <a:extLst>
              <a:ext uri="{FF2B5EF4-FFF2-40B4-BE49-F238E27FC236}">
                <a16:creationId xmlns:a16="http://schemas.microsoft.com/office/drawing/2014/main" id="{AE62C987-D182-4B9F-B7BC-E73A527223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35" y="0"/>
            <a:ext cx="9853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 for Force type" id="5" name="slide5">
            <a:extLst>
              <a:ext uri="{FF2B5EF4-FFF2-40B4-BE49-F238E27FC236}">
                <a16:creationId xmlns:a16="http://schemas.microsoft.com/office/drawing/2014/main" id="{5215D286-E9B5-4035-9F73-FECA42E209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262" y="0"/>
            <a:ext cx="342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ve Analytics" id="6" name="slide6">
            <a:extLst>
              <a:ext uri="{FF2B5EF4-FFF2-40B4-BE49-F238E27FC236}">
                <a16:creationId xmlns:a16="http://schemas.microsoft.com/office/drawing/2014/main" id="{FA32EB5B-DB6B-416B-A8F2-31EB773435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27" y="0"/>
            <a:ext cx="7946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2022-03-28T16:27:58Z</dcterms:created>
  <dcterms:modified xsi:type="dcterms:W3CDTF">2022-03-28T16:27:58Z</dcterms:modified>
</cp:coreProperties>
</file>