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9" r:id="rId4"/>
    <p:sldId id="260" r:id="rId5"/>
    <p:sldId id="258" r:id="rId6"/>
    <p:sldId id="265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9"/>
    <p:restoredTop sz="94677"/>
  </p:normalViewPr>
  <p:slideViewPr>
    <p:cSldViewPr snapToGrid="0" snapToObjects="1">
      <p:cViewPr>
        <p:scale>
          <a:sx n="138" d="100"/>
          <a:sy n="138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BA2A0-A0A9-A24B-B322-BF39CF3B29BB}" type="datetimeFigureOut">
              <a:rPr lang="en-KR" smtClean="0"/>
              <a:t>2021/12/11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A9299-1568-864D-BCC7-394007C1924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4206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BEDC-214D-6E46-ADB7-953663EE9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56811-B26D-6049-8C94-C5DF6A663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30709-20B6-0544-8C8D-31A26F6D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B799-21B6-D44E-94B7-11807EAD33B4}" type="datetimeFigureOut">
              <a:rPr lang="en-KR" smtClean="0"/>
              <a:t>2021/12/11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867C1-F7DD-F14C-8645-86C9C648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3E72-9FEC-9540-9536-A5E0A913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8A0-71A3-554B-A87A-8AA74E3D1F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739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2395-3DB2-CD42-8B29-7F2277A5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62366-C5FE-C14A-A965-57D9BE164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0FB12-2F97-8E44-A074-EDF11998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B799-21B6-D44E-94B7-11807EAD33B4}" type="datetimeFigureOut">
              <a:rPr lang="en-KR" smtClean="0"/>
              <a:t>2021/12/11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C62F0-A4F1-9D4A-B82F-B4FECF9F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539DA-9EAE-7D45-A423-D619E532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8A0-71A3-554B-A87A-8AA74E3D1F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4593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A9DD5-1062-F246-AEF8-E2762609F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E7FC8-5E90-F74E-8BAF-0E305BD6C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15B6-E0FE-224E-9F78-9F3AF657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B799-21B6-D44E-94B7-11807EAD33B4}" type="datetimeFigureOut">
              <a:rPr lang="en-KR" smtClean="0"/>
              <a:t>2021/12/11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9A37A-C435-B94A-BFBE-DEDA93D0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7FEF9-75AC-1643-A44A-24D44341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8A0-71A3-554B-A87A-8AA74E3D1F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326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71FB-1F56-9949-97DE-DB2C55DA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AB3D-67F0-124A-99A0-390CF978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15022-06B5-104D-B8C6-171E1792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B799-21B6-D44E-94B7-11807EAD33B4}" type="datetimeFigureOut">
              <a:rPr lang="en-KR" smtClean="0"/>
              <a:t>2021/12/11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B353A-1C05-8043-9755-41D6A094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73395-AADE-A042-A923-3825A991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8A0-71A3-554B-A87A-8AA74E3D1F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6405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FB19-93FD-F84C-AFEB-7344E170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FC0AF-786F-BD42-BE5F-5EB35614A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7325D-D964-8E4D-96AC-EC687160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B799-21B6-D44E-94B7-11807EAD33B4}" type="datetimeFigureOut">
              <a:rPr lang="en-KR" smtClean="0"/>
              <a:t>2021/12/11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081F2-34D0-4343-A390-B5A22F94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EE218-F065-0A4D-8927-34570B87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8A0-71A3-554B-A87A-8AA74E3D1F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7522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27AC-BBEC-8144-A446-FBCA1286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7940-E024-F04E-B901-F43843650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DD20C-A93C-454F-A133-F55C38EAD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8ED25-3743-3A4B-B0AA-41CA15EC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B799-21B6-D44E-94B7-11807EAD33B4}" type="datetimeFigureOut">
              <a:rPr lang="en-KR" smtClean="0"/>
              <a:t>2021/12/11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E6185-6688-FC4A-9CCD-8873A6EB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72A3E-C2DA-6F46-80CD-47B6BA62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8A0-71A3-554B-A87A-8AA74E3D1F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69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1C3C-944D-8449-A1D9-08C4457A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19AD4-C38A-2F45-826E-E8637BECB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8240A-EB9A-0E4A-9C47-643F2ED13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F5C01-9062-EE45-B2AA-BF5C5F90C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47C29-1899-1E41-A751-B53D6BEA0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6784C-3449-1843-A8D3-D4036F49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B799-21B6-D44E-94B7-11807EAD33B4}" type="datetimeFigureOut">
              <a:rPr lang="en-KR" smtClean="0"/>
              <a:t>2021/12/11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C9003-88A7-C245-BDDD-61309C2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5482A-7237-394A-A108-8FAFE2F5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8A0-71A3-554B-A87A-8AA74E3D1F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4796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2A44-1E50-D34C-B305-74C84ACC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BB7C3-EBD1-9D4E-A62E-107241D9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B799-21B6-D44E-94B7-11807EAD33B4}" type="datetimeFigureOut">
              <a:rPr lang="en-KR" smtClean="0"/>
              <a:t>2021/12/11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0ECD0-422E-4F4A-9387-019DC200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D6E4F-F1F1-8B48-ABC5-0E88ED6F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8A0-71A3-554B-A87A-8AA74E3D1F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7104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8F6CB-094A-9F48-A6A2-7AD47669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B799-21B6-D44E-94B7-11807EAD33B4}" type="datetimeFigureOut">
              <a:rPr lang="en-KR" smtClean="0"/>
              <a:t>2021/12/11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C880C-3B53-7F49-BF9E-AF13D2ED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7F8BB-D083-1F45-A2F7-15C536E6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8A0-71A3-554B-A87A-8AA74E3D1F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9716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DAB7-9786-7F46-8A7B-E622A6F9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5B52-0CE2-BA4F-9714-DCB47C6DD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0CA66-5804-3C47-BFF6-EA751644E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636B0-5D82-BD44-9751-B2E6D763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B799-21B6-D44E-94B7-11807EAD33B4}" type="datetimeFigureOut">
              <a:rPr lang="en-KR" smtClean="0"/>
              <a:t>2021/12/11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25881-C75E-4549-81FB-D53C2F89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1706-319A-6449-9EAE-9D47957D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8A0-71A3-554B-A87A-8AA74E3D1F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533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9679-D375-6F45-9B0D-2D773BA6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CEEEE1-7447-744D-AEA3-1E5A0901E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05C78-A910-724D-8CB9-71AA60953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1ED40-0494-7D4E-8A05-52634A04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B799-21B6-D44E-94B7-11807EAD33B4}" type="datetimeFigureOut">
              <a:rPr lang="en-KR" smtClean="0"/>
              <a:t>2021/12/11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5517C-F5B2-A34D-98BD-613651C2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8B75B-42EF-1845-A93E-4DF9D4A3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8A0-71A3-554B-A87A-8AA74E3D1F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2349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31666-BD0A-7746-B50C-C4C83556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ED7EB-EC37-8748-8848-E9B34DEEA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79201-B290-5245-B97F-024222318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8B799-21B6-D44E-94B7-11807EAD33B4}" type="datetimeFigureOut">
              <a:rPr lang="en-KR" smtClean="0"/>
              <a:t>2021/12/11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E1469-B5A3-2643-AB56-58D97E546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0EC0F-52B2-3A41-9306-AA7F14F87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B8A0-71A3-554B-A87A-8AA74E3D1F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7489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4B185607-31CA-BC46-8CA8-0BB52912A198}"/>
              </a:ext>
            </a:extLst>
          </p:cNvPr>
          <p:cNvSpPr/>
          <p:nvPr/>
        </p:nvSpPr>
        <p:spPr>
          <a:xfrm>
            <a:off x="5094890" y="1498680"/>
            <a:ext cx="2002221" cy="9984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command line</a:t>
            </a:r>
            <a:endParaRPr lang="en-KR" dirty="0"/>
          </a:p>
        </p:txBody>
      </p:sp>
      <p:sp>
        <p:nvSpPr>
          <p:cNvPr id="5" name="Decision 4">
            <a:extLst>
              <a:ext uri="{FF2B5EF4-FFF2-40B4-BE49-F238E27FC236}">
                <a16:creationId xmlns:a16="http://schemas.microsoft.com/office/drawing/2014/main" id="{0F240FB2-A3A2-C74B-A506-564F0E406D42}"/>
              </a:ext>
            </a:extLst>
          </p:cNvPr>
          <p:cNvSpPr/>
          <p:nvPr/>
        </p:nvSpPr>
        <p:spPr>
          <a:xfrm>
            <a:off x="5094889" y="3101507"/>
            <a:ext cx="2002221" cy="1403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EOF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CE4800-70A7-DA4A-806D-8174721CE9EA}"/>
              </a:ext>
            </a:extLst>
          </p:cNvPr>
          <p:cNvSpPr/>
          <p:nvPr/>
        </p:nvSpPr>
        <p:spPr>
          <a:xfrm>
            <a:off x="5094889" y="5108983"/>
            <a:ext cx="2002221" cy="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Exit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336216-7243-5445-920C-CCDC9F79C59D}"/>
              </a:ext>
            </a:extLst>
          </p:cNvPr>
          <p:cNvCxnSpPr>
            <a:cxnSpLocks/>
          </p:cNvCxnSpPr>
          <p:nvPr/>
        </p:nvCxnSpPr>
        <p:spPr>
          <a:xfrm flipH="1">
            <a:off x="6095998" y="4504639"/>
            <a:ext cx="1" cy="60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ABAE82-E3C0-664E-96EE-C47F2B2358DC}"/>
              </a:ext>
            </a:extLst>
          </p:cNvPr>
          <p:cNvCxnSpPr/>
          <p:nvPr/>
        </p:nvCxnSpPr>
        <p:spPr>
          <a:xfrm flipH="1">
            <a:off x="6096000" y="2497163"/>
            <a:ext cx="1" cy="60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661699-5946-BC4C-87BF-941290649503}"/>
              </a:ext>
            </a:extLst>
          </p:cNvPr>
          <p:cNvSpPr txBox="1"/>
          <p:nvPr/>
        </p:nvSpPr>
        <p:spPr>
          <a:xfrm>
            <a:off x="6095998" y="4571486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AC90B-5BF4-934C-9D79-08E188FE98DC}"/>
              </a:ext>
            </a:extLst>
          </p:cNvPr>
          <p:cNvSpPr txBox="1"/>
          <p:nvPr/>
        </p:nvSpPr>
        <p:spPr>
          <a:xfrm>
            <a:off x="5464058" y="530754"/>
            <a:ext cx="126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Trace00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BD4864-6207-1547-845D-51FCFD45EFC4}"/>
              </a:ext>
            </a:extLst>
          </p:cNvPr>
          <p:cNvCxnSpPr/>
          <p:nvPr/>
        </p:nvCxnSpPr>
        <p:spPr>
          <a:xfrm flipH="1">
            <a:off x="6095994" y="894336"/>
            <a:ext cx="1" cy="60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51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1EF2AB-457A-2D45-A6E5-46CB7BD63E33}"/>
              </a:ext>
            </a:extLst>
          </p:cNvPr>
          <p:cNvSpPr/>
          <p:nvPr/>
        </p:nvSpPr>
        <p:spPr>
          <a:xfrm>
            <a:off x="1161484" y="938986"/>
            <a:ext cx="3391370" cy="399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8B5959-3F67-AE4D-B046-522695C674DF}"/>
              </a:ext>
            </a:extLst>
          </p:cNvPr>
          <p:cNvSpPr/>
          <p:nvPr/>
        </p:nvSpPr>
        <p:spPr>
          <a:xfrm>
            <a:off x="7716784" y="938986"/>
            <a:ext cx="3391370" cy="399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6629C-EC97-5744-934F-FD03DD87F0FD}"/>
              </a:ext>
            </a:extLst>
          </p:cNvPr>
          <p:cNvSpPr/>
          <p:nvPr/>
        </p:nvSpPr>
        <p:spPr>
          <a:xfrm>
            <a:off x="2041995" y="5351534"/>
            <a:ext cx="1623467" cy="681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Parent process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21FA99-1834-8F4C-9E87-357836314CFB}"/>
              </a:ext>
            </a:extLst>
          </p:cNvPr>
          <p:cNvSpPr/>
          <p:nvPr/>
        </p:nvSpPr>
        <p:spPr>
          <a:xfrm>
            <a:off x="7975658" y="5351534"/>
            <a:ext cx="2873615" cy="69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Child(foreground) process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38361E-6F9A-7841-AC69-5A17C766C860}"/>
              </a:ext>
            </a:extLst>
          </p:cNvPr>
          <p:cNvSpPr/>
          <p:nvPr/>
        </p:nvSpPr>
        <p:spPr>
          <a:xfrm>
            <a:off x="8747974" y="1392243"/>
            <a:ext cx="1328986" cy="47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./</a:t>
            </a:r>
            <a:r>
              <a:rPr lang="en-US" dirty="0" err="1"/>
              <a:t>myints</a:t>
            </a:r>
            <a:endParaRPr lang="en-K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353D26-F0C8-C94F-A3A0-26461F220A26}"/>
              </a:ext>
            </a:extLst>
          </p:cNvPr>
          <p:cNvSpPr/>
          <p:nvPr/>
        </p:nvSpPr>
        <p:spPr>
          <a:xfrm>
            <a:off x="8458711" y="2442717"/>
            <a:ext cx="1924827" cy="77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sigint_handler</a:t>
            </a:r>
            <a:r>
              <a:rPr lang="en-US" dirty="0"/>
              <a:t>()</a:t>
            </a:r>
            <a:endParaRPr lang="en-KR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FAD8E-86A4-6C47-9F71-4D30B732368C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9412467" y="1865506"/>
            <a:ext cx="8658" cy="57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009A30A-4F4D-F742-9CB2-664144B1CE46}"/>
              </a:ext>
            </a:extLst>
          </p:cNvPr>
          <p:cNvSpPr/>
          <p:nvPr/>
        </p:nvSpPr>
        <p:spPr>
          <a:xfrm>
            <a:off x="8458710" y="3793492"/>
            <a:ext cx="1924827" cy="77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 child process</a:t>
            </a:r>
            <a:endParaRPr lang="en-K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98CA58-8BBB-4F49-AC77-FC32EB78BB7E}"/>
              </a:ext>
            </a:extLst>
          </p:cNvPr>
          <p:cNvSpPr/>
          <p:nvPr/>
        </p:nvSpPr>
        <p:spPr>
          <a:xfrm>
            <a:off x="1891314" y="3216280"/>
            <a:ext cx="1924827" cy="77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sigchld_handler</a:t>
            </a:r>
            <a:r>
              <a:rPr lang="en-US" dirty="0"/>
              <a:t>()</a:t>
            </a:r>
            <a:endParaRPr lang="en-KR" dirty="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204BECE-1F53-6C41-8BE8-64B4F3B1C19A}"/>
              </a:ext>
            </a:extLst>
          </p:cNvPr>
          <p:cNvCxnSpPr>
            <a:cxnSpLocks/>
            <a:stCxn id="42" idx="2"/>
            <a:endCxn id="47" idx="3"/>
          </p:cNvCxnSpPr>
          <p:nvPr/>
        </p:nvCxnSpPr>
        <p:spPr>
          <a:xfrm rot="5400000" flipH="1">
            <a:off x="6136636" y="1282568"/>
            <a:ext cx="963993" cy="5604983"/>
          </a:xfrm>
          <a:prstGeom prst="bentConnector4">
            <a:avLst>
              <a:gd name="adj1" fmla="val -23714"/>
              <a:gd name="adj2" fmla="val 58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E9C382-F8E0-C240-BD49-7BEE65A9F305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 flipH="1">
            <a:off x="9421124" y="3216280"/>
            <a:ext cx="1" cy="57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22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4B185607-31CA-BC46-8CA8-0BB52912A198}"/>
              </a:ext>
            </a:extLst>
          </p:cNvPr>
          <p:cNvSpPr/>
          <p:nvPr/>
        </p:nvSpPr>
        <p:spPr>
          <a:xfrm>
            <a:off x="5094900" y="985724"/>
            <a:ext cx="2002221" cy="79847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command line</a:t>
            </a:r>
            <a:endParaRPr lang="en-KR" dirty="0"/>
          </a:p>
        </p:txBody>
      </p:sp>
      <p:sp>
        <p:nvSpPr>
          <p:cNvPr id="5" name="Decision 4">
            <a:extLst>
              <a:ext uri="{FF2B5EF4-FFF2-40B4-BE49-F238E27FC236}">
                <a16:creationId xmlns:a16="http://schemas.microsoft.com/office/drawing/2014/main" id="{0F240FB2-A3A2-C74B-A506-564F0E406D42}"/>
              </a:ext>
            </a:extLst>
          </p:cNvPr>
          <p:cNvSpPr/>
          <p:nvPr/>
        </p:nvSpPr>
        <p:spPr>
          <a:xfrm>
            <a:off x="5122201" y="3390013"/>
            <a:ext cx="1924508" cy="11270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“quit”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ABAE82-E3C0-664E-96EE-C47F2B2358DC}"/>
              </a:ext>
            </a:extLst>
          </p:cNvPr>
          <p:cNvCxnSpPr>
            <a:cxnSpLocks/>
          </p:cNvCxnSpPr>
          <p:nvPr/>
        </p:nvCxnSpPr>
        <p:spPr>
          <a:xfrm flipH="1">
            <a:off x="6084455" y="1784195"/>
            <a:ext cx="1" cy="40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661699-5946-BC4C-87BF-941290649503}"/>
              </a:ext>
            </a:extLst>
          </p:cNvPr>
          <p:cNvSpPr txBox="1"/>
          <p:nvPr/>
        </p:nvSpPr>
        <p:spPr>
          <a:xfrm>
            <a:off x="6063329" y="4524987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AC90B-5BF4-934C-9D79-08E188FE98DC}"/>
              </a:ext>
            </a:extLst>
          </p:cNvPr>
          <p:cNvSpPr txBox="1"/>
          <p:nvPr/>
        </p:nvSpPr>
        <p:spPr>
          <a:xfrm>
            <a:off x="5464064" y="228511"/>
            <a:ext cx="126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Trace01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FB13A4-E8BE-A945-B90A-2A0BDB56E2B5}"/>
              </a:ext>
            </a:extLst>
          </p:cNvPr>
          <p:cNvCxnSpPr>
            <a:cxnSpLocks/>
          </p:cNvCxnSpPr>
          <p:nvPr/>
        </p:nvCxnSpPr>
        <p:spPr>
          <a:xfrm flipH="1">
            <a:off x="6084455" y="2989097"/>
            <a:ext cx="1" cy="40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081F6C-64F4-574F-8D02-9A9A3EF72ECD}"/>
              </a:ext>
            </a:extLst>
          </p:cNvPr>
          <p:cNvCxnSpPr>
            <a:cxnSpLocks/>
          </p:cNvCxnSpPr>
          <p:nvPr/>
        </p:nvCxnSpPr>
        <p:spPr>
          <a:xfrm flipH="1">
            <a:off x="6084455" y="569912"/>
            <a:ext cx="1" cy="40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91667F-DC53-EC49-80EE-0189C893836E}"/>
              </a:ext>
            </a:extLst>
          </p:cNvPr>
          <p:cNvCxnSpPr>
            <a:cxnSpLocks/>
          </p:cNvCxnSpPr>
          <p:nvPr/>
        </p:nvCxnSpPr>
        <p:spPr>
          <a:xfrm flipH="1">
            <a:off x="6084455" y="4514160"/>
            <a:ext cx="1" cy="40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9FD6022-0112-B046-BE98-80C2D9EE3C96}"/>
              </a:ext>
            </a:extLst>
          </p:cNvPr>
          <p:cNvSpPr/>
          <p:nvPr/>
        </p:nvSpPr>
        <p:spPr>
          <a:xfrm>
            <a:off x="5419962" y="4918004"/>
            <a:ext cx="1328986" cy="47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KR" dirty="0"/>
              <a:t>xit()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B65C7-5AE0-F04B-A251-D776E6EE55EB}"/>
              </a:ext>
            </a:extLst>
          </p:cNvPr>
          <p:cNvSpPr txBox="1"/>
          <p:nvPr/>
        </p:nvSpPr>
        <p:spPr>
          <a:xfrm>
            <a:off x="7007507" y="3584218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No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96D6F8-BF51-C849-ADBD-3B70B8320C09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7046709" y="3953550"/>
            <a:ext cx="4866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5CD1419-1CF2-984E-BC60-6E3A4A5EA529}"/>
              </a:ext>
            </a:extLst>
          </p:cNvPr>
          <p:cNvSpPr/>
          <p:nvPr/>
        </p:nvSpPr>
        <p:spPr>
          <a:xfrm>
            <a:off x="7533375" y="3717847"/>
            <a:ext cx="1195179" cy="47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KR" dirty="0"/>
              <a:t>eturn 0</a:t>
            </a:r>
          </a:p>
        </p:txBody>
      </p:sp>
      <p:sp>
        <p:nvSpPr>
          <p:cNvPr id="17" name="Decision 16">
            <a:extLst>
              <a:ext uri="{FF2B5EF4-FFF2-40B4-BE49-F238E27FC236}">
                <a16:creationId xmlns:a16="http://schemas.microsoft.com/office/drawing/2014/main" id="{0E33DDCB-8F2C-9E40-A294-BBB0A5E48272}"/>
              </a:ext>
            </a:extLst>
          </p:cNvPr>
          <p:cNvSpPr/>
          <p:nvPr/>
        </p:nvSpPr>
        <p:spPr>
          <a:xfrm>
            <a:off x="4966344" y="2188990"/>
            <a:ext cx="2236220" cy="80510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command</a:t>
            </a:r>
            <a:endParaRPr lang="en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C87952-C2B2-0D49-BF5D-9F5BD16278A2}"/>
              </a:ext>
            </a:extLst>
          </p:cNvPr>
          <p:cNvSpPr txBox="1"/>
          <p:nvPr/>
        </p:nvSpPr>
        <p:spPr>
          <a:xfrm>
            <a:off x="6084454" y="3007646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66628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4B185607-31CA-BC46-8CA8-0BB52912A198}"/>
              </a:ext>
            </a:extLst>
          </p:cNvPr>
          <p:cNvSpPr/>
          <p:nvPr/>
        </p:nvSpPr>
        <p:spPr>
          <a:xfrm>
            <a:off x="4019003" y="1077289"/>
            <a:ext cx="1633034" cy="7234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command line</a:t>
            </a:r>
            <a:endParaRPr lang="en-KR" dirty="0"/>
          </a:p>
        </p:txBody>
      </p:sp>
      <p:sp>
        <p:nvSpPr>
          <p:cNvPr id="5" name="Decision 4">
            <a:extLst>
              <a:ext uri="{FF2B5EF4-FFF2-40B4-BE49-F238E27FC236}">
                <a16:creationId xmlns:a16="http://schemas.microsoft.com/office/drawing/2014/main" id="{0F240FB2-A3A2-C74B-A506-564F0E406D42}"/>
              </a:ext>
            </a:extLst>
          </p:cNvPr>
          <p:cNvSpPr/>
          <p:nvPr/>
        </p:nvSpPr>
        <p:spPr>
          <a:xfrm>
            <a:off x="3728954" y="2248715"/>
            <a:ext cx="2236220" cy="80510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command</a:t>
            </a:r>
            <a:endParaRPr lang="en-K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ABAE82-E3C0-664E-96EE-C47F2B2358DC}"/>
              </a:ext>
            </a:extLst>
          </p:cNvPr>
          <p:cNvCxnSpPr>
            <a:cxnSpLocks/>
          </p:cNvCxnSpPr>
          <p:nvPr/>
        </p:nvCxnSpPr>
        <p:spPr>
          <a:xfrm flipH="1">
            <a:off x="4840718" y="1821525"/>
            <a:ext cx="1" cy="40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661699-5946-BC4C-87BF-941290649503}"/>
              </a:ext>
            </a:extLst>
          </p:cNvPr>
          <p:cNvSpPr txBox="1"/>
          <p:nvPr/>
        </p:nvSpPr>
        <p:spPr>
          <a:xfrm>
            <a:off x="3315088" y="2281933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AC90B-5BF4-934C-9D79-08E188FE98DC}"/>
              </a:ext>
            </a:extLst>
          </p:cNvPr>
          <p:cNvSpPr txBox="1"/>
          <p:nvPr/>
        </p:nvSpPr>
        <p:spPr>
          <a:xfrm>
            <a:off x="3963251" y="399023"/>
            <a:ext cx="174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Trace02, 03, 04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081F6C-64F4-574F-8D02-9A9A3EF72ECD}"/>
              </a:ext>
            </a:extLst>
          </p:cNvPr>
          <p:cNvCxnSpPr>
            <a:cxnSpLocks/>
          </p:cNvCxnSpPr>
          <p:nvPr/>
        </p:nvCxnSpPr>
        <p:spPr>
          <a:xfrm flipH="1">
            <a:off x="4835520" y="768355"/>
            <a:ext cx="1" cy="30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91667F-DC53-EC49-80EE-0189C893836E}"/>
              </a:ext>
            </a:extLst>
          </p:cNvPr>
          <p:cNvCxnSpPr>
            <a:cxnSpLocks/>
            <a:stCxn id="5" idx="1"/>
            <a:endCxn id="16" idx="3"/>
          </p:cNvCxnSpPr>
          <p:nvPr/>
        </p:nvCxnSpPr>
        <p:spPr>
          <a:xfrm flipH="1" flipV="1">
            <a:off x="3338784" y="2651266"/>
            <a:ext cx="390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9FD6022-0112-B046-BE98-80C2D9EE3C96}"/>
              </a:ext>
            </a:extLst>
          </p:cNvPr>
          <p:cNvSpPr/>
          <p:nvPr/>
        </p:nvSpPr>
        <p:spPr>
          <a:xfrm>
            <a:off x="2009798" y="2414634"/>
            <a:ext cx="1328986" cy="47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Execute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B65C7-5AE0-F04B-A251-D776E6EE55EB}"/>
              </a:ext>
            </a:extLst>
          </p:cNvPr>
          <p:cNvSpPr txBox="1"/>
          <p:nvPr/>
        </p:nvSpPr>
        <p:spPr>
          <a:xfrm>
            <a:off x="4854045" y="2999194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No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96D6F8-BF51-C849-ADBD-3B70B8320C09}"/>
              </a:ext>
            </a:extLst>
          </p:cNvPr>
          <p:cNvCxnSpPr>
            <a:cxnSpLocks/>
          </p:cNvCxnSpPr>
          <p:nvPr/>
        </p:nvCxnSpPr>
        <p:spPr>
          <a:xfrm>
            <a:off x="4854045" y="3060638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5CD1419-1CF2-984E-BC60-6E3A4A5EA529}"/>
              </a:ext>
            </a:extLst>
          </p:cNvPr>
          <p:cNvSpPr/>
          <p:nvPr/>
        </p:nvSpPr>
        <p:spPr>
          <a:xfrm>
            <a:off x="8377219" y="3429000"/>
            <a:ext cx="1788275" cy="47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usleep</a:t>
            </a:r>
            <a:r>
              <a:rPr lang="en-US" dirty="0"/>
              <a:t>(100000)</a:t>
            </a:r>
            <a:endParaRPr lang="en-KR" dirty="0"/>
          </a:p>
        </p:txBody>
      </p:sp>
      <p:sp>
        <p:nvSpPr>
          <p:cNvPr id="38" name="Decision 37">
            <a:extLst>
              <a:ext uri="{FF2B5EF4-FFF2-40B4-BE49-F238E27FC236}">
                <a16:creationId xmlns:a16="http://schemas.microsoft.com/office/drawing/2014/main" id="{3A77C80F-975C-BC4D-91F6-1C688832FB10}"/>
              </a:ext>
            </a:extLst>
          </p:cNvPr>
          <p:cNvSpPr/>
          <p:nvPr/>
        </p:nvSpPr>
        <p:spPr>
          <a:xfrm>
            <a:off x="6183031" y="3262151"/>
            <a:ext cx="1788277" cy="805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process</a:t>
            </a:r>
            <a:endParaRPr lang="en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1EEFFB-A54E-F646-BFA5-79796E63423B}"/>
              </a:ext>
            </a:extLst>
          </p:cNvPr>
          <p:cNvSpPr txBox="1"/>
          <p:nvPr/>
        </p:nvSpPr>
        <p:spPr>
          <a:xfrm>
            <a:off x="7066032" y="4073684"/>
            <a:ext cx="128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Yes(pid = 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9996E2-62C5-2246-B72C-35AB63DE5473}"/>
              </a:ext>
            </a:extLst>
          </p:cNvPr>
          <p:cNvSpPr txBox="1"/>
          <p:nvPr/>
        </p:nvSpPr>
        <p:spPr>
          <a:xfrm>
            <a:off x="7911504" y="3295371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No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A2A879-9524-FF4D-B04D-AE5E9B9A555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7077170" y="4067255"/>
            <a:ext cx="4177" cy="40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14B264-BA93-A74D-BBAF-AFB12AFE0ED1}"/>
              </a:ext>
            </a:extLst>
          </p:cNvPr>
          <p:cNvCxnSpPr>
            <a:cxnSpLocks/>
            <a:stCxn id="38" idx="3"/>
            <a:endCxn id="20" idx="1"/>
          </p:cNvCxnSpPr>
          <p:nvPr/>
        </p:nvCxnSpPr>
        <p:spPr>
          <a:xfrm>
            <a:off x="7971308" y="3664703"/>
            <a:ext cx="405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cision 59">
            <a:extLst>
              <a:ext uri="{FF2B5EF4-FFF2-40B4-BE49-F238E27FC236}">
                <a16:creationId xmlns:a16="http://schemas.microsoft.com/office/drawing/2014/main" id="{82B59D92-01C6-A043-B6FF-69B44A4BF063}"/>
              </a:ext>
            </a:extLst>
          </p:cNvPr>
          <p:cNvSpPr/>
          <p:nvPr/>
        </p:nvSpPr>
        <p:spPr>
          <a:xfrm>
            <a:off x="5829839" y="4476022"/>
            <a:ext cx="2489054" cy="805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KR" dirty="0"/>
              <a:t>xecve()&lt;0</a:t>
            </a:r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C2AFCF32-3602-9145-A30E-5D50D30B0610}"/>
              </a:ext>
            </a:extLst>
          </p:cNvPr>
          <p:cNvSpPr/>
          <p:nvPr/>
        </p:nvSpPr>
        <p:spPr>
          <a:xfrm>
            <a:off x="8625570" y="4516835"/>
            <a:ext cx="1633034" cy="7234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not found</a:t>
            </a:r>
            <a:endParaRPr lang="en-KR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53A7CC-5EBC-1441-BEEB-D524969F5B21}"/>
              </a:ext>
            </a:extLst>
          </p:cNvPr>
          <p:cNvCxnSpPr>
            <a:cxnSpLocks/>
            <a:stCxn id="60" idx="3"/>
            <a:endCxn id="61" idx="5"/>
          </p:cNvCxnSpPr>
          <p:nvPr/>
        </p:nvCxnSpPr>
        <p:spPr>
          <a:xfrm>
            <a:off x="8318893" y="4878574"/>
            <a:ext cx="397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9826634-8EFE-5944-87D7-455EFA3C8689}"/>
              </a:ext>
            </a:extLst>
          </p:cNvPr>
          <p:cNvSpPr txBox="1"/>
          <p:nvPr/>
        </p:nvSpPr>
        <p:spPr>
          <a:xfrm>
            <a:off x="8186967" y="4521948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Yes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FF952BE-E6D2-E146-98D2-55C8B9DEB4A0}"/>
              </a:ext>
            </a:extLst>
          </p:cNvPr>
          <p:cNvSpPr/>
          <p:nvPr/>
        </p:nvSpPr>
        <p:spPr>
          <a:xfrm>
            <a:off x="8844497" y="5748524"/>
            <a:ext cx="1195179" cy="47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Exit</a:t>
            </a:r>
            <a:endParaRPr lang="en-KR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72827A1-4793-B64E-80BE-4CD190272B5A}"/>
              </a:ext>
            </a:extLst>
          </p:cNvPr>
          <p:cNvCxnSpPr>
            <a:cxnSpLocks/>
            <a:stCxn id="61" idx="4"/>
            <a:endCxn id="66" idx="0"/>
          </p:cNvCxnSpPr>
          <p:nvPr/>
        </p:nvCxnSpPr>
        <p:spPr>
          <a:xfrm>
            <a:off x="9442087" y="5240312"/>
            <a:ext cx="0" cy="5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8B645-A282-AC4F-B8F8-797131ADEFC8}"/>
              </a:ext>
            </a:extLst>
          </p:cNvPr>
          <p:cNvSpPr/>
          <p:nvPr/>
        </p:nvSpPr>
        <p:spPr>
          <a:xfrm>
            <a:off x="4189552" y="3429970"/>
            <a:ext cx="1328986" cy="47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KR" dirty="0"/>
              <a:t>ork()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DFA991-237A-7B4B-9D0B-1E6C6C098DA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8538" y="3664704"/>
            <a:ext cx="664493" cy="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65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4B185607-31CA-BC46-8CA8-0BB52912A198}"/>
              </a:ext>
            </a:extLst>
          </p:cNvPr>
          <p:cNvSpPr/>
          <p:nvPr/>
        </p:nvSpPr>
        <p:spPr>
          <a:xfrm>
            <a:off x="833810" y="1015112"/>
            <a:ext cx="1633034" cy="7234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command line</a:t>
            </a:r>
            <a:endParaRPr lang="en-KR" dirty="0"/>
          </a:p>
        </p:txBody>
      </p:sp>
      <p:sp>
        <p:nvSpPr>
          <p:cNvPr id="5" name="Decision 4">
            <a:extLst>
              <a:ext uri="{FF2B5EF4-FFF2-40B4-BE49-F238E27FC236}">
                <a16:creationId xmlns:a16="http://schemas.microsoft.com/office/drawing/2014/main" id="{0F240FB2-A3A2-C74B-A506-564F0E406D42}"/>
              </a:ext>
            </a:extLst>
          </p:cNvPr>
          <p:cNvSpPr/>
          <p:nvPr/>
        </p:nvSpPr>
        <p:spPr>
          <a:xfrm>
            <a:off x="543761" y="2186538"/>
            <a:ext cx="2236220" cy="80510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command</a:t>
            </a:r>
            <a:endParaRPr lang="en-K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ABAE82-E3C0-664E-96EE-C47F2B2358DC}"/>
              </a:ext>
            </a:extLst>
          </p:cNvPr>
          <p:cNvCxnSpPr>
            <a:cxnSpLocks/>
          </p:cNvCxnSpPr>
          <p:nvPr/>
        </p:nvCxnSpPr>
        <p:spPr>
          <a:xfrm flipH="1">
            <a:off x="1655525" y="1759348"/>
            <a:ext cx="1" cy="40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661699-5946-BC4C-87BF-941290649503}"/>
              </a:ext>
            </a:extLst>
          </p:cNvPr>
          <p:cNvSpPr txBox="1"/>
          <p:nvPr/>
        </p:nvSpPr>
        <p:spPr>
          <a:xfrm>
            <a:off x="2722376" y="2241266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AC90B-5BF4-934C-9D79-08E188FE98DC}"/>
              </a:ext>
            </a:extLst>
          </p:cNvPr>
          <p:cNvSpPr txBox="1"/>
          <p:nvPr/>
        </p:nvSpPr>
        <p:spPr>
          <a:xfrm>
            <a:off x="778058" y="336846"/>
            <a:ext cx="174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Trace05, 06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081F6C-64F4-574F-8D02-9A9A3EF72ECD}"/>
              </a:ext>
            </a:extLst>
          </p:cNvPr>
          <p:cNvCxnSpPr>
            <a:cxnSpLocks/>
          </p:cNvCxnSpPr>
          <p:nvPr/>
        </p:nvCxnSpPr>
        <p:spPr>
          <a:xfrm flipH="1">
            <a:off x="1650327" y="706178"/>
            <a:ext cx="1" cy="30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91667F-DC53-EC49-80EE-0189C893836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79981" y="2589088"/>
            <a:ext cx="41030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9FD6022-0112-B046-BE98-80C2D9EE3C96}"/>
              </a:ext>
            </a:extLst>
          </p:cNvPr>
          <p:cNvSpPr/>
          <p:nvPr/>
        </p:nvSpPr>
        <p:spPr>
          <a:xfrm>
            <a:off x="3224680" y="2352456"/>
            <a:ext cx="1328986" cy="47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Execute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B65C7-5AE0-F04B-A251-D776E6EE55EB}"/>
              </a:ext>
            </a:extLst>
          </p:cNvPr>
          <p:cNvSpPr txBox="1"/>
          <p:nvPr/>
        </p:nvSpPr>
        <p:spPr>
          <a:xfrm>
            <a:off x="1668852" y="2937017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No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96D6F8-BF51-C849-ADBD-3B70B8320C09}"/>
              </a:ext>
            </a:extLst>
          </p:cNvPr>
          <p:cNvCxnSpPr>
            <a:cxnSpLocks/>
          </p:cNvCxnSpPr>
          <p:nvPr/>
        </p:nvCxnSpPr>
        <p:spPr>
          <a:xfrm>
            <a:off x="1668852" y="299846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ecision 37">
            <a:extLst>
              <a:ext uri="{FF2B5EF4-FFF2-40B4-BE49-F238E27FC236}">
                <a16:creationId xmlns:a16="http://schemas.microsoft.com/office/drawing/2014/main" id="{3A77C80F-975C-BC4D-91F6-1C688832FB10}"/>
              </a:ext>
            </a:extLst>
          </p:cNvPr>
          <p:cNvSpPr/>
          <p:nvPr/>
        </p:nvSpPr>
        <p:spPr>
          <a:xfrm>
            <a:off x="2997838" y="3199974"/>
            <a:ext cx="1788277" cy="805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process</a:t>
            </a:r>
            <a:endParaRPr lang="en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1EEFFB-A54E-F646-BFA5-79796E63423B}"/>
              </a:ext>
            </a:extLst>
          </p:cNvPr>
          <p:cNvSpPr txBox="1"/>
          <p:nvPr/>
        </p:nvSpPr>
        <p:spPr>
          <a:xfrm>
            <a:off x="3880839" y="4011507"/>
            <a:ext cx="128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Yes(pid = 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9996E2-62C5-2246-B72C-35AB63DE5473}"/>
              </a:ext>
            </a:extLst>
          </p:cNvPr>
          <p:cNvSpPr txBox="1"/>
          <p:nvPr/>
        </p:nvSpPr>
        <p:spPr>
          <a:xfrm>
            <a:off x="4706834" y="3223790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No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A2A879-9524-FF4D-B04D-AE5E9B9A555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891977" y="4005078"/>
            <a:ext cx="4177" cy="40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cision 59">
            <a:extLst>
              <a:ext uri="{FF2B5EF4-FFF2-40B4-BE49-F238E27FC236}">
                <a16:creationId xmlns:a16="http://schemas.microsoft.com/office/drawing/2014/main" id="{82B59D92-01C6-A043-B6FF-69B44A4BF063}"/>
              </a:ext>
            </a:extLst>
          </p:cNvPr>
          <p:cNvSpPr/>
          <p:nvPr/>
        </p:nvSpPr>
        <p:spPr>
          <a:xfrm>
            <a:off x="2644646" y="4413845"/>
            <a:ext cx="2489054" cy="805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KR" dirty="0"/>
              <a:t>xecve()&lt;0</a:t>
            </a:r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C2AFCF32-3602-9145-A30E-5D50D30B0610}"/>
              </a:ext>
            </a:extLst>
          </p:cNvPr>
          <p:cNvSpPr/>
          <p:nvPr/>
        </p:nvSpPr>
        <p:spPr>
          <a:xfrm>
            <a:off x="779625" y="4459893"/>
            <a:ext cx="1633034" cy="7234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not found</a:t>
            </a:r>
            <a:endParaRPr lang="en-KR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53A7CC-5EBC-1441-BEEB-D524969F5B21}"/>
              </a:ext>
            </a:extLst>
          </p:cNvPr>
          <p:cNvCxnSpPr>
            <a:cxnSpLocks/>
            <a:stCxn id="60" idx="1"/>
            <a:endCxn id="61" idx="2"/>
          </p:cNvCxnSpPr>
          <p:nvPr/>
        </p:nvCxnSpPr>
        <p:spPr>
          <a:xfrm flipH="1">
            <a:off x="2322224" y="4816397"/>
            <a:ext cx="322422" cy="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9826634-8EFE-5944-87D7-455EFA3C8689}"/>
              </a:ext>
            </a:extLst>
          </p:cNvPr>
          <p:cNvSpPr txBox="1"/>
          <p:nvPr/>
        </p:nvSpPr>
        <p:spPr>
          <a:xfrm>
            <a:off x="2253644" y="4814038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Yes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FF952BE-E6D2-E146-98D2-55C8B9DEB4A0}"/>
              </a:ext>
            </a:extLst>
          </p:cNvPr>
          <p:cNvSpPr/>
          <p:nvPr/>
        </p:nvSpPr>
        <p:spPr>
          <a:xfrm>
            <a:off x="1001061" y="5690610"/>
            <a:ext cx="1195179" cy="47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Exit</a:t>
            </a:r>
            <a:endParaRPr lang="en-KR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72827A1-4793-B64E-80BE-4CD190272B5A}"/>
              </a:ext>
            </a:extLst>
          </p:cNvPr>
          <p:cNvCxnSpPr>
            <a:cxnSpLocks/>
            <a:stCxn id="61" idx="4"/>
            <a:endCxn id="66" idx="0"/>
          </p:cNvCxnSpPr>
          <p:nvPr/>
        </p:nvCxnSpPr>
        <p:spPr>
          <a:xfrm>
            <a:off x="1596142" y="5183370"/>
            <a:ext cx="2509" cy="50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8B645-A282-AC4F-B8F8-797131ADEFC8}"/>
              </a:ext>
            </a:extLst>
          </p:cNvPr>
          <p:cNvSpPr/>
          <p:nvPr/>
        </p:nvSpPr>
        <p:spPr>
          <a:xfrm>
            <a:off x="1004359" y="3367793"/>
            <a:ext cx="1328986" cy="47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KR" dirty="0"/>
              <a:t>ork()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DFA991-237A-7B4B-9D0B-1E6C6C098DA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333345" y="3602527"/>
            <a:ext cx="664493" cy="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D76526-BD87-F34B-AB4E-9417851B0469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5133700" y="4816397"/>
            <a:ext cx="46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6A84A5F-5FFD-B344-A7F9-CF37E77554F5}"/>
              </a:ext>
            </a:extLst>
          </p:cNvPr>
          <p:cNvSpPr/>
          <p:nvPr/>
        </p:nvSpPr>
        <p:spPr>
          <a:xfrm>
            <a:off x="5601417" y="4580693"/>
            <a:ext cx="1195179" cy="47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addjob</a:t>
            </a:r>
            <a:r>
              <a:rPr lang="en-US" dirty="0"/>
              <a:t>()</a:t>
            </a:r>
            <a:endParaRPr lang="en-KR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AD4F545D-5092-7141-BE3A-0CF67E7233A9}"/>
              </a:ext>
            </a:extLst>
          </p:cNvPr>
          <p:cNvCxnSpPr>
            <a:cxnSpLocks/>
            <a:stCxn id="38" idx="3"/>
            <a:endCxn id="30" idx="0"/>
          </p:cNvCxnSpPr>
          <p:nvPr/>
        </p:nvCxnSpPr>
        <p:spPr>
          <a:xfrm>
            <a:off x="4786115" y="3602526"/>
            <a:ext cx="1412892" cy="9781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ecision 55">
            <a:extLst>
              <a:ext uri="{FF2B5EF4-FFF2-40B4-BE49-F238E27FC236}">
                <a16:creationId xmlns:a16="http://schemas.microsoft.com/office/drawing/2014/main" id="{ABFA96B6-6E09-1542-A714-7621C15D6037}"/>
              </a:ext>
            </a:extLst>
          </p:cNvPr>
          <p:cNvSpPr/>
          <p:nvPr/>
        </p:nvSpPr>
        <p:spPr>
          <a:xfrm>
            <a:off x="7368352" y="4411486"/>
            <a:ext cx="1788277" cy="805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KR" dirty="0"/>
              <a:t>g == 1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43194CF-310A-E443-A1F3-054BF4323C95}"/>
              </a:ext>
            </a:extLst>
          </p:cNvPr>
          <p:cNvCxnSpPr>
            <a:cxnSpLocks/>
            <a:stCxn id="30" idx="3"/>
            <a:endCxn id="56" idx="1"/>
          </p:cNvCxnSpPr>
          <p:nvPr/>
        </p:nvCxnSpPr>
        <p:spPr>
          <a:xfrm flipV="1">
            <a:off x="6796596" y="4814038"/>
            <a:ext cx="571756" cy="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215060-5A1C-C84A-9670-5A9FB3B97A52}"/>
              </a:ext>
            </a:extLst>
          </p:cNvPr>
          <p:cNvCxnSpPr>
            <a:cxnSpLocks/>
          </p:cNvCxnSpPr>
          <p:nvPr/>
        </p:nvCxnSpPr>
        <p:spPr>
          <a:xfrm>
            <a:off x="9156629" y="4814038"/>
            <a:ext cx="403007" cy="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331794DF-0C2C-DE48-87EC-CD4AC0BCE8CD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8090422" y="3539863"/>
            <a:ext cx="1043693" cy="6995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C107300-1A4D-804A-82EB-1C6574EFD220}"/>
              </a:ext>
            </a:extLst>
          </p:cNvPr>
          <p:cNvSpPr txBox="1"/>
          <p:nvPr/>
        </p:nvSpPr>
        <p:spPr>
          <a:xfrm>
            <a:off x="7724525" y="3520475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No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81EBDC-19C9-924E-9B03-1B82DA4B20CD}"/>
              </a:ext>
            </a:extLst>
          </p:cNvPr>
          <p:cNvSpPr txBox="1"/>
          <p:nvPr/>
        </p:nvSpPr>
        <p:spPr>
          <a:xfrm>
            <a:off x="9034118" y="4419079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Yes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3CB50F-F7F7-2A42-B88F-56170E091AD4}"/>
              </a:ext>
            </a:extLst>
          </p:cNvPr>
          <p:cNvSpPr/>
          <p:nvPr/>
        </p:nvSpPr>
        <p:spPr>
          <a:xfrm>
            <a:off x="9568386" y="4603745"/>
            <a:ext cx="1195179" cy="47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waitpid</a:t>
            </a:r>
            <a:r>
              <a:rPr lang="en-US" dirty="0"/>
              <a:t>()</a:t>
            </a:r>
            <a:endParaRPr lang="en-KR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1B17E36-AD58-F642-B710-946378595C78}"/>
              </a:ext>
            </a:extLst>
          </p:cNvPr>
          <p:cNvCxnSpPr>
            <a:cxnSpLocks/>
            <a:stCxn id="77" idx="2"/>
          </p:cNvCxnSpPr>
          <p:nvPr/>
        </p:nvCxnSpPr>
        <p:spPr>
          <a:xfrm flipH="1">
            <a:off x="10157225" y="5075151"/>
            <a:ext cx="8751" cy="36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D970BDC-F7CD-EA42-840B-B5290DDC7551}"/>
              </a:ext>
            </a:extLst>
          </p:cNvPr>
          <p:cNvSpPr/>
          <p:nvPr/>
        </p:nvSpPr>
        <p:spPr>
          <a:xfrm>
            <a:off x="9479272" y="5454907"/>
            <a:ext cx="1355906" cy="47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deletejob</a:t>
            </a:r>
            <a:r>
              <a:rPr lang="en-US" dirty="0"/>
              <a:t>()</a:t>
            </a:r>
            <a:endParaRPr lang="en-KR" dirty="0"/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D4F9EEBF-A39C-4D4A-ADB5-8C99AD5A0313}"/>
              </a:ext>
            </a:extLst>
          </p:cNvPr>
          <p:cNvSpPr/>
          <p:nvPr/>
        </p:nvSpPr>
        <p:spPr>
          <a:xfrm>
            <a:off x="8890114" y="3028735"/>
            <a:ext cx="2659156" cy="70463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jid</a:t>
            </a:r>
            <a:r>
              <a:rPr lang="en-US" dirty="0"/>
              <a:t>) (</a:t>
            </a:r>
            <a:r>
              <a:rPr lang="en-US" dirty="0" err="1"/>
              <a:t>pid</a:t>
            </a:r>
            <a:r>
              <a:rPr lang="en-US" dirty="0"/>
              <a:t>) (</a:t>
            </a:r>
            <a:r>
              <a:rPr lang="en-US" dirty="0" err="1"/>
              <a:t>cmdline</a:t>
            </a:r>
            <a:r>
              <a:rPr lang="en-US" dirty="0"/>
              <a:t>)</a:t>
            </a:r>
            <a:endParaRPr lang="en-KR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9B1EAD1-BC41-5C49-9D13-9C06B40CB4B7}"/>
              </a:ext>
            </a:extLst>
          </p:cNvPr>
          <p:cNvSpPr txBox="1"/>
          <p:nvPr/>
        </p:nvSpPr>
        <p:spPr>
          <a:xfrm>
            <a:off x="5080275" y="4444706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9234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4B185607-31CA-BC46-8CA8-0BB52912A198}"/>
              </a:ext>
            </a:extLst>
          </p:cNvPr>
          <p:cNvSpPr/>
          <p:nvPr/>
        </p:nvSpPr>
        <p:spPr>
          <a:xfrm>
            <a:off x="4893127" y="963957"/>
            <a:ext cx="2002221" cy="79847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command line</a:t>
            </a:r>
            <a:endParaRPr lang="en-KR" dirty="0"/>
          </a:p>
        </p:txBody>
      </p:sp>
      <p:sp>
        <p:nvSpPr>
          <p:cNvPr id="5" name="Decision 4">
            <a:extLst>
              <a:ext uri="{FF2B5EF4-FFF2-40B4-BE49-F238E27FC236}">
                <a16:creationId xmlns:a16="http://schemas.microsoft.com/office/drawing/2014/main" id="{0F240FB2-A3A2-C74B-A506-564F0E406D42}"/>
              </a:ext>
            </a:extLst>
          </p:cNvPr>
          <p:cNvSpPr/>
          <p:nvPr/>
        </p:nvSpPr>
        <p:spPr>
          <a:xfrm>
            <a:off x="4920428" y="3368246"/>
            <a:ext cx="1924508" cy="8607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“quit”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ABAE82-E3C0-664E-96EE-C47F2B2358DC}"/>
              </a:ext>
            </a:extLst>
          </p:cNvPr>
          <p:cNvCxnSpPr>
            <a:cxnSpLocks/>
          </p:cNvCxnSpPr>
          <p:nvPr/>
        </p:nvCxnSpPr>
        <p:spPr>
          <a:xfrm flipH="1">
            <a:off x="5882682" y="1762428"/>
            <a:ext cx="1" cy="40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661699-5946-BC4C-87BF-941290649503}"/>
              </a:ext>
            </a:extLst>
          </p:cNvPr>
          <p:cNvSpPr txBox="1"/>
          <p:nvPr/>
        </p:nvSpPr>
        <p:spPr>
          <a:xfrm>
            <a:off x="6763253" y="3429310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AC90B-5BF4-934C-9D79-08E188FE98DC}"/>
              </a:ext>
            </a:extLst>
          </p:cNvPr>
          <p:cNvSpPr txBox="1"/>
          <p:nvPr/>
        </p:nvSpPr>
        <p:spPr>
          <a:xfrm>
            <a:off x="5262291" y="206744"/>
            <a:ext cx="126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Trace07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FB13A4-E8BE-A945-B90A-2A0BDB56E2B5}"/>
              </a:ext>
            </a:extLst>
          </p:cNvPr>
          <p:cNvCxnSpPr>
            <a:cxnSpLocks/>
          </p:cNvCxnSpPr>
          <p:nvPr/>
        </p:nvCxnSpPr>
        <p:spPr>
          <a:xfrm flipH="1">
            <a:off x="5882682" y="2967330"/>
            <a:ext cx="1" cy="40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081F6C-64F4-574F-8D02-9A9A3EF72ECD}"/>
              </a:ext>
            </a:extLst>
          </p:cNvPr>
          <p:cNvCxnSpPr>
            <a:cxnSpLocks/>
          </p:cNvCxnSpPr>
          <p:nvPr/>
        </p:nvCxnSpPr>
        <p:spPr>
          <a:xfrm flipH="1">
            <a:off x="5882682" y="548145"/>
            <a:ext cx="1" cy="40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91667F-DC53-EC49-80EE-0189C893836E}"/>
              </a:ext>
            </a:extLst>
          </p:cNvPr>
          <p:cNvCxnSpPr>
            <a:cxnSpLocks/>
          </p:cNvCxnSpPr>
          <p:nvPr/>
        </p:nvCxnSpPr>
        <p:spPr>
          <a:xfrm flipH="1">
            <a:off x="5882682" y="4203700"/>
            <a:ext cx="1" cy="40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9FD6022-0112-B046-BE98-80C2D9EE3C96}"/>
              </a:ext>
            </a:extLst>
          </p:cNvPr>
          <p:cNvSpPr/>
          <p:nvPr/>
        </p:nvSpPr>
        <p:spPr>
          <a:xfrm>
            <a:off x="7263549" y="3562011"/>
            <a:ext cx="1328986" cy="47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exit()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96D6F8-BF51-C849-ADBD-3B70B8320C09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6844936" y="3798643"/>
            <a:ext cx="4186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5CD1419-1CF2-984E-BC60-6E3A4A5EA529}"/>
              </a:ext>
            </a:extLst>
          </p:cNvPr>
          <p:cNvSpPr/>
          <p:nvPr/>
        </p:nvSpPr>
        <p:spPr>
          <a:xfrm>
            <a:off x="5285090" y="5807490"/>
            <a:ext cx="1195179" cy="47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KR" dirty="0"/>
              <a:t>eturn 0</a:t>
            </a:r>
          </a:p>
        </p:txBody>
      </p:sp>
      <p:sp>
        <p:nvSpPr>
          <p:cNvPr id="17" name="Decision 16">
            <a:extLst>
              <a:ext uri="{FF2B5EF4-FFF2-40B4-BE49-F238E27FC236}">
                <a16:creationId xmlns:a16="http://schemas.microsoft.com/office/drawing/2014/main" id="{0E33DDCB-8F2C-9E40-A294-BBB0A5E48272}"/>
              </a:ext>
            </a:extLst>
          </p:cNvPr>
          <p:cNvSpPr/>
          <p:nvPr/>
        </p:nvSpPr>
        <p:spPr>
          <a:xfrm>
            <a:off x="4764571" y="2167223"/>
            <a:ext cx="2236220" cy="8568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command</a:t>
            </a:r>
            <a:endParaRPr lang="en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C87952-C2B2-0D49-BF5D-9F5BD16278A2}"/>
              </a:ext>
            </a:extLst>
          </p:cNvPr>
          <p:cNvSpPr txBox="1"/>
          <p:nvPr/>
        </p:nvSpPr>
        <p:spPr>
          <a:xfrm>
            <a:off x="5882681" y="2985879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Yes</a:t>
            </a:r>
          </a:p>
        </p:txBody>
      </p:sp>
      <p:sp>
        <p:nvSpPr>
          <p:cNvPr id="22" name="Decision 21">
            <a:extLst>
              <a:ext uri="{FF2B5EF4-FFF2-40B4-BE49-F238E27FC236}">
                <a16:creationId xmlns:a16="http://schemas.microsoft.com/office/drawing/2014/main" id="{CD229AB7-1039-1A41-BA00-61F418EED7DD}"/>
              </a:ext>
            </a:extLst>
          </p:cNvPr>
          <p:cNvSpPr/>
          <p:nvPr/>
        </p:nvSpPr>
        <p:spPr>
          <a:xfrm>
            <a:off x="4920427" y="4602548"/>
            <a:ext cx="1924508" cy="8628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“jobs”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24D1CF-52BE-2246-AC0E-DB8D0E29CE77}"/>
              </a:ext>
            </a:extLst>
          </p:cNvPr>
          <p:cNvSpPr txBox="1"/>
          <p:nvPr/>
        </p:nvSpPr>
        <p:spPr>
          <a:xfrm>
            <a:off x="5882680" y="4222249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09202C-522E-1942-821D-D80605820EEC}"/>
              </a:ext>
            </a:extLst>
          </p:cNvPr>
          <p:cNvSpPr txBox="1"/>
          <p:nvPr/>
        </p:nvSpPr>
        <p:spPr>
          <a:xfrm>
            <a:off x="6791483" y="4669882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61910A-1273-2049-9A3D-DB1C546A1D2A}"/>
              </a:ext>
            </a:extLst>
          </p:cNvPr>
          <p:cNvSpPr/>
          <p:nvPr/>
        </p:nvSpPr>
        <p:spPr>
          <a:xfrm>
            <a:off x="7300450" y="4795588"/>
            <a:ext cx="1328986" cy="47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KR" dirty="0"/>
              <a:t>istjobs()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7A7905-9D50-E946-B4F6-DF81EADDA066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844935" y="5032220"/>
            <a:ext cx="4555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1ED9EB-F893-0043-BB3C-CD9B960EE783}"/>
              </a:ext>
            </a:extLst>
          </p:cNvPr>
          <p:cNvSpPr txBox="1"/>
          <p:nvPr/>
        </p:nvSpPr>
        <p:spPr>
          <a:xfrm>
            <a:off x="5871133" y="5438158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No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879A40-A7DE-944D-9487-EFA1C32BD717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871135" y="5438158"/>
            <a:ext cx="1154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73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4B185607-31CA-BC46-8CA8-0BB52912A198}"/>
              </a:ext>
            </a:extLst>
          </p:cNvPr>
          <p:cNvSpPr/>
          <p:nvPr/>
        </p:nvSpPr>
        <p:spPr>
          <a:xfrm>
            <a:off x="5894901" y="769401"/>
            <a:ext cx="1523620" cy="5933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플레이어에게 보드 크기를 입력 받는다</a:t>
            </a:r>
            <a:r>
              <a:rPr lang="en-US" altLang="ko-KR" sz="1200" dirty="0"/>
              <a:t>.</a:t>
            </a:r>
            <a:endParaRPr lang="en-KR" sz="1200" dirty="0"/>
          </a:p>
        </p:txBody>
      </p:sp>
      <p:sp>
        <p:nvSpPr>
          <p:cNvPr id="5" name="Decision 4">
            <a:extLst>
              <a:ext uri="{FF2B5EF4-FFF2-40B4-BE49-F238E27FC236}">
                <a16:creationId xmlns:a16="http://schemas.microsoft.com/office/drawing/2014/main" id="{0F240FB2-A3A2-C74B-A506-564F0E406D42}"/>
              </a:ext>
            </a:extLst>
          </p:cNvPr>
          <p:cNvSpPr/>
          <p:nvPr/>
        </p:nvSpPr>
        <p:spPr>
          <a:xfrm>
            <a:off x="5369126" y="3547108"/>
            <a:ext cx="2575175" cy="8573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플레이어가 말을 놓을 위치가 있는가</a:t>
            </a:r>
            <a:r>
              <a:rPr lang="en-US" altLang="ko-KR" sz="1200" dirty="0"/>
              <a:t>?</a:t>
            </a:r>
            <a:endParaRPr lang="en-KR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ABAE82-E3C0-664E-96EE-C47F2B2358DC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6656711" y="1362798"/>
            <a:ext cx="0" cy="26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AC90B-5BF4-934C-9D79-08E188FE98DC}"/>
              </a:ext>
            </a:extLst>
          </p:cNvPr>
          <p:cNvSpPr txBox="1"/>
          <p:nvPr/>
        </p:nvSpPr>
        <p:spPr>
          <a:xfrm>
            <a:off x="6015539" y="119237"/>
            <a:ext cx="126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Game Start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FB13A4-E8BE-A945-B90A-2A0BDB56E2B5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6656711" y="2445407"/>
            <a:ext cx="1" cy="30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081F6C-64F4-574F-8D02-9A9A3EF72ECD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6647475" y="488569"/>
            <a:ext cx="9236" cy="28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91667F-DC53-EC49-80EE-0189C893836E}"/>
              </a:ext>
            </a:extLst>
          </p:cNvPr>
          <p:cNvCxnSpPr>
            <a:cxnSpLocks/>
            <a:stCxn id="84" idx="0"/>
            <a:endCxn id="25" idx="2"/>
          </p:cNvCxnSpPr>
          <p:nvPr/>
        </p:nvCxnSpPr>
        <p:spPr>
          <a:xfrm flipH="1" flipV="1">
            <a:off x="3684957" y="3129779"/>
            <a:ext cx="1" cy="41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ecision 16">
            <a:extLst>
              <a:ext uri="{FF2B5EF4-FFF2-40B4-BE49-F238E27FC236}">
                <a16:creationId xmlns:a16="http://schemas.microsoft.com/office/drawing/2014/main" id="{0E33DDCB-8F2C-9E40-A294-BBB0A5E48272}"/>
              </a:ext>
            </a:extLst>
          </p:cNvPr>
          <p:cNvSpPr/>
          <p:nvPr/>
        </p:nvSpPr>
        <p:spPr>
          <a:xfrm>
            <a:off x="5579312" y="1627765"/>
            <a:ext cx="2154798" cy="8176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입력받은</a:t>
            </a:r>
            <a:r>
              <a:rPr lang="ko-KR" altLang="en-US" sz="1200" dirty="0"/>
              <a:t> 크기가 </a:t>
            </a:r>
            <a:r>
              <a:rPr lang="en-US" altLang="ko-KR" sz="1200" dirty="0"/>
              <a:t>3</a:t>
            </a:r>
            <a:r>
              <a:rPr lang="ko-KR" altLang="en-US" sz="1200" dirty="0"/>
              <a:t>보다 큰 짝수인가</a:t>
            </a:r>
            <a:r>
              <a:rPr lang="en-US" altLang="ko-KR" sz="1200" dirty="0"/>
              <a:t>?</a:t>
            </a:r>
            <a:endParaRPr lang="en-K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C87952-C2B2-0D49-BF5D-9F5BD16278A2}"/>
              </a:ext>
            </a:extLst>
          </p:cNvPr>
          <p:cNvSpPr txBox="1"/>
          <p:nvPr/>
        </p:nvSpPr>
        <p:spPr>
          <a:xfrm>
            <a:off x="6647474" y="2407991"/>
            <a:ext cx="52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500" dirty="0"/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61910A-1273-2049-9A3D-DB1C546A1D2A}"/>
              </a:ext>
            </a:extLst>
          </p:cNvPr>
          <p:cNvSpPr/>
          <p:nvPr/>
        </p:nvSpPr>
        <p:spPr>
          <a:xfrm>
            <a:off x="3020464" y="2656516"/>
            <a:ext cx="1328986" cy="47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종료</a:t>
            </a:r>
            <a:endParaRPr lang="en-KR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7A7905-9D50-E946-B4F6-DF81EADDA066}"/>
              </a:ext>
            </a:extLst>
          </p:cNvPr>
          <p:cNvCxnSpPr>
            <a:cxnSpLocks/>
            <a:stCxn id="30" idx="4"/>
            <a:endCxn id="5" idx="0"/>
          </p:cNvCxnSpPr>
          <p:nvPr/>
        </p:nvCxnSpPr>
        <p:spPr>
          <a:xfrm>
            <a:off x="6656712" y="3324834"/>
            <a:ext cx="2" cy="22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879A40-A7DE-944D-9487-EFA1C32BD717}"/>
              </a:ext>
            </a:extLst>
          </p:cNvPr>
          <p:cNvCxnSpPr>
            <a:cxnSpLocks/>
            <a:stCxn id="5" idx="1"/>
            <a:endCxn id="84" idx="3"/>
          </p:cNvCxnSpPr>
          <p:nvPr/>
        </p:nvCxnSpPr>
        <p:spPr>
          <a:xfrm flipH="1">
            <a:off x="4972545" y="3975774"/>
            <a:ext cx="39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11757A-CB01-B447-80DE-196DD5FCE1C9}"/>
              </a:ext>
            </a:extLst>
          </p:cNvPr>
          <p:cNvSpPr txBox="1"/>
          <p:nvPr/>
        </p:nvSpPr>
        <p:spPr>
          <a:xfrm>
            <a:off x="6893004" y="5135748"/>
            <a:ext cx="52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500" dirty="0"/>
              <a:t>No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EDB268F8-5C68-A54E-92E2-80EEBAA5DBBE}"/>
              </a:ext>
            </a:extLst>
          </p:cNvPr>
          <p:cNvCxnSpPr>
            <a:cxnSpLocks/>
            <a:stCxn id="17" idx="3"/>
            <a:endCxn id="4" idx="2"/>
          </p:cNvCxnSpPr>
          <p:nvPr/>
        </p:nvCxnSpPr>
        <p:spPr>
          <a:xfrm flipH="1" flipV="1">
            <a:off x="7344346" y="1066100"/>
            <a:ext cx="389764" cy="970486"/>
          </a:xfrm>
          <a:prstGeom prst="bentConnector3">
            <a:avLst>
              <a:gd name="adj1" fmla="val -58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ACE1871E-504E-3A47-AAB0-3794A65F872B}"/>
              </a:ext>
            </a:extLst>
          </p:cNvPr>
          <p:cNvSpPr/>
          <p:nvPr/>
        </p:nvSpPr>
        <p:spPr>
          <a:xfrm>
            <a:off x="5894901" y="2747821"/>
            <a:ext cx="1523621" cy="57701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각 플레이어의 이름을 </a:t>
            </a:r>
            <a:r>
              <a:rPr lang="ko-KR" altLang="en-US" sz="1200" dirty="0" err="1"/>
              <a:t>입력받는다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KR" sz="1200" dirty="0"/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C14AD19D-0EAD-4F4B-BAD3-590C15A87C24}"/>
              </a:ext>
            </a:extLst>
          </p:cNvPr>
          <p:cNvSpPr/>
          <p:nvPr/>
        </p:nvSpPr>
        <p:spPr>
          <a:xfrm>
            <a:off x="4069693" y="4794906"/>
            <a:ext cx="2202284" cy="6640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플레이어가 놓을 수 있는 말의 위치를 표시 해준다</a:t>
            </a:r>
            <a:r>
              <a:rPr lang="en-US" altLang="ko-KR" sz="1200" dirty="0"/>
              <a:t>.</a:t>
            </a:r>
            <a:endParaRPr lang="en-KR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2605B-ACED-8A42-9531-8EE116F73E99}"/>
              </a:ext>
            </a:extLst>
          </p:cNvPr>
          <p:cNvSpPr txBox="1"/>
          <p:nvPr/>
        </p:nvSpPr>
        <p:spPr>
          <a:xfrm>
            <a:off x="4908077" y="3655487"/>
            <a:ext cx="52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500" dirty="0"/>
              <a:t>No</a:t>
            </a:r>
          </a:p>
        </p:txBody>
      </p:sp>
      <p:sp>
        <p:nvSpPr>
          <p:cNvPr id="84" name="Decision 83">
            <a:extLst>
              <a:ext uri="{FF2B5EF4-FFF2-40B4-BE49-F238E27FC236}">
                <a16:creationId xmlns:a16="http://schemas.microsoft.com/office/drawing/2014/main" id="{435136BB-9D58-2541-8FD0-6340DC56E4AC}"/>
              </a:ext>
            </a:extLst>
          </p:cNvPr>
          <p:cNvSpPr/>
          <p:nvPr/>
        </p:nvSpPr>
        <p:spPr>
          <a:xfrm>
            <a:off x="2397370" y="3547108"/>
            <a:ext cx="2575175" cy="8573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플레이어가 말을 놓을 위치가 있는가</a:t>
            </a:r>
            <a:r>
              <a:rPr lang="en-US" altLang="ko-KR" sz="1200" dirty="0"/>
              <a:t>?</a:t>
            </a:r>
            <a:endParaRPr lang="en-KR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909F25-9945-A34B-B9E0-AD37AB116C31}"/>
              </a:ext>
            </a:extLst>
          </p:cNvPr>
          <p:cNvSpPr txBox="1"/>
          <p:nvPr/>
        </p:nvSpPr>
        <p:spPr>
          <a:xfrm>
            <a:off x="3647572" y="3215347"/>
            <a:ext cx="52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500" dirty="0"/>
              <a:t>No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08265D2-1E83-7E4C-9384-3F4DC890E8E4}"/>
              </a:ext>
            </a:extLst>
          </p:cNvPr>
          <p:cNvCxnSpPr>
            <a:cxnSpLocks/>
            <a:stCxn id="84" idx="2"/>
            <a:endCxn id="62" idx="0"/>
          </p:cNvCxnSpPr>
          <p:nvPr/>
        </p:nvCxnSpPr>
        <p:spPr>
          <a:xfrm rot="16200000" flipH="1">
            <a:off x="4232663" y="3856734"/>
            <a:ext cx="390466" cy="1485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9E7186A8-CC14-CE44-9687-16E1EFCE7E70}"/>
              </a:ext>
            </a:extLst>
          </p:cNvPr>
          <p:cNvCxnSpPr>
            <a:cxnSpLocks/>
            <a:stCxn id="5" idx="2"/>
            <a:endCxn id="62" idx="0"/>
          </p:cNvCxnSpPr>
          <p:nvPr/>
        </p:nvCxnSpPr>
        <p:spPr>
          <a:xfrm rot="5400000">
            <a:off x="5718542" y="3856734"/>
            <a:ext cx="390466" cy="1485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BFF9BE0-095A-3F4C-A26C-A25E715C5B5E}"/>
              </a:ext>
            </a:extLst>
          </p:cNvPr>
          <p:cNvSpPr txBox="1"/>
          <p:nvPr/>
        </p:nvSpPr>
        <p:spPr>
          <a:xfrm>
            <a:off x="4908076" y="4276507"/>
            <a:ext cx="52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500" dirty="0"/>
              <a:t>Yes</a:t>
            </a:r>
          </a:p>
        </p:txBody>
      </p:sp>
      <p:sp>
        <p:nvSpPr>
          <p:cNvPr id="103" name="Parallelogram 102">
            <a:extLst>
              <a:ext uri="{FF2B5EF4-FFF2-40B4-BE49-F238E27FC236}">
                <a16:creationId xmlns:a16="http://schemas.microsoft.com/office/drawing/2014/main" id="{03DB3752-9E5F-824B-87E9-4873432CB32C}"/>
              </a:ext>
            </a:extLst>
          </p:cNvPr>
          <p:cNvSpPr/>
          <p:nvPr/>
        </p:nvSpPr>
        <p:spPr>
          <a:xfrm>
            <a:off x="4069692" y="5719651"/>
            <a:ext cx="2202284" cy="6640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플레이어가 원하는 말의 위치를 입력 받는다</a:t>
            </a:r>
            <a:r>
              <a:rPr lang="en-US" altLang="ko-KR" sz="1200" dirty="0"/>
              <a:t>.</a:t>
            </a:r>
            <a:endParaRPr lang="en-KR" sz="12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9480C82-8D94-8C40-BDC6-B97B5914F2AE}"/>
              </a:ext>
            </a:extLst>
          </p:cNvPr>
          <p:cNvCxnSpPr>
            <a:cxnSpLocks/>
            <a:stCxn id="62" idx="4"/>
            <a:endCxn id="103" idx="0"/>
          </p:cNvCxnSpPr>
          <p:nvPr/>
        </p:nvCxnSpPr>
        <p:spPr>
          <a:xfrm flipH="1">
            <a:off x="5170834" y="5458913"/>
            <a:ext cx="1" cy="26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Decision 121">
            <a:extLst>
              <a:ext uri="{FF2B5EF4-FFF2-40B4-BE49-F238E27FC236}">
                <a16:creationId xmlns:a16="http://schemas.microsoft.com/office/drawing/2014/main" id="{5949D69F-BA0F-9645-AFF4-DE4CFF6EA826}"/>
              </a:ext>
            </a:extLst>
          </p:cNvPr>
          <p:cNvSpPr/>
          <p:nvPr/>
        </p:nvSpPr>
        <p:spPr>
          <a:xfrm>
            <a:off x="6502769" y="5671319"/>
            <a:ext cx="1831504" cy="7606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입력받은</a:t>
            </a:r>
            <a:r>
              <a:rPr lang="ko-KR" altLang="en-US" sz="1200" dirty="0"/>
              <a:t> 위치가 유효한가</a:t>
            </a:r>
            <a:r>
              <a:rPr lang="en-US" altLang="ko-KR" sz="1200" dirty="0"/>
              <a:t>?</a:t>
            </a:r>
            <a:endParaRPr lang="en-KR" sz="12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7570159-B89A-C540-9CA4-699026476C63}"/>
              </a:ext>
            </a:extLst>
          </p:cNvPr>
          <p:cNvCxnSpPr>
            <a:cxnSpLocks/>
            <a:stCxn id="103" idx="2"/>
            <a:endCxn id="122" idx="1"/>
          </p:cNvCxnSpPr>
          <p:nvPr/>
        </p:nvCxnSpPr>
        <p:spPr>
          <a:xfrm flipV="1">
            <a:off x="6188975" y="6051654"/>
            <a:ext cx="3137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750501F-F4A8-F74E-8F2A-A45A4BD1262C}"/>
              </a:ext>
            </a:extLst>
          </p:cNvPr>
          <p:cNvCxnSpPr>
            <a:cxnSpLocks/>
            <a:stCxn id="122" idx="0"/>
            <a:endCxn id="62" idx="2"/>
          </p:cNvCxnSpPr>
          <p:nvPr/>
        </p:nvCxnSpPr>
        <p:spPr>
          <a:xfrm rot="16200000" flipV="1">
            <a:off x="6531545" y="4784342"/>
            <a:ext cx="544409" cy="12295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A208751-1573-1B4D-BF24-8CD7AE6C1D38}"/>
              </a:ext>
            </a:extLst>
          </p:cNvPr>
          <p:cNvCxnSpPr>
            <a:cxnSpLocks/>
            <a:stCxn id="122" idx="3"/>
            <a:endCxn id="140" idx="1"/>
          </p:cNvCxnSpPr>
          <p:nvPr/>
        </p:nvCxnSpPr>
        <p:spPr>
          <a:xfrm>
            <a:off x="8334273" y="6051654"/>
            <a:ext cx="396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54F20BEB-7DE2-1841-87AE-5A430472E165}"/>
              </a:ext>
            </a:extLst>
          </p:cNvPr>
          <p:cNvSpPr txBox="1"/>
          <p:nvPr/>
        </p:nvSpPr>
        <p:spPr>
          <a:xfrm>
            <a:off x="8205628" y="5733122"/>
            <a:ext cx="52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500" dirty="0"/>
              <a:t>Yes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A1BC2E9-DA04-2441-A5D2-CE946D7EBF14}"/>
              </a:ext>
            </a:extLst>
          </p:cNvPr>
          <p:cNvSpPr/>
          <p:nvPr/>
        </p:nvSpPr>
        <p:spPr>
          <a:xfrm>
            <a:off x="8731145" y="5743170"/>
            <a:ext cx="1613582" cy="616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입력받은</a:t>
            </a:r>
            <a:r>
              <a:rPr lang="ko-KR" altLang="en-US" sz="1200" dirty="0"/>
              <a:t> 말의 위치를 반영하여 </a:t>
            </a:r>
            <a:r>
              <a:rPr lang="ko-KR" altLang="en-US" sz="1200" dirty="0" err="1"/>
              <a:t>보드판을</a:t>
            </a:r>
            <a:r>
              <a:rPr lang="ko-KR" altLang="en-US" sz="1200" dirty="0"/>
              <a:t> 갱신한다</a:t>
            </a:r>
            <a:r>
              <a:rPr lang="en-US" altLang="ko-KR" sz="1200" dirty="0"/>
              <a:t>.</a:t>
            </a:r>
            <a:endParaRPr lang="en-K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88584FA-8481-E54F-A302-FC81ADB682EE}"/>
              </a:ext>
            </a:extLst>
          </p:cNvPr>
          <p:cNvSpPr/>
          <p:nvPr/>
        </p:nvSpPr>
        <p:spPr>
          <a:xfrm>
            <a:off x="8873313" y="4932651"/>
            <a:ext cx="1328986" cy="47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플레이어 교체</a:t>
            </a:r>
            <a:endParaRPr lang="en-KR" sz="12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55687C1-B3DF-8348-8802-E4F339E9BE6E}"/>
              </a:ext>
            </a:extLst>
          </p:cNvPr>
          <p:cNvCxnSpPr>
            <a:cxnSpLocks/>
            <a:stCxn id="140" idx="0"/>
            <a:endCxn id="149" idx="2"/>
          </p:cNvCxnSpPr>
          <p:nvPr/>
        </p:nvCxnSpPr>
        <p:spPr>
          <a:xfrm flipH="1" flipV="1">
            <a:off x="9537806" y="5405914"/>
            <a:ext cx="130" cy="33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FC597DA9-8A34-6D4D-B945-9CA78C6101FB}"/>
              </a:ext>
            </a:extLst>
          </p:cNvPr>
          <p:cNvCxnSpPr>
            <a:cxnSpLocks/>
            <a:stCxn id="149" idx="0"/>
            <a:endCxn id="5" idx="3"/>
          </p:cNvCxnSpPr>
          <p:nvPr/>
        </p:nvCxnSpPr>
        <p:spPr>
          <a:xfrm rot="16200000" flipV="1">
            <a:off x="8262616" y="3657460"/>
            <a:ext cx="956877" cy="1593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Parallelogram 155">
            <a:extLst>
              <a:ext uri="{FF2B5EF4-FFF2-40B4-BE49-F238E27FC236}">
                <a16:creationId xmlns:a16="http://schemas.microsoft.com/office/drawing/2014/main" id="{26FF498D-1372-474F-A9E7-AF00DFF860F1}"/>
              </a:ext>
            </a:extLst>
          </p:cNvPr>
          <p:cNvSpPr/>
          <p:nvPr/>
        </p:nvSpPr>
        <p:spPr>
          <a:xfrm>
            <a:off x="2607558" y="1642738"/>
            <a:ext cx="2154798" cy="62971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보드판의</a:t>
            </a:r>
            <a:r>
              <a:rPr lang="ko-KR" altLang="en-US" sz="1200" dirty="0"/>
              <a:t> 말의 개수를 고려하여 승</a:t>
            </a:r>
            <a:r>
              <a:rPr lang="en-US" altLang="ko-KR" sz="1200" dirty="0"/>
              <a:t>/</a:t>
            </a:r>
            <a:r>
              <a:rPr lang="ko-KR" altLang="en-US" sz="1200" dirty="0"/>
              <a:t>무</a:t>
            </a:r>
            <a:r>
              <a:rPr lang="en-US" altLang="ko-KR" sz="1200" dirty="0"/>
              <a:t>/</a:t>
            </a:r>
            <a:r>
              <a:rPr lang="ko-KR" altLang="en-US" sz="1200" dirty="0"/>
              <a:t>패 와 점수 출력</a:t>
            </a:r>
            <a:endParaRPr lang="en-KR" sz="1200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67A6AAD-FDE4-4143-803F-2E4ED5AF754F}"/>
              </a:ext>
            </a:extLst>
          </p:cNvPr>
          <p:cNvCxnSpPr>
            <a:cxnSpLocks/>
            <a:stCxn id="25" idx="0"/>
            <a:endCxn id="156" idx="4"/>
          </p:cNvCxnSpPr>
          <p:nvPr/>
        </p:nvCxnSpPr>
        <p:spPr>
          <a:xfrm flipV="1">
            <a:off x="3684957" y="2272448"/>
            <a:ext cx="0" cy="38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32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4B185607-31CA-BC46-8CA8-0BB52912A198}"/>
              </a:ext>
            </a:extLst>
          </p:cNvPr>
          <p:cNvSpPr/>
          <p:nvPr/>
        </p:nvSpPr>
        <p:spPr>
          <a:xfrm>
            <a:off x="5894901" y="769401"/>
            <a:ext cx="1523620" cy="5933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플레이어에게 보드 크기를 입력 받는다</a:t>
            </a:r>
            <a:r>
              <a:rPr lang="en-US" altLang="ko-KR" sz="1200" dirty="0"/>
              <a:t>.</a:t>
            </a:r>
            <a:endParaRPr lang="en-KR" sz="1200" dirty="0"/>
          </a:p>
        </p:txBody>
      </p:sp>
      <p:sp>
        <p:nvSpPr>
          <p:cNvPr id="5" name="Decision 4">
            <a:extLst>
              <a:ext uri="{FF2B5EF4-FFF2-40B4-BE49-F238E27FC236}">
                <a16:creationId xmlns:a16="http://schemas.microsoft.com/office/drawing/2014/main" id="{0F240FB2-A3A2-C74B-A506-564F0E406D42}"/>
              </a:ext>
            </a:extLst>
          </p:cNvPr>
          <p:cNvSpPr/>
          <p:nvPr/>
        </p:nvSpPr>
        <p:spPr>
          <a:xfrm>
            <a:off x="5369126" y="3547108"/>
            <a:ext cx="2575175" cy="8573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플레이어가 말을 놓을 위치가 있는가</a:t>
            </a:r>
            <a:r>
              <a:rPr lang="en-US" altLang="ko-KR" sz="1200" dirty="0"/>
              <a:t>?</a:t>
            </a:r>
            <a:endParaRPr lang="en-KR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ABAE82-E3C0-664E-96EE-C47F2B2358DC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6656711" y="1362798"/>
            <a:ext cx="0" cy="26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AC90B-5BF4-934C-9D79-08E188FE98DC}"/>
              </a:ext>
            </a:extLst>
          </p:cNvPr>
          <p:cNvSpPr txBox="1"/>
          <p:nvPr/>
        </p:nvSpPr>
        <p:spPr>
          <a:xfrm>
            <a:off x="6015539" y="119237"/>
            <a:ext cx="126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Game Start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FB13A4-E8BE-A945-B90A-2A0BDB56E2B5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6656711" y="2445407"/>
            <a:ext cx="1" cy="30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081F6C-64F4-574F-8D02-9A9A3EF72ECD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6647475" y="488569"/>
            <a:ext cx="9236" cy="28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91667F-DC53-EC49-80EE-0189C893836E}"/>
              </a:ext>
            </a:extLst>
          </p:cNvPr>
          <p:cNvCxnSpPr>
            <a:cxnSpLocks/>
            <a:stCxn id="84" idx="0"/>
            <a:endCxn id="25" idx="2"/>
          </p:cNvCxnSpPr>
          <p:nvPr/>
        </p:nvCxnSpPr>
        <p:spPr>
          <a:xfrm flipH="1" flipV="1">
            <a:off x="3684957" y="3129779"/>
            <a:ext cx="1" cy="41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ecision 16">
            <a:extLst>
              <a:ext uri="{FF2B5EF4-FFF2-40B4-BE49-F238E27FC236}">
                <a16:creationId xmlns:a16="http://schemas.microsoft.com/office/drawing/2014/main" id="{0E33DDCB-8F2C-9E40-A294-BBB0A5E48272}"/>
              </a:ext>
            </a:extLst>
          </p:cNvPr>
          <p:cNvSpPr/>
          <p:nvPr/>
        </p:nvSpPr>
        <p:spPr>
          <a:xfrm>
            <a:off x="5579312" y="1627765"/>
            <a:ext cx="2154798" cy="8176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입력받은</a:t>
            </a:r>
            <a:r>
              <a:rPr lang="ko-KR" altLang="en-US" sz="1200" dirty="0"/>
              <a:t> 크기가 </a:t>
            </a:r>
            <a:r>
              <a:rPr lang="en-US" altLang="ko-KR" sz="1200" dirty="0"/>
              <a:t>3</a:t>
            </a:r>
            <a:r>
              <a:rPr lang="ko-KR" altLang="en-US" sz="1200" dirty="0"/>
              <a:t>보다 큰 짝수인가</a:t>
            </a:r>
            <a:r>
              <a:rPr lang="en-US" altLang="ko-KR" sz="1200" dirty="0"/>
              <a:t>?</a:t>
            </a:r>
            <a:endParaRPr lang="en-K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C87952-C2B2-0D49-BF5D-9F5BD16278A2}"/>
              </a:ext>
            </a:extLst>
          </p:cNvPr>
          <p:cNvSpPr txBox="1"/>
          <p:nvPr/>
        </p:nvSpPr>
        <p:spPr>
          <a:xfrm>
            <a:off x="6647474" y="2407991"/>
            <a:ext cx="52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500" dirty="0"/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61910A-1273-2049-9A3D-DB1C546A1D2A}"/>
              </a:ext>
            </a:extLst>
          </p:cNvPr>
          <p:cNvSpPr/>
          <p:nvPr/>
        </p:nvSpPr>
        <p:spPr>
          <a:xfrm>
            <a:off x="3020464" y="2656516"/>
            <a:ext cx="1328986" cy="47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종료</a:t>
            </a:r>
            <a:endParaRPr lang="en-KR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7A7905-9D50-E946-B4F6-DF81EADDA066}"/>
              </a:ext>
            </a:extLst>
          </p:cNvPr>
          <p:cNvCxnSpPr>
            <a:cxnSpLocks/>
            <a:stCxn id="30" idx="4"/>
            <a:endCxn id="5" idx="0"/>
          </p:cNvCxnSpPr>
          <p:nvPr/>
        </p:nvCxnSpPr>
        <p:spPr>
          <a:xfrm>
            <a:off x="6656712" y="3324834"/>
            <a:ext cx="2" cy="22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879A40-A7DE-944D-9487-EFA1C32BD717}"/>
              </a:ext>
            </a:extLst>
          </p:cNvPr>
          <p:cNvCxnSpPr>
            <a:cxnSpLocks/>
            <a:stCxn id="5" idx="1"/>
            <a:endCxn id="84" idx="3"/>
          </p:cNvCxnSpPr>
          <p:nvPr/>
        </p:nvCxnSpPr>
        <p:spPr>
          <a:xfrm flipH="1">
            <a:off x="4972545" y="3975774"/>
            <a:ext cx="39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11757A-CB01-B447-80DE-196DD5FCE1C9}"/>
              </a:ext>
            </a:extLst>
          </p:cNvPr>
          <p:cNvSpPr txBox="1"/>
          <p:nvPr/>
        </p:nvSpPr>
        <p:spPr>
          <a:xfrm>
            <a:off x="6893004" y="5135748"/>
            <a:ext cx="52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500" dirty="0"/>
              <a:t>No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EDB268F8-5C68-A54E-92E2-80EEBAA5DBBE}"/>
              </a:ext>
            </a:extLst>
          </p:cNvPr>
          <p:cNvCxnSpPr>
            <a:cxnSpLocks/>
            <a:stCxn id="17" idx="3"/>
            <a:endCxn id="4" idx="2"/>
          </p:cNvCxnSpPr>
          <p:nvPr/>
        </p:nvCxnSpPr>
        <p:spPr>
          <a:xfrm flipH="1" flipV="1">
            <a:off x="7344346" y="1066100"/>
            <a:ext cx="389764" cy="970486"/>
          </a:xfrm>
          <a:prstGeom prst="bentConnector3">
            <a:avLst>
              <a:gd name="adj1" fmla="val -58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ACE1871E-504E-3A47-AAB0-3794A65F872B}"/>
              </a:ext>
            </a:extLst>
          </p:cNvPr>
          <p:cNvSpPr/>
          <p:nvPr/>
        </p:nvSpPr>
        <p:spPr>
          <a:xfrm>
            <a:off x="5894901" y="2747821"/>
            <a:ext cx="1523621" cy="57701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각 플레이어의 이름을 </a:t>
            </a:r>
            <a:r>
              <a:rPr lang="ko-KR" altLang="en-US" sz="1200" dirty="0" err="1"/>
              <a:t>입력받는다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KR" sz="1200" dirty="0"/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C14AD19D-0EAD-4F4B-BAD3-590C15A87C24}"/>
              </a:ext>
            </a:extLst>
          </p:cNvPr>
          <p:cNvSpPr/>
          <p:nvPr/>
        </p:nvSpPr>
        <p:spPr>
          <a:xfrm>
            <a:off x="4069693" y="4794906"/>
            <a:ext cx="2202284" cy="6640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플레이어가 놓을 수 있는 말의 위치를 표시 해준다</a:t>
            </a:r>
            <a:r>
              <a:rPr lang="en-US" altLang="ko-KR" sz="1200" dirty="0"/>
              <a:t>.</a:t>
            </a:r>
            <a:endParaRPr lang="en-KR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2605B-ACED-8A42-9531-8EE116F73E99}"/>
              </a:ext>
            </a:extLst>
          </p:cNvPr>
          <p:cNvSpPr txBox="1"/>
          <p:nvPr/>
        </p:nvSpPr>
        <p:spPr>
          <a:xfrm>
            <a:off x="4908077" y="3655487"/>
            <a:ext cx="52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500" dirty="0"/>
              <a:t>No</a:t>
            </a:r>
          </a:p>
        </p:txBody>
      </p:sp>
      <p:sp>
        <p:nvSpPr>
          <p:cNvPr id="84" name="Decision 83">
            <a:extLst>
              <a:ext uri="{FF2B5EF4-FFF2-40B4-BE49-F238E27FC236}">
                <a16:creationId xmlns:a16="http://schemas.microsoft.com/office/drawing/2014/main" id="{435136BB-9D58-2541-8FD0-6340DC56E4AC}"/>
              </a:ext>
            </a:extLst>
          </p:cNvPr>
          <p:cNvSpPr/>
          <p:nvPr/>
        </p:nvSpPr>
        <p:spPr>
          <a:xfrm>
            <a:off x="2397370" y="3547108"/>
            <a:ext cx="2575175" cy="8573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플레이어가 말을 놓을 위치가 있는가</a:t>
            </a:r>
            <a:r>
              <a:rPr lang="en-US" altLang="ko-KR" sz="1200" dirty="0"/>
              <a:t>?</a:t>
            </a:r>
            <a:endParaRPr lang="en-KR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909F25-9945-A34B-B9E0-AD37AB116C31}"/>
              </a:ext>
            </a:extLst>
          </p:cNvPr>
          <p:cNvSpPr txBox="1"/>
          <p:nvPr/>
        </p:nvSpPr>
        <p:spPr>
          <a:xfrm>
            <a:off x="3647572" y="3215347"/>
            <a:ext cx="52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500" dirty="0"/>
              <a:t>No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08265D2-1E83-7E4C-9384-3F4DC890E8E4}"/>
              </a:ext>
            </a:extLst>
          </p:cNvPr>
          <p:cNvCxnSpPr>
            <a:cxnSpLocks/>
            <a:stCxn id="84" idx="2"/>
            <a:endCxn id="62" idx="0"/>
          </p:cNvCxnSpPr>
          <p:nvPr/>
        </p:nvCxnSpPr>
        <p:spPr>
          <a:xfrm rot="16200000" flipH="1">
            <a:off x="4232663" y="3856734"/>
            <a:ext cx="390466" cy="1485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9E7186A8-CC14-CE44-9687-16E1EFCE7E70}"/>
              </a:ext>
            </a:extLst>
          </p:cNvPr>
          <p:cNvCxnSpPr>
            <a:cxnSpLocks/>
            <a:stCxn id="5" idx="2"/>
            <a:endCxn id="62" idx="0"/>
          </p:cNvCxnSpPr>
          <p:nvPr/>
        </p:nvCxnSpPr>
        <p:spPr>
          <a:xfrm rot="5400000">
            <a:off x="5718542" y="3856734"/>
            <a:ext cx="390466" cy="1485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BFF9BE0-095A-3F4C-A26C-A25E715C5B5E}"/>
              </a:ext>
            </a:extLst>
          </p:cNvPr>
          <p:cNvSpPr txBox="1"/>
          <p:nvPr/>
        </p:nvSpPr>
        <p:spPr>
          <a:xfrm>
            <a:off x="4908076" y="4276507"/>
            <a:ext cx="52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500" dirty="0"/>
              <a:t>Yes</a:t>
            </a:r>
          </a:p>
        </p:txBody>
      </p:sp>
      <p:sp>
        <p:nvSpPr>
          <p:cNvPr id="103" name="Parallelogram 102">
            <a:extLst>
              <a:ext uri="{FF2B5EF4-FFF2-40B4-BE49-F238E27FC236}">
                <a16:creationId xmlns:a16="http://schemas.microsoft.com/office/drawing/2014/main" id="{03DB3752-9E5F-824B-87E9-4873432CB32C}"/>
              </a:ext>
            </a:extLst>
          </p:cNvPr>
          <p:cNvSpPr/>
          <p:nvPr/>
        </p:nvSpPr>
        <p:spPr>
          <a:xfrm>
            <a:off x="4069692" y="5719651"/>
            <a:ext cx="2202284" cy="6640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플레이어가 원하는 말의 위치를 입력 받는다</a:t>
            </a:r>
            <a:r>
              <a:rPr lang="en-US" altLang="ko-KR" sz="1200" dirty="0"/>
              <a:t>.</a:t>
            </a:r>
            <a:endParaRPr lang="en-KR" sz="12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9480C82-8D94-8C40-BDC6-B97B5914F2AE}"/>
              </a:ext>
            </a:extLst>
          </p:cNvPr>
          <p:cNvCxnSpPr>
            <a:cxnSpLocks/>
            <a:stCxn id="62" idx="4"/>
            <a:endCxn id="103" idx="0"/>
          </p:cNvCxnSpPr>
          <p:nvPr/>
        </p:nvCxnSpPr>
        <p:spPr>
          <a:xfrm flipH="1">
            <a:off x="5170834" y="5458913"/>
            <a:ext cx="1" cy="26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Decision 121">
            <a:extLst>
              <a:ext uri="{FF2B5EF4-FFF2-40B4-BE49-F238E27FC236}">
                <a16:creationId xmlns:a16="http://schemas.microsoft.com/office/drawing/2014/main" id="{5949D69F-BA0F-9645-AFF4-DE4CFF6EA826}"/>
              </a:ext>
            </a:extLst>
          </p:cNvPr>
          <p:cNvSpPr/>
          <p:nvPr/>
        </p:nvSpPr>
        <p:spPr>
          <a:xfrm>
            <a:off x="6502769" y="5671319"/>
            <a:ext cx="1831504" cy="7606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입력받은</a:t>
            </a:r>
            <a:r>
              <a:rPr lang="ko-KR" altLang="en-US" sz="1200" dirty="0"/>
              <a:t> 위치가 유효한가</a:t>
            </a:r>
            <a:r>
              <a:rPr lang="en-US" altLang="ko-KR" sz="1200" dirty="0"/>
              <a:t>?</a:t>
            </a:r>
            <a:endParaRPr lang="en-KR" sz="12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7570159-B89A-C540-9CA4-699026476C63}"/>
              </a:ext>
            </a:extLst>
          </p:cNvPr>
          <p:cNvCxnSpPr>
            <a:cxnSpLocks/>
            <a:stCxn id="103" idx="2"/>
            <a:endCxn id="122" idx="1"/>
          </p:cNvCxnSpPr>
          <p:nvPr/>
        </p:nvCxnSpPr>
        <p:spPr>
          <a:xfrm flipV="1">
            <a:off x="6188975" y="6051654"/>
            <a:ext cx="3137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750501F-F4A8-F74E-8F2A-A45A4BD1262C}"/>
              </a:ext>
            </a:extLst>
          </p:cNvPr>
          <p:cNvCxnSpPr>
            <a:cxnSpLocks/>
            <a:stCxn id="122" idx="0"/>
            <a:endCxn id="62" idx="2"/>
          </p:cNvCxnSpPr>
          <p:nvPr/>
        </p:nvCxnSpPr>
        <p:spPr>
          <a:xfrm rot="16200000" flipV="1">
            <a:off x="6531545" y="4784342"/>
            <a:ext cx="544409" cy="12295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A208751-1573-1B4D-BF24-8CD7AE6C1D38}"/>
              </a:ext>
            </a:extLst>
          </p:cNvPr>
          <p:cNvCxnSpPr>
            <a:cxnSpLocks/>
            <a:stCxn id="122" idx="3"/>
            <a:endCxn id="140" idx="1"/>
          </p:cNvCxnSpPr>
          <p:nvPr/>
        </p:nvCxnSpPr>
        <p:spPr>
          <a:xfrm>
            <a:off x="8334273" y="6051654"/>
            <a:ext cx="396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54F20BEB-7DE2-1841-87AE-5A430472E165}"/>
              </a:ext>
            </a:extLst>
          </p:cNvPr>
          <p:cNvSpPr txBox="1"/>
          <p:nvPr/>
        </p:nvSpPr>
        <p:spPr>
          <a:xfrm>
            <a:off x="8205628" y="5733122"/>
            <a:ext cx="52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500" dirty="0"/>
              <a:t>Yes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A1BC2E9-DA04-2441-A5D2-CE946D7EBF14}"/>
              </a:ext>
            </a:extLst>
          </p:cNvPr>
          <p:cNvSpPr/>
          <p:nvPr/>
        </p:nvSpPr>
        <p:spPr>
          <a:xfrm>
            <a:off x="8731145" y="5743170"/>
            <a:ext cx="1613582" cy="616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입력받은</a:t>
            </a:r>
            <a:r>
              <a:rPr lang="ko-KR" altLang="en-US" sz="1200" dirty="0"/>
              <a:t> 말의 위치를 반영하여 </a:t>
            </a:r>
            <a:r>
              <a:rPr lang="ko-KR" altLang="en-US" sz="1200" dirty="0" err="1"/>
              <a:t>보드판을</a:t>
            </a:r>
            <a:r>
              <a:rPr lang="ko-KR" altLang="en-US" sz="1200" dirty="0"/>
              <a:t> 갱신한다</a:t>
            </a:r>
            <a:r>
              <a:rPr lang="en-US" altLang="ko-KR" sz="1200" dirty="0"/>
              <a:t>.</a:t>
            </a:r>
            <a:endParaRPr lang="en-K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88584FA-8481-E54F-A302-FC81ADB682EE}"/>
              </a:ext>
            </a:extLst>
          </p:cNvPr>
          <p:cNvSpPr/>
          <p:nvPr/>
        </p:nvSpPr>
        <p:spPr>
          <a:xfrm>
            <a:off x="8873313" y="4932651"/>
            <a:ext cx="1328986" cy="47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플레이어 교체</a:t>
            </a:r>
            <a:endParaRPr lang="en-KR" sz="12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55687C1-B3DF-8348-8802-E4F339E9BE6E}"/>
              </a:ext>
            </a:extLst>
          </p:cNvPr>
          <p:cNvCxnSpPr>
            <a:cxnSpLocks/>
            <a:stCxn id="140" idx="0"/>
            <a:endCxn id="149" idx="2"/>
          </p:cNvCxnSpPr>
          <p:nvPr/>
        </p:nvCxnSpPr>
        <p:spPr>
          <a:xfrm flipH="1" flipV="1">
            <a:off x="9537806" y="5405914"/>
            <a:ext cx="130" cy="33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FC597DA9-8A34-6D4D-B945-9CA78C6101FB}"/>
              </a:ext>
            </a:extLst>
          </p:cNvPr>
          <p:cNvCxnSpPr>
            <a:cxnSpLocks/>
            <a:stCxn id="149" idx="0"/>
            <a:endCxn id="5" idx="3"/>
          </p:cNvCxnSpPr>
          <p:nvPr/>
        </p:nvCxnSpPr>
        <p:spPr>
          <a:xfrm rot="16200000" flipV="1">
            <a:off x="8262616" y="3657460"/>
            <a:ext cx="956877" cy="1593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Parallelogram 155">
            <a:extLst>
              <a:ext uri="{FF2B5EF4-FFF2-40B4-BE49-F238E27FC236}">
                <a16:creationId xmlns:a16="http://schemas.microsoft.com/office/drawing/2014/main" id="{26FF498D-1372-474F-A9E7-AF00DFF860F1}"/>
              </a:ext>
            </a:extLst>
          </p:cNvPr>
          <p:cNvSpPr/>
          <p:nvPr/>
        </p:nvSpPr>
        <p:spPr>
          <a:xfrm>
            <a:off x="2607558" y="1642738"/>
            <a:ext cx="2154798" cy="62971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보드판의</a:t>
            </a:r>
            <a:r>
              <a:rPr lang="ko-KR" altLang="en-US" sz="1200" dirty="0"/>
              <a:t> 말의 개수를 고려하여 승</a:t>
            </a:r>
            <a:r>
              <a:rPr lang="en-US" altLang="ko-KR" sz="1200" dirty="0"/>
              <a:t>/</a:t>
            </a:r>
            <a:r>
              <a:rPr lang="ko-KR" altLang="en-US" sz="1200" dirty="0"/>
              <a:t>무</a:t>
            </a:r>
            <a:r>
              <a:rPr lang="en-US" altLang="ko-KR" sz="1200" dirty="0"/>
              <a:t>/</a:t>
            </a:r>
            <a:r>
              <a:rPr lang="ko-KR" altLang="en-US" sz="1200" dirty="0"/>
              <a:t>패 와 점수 출력</a:t>
            </a:r>
            <a:endParaRPr lang="en-KR" sz="1200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67A6AAD-FDE4-4143-803F-2E4ED5AF754F}"/>
              </a:ext>
            </a:extLst>
          </p:cNvPr>
          <p:cNvCxnSpPr>
            <a:cxnSpLocks/>
            <a:stCxn id="25" idx="0"/>
            <a:endCxn id="156" idx="4"/>
          </p:cNvCxnSpPr>
          <p:nvPr/>
        </p:nvCxnSpPr>
        <p:spPr>
          <a:xfrm flipV="1">
            <a:off x="3684957" y="2272448"/>
            <a:ext cx="0" cy="38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8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35AC90B-5BF4-934C-9D79-08E188FE98DC}"/>
              </a:ext>
            </a:extLst>
          </p:cNvPr>
          <p:cNvSpPr txBox="1"/>
          <p:nvPr/>
        </p:nvSpPr>
        <p:spPr>
          <a:xfrm>
            <a:off x="516318" y="402198"/>
            <a:ext cx="174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Trace0</a:t>
            </a:r>
            <a:r>
              <a:rPr lang="en-US" altLang="ko-KR" dirty="0"/>
              <a:t>8</a:t>
            </a:r>
            <a:endParaRPr lang="en-K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081F6C-64F4-574F-8D02-9A9A3EF72ECD}"/>
              </a:ext>
            </a:extLst>
          </p:cNvPr>
          <p:cNvCxnSpPr>
            <a:cxnSpLocks/>
          </p:cNvCxnSpPr>
          <p:nvPr/>
        </p:nvCxnSpPr>
        <p:spPr>
          <a:xfrm flipH="1">
            <a:off x="1388587" y="771530"/>
            <a:ext cx="1" cy="30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ecision 37">
            <a:extLst>
              <a:ext uri="{FF2B5EF4-FFF2-40B4-BE49-F238E27FC236}">
                <a16:creationId xmlns:a16="http://schemas.microsoft.com/office/drawing/2014/main" id="{3A77C80F-975C-BC4D-91F6-1C688832FB10}"/>
              </a:ext>
            </a:extLst>
          </p:cNvPr>
          <p:cNvSpPr/>
          <p:nvPr/>
        </p:nvSpPr>
        <p:spPr>
          <a:xfrm>
            <a:off x="2716909" y="912956"/>
            <a:ext cx="1788277" cy="805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process</a:t>
            </a:r>
            <a:endParaRPr lang="en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1EEFFB-A54E-F646-BFA5-79796E63423B}"/>
              </a:ext>
            </a:extLst>
          </p:cNvPr>
          <p:cNvSpPr txBox="1"/>
          <p:nvPr/>
        </p:nvSpPr>
        <p:spPr>
          <a:xfrm>
            <a:off x="3511588" y="1734670"/>
            <a:ext cx="84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9996E2-62C5-2246-B72C-35AB63DE5473}"/>
              </a:ext>
            </a:extLst>
          </p:cNvPr>
          <p:cNvSpPr txBox="1"/>
          <p:nvPr/>
        </p:nvSpPr>
        <p:spPr>
          <a:xfrm>
            <a:off x="7649570" y="859131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No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A2A879-9524-FF4D-B04D-AE5E9B9A555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611048" y="1718060"/>
            <a:ext cx="4177" cy="40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14B264-BA93-A74D-BBAF-AFB12AFE0ED1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505186" y="1315508"/>
            <a:ext cx="405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8B645-A282-AC4F-B8F8-797131ADEFC8}"/>
              </a:ext>
            </a:extLst>
          </p:cNvPr>
          <p:cNvSpPr/>
          <p:nvPr/>
        </p:nvSpPr>
        <p:spPr>
          <a:xfrm>
            <a:off x="723430" y="1080774"/>
            <a:ext cx="1328986" cy="47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KR" dirty="0"/>
              <a:t>ork()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DFA991-237A-7B4B-9D0B-1E6C6C098DA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052416" y="1315508"/>
            <a:ext cx="664493" cy="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7FB7BB-DB2F-0645-8B59-C1A410970834}"/>
              </a:ext>
            </a:extLst>
          </p:cNvPr>
          <p:cNvCxnSpPr>
            <a:cxnSpLocks/>
          </p:cNvCxnSpPr>
          <p:nvPr/>
        </p:nvCxnSpPr>
        <p:spPr>
          <a:xfrm>
            <a:off x="7004272" y="4658657"/>
            <a:ext cx="405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8CF190E0-2AF6-A242-8E91-A5E3D7FA85DC}"/>
              </a:ext>
            </a:extLst>
          </p:cNvPr>
          <p:cNvSpPr/>
          <p:nvPr/>
        </p:nvSpPr>
        <p:spPr>
          <a:xfrm>
            <a:off x="7958458" y="4161437"/>
            <a:ext cx="3106269" cy="99444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Job [jid] (pid) terminated by signal 2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131A5F-0688-014C-91D3-4BCD3D114662}"/>
              </a:ext>
            </a:extLst>
          </p:cNvPr>
          <p:cNvCxnSpPr>
            <a:cxnSpLocks/>
            <a:stCxn id="76" idx="2"/>
            <a:endCxn id="43" idx="1"/>
          </p:cNvCxnSpPr>
          <p:nvPr/>
        </p:nvCxnSpPr>
        <p:spPr>
          <a:xfrm>
            <a:off x="6233660" y="2230680"/>
            <a:ext cx="3402238" cy="193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9F77DC99-77B8-1E4E-A8CA-0B869570E114}"/>
              </a:ext>
            </a:extLst>
          </p:cNvPr>
          <p:cNvSpPr/>
          <p:nvPr/>
        </p:nvSpPr>
        <p:spPr>
          <a:xfrm>
            <a:off x="2794531" y="2120612"/>
            <a:ext cx="1633034" cy="7234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./myintp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F652BB-9BF9-5045-B1ED-D8B7E10287A8}"/>
              </a:ext>
            </a:extLst>
          </p:cNvPr>
          <p:cNvSpPr/>
          <p:nvPr/>
        </p:nvSpPr>
        <p:spPr>
          <a:xfrm>
            <a:off x="5079776" y="2899397"/>
            <a:ext cx="1861279" cy="723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sigint_handler</a:t>
            </a:r>
            <a:r>
              <a:rPr lang="en-US" dirty="0"/>
              <a:t>()</a:t>
            </a:r>
            <a:endParaRPr lang="en-KR" dirty="0"/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FE997E42-672D-8548-B338-CFBC2A0D8175}"/>
              </a:ext>
            </a:extLst>
          </p:cNvPr>
          <p:cNvCxnSpPr>
            <a:cxnSpLocks/>
            <a:stCxn id="48" idx="4"/>
            <a:endCxn id="59" idx="1"/>
          </p:cNvCxnSpPr>
          <p:nvPr/>
        </p:nvCxnSpPr>
        <p:spPr>
          <a:xfrm rot="16200000" flipH="1">
            <a:off x="4136889" y="2318248"/>
            <a:ext cx="417047" cy="1468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7B67F05-0D92-6143-9392-CDAEB6AC80EC}"/>
              </a:ext>
            </a:extLst>
          </p:cNvPr>
          <p:cNvSpPr/>
          <p:nvPr/>
        </p:nvSpPr>
        <p:spPr>
          <a:xfrm>
            <a:off x="2680407" y="4302132"/>
            <a:ext cx="1861279" cy="723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 child process</a:t>
            </a:r>
            <a:endParaRPr lang="en-KR" dirty="0"/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CCAAB3E-7126-2742-BC3B-FCA7490CEDBA}"/>
              </a:ext>
            </a:extLst>
          </p:cNvPr>
          <p:cNvCxnSpPr>
            <a:cxnSpLocks/>
            <a:stCxn id="59" idx="2"/>
            <a:endCxn id="68" idx="0"/>
          </p:cNvCxnSpPr>
          <p:nvPr/>
        </p:nvCxnSpPr>
        <p:spPr>
          <a:xfrm rot="5400000">
            <a:off x="4471103" y="2762819"/>
            <a:ext cx="679258" cy="23993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1F2735C-BD17-2440-88CE-3CB104B472E6}"/>
              </a:ext>
            </a:extLst>
          </p:cNvPr>
          <p:cNvSpPr/>
          <p:nvPr/>
        </p:nvSpPr>
        <p:spPr>
          <a:xfrm>
            <a:off x="5079775" y="4296919"/>
            <a:ext cx="1861279" cy="723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sigchld_handler</a:t>
            </a:r>
            <a:r>
              <a:rPr lang="en-US" dirty="0"/>
              <a:t>()</a:t>
            </a:r>
            <a:endParaRPr lang="en-KR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D95DBC-418E-914F-819C-B74A5C6382E3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 flipV="1">
            <a:off x="4541686" y="4658658"/>
            <a:ext cx="538089" cy="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B9151D8-4E6A-2C43-99FC-42C9DA962AE1}"/>
              </a:ext>
            </a:extLst>
          </p:cNvPr>
          <p:cNvCxnSpPr>
            <a:cxnSpLocks/>
          </p:cNvCxnSpPr>
          <p:nvPr/>
        </p:nvCxnSpPr>
        <p:spPr>
          <a:xfrm rot="5400000">
            <a:off x="7796487" y="1194672"/>
            <a:ext cx="679258" cy="23993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ecision 75">
            <a:extLst>
              <a:ext uri="{FF2B5EF4-FFF2-40B4-BE49-F238E27FC236}">
                <a16:creationId xmlns:a16="http://schemas.microsoft.com/office/drawing/2014/main" id="{3D8BD91B-C863-6F49-9821-8ACDA40E97EE}"/>
              </a:ext>
            </a:extLst>
          </p:cNvPr>
          <p:cNvSpPr/>
          <p:nvPr/>
        </p:nvSpPr>
        <p:spPr>
          <a:xfrm>
            <a:off x="4953118" y="402198"/>
            <a:ext cx="2561084" cy="1828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pid</a:t>
            </a:r>
            <a:r>
              <a:rPr lang="en-US" dirty="0"/>
              <a:t> != </a:t>
            </a:r>
            <a:r>
              <a:rPr lang="en-US" dirty="0" err="1"/>
              <a:t>fgpid</a:t>
            </a:r>
            <a:r>
              <a:rPr lang="en-US" dirty="0"/>
              <a:t>(jobs)</a:t>
            </a:r>
            <a:endParaRPr lang="en-KR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377494D-2CB7-6C46-8720-B5D687A469E1}"/>
              </a:ext>
            </a:extLst>
          </p:cNvPr>
          <p:cNvCxnSpPr>
            <a:cxnSpLocks/>
            <a:stCxn id="76" idx="3"/>
            <a:endCxn id="81" idx="1"/>
          </p:cNvCxnSpPr>
          <p:nvPr/>
        </p:nvCxnSpPr>
        <p:spPr>
          <a:xfrm>
            <a:off x="7514202" y="1316439"/>
            <a:ext cx="764103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85DE18A-4FDB-3646-BF5E-1AA1E3315A46}"/>
              </a:ext>
            </a:extLst>
          </p:cNvPr>
          <p:cNvSpPr/>
          <p:nvPr/>
        </p:nvSpPr>
        <p:spPr>
          <a:xfrm>
            <a:off x="8278305" y="965416"/>
            <a:ext cx="1861279" cy="723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KR" dirty="0"/>
              <a:t>leep()</a:t>
            </a:r>
          </a:p>
        </p:txBody>
      </p:sp>
    </p:spTree>
    <p:extLst>
      <p:ext uri="{BB962C8B-B14F-4D97-AF65-F5344CB8AC3E}">
        <p14:creationId xmlns:p14="http://schemas.microsoft.com/office/powerpoint/2010/main" val="67329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1EF2AB-457A-2D45-A6E5-46CB7BD63E33}"/>
              </a:ext>
            </a:extLst>
          </p:cNvPr>
          <p:cNvSpPr/>
          <p:nvPr/>
        </p:nvSpPr>
        <p:spPr>
          <a:xfrm>
            <a:off x="1161484" y="938986"/>
            <a:ext cx="3391370" cy="399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8B5959-3F67-AE4D-B046-522695C674DF}"/>
              </a:ext>
            </a:extLst>
          </p:cNvPr>
          <p:cNvSpPr/>
          <p:nvPr/>
        </p:nvSpPr>
        <p:spPr>
          <a:xfrm>
            <a:off x="7716784" y="938986"/>
            <a:ext cx="3391370" cy="399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6629C-EC97-5744-934F-FD03DD87F0FD}"/>
              </a:ext>
            </a:extLst>
          </p:cNvPr>
          <p:cNvSpPr/>
          <p:nvPr/>
        </p:nvSpPr>
        <p:spPr>
          <a:xfrm>
            <a:off x="2041995" y="5351534"/>
            <a:ext cx="1623467" cy="681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Parent process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21FA99-1834-8F4C-9E87-357836314CFB}"/>
              </a:ext>
            </a:extLst>
          </p:cNvPr>
          <p:cNvSpPr/>
          <p:nvPr/>
        </p:nvSpPr>
        <p:spPr>
          <a:xfrm>
            <a:off x="7975658" y="5351534"/>
            <a:ext cx="2873615" cy="69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Child(foreground) process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38361E-6F9A-7841-AC69-5A17C766C860}"/>
              </a:ext>
            </a:extLst>
          </p:cNvPr>
          <p:cNvSpPr/>
          <p:nvPr/>
        </p:nvSpPr>
        <p:spPr>
          <a:xfrm>
            <a:off x="8747974" y="1392243"/>
            <a:ext cx="1328986" cy="47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./</a:t>
            </a:r>
            <a:r>
              <a:rPr lang="en-US" dirty="0" err="1"/>
              <a:t>myintp</a:t>
            </a:r>
            <a:endParaRPr lang="en-K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353D26-F0C8-C94F-A3A0-26461F220A26}"/>
              </a:ext>
            </a:extLst>
          </p:cNvPr>
          <p:cNvSpPr/>
          <p:nvPr/>
        </p:nvSpPr>
        <p:spPr>
          <a:xfrm>
            <a:off x="1891316" y="1242092"/>
            <a:ext cx="1924827" cy="77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sigint_handler</a:t>
            </a:r>
            <a:r>
              <a:rPr lang="en-US" dirty="0"/>
              <a:t>()</a:t>
            </a:r>
            <a:endParaRPr lang="en-KR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FAD8E-86A4-6C47-9F71-4D30B732368C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816143" y="1628875"/>
            <a:ext cx="4931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009A30A-4F4D-F742-9CB2-664144B1CE46}"/>
              </a:ext>
            </a:extLst>
          </p:cNvPr>
          <p:cNvSpPr/>
          <p:nvPr/>
        </p:nvSpPr>
        <p:spPr>
          <a:xfrm>
            <a:off x="8450053" y="2555395"/>
            <a:ext cx="1924827" cy="77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 child process</a:t>
            </a:r>
            <a:endParaRPr lang="en-KR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C86AB60-0E8F-5E48-8AEC-79704F65D8FF}"/>
              </a:ext>
            </a:extLst>
          </p:cNvPr>
          <p:cNvCxnSpPr>
            <a:cxnSpLocks/>
            <a:stCxn id="35" idx="2"/>
            <a:endCxn id="42" idx="1"/>
          </p:cNvCxnSpPr>
          <p:nvPr/>
        </p:nvCxnSpPr>
        <p:spPr>
          <a:xfrm rot="16200000" flipH="1">
            <a:off x="5188630" y="-319246"/>
            <a:ext cx="926522" cy="55963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998CA58-8BBB-4F49-AC77-FC32EB78BB7E}"/>
              </a:ext>
            </a:extLst>
          </p:cNvPr>
          <p:cNvSpPr/>
          <p:nvPr/>
        </p:nvSpPr>
        <p:spPr>
          <a:xfrm>
            <a:off x="1894756" y="3328955"/>
            <a:ext cx="1924827" cy="77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sigchld_handler</a:t>
            </a:r>
            <a:r>
              <a:rPr lang="en-US" dirty="0"/>
              <a:t>()</a:t>
            </a:r>
            <a:endParaRPr lang="en-KR" dirty="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204BECE-1F53-6C41-8BE8-64B4F3B1C19A}"/>
              </a:ext>
            </a:extLst>
          </p:cNvPr>
          <p:cNvCxnSpPr>
            <a:cxnSpLocks/>
            <a:stCxn id="42" idx="2"/>
            <a:endCxn id="47" idx="3"/>
          </p:cNvCxnSpPr>
          <p:nvPr/>
        </p:nvCxnSpPr>
        <p:spPr>
          <a:xfrm rot="5400000">
            <a:off x="6422636" y="725905"/>
            <a:ext cx="386779" cy="5592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7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394</Words>
  <Application>Microsoft Macintosh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조해창</dc:creator>
  <cp:lastModifiedBy>조해창</cp:lastModifiedBy>
  <cp:revision>10</cp:revision>
  <dcterms:created xsi:type="dcterms:W3CDTF">2021-11-19T01:45:19Z</dcterms:created>
  <dcterms:modified xsi:type="dcterms:W3CDTF">2021-12-11T13:43:39Z</dcterms:modified>
</cp:coreProperties>
</file>