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3F4E-F89A-D24C-BE2F-E306334EB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59F81-128D-B541-A378-23BBB157D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9799-CF66-1B42-A46F-55624605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6E46-6080-5246-A461-6881C71E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7E2E-4733-D341-937F-7AC07233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18C4-FFE0-1A42-B364-BECBEBCB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BF57-B4AE-4C4C-8DB9-7C89E503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0FEC-BDF9-F246-AF3A-4ED0BF03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FDC1-0CD8-D840-B4EA-3AFEAB46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863C1-20EE-EE4F-832E-102B9123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C513F-2F0E-4240-A559-0755005C5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7E17-6BBC-5E44-B0D6-03C5E4B4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4FA65-687A-CF4B-A944-CEA2864A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1609-209E-8349-810B-D62ED8BF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89C3-03E9-E842-B029-B7ED28AC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C785-1143-B24B-B696-7C4E0DFD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34DF-F6E3-C04B-AC85-97A21443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9866-236C-0B4B-BB5C-0903D9B3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7035-466A-3244-839D-422931F9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8022-AB85-B246-B982-667F1BE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6973-1A5A-9149-A821-9162A03C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59E5-CF8B-7B42-B29C-1AC5FFC26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EB26-5F76-FB42-A632-FAA32E1F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2F4A-4EA7-784C-BF4F-815DC395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96B5-304A-CA42-888F-FE77CD7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808-BFF3-C44B-8203-7BFA9904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41DF-F200-314A-B467-BB8C3BAE1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18DBB-5A3A-D849-8814-B3F0E643B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F2417-4209-164B-BEF8-503FD141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22AD-14CD-8446-B939-2E3D93C6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5586-8A79-1A4B-901C-9383B40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F53E-3D73-2B48-8D00-DF10AA1F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7E1C-CFD8-1C49-BC2B-BE51B08D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641BB-20C5-E043-8993-0759A7EEA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83C0F-6173-C944-8EEE-BD3931A92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A7E6B-8CCE-5F40-B57B-692A04568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AB157-E379-694F-8B28-0A5E3EAC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97A25-988B-324F-AD5C-76A21F43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91036-C427-9C48-B91B-B132EA0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EA3-CF74-3741-99AF-F9CB448E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525B2-94A9-264A-9AC0-8C201422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60A51-B100-EB46-BD5F-6B696CAC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A9112-5492-0449-8820-9BF5FC57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58C77-37C8-B142-B00F-85B04D3C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AD382-A781-044E-AC80-7C6EC8BD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38BB5-5337-B54B-94A7-9B1440A8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8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292F-10B2-EE44-B513-64F468EA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8646-F88C-DD40-9254-24E1DF2B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4A6B9-2538-8D4E-8A1D-496322A1B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BA350-081E-3543-A31A-734BF4F7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0026-83F3-4246-8DE2-C86DC7C9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99972-8EEB-1E4B-8362-856C8568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5849-EF6B-A64E-A9B1-097CA7C8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D43E2-5D95-584F-BC19-D902CD37E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4A82-5B3E-A74D-BA47-CD608C3E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79CD9-38A6-4245-8155-5FC87D50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52218-80A8-9848-8C6B-46FA1A94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3BD8F-83A2-7E4C-A502-9082166A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DFE3-B008-744E-B230-3EA56A4E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6E97-0EF2-534C-8949-4A76EA38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23BA-5408-E045-B0EB-0C1DAC693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0178-2CD5-194E-B4EE-8CA3582E458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944F-FC8E-624D-8189-3F0CFA0C4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454D-25EF-3A4C-845B-AC1A090F9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5B9C-8113-1344-83EA-ED4E0BF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C012-258F-4245-8A51-A0EE9D00D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SCCAF in pipeline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8E39B-E747-0B4C-B287-379A39922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E3B2-75BB-B642-AE7D-7A3EE36C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Exclude nan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AF92BF-0B2F-CC43-9875-97CB0EB40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0768"/>
            <a:ext cx="10515600" cy="41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5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EF82-2764-834A-9EEE-DADAE9A0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result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690C8E-BA54-D047-99B9-99154260F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6362"/>
            <a:ext cx="10515600" cy="33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0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FF1F-FFD6-D54B-B09B-1E09ABB3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32EED2-24BE-8C49-BDB2-E4F4749B46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0731"/>
            <a:ext cx="10515600" cy="374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7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EA80-4D20-1945-91B5-87FA5FFD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564"/>
            <a:ext cx="10515600" cy="1325563"/>
          </a:xfrm>
        </p:spPr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analysed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91AA40-53F5-BF4F-BA92-F5D9DA6BA1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12" y="1119395"/>
            <a:ext cx="6894663" cy="24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A1F507E-029D-A840-AD23-71154EB2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78" y="3946967"/>
            <a:ext cx="7251043" cy="257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1D72-475A-044C-A762-67F08C9D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SCCAF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1CC068-3668-7249-90BF-ECCD7793D5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962944"/>
            <a:ext cx="103759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1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1467-63A9-504D-8A6F-14FB7E6A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DDFB-6974-D142-B429-9976F758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FF1F-FFD6-D54B-B09B-1E09ABB3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results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FEC4C5C-85B3-F54C-89D5-5B3435F2E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38" y="1239701"/>
            <a:ext cx="7226608" cy="282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BFF3C51-31D5-7A42-8187-C79C800BE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51" y="4067504"/>
            <a:ext cx="7035582" cy="275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2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EA80-4D20-1945-91B5-87FA5FFD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564"/>
            <a:ext cx="10515600" cy="1325563"/>
          </a:xfrm>
        </p:spPr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analysed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13F717-BF50-9D4E-AA4E-235E9C8A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62" y="994980"/>
            <a:ext cx="6490576" cy="25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D487AC7-A49C-1D41-BE54-B93174D8D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62" y="3915103"/>
            <a:ext cx="6490576" cy="25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8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1D72-475A-044C-A762-67F08C9D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SCCAF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16787A-E6BA-924E-94DD-B59AC008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1" y="2184604"/>
            <a:ext cx="12822622" cy="33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4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7315-E121-2540-9190-933CBC7F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7180AC0-A81E-EE45-8F32-FC2DB40F9F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6979"/>
            <a:ext cx="10515600" cy="41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07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Macintosh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SCCAF in pipeline </vt:lpstr>
      <vt:lpstr>Pipeline results</vt:lpstr>
      <vt:lpstr>Re-analysed</vt:lpstr>
      <vt:lpstr>SCCAF</vt:lpstr>
      <vt:lpstr>PowerPoint Presentation</vt:lpstr>
      <vt:lpstr>Pipeline results</vt:lpstr>
      <vt:lpstr>Re-analysed</vt:lpstr>
      <vt:lpstr>SCCAF</vt:lpstr>
      <vt:lpstr>tsne</vt:lpstr>
      <vt:lpstr>Exclude nan</vt:lpstr>
      <vt:lpstr>Ideal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SCCAF in pipeline </dc:title>
  <dc:creator>Chichau Miau</dc:creator>
  <cp:lastModifiedBy>Chichau Miau</cp:lastModifiedBy>
  <cp:revision>16</cp:revision>
  <dcterms:created xsi:type="dcterms:W3CDTF">2021-07-16T14:46:02Z</dcterms:created>
  <dcterms:modified xsi:type="dcterms:W3CDTF">2021-07-16T15:05:01Z</dcterms:modified>
</cp:coreProperties>
</file>