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E763D-7DE6-4AC2-9C0A-CBE331B74B62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CBDC-A6FF-4413-95A9-A96F3B8E80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8509" y="131802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ĐẠI HỌC ĐÀ NẴNG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7884" y="438182"/>
            <a:ext cx="336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TRƯỜNG ĐẠI HỌC BÁCH KHOA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1263" y="752977"/>
            <a:ext cx="374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4080" y="2295481"/>
            <a:ext cx="329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BẢO VỆ TỐT NGHIỆP KỸ SƯ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7469" y="284036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8228" y="3228294"/>
            <a:ext cx="416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 DỰNG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 DỤNG SUPER SHIP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2372" y="4050452"/>
            <a:ext cx="32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SVTH	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CAO VĂN CƯỜNG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2372" y="441978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LỚP	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13T3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2372" y="4789116"/>
            <a:ext cx="38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CBHG	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TS. NGUYỄN VĂN HIỆU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KhoaCN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8" y="1122309"/>
            <a:ext cx="888662" cy="8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KẾT QUẢ THỰC 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2614613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13" y="1524000"/>
            <a:ext cx="2614613" cy="4648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8" y="1523999"/>
            <a:ext cx="2614612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650" y="882134"/>
            <a:ext cx="28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6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KẾT QUẢ THỰC 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2614612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13" y="1524000"/>
            <a:ext cx="2614613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8" y="1523999"/>
            <a:ext cx="2614612" cy="4648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650" y="882134"/>
            <a:ext cx="28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8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KẾT QUẢ THỰC 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2614612" cy="4648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13" y="1524000"/>
            <a:ext cx="2614612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8" y="1523999"/>
            <a:ext cx="2614611" cy="4648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650" y="882134"/>
            <a:ext cx="28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KẾT QUẢ THỰC 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2614611" cy="4648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650" y="882134"/>
            <a:ext cx="28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ao Svit\Desktop\KhoaCN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653145" y="1676400"/>
            <a:ext cx="4267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GIỚI THIỆU VỀ ĐỀ TÀI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2272145" y="1676400"/>
            <a:ext cx="838200" cy="53340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53146" y="2362200"/>
            <a:ext cx="4267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GIẢI PHÁP VÀ TRIỂN KHAI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2272146" y="2362200"/>
            <a:ext cx="838200" cy="53340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3048000"/>
            <a:ext cx="4267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KẾT QUẢ THỰC HIỆN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2286000" y="3048000"/>
            <a:ext cx="838200" cy="533400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GIỚI THIỆU ĐỀ TÀI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1773" y="1066800"/>
            <a:ext cx="7741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nay,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uống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online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GIỚI THIỆU ĐỀ TÀI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1773" y="1066800"/>
            <a:ext cx="774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 Ship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đời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773" y="1905000"/>
            <a:ext cx="774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72" y="2819400"/>
            <a:ext cx="4373743" cy="16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GIỚI THIỆU ĐỀ TÀI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546" y="817694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1773" y="1311625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70866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2"/>
              <a:buChar char="v"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21773" y="3124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2"/>
              <a:buChar char="q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2822" y="4736068"/>
            <a:ext cx="496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2"/>
              <a:buChar char="v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22262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2"/>
              <a:buChar char="v"/>
            </a:pP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743200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2"/>
              <a:buChar char="v"/>
            </a:pPr>
            <a:r>
              <a:rPr lang="en-US" dirty="0" smtClean="0"/>
              <a:t>Shipper.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62822" y="3657600"/>
            <a:ext cx="560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2"/>
              <a:buChar char="v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ship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4168032"/>
            <a:ext cx="498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charset="2"/>
              <a:buChar char="v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GIẢI PHÁP VÀ TRIỂN KHAI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androidStud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74" y="920265"/>
            <a:ext cx="1178469" cy="11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5329" y="2937687"/>
            <a:ext cx="1870071" cy="41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3665" y="4436055"/>
            <a:ext cx="1543328" cy="8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:\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18" y="4147979"/>
            <a:ext cx="1856588" cy="18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73" y="2852407"/>
            <a:ext cx="2272437" cy="5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:\startum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82" y="830646"/>
            <a:ext cx="1357706" cy="13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otched Right Arrow 5"/>
          <p:cNvSpPr/>
          <p:nvPr/>
        </p:nvSpPr>
        <p:spPr>
          <a:xfrm rot="10800000">
            <a:off x="5904852" y="2978231"/>
            <a:ext cx="810412" cy="412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>
            <a:off x="3328331" y="2904533"/>
            <a:ext cx="810412" cy="412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/>
          <p:cNvSpPr/>
          <p:nvPr/>
        </p:nvSpPr>
        <p:spPr>
          <a:xfrm rot="19466794">
            <a:off x="3631640" y="3804463"/>
            <a:ext cx="810412" cy="412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 rot="12953311">
            <a:off x="5440987" y="3687419"/>
            <a:ext cx="810412" cy="412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1580798">
            <a:off x="3433634" y="2071384"/>
            <a:ext cx="810412" cy="412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 rot="8619626">
            <a:off x="5581979" y="1982008"/>
            <a:ext cx="810412" cy="412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35" y="126665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607319"/>
            <a:ext cx="23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5076273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0812" y="863649"/>
            <a:ext cx="191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Android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8349" y="348905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91575" y="5265903"/>
            <a:ext cx="25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3931482" y="1912987"/>
            <a:ext cx="1980133" cy="17935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Super Ship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7" grpId="0"/>
      <p:bldP spid="8" grpId="0"/>
      <p:bldP spid="9" grpId="0"/>
      <p:bldP spid="10" grpId="0"/>
      <p:bldP spid="11" grpId="0"/>
      <p:bldP spid="12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GIẢI PHÁP VÀ TRIỂN KHAI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:\mobile-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80945"/>
            <a:ext cx="1143000" cy="120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serv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94" y="3665799"/>
            <a:ext cx="2753406" cy="166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sq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471" y="3533036"/>
            <a:ext cx="1276587" cy="13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6626" y="4186535"/>
            <a:ext cx="173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Notched Right Arrow 8"/>
          <p:cNvSpPr/>
          <p:nvPr/>
        </p:nvSpPr>
        <p:spPr>
          <a:xfrm rot="10800000">
            <a:off x="4861018" y="4358873"/>
            <a:ext cx="1413557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 rot="16200000">
            <a:off x="2719918" y="2882525"/>
            <a:ext cx="1245351" cy="30479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KẾT QUẢ THỰC 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1773" y="1066800"/>
            <a:ext cx="7741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773" y="2362199"/>
            <a:ext cx="7741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27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0" y="0"/>
            <a:ext cx="9144000" cy="715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KẾT QUẢ THỰC HIỆN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Hao Svit\Desktop\KhoaCN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3" y="92192"/>
            <a:ext cx="495300" cy="50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2614613" cy="4648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44" y="1524000"/>
            <a:ext cx="2724151" cy="4648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3999"/>
            <a:ext cx="2971749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4650" y="882134"/>
            <a:ext cx="28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236</TotalTime>
  <Words>294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Svit</dc:creator>
  <cp:lastModifiedBy>PC</cp:lastModifiedBy>
  <cp:revision>27</cp:revision>
  <dcterms:created xsi:type="dcterms:W3CDTF">2017-05-17T01:12:50Z</dcterms:created>
  <dcterms:modified xsi:type="dcterms:W3CDTF">2018-05-20T10:08:36Z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