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6"/>
  </p:notesMasterIdLst>
  <p:sldIdLst>
    <p:sldId id="1127" r:id="rId3"/>
    <p:sldId id="1773" r:id="rId4"/>
    <p:sldId id="17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925E"/>
    <a:srgbClr val="E4DED2"/>
    <a:srgbClr val="DDD5C5"/>
    <a:srgbClr val="D7CEBB"/>
    <a:srgbClr val="C8BBA2"/>
    <a:srgbClr val="FFFF99"/>
    <a:srgbClr val="F4B307"/>
    <a:srgbClr val="2E3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6" autoAdjust="0"/>
    <p:restoredTop sz="93333"/>
  </p:normalViewPr>
  <p:slideViewPr>
    <p:cSldViewPr snapToGrid="0">
      <p:cViewPr varScale="1">
        <p:scale>
          <a:sx n="58" d="100"/>
          <a:sy n="58" d="100"/>
        </p:scale>
        <p:origin x="10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ldwin" userId="19c83f5a08841f90" providerId="LiveId" clId="{C39E9411-83E3-4271-87AC-A053F7B67278}"/>
    <pc:docChg chg="addSld modSld sldOrd">
      <pc:chgData name="Chris Baldwin" userId="19c83f5a08841f90" providerId="LiveId" clId="{C39E9411-83E3-4271-87AC-A053F7B67278}" dt="2020-07-16T09:12:50.083" v="11"/>
      <pc:docMkLst>
        <pc:docMk/>
      </pc:docMkLst>
      <pc:sldChg chg="add ord">
        <pc:chgData name="Chris Baldwin" userId="19c83f5a08841f90" providerId="LiveId" clId="{C39E9411-83E3-4271-87AC-A053F7B67278}" dt="2020-07-16T09:12:50.083" v="11"/>
        <pc:sldMkLst>
          <pc:docMk/>
          <pc:sldMk cId="2128251110" sldId="1127"/>
        </pc:sldMkLst>
      </pc:sldChg>
      <pc:sldChg chg="ord">
        <pc:chgData name="Chris Baldwin" userId="19c83f5a08841f90" providerId="LiveId" clId="{C39E9411-83E3-4271-87AC-A053F7B67278}" dt="2020-07-16T09:12:43.980" v="9"/>
        <pc:sldMkLst>
          <pc:docMk/>
          <pc:sldMk cId="2790918762" sldId="1771"/>
        </pc:sldMkLst>
      </pc:sldChg>
      <pc:sldChg chg="ord">
        <pc:chgData name="Chris Baldwin" userId="19c83f5a08841f90" providerId="LiveId" clId="{C39E9411-83E3-4271-87AC-A053F7B67278}" dt="2020-07-16T09:12:16.356" v="5"/>
        <pc:sldMkLst>
          <pc:docMk/>
          <pc:sldMk cId="246241519" sldId="1773"/>
        </pc:sldMkLst>
      </pc:sldChg>
      <pc:sldChg chg="add ord">
        <pc:chgData name="Chris Baldwin" userId="19c83f5a08841f90" providerId="LiveId" clId="{C39E9411-83E3-4271-87AC-A053F7B67278}" dt="2020-07-16T09:12:01.622" v="3"/>
        <pc:sldMkLst>
          <pc:docMk/>
          <pc:sldMk cId="1172684558" sldId="1776"/>
        </pc:sldMkLst>
      </pc:sldChg>
    </pc:docChg>
  </pc:docChgLst>
  <pc:docChgLst>
    <pc:chgData name="Chris Baldwin" userId="19c83f5a08841f90" providerId="LiveId" clId="{169FC4CB-7CC1-4140-A454-5335D8FDEFF8}"/>
    <pc:docChg chg="custSel delSld modSld delMainMaster">
      <pc:chgData name="Chris Baldwin" userId="19c83f5a08841f90" providerId="LiveId" clId="{169FC4CB-7CC1-4140-A454-5335D8FDEFF8}" dt="2020-06-19T12:48:22.750" v="20" actId="478"/>
      <pc:docMkLst>
        <pc:docMk/>
      </pc:docMkLst>
      <pc:sldChg chg="del">
        <pc:chgData name="Chris Baldwin" userId="19c83f5a08841f90" providerId="LiveId" clId="{169FC4CB-7CC1-4140-A454-5335D8FDEFF8}" dt="2020-06-19T12:47:11.407" v="17" actId="47"/>
        <pc:sldMkLst>
          <pc:docMk/>
          <pc:sldMk cId="865701349" sldId="269"/>
        </pc:sldMkLst>
      </pc:sldChg>
      <pc:sldChg chg="del">
        <pc:chgData name="Chris Baldwin" userId="19c83f5a08841f90" providerId="LiveId" clId="{169FC4CB-7CC1-4140-A454-5335D8FDEFF8}" dt="2020-06-19T12:46:36.561" v="11" actId="47"/>
        <pc:sldMkLst>
          <pc:docMk/>
          <pc:sldMk cId="3289430294" sldId="1126"/>
        </pc:sldMkLst>
      </pc:sldChg>
      <pc:sldChg chg="del">
        <pc:chgData name="Chris Baldwin" userId="19c83f5a08841f90" providerId="LiveId" clId="{169FC4CB-7CC1-4140-A454-5335D8FDEFF8}" dt="2020-06-19T12:46:35.101" v="10" actId="47"/>
        <pc:sldMkLst>
          <pc:docMk/>
          <pc:sldMk cId="3317835220" sldId="1130"/>
        </pc:sldMkLst>
      </pc:sldChg>
      <pc:sldChg chg="del">
        <pc:chgData name="Chris Baldwin" userId="19c83f5a08841f90" providerId="LiveId" clId="{169FC4CB-7CC1-4140-A454-5335D8FDEFF8}" dt="2020-06-19T12:46:38.985" v="12" actId="47"/>
        <pc:sldMkLst>
          <pc:docMk/>
          <pc:sldMk cId="1957227176" sldId="1131"/>
        </pc:sldMkLst>
      </pc:sldChg>
      <pc:sldChg chg="del">
        <pc:chgData name="Chris Baldwin" userId="19c83f5a08841f90" providerId="LiveId" clId="{169FC4CB-7CC1-4140-A454-5335D8FDEFF8}" dt="2020-06-19T12:45:52.388" v="1" actId="47"/>
        <pc:sldMkLst>
          <pc:docMk/>
          <pc:sldMk cId="225078017" sldId="1132"/>
        </pc:sldMkLst>
      </pc:sldChg>
      <pc:sldChg chg="del">
        <pc:chgData name="Chris Baldwin" userId="19c83f5a08841f90" providerId="LiveId" clId="{169FC4CB-7CC1-4140-A454-5335D8FDEFF8}" dt="2020-06-19T12:45:50.526" v="0" actId="47"/>
        <pc:sldMkLst>
          <pc:docMk/>
          <pc:sldMk cId="1162378499" sldId="1133"/>
        </pc:sldMkLst>
      </pc:sldChg>
      <pc:sldChg chg="del">
        <pc:chgData name="Chris Baldwin" userId="19c83f5a08841f90" providerId="LiveId" clId="{169FC4CB-7CC1-4140-A454-5335D8FDEFF8}" dt="2020-06-19T12:47:13.267" v="18" actId="47"/>
        <pc:sldMkLst>
          <pc:docMk/>
          <pc:sldMk cId="2121505701" sldId="1731"/>
        </pc:sldMkLst>
      </pc:sldChg>
      <pc:sldChg chg="del">
        <pc:chgData name="Chris Baldwin" userId="19c83f5a08841f90" providerId="LiveId" clId="{169FC4CB-7CC1-4140-A454-5335D8FDEFF8}" dt="2020-06-19T12:45:53.561" v="2" actId="47"/>
        <pc:sldMkLst>
          <pc:docMk/>
          <pc:sldMk cId="1097349323" sldId="1736"/>
        </pc:sldMkLst>
      </pc:sldChg>
      <pc:sldChg chg="del">
        <pc:chgData name="Chris Baldwin" userId="19c83f5a08841f90" providerId="LiveId" clId="{169FC4CB-7CC1-4140-A454-5335D8FDEFF8}" dt="2020-06-19T12:47:07.673" v="15" actId="47"/>
        <pc:sldMkLst>
          <pc:docMk/>
          <pc:sldMk cId="3469940038" sldId="1757"/>
        </pc:sldMkLst>
      </pc:sldChg>
      <pc:sldChg chg="del">
        <pc:chgData name="Chris Baldwin" userId="19c83f5a08841f90" providerId="LiveId" clId="{169FC4CB-7CC1-4140-A454-5335D8FDEFF8}" dt="2020-06-19T12:45:57.644" v="6" actId="47"/>
        <pc:sldMkLst>
          <pc:docMk/>
          <pc:sldMk cId="3293849538" sldId="1758"/>
        </pc:sldMkLst>
      </pc:sldChg>
      <pc:sldChg chg="del">
        <pc:chgData name="Chris Baldwin" userId="19c83f5a08841f90" providerId="LiveId" clId="{169FC4CB-7CC1-4140-A454-5335D8FDEFF8}" dt="2020-06-19T12:47:08.742" v="16" actId="47"/>
        <pc:sldMkLst>
          <pc:docMk/>
          <pc:sldMk cId="2863636484" sldId="1763"/>
        </pc:sldMkLst>
      </pc:sldChg>
      <pc:sldChg chg="del">
        <pc:chgData name="Chris Baldwin" userId="19c83f5a08841f90" providerId="LiveId" clId="{169FC4CB-7CC1-4140-A454-5335D8FDEFF8}" dt="2020-06-19T12:47:05.840" v="13" actId="47"/>
        <pc:sldMkLst>
          <pc:docMk/>
          <pc:sldMk cId="789444378" sldId="1765"/>
        </pc:sldMkLst>
      </pc:sldChg>
      <pc:sldChg chg="del">
        <pc:chgData name="Chris Baldwin" userId="19c83f5a08841f90" providerId="LiveId" clId="{169FC4CB-7CC1-4140-A454-5335D8FDEFF8}" dt="2020-06-19T12:45:55.239" v="4" actId="47"/>
        <pc:sldMkLst>
          <pc:docMk/>
          <pc:sldMk cId="3116317722" sldId="1766"/>
        </pc:sldMkLst>
      </pc:sldChg>
      <pc:sldChg chg="del">
        <pc:chgData name="Chris Baldwin" userId="19c83f5a08841f90" providerId="LiveId" clId="{169FC4CB-7CC1-4140-A454-5335D8FDEFF8}" dt="2020-06-19T12:45:55.972" v="5" actId="47"/>
        <pc:sldMkLst>
          <pc:docMk/>
          <pc:sldMk cId="1784594802" sldId="1767"/>
        </pc:sldMkLst>
      </pc:sldChg>
      <pc:sldChg chg="del">
        <pc:chgData name="Chris Baldwin" userId="19c83f5a08841f90" providerId="LiveId" clId="{169FC4CB-7CC1-4140-A454-5335D8FDEFF8}" dt="2020-06-19T12:45:54.404" v="3" actId="47"/>
        <pc:sldMkLst>
          <pc:docMk/>
          <pc:sldMk cId="4121715808" sldId="1770"/>
        </pc:sldMkLst>
      </pc:sldChg>
      <pc:sldChg chg="delSp mod">
        <pc:chgData name="Chris Baldwin" userId="19c83f5a08841f90" providerId="LiveId" clId="{169FC4CB-7CC1-4140-A454-5335D8FDEFF8}" dt="2020-06-19T12:46:08.830" v="7" actId="478"/>
        <pc:sldMkLst>
          <pc:docMk/>
          <pc:sldMk cId="2790918762" sldId="1771"/>
        </pc:sldMkLst>
        <pc:spChg chg="del">
          <ac:chgData name="Chris Baldwin" userId="19c83f5a08841f90" providerId="LiveId" clId="{169FC4CB-7CC1-4140-A454-5335D8FDEFF8}" dt="2020-06-19T12:46:08.830" v="7" actId="478"/>
          <ac:spMkLst>
            <pc:docMk/>
            <pc:sldMk cId="2790918762" sldId="1771"/>
            <ac:spMk id="22" creationId="{8EC03BDD-7B37-4042-8FF3-A40D43D2F41C}"/>
          </ac:spMkLst>
        </pc:spChg>
      </pc:sldChg>
      <pc:sldChg chg="del">
        <pc:chgData name="Chris Baldwin" userId="19c83f5a08841f90" providerId="LiveId" clId="{169FC4CB-7CC1-4140-A454-5335D8FDEFF8}" dt="2020-06-19T12:46:14.312" v="8" actId="47"/>
        <pc:sldMkLst>
          <pc:docMk/>
          <pc:sldMk cId="3014760397" sldId="1772"/>
        </pc:sldMkLst>
      </pc:sldChg>
      <pc:sldChg chg="delSp mod">
        <pc:chgData name="Chris Baldwin" userId="19c83f5a08841f90" providerId="LiveId" clId="{169FC4CB-7CC1-4140-A454-5335D8FDEFF8}" dt="2020-06-19T12:46:17.233" v="9" actId="478"/>
        <pc:sldMkLst>
          <pc:docMk/>
          <pc:sldMk cId="246241519" sldId="1773"/>
        </pc:sldMkLst>
        <pc:spChg chg="del">
          <ac:chgData name="Chris Baldwin" userId="19c83f5a08841f90" providerId="LiveId" clId="{169FC4CB-7CC1-4140-A454-5335D8FDEFF8}" dt="2020-06-19T12:46:17.233" v="9" actId="478"/>
          <ac:spMkLst>
            <pc:docMk/>
            <pc:sldMk cId="246241519" sldId="1773"/>
            <ac:spMk id="2" creationId="{B360D1C3-1543-4252-8DDD-814BE4ECE08D}"/>
          </ac:spMkLst>
        </pc:spChg>
      </pc:sldChg>
      <pc:sldChg chg="del">
        <pc:chgData name="Chris Baldwin" userId="19c83f5a08841f90" providerId="LiveId" clId="{169FC4CB-7CC1-4140-A454-5335D8FDEFF8}" dt="2020-06-19T12:47:06.851" v="14" actId="47"/>
        <pc:sldMkLst>
          <pc:docMk/>
          <pc:sldMk cId="556667811" sldId="1774"/>
        </pc:sldMkLst>
      </pc:sldChg>
      <pc:sldChg chg="delSp mod">
        <pc:chgData name="Chris Baldwin" userId="19c83f5a08841f90" providerId="LiveId" clId="{169FC4CB-7CC1-4140-A454-5335D8FDEFF8}" dt="2020-06-19T12:48:22.750" v="20" actId="478"/>
        <pc:sldMkLst>
          <pc:docMk/>
          <pc:sldMk cId="2397899914" sldId="1775"/>
        </pc:sldMkLst>
        <pc:spChg chg="del">
          <ac:chgData name="Chris Baldwin" userId="19c83f5a08841f90" providerId="LiveId" clId="{169FC4CB-7CC1-4140-A454-5335D8FDEFF8}" dt="2020-06-19T12:48:19.920" v="19" actId="478"/>
          <ac:spMkLst>
            <pc:docMk/>
            <pc:sldMk cId="2397899914" sldId="1775"/>
            <ac:spMk id="3" creationId="{D334866F-3262-BE49-8D87-028AA47B67D8}"/>
          </ac:spMkLst>
        </pc:spChg>
        <pc:spChg chg="del">
          <ac:chgData name="Chris Baldwin" userId="19c83f5a08841f90" providerId="LiveId" clId="{169FC4CB-7CC1-4140-A454-5335D8FDEFF8}" dt="2020-06-19T12:48:22.750" v="20" actId="478"/>
          <ac:spMkLst>
            <pc:docMk/>
            <pc:sldMk cId="2397899914" sldId="1775"/>
            <ac:spMk id="4" creationId="{F27EF804-08E1-9345-8AA4-DD65EA901226}"/>
          </ac:spMkLst>
        </pc:spChg>
      </pc:sldChg>
      <pc:sldMasterChg chg="del delSldLayout">
        <pc:chgData name="Chris Baldwin" userId="19c83f5a08841f90" providerId="LiveId" clId="{169FC4CB-7CC1-4140-A454-5335D8FDEFF8}" dt="2020-06-19T12:47:11.407" v="17" actId="47"/>
        <pc:sldMasterMkLst>
          <pc:docMk/>
          <pc:sldMasterMk cId="130259040" sldId="2147483672"/>
        </pc:sldMasterMkLst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819409107" sldId="2147483673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3745983373" sldId="2147483674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3257916358" sldId="2147483675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1878461625" sldId="2147483676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1257290704" sldId="2147483677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2936398841" sldId="2147483678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2487625583" sldId="2147483679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1041036869" sldId="2147483680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2206318599" sldId="2147483681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2354621870" sldId="2147483682"/>
          </pc:sldLayoutMkLst>
        </pc:sldLayoutChg>
        <pc:sldLayoutChg chg="del">
          <pc:chgData name="Chris Baldwin" userId="19c83f5a08841f90" providerId="LiveId" clId="{169FC4CB-7CC1-4140-A454-5335D8FDEFF8}" dt="2020-06-19T12:47:11.407" v="17" actId="47"/>
          <pc:sldLayoutMkLst>
            <pc:docMk/>
            <pc:sldMasterMk cId="130259040" sldId="2147483672"/>
            <pc:sldLayoutMk cId="3343806596" sldId="2147483683"/>
          </pc:sldLayoutMkLst>
        </pc:sldLayoutChg>
      </pc:sldMasterChg>
      <pc:sldMasterChg chg="del delSldLayout">
        <pc:chgData name="Chris Baldwin" userId="19c83f5a08841f90" providerId="LiveId" clId="{169FC4CB-7CC1-4140-A454-5335D8FDEFF8}" dt="2020-06-19T12:45:54.404" v="3" actId="47"/>
        <pc:sldMasterMkLst>
          <pc:docMk/>
          <pc:sldMasterMk cId="746043925" sldId="2147483697"/>
        </pc:sldMasterMkLst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248012163" sldId="2147483698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758172198" sldId="2147483699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3816021461" sldId="2147483700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4002785934" sldId="2147483701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800984502" sldId="2147483702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867906077" sldId="2147483703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3476034751" sldId="2147483704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1953704413" sldId="2147483705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3762601284" sldId="2147483706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4116182305" sldId="2147483707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1727146474" sldId="2147483708"/>
          </pc:sldLayoutMkLst>
        </pc:sldLayoutChg>
        <pc:sldLayoutChg chg="del">
          <pc:chgData name="Chris Baldwin" userId="19c83f5a08841f90" providerId="LiveId" clId="{169FC4CB-7CC1-4140-A454-5335D8FDEFF8}" dt="2020-06-19T12:45:54.404" v="3" actId="47"/>
          <pc:sldLayoutMkLst>
            <pc:docMk/>
            <pc:sldMasterMk cId="746043925" sldId="2147483697"/>
            <pc:sldLayoutMk cId="1734564987" sldId="2147483709"/>
          </pc:sldLayoutMkLst>
        </pc:sldLayoutChg>
      </pc:sldMasterChg>
    </pc:docChg>
  </pc:docChgLst>
  <pc:docChgLst>
    <pc:chgData name="Chris Baldwin" userId="19c83f5a08841f90" providerId="LiveId" clId="{ED995876-A77C-4971-AE3C-54395C56AB2D}"/>
    <pc:docChg chg="custSel addSld delSld modSld">
      <pc:chgData name="Chris Baldwin" userId="19c83f5a08841f90" providerId="LiveId" clId="{ED995876-A77C-4971-AE3C-54395C56AB2D}" dt="2020-07-16T13:57:01.949" v="329" actId="313"/>
      <pc:docMkLst>
        <pc:docMk/>
      </pc:docMkLst>
      <pc:sldChg chg="modSp mod">
        <pc:chgData name="Chris Baldwin" userId="19c83f5a08841f90" providerId="LiveId" clId="{ED995876-A77C-4971-AE3C-54395C56AB2D}" dt="2020-07-16T13:56:40.974" v="323" actId="20577"/>
        <pc:sldMkLst>
          <pc:docMk/>
          <pc:sldMk cId="2128251110" sldId="1127"/>
        </pc:sldMkLst>
        <pc:spChg chg="mod">
          <ac:chgData name="Chris Baldwin" userId="19c83f5a08841f90" providerId="LiveId" clId="{ED995876-A77C-4971-AE3C-54395C56AB2D}" dt="2020-07-16T13:56:40.974" v="323" actId="20577"/>
          <ac:spMkLst>
            <pc:docMk/>
            <pc:sldMk cId="2128251110" sldId="1127"/>
            <ac:spMk id="4" creationId="{C9E3AA05-6810-4E3E-9FF6-CA38D32E8A95}"/>
          </ac:spMkLst>
        </pc:spChg>
      </pc:sldChg>
      <pc:sldChg chg="delSp modSp del mod">
        <pc:chgData name="Chris Baldwin" userId="19c83f5a08841f90" providerId="LiveId" clId="{ED995876-A77C-4971-AE3C-54395C56AB2D}" dt="2020-07-16T13:54:59.056" v="188" actId="47"/>
        <pc:sldMkLst>
          <pc:docMk/>
          <pc:sldMk cId="2790918762" sldId="1771"/>
        </pc:sldMkLst>
        <pc:spChg chg="del mod">
          <ac:chgData name="Chris Baldwin" userId="19c83f5a08841f90" providerId="LiveId" clId="{ED995876-A77C-4971-AE3C-54395C56AB2D}" dt="2020-07-16T13:54:56.833" v="187"/>
          <ac:spMkLst>
            <pc:docMk/>
            <pc:sldMk cId="2790918762" sldId="1771"/>
            <ac:spMk id="34" creationId="{9C07CA30-61AF-4837-8A95-11EAAFDB4A33}"/>
          </ac:spMkLst>
        </pc:spChg>
      </pc:sldChg>
      <pc:sldChg chg="modSp mod">
        <pc:chgData name="Chris Baldwin" userId="19c83f5a08841f90" providerId="LiveId" clId="{ED995876-A77C-4971-AE3C-54395C56AB2D}" dt="2020-07-16T13:57:01.949" v="329" actId="313"/>
        <pc:sldMkLst>
          <pc:docMk/>
          <pc:sldMk cId="246241519" sldId="1773"/>
        </pc:sldMkLst>
        <pc:spChg chg="mod">
          <ac:chgData name="Chris Baldwin" userId="19c83f5a08841f90" providerId="LiveId" clId="{ED995876-A77C-4971-AE3C-54395C56AB2D}" dt="2020-07-16T13:57:01.949" v="329" actId="313"/>
          <ac:spMkLst>
            <pc:docMk/>
            <pc:sldMk cId="246241519" sldId="1773"/>
            <ac:spMk id="4" creationId="{02A1F159-B356-B64C-9983-78F0781C1620}"/>
          </ac:spMkLst>
        </pc:spChg>
        <pc:spChg chg="mod">
          <ac:chgData name="Chris Baldwin" userId="19c83f5a08841f90" providerId="LiveId" clId="{ED995876-A77C-4971-AE3C-54395C56AB2D}" dt="2020-07-16T13:53:16.541" v="66" actId="1076"/>
          <ac:spMkLst>
            <pc:docMk/>
            <pc:sldMk cId="246241519" sldId="1773"/>
            <ac:spMk id="34" creationId="{9C07CA30-61AF-4837-8A95-11EAAFDB4A33}"/>
          </ac:spMkLst>
        </pc:spChg>
      </pc:sldChg>
      <pc:sldChg chg="del">
        <pc:chgData name="Chris Baldwin" userId="19c83f5a08841f90" providerId="LiveId" clId="{ED995876-A77C-4971-AE3C-54395C56AB2D}" dt="2020-07-16T13:52:34.671" v="0" actId="47"/>
        <pc:sldMkLst>
          <pc:docMk/>
          <pc:sldMk cId="1172684558" sldId="1776"/>
        </pc:sldMkLst>
      </pc:sldChg>
      <pc:sldChg chg="add del">
        <pc:chgData name="Chris Baldwin" userId="19c83f5a08841f90" providerId="LiveId" clId="{ED995876-A77C-4971-AE3C-54395C56AB2D}" dt="2020-07-16T13:55:26.783" v="190" actId="47"/>
        <pc:sldMkLst>
          <pc:docMk/>
          <pc:sldMk cId="2383373174" sldId="17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6232-3C95-4756-998E-BDAF145F322F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5396D-472C-4F4F-BE6B-E02AD292E0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1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CF6B4-1F03-2549-9E9D-736A0336B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CF6B4-1F03-2549-9E9D-736A0336BB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83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CF6B4-1F03-2549-9E9D-736A0336BB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02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414B-6D55-4D9C-B17E-512D3594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3A2C-FBA2-46E8-8F93-F1BE9BA4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D049-F2C3-42B4-B768-F189825F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F627-5AC8-45CC-8D1B-5303BEDA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8FC5-4A11-4994-B4C2-080F5129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AFB7-EC08-47BC-8843-345B7B70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81C9-A9D8-4569-9900-A4A1183D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85B0-39A6-4EF6-82D6-8F7B21A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598F-8FB1-4D2D-8151-FFA755A9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1AD1-A848-4B41-9EB6-813791D4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9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0C26-14EE-4DAC-A406-05E750D00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E5D67-7C41-43CF-8F53-E0C1E6CF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1689-95CB-4C2F-A38C-4CFBAAA9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93A4-7443-4AC8-AB8D-2A4BCD0D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C9BE0-596F-4284-BA0B-04A29B4E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13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48B2-9A02-481B-991F-849EB02F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AED5-E27B-4E6B-AD65-C168C4BF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C419-1BDD-42F8-9305-F1057566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426A-1653-704F-BC4C-D7584A60370F}" type="datetime1">
              <a:rPr lang="en-GB" smtClean="0"/>
              <a:t>16/07/2020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57AB-4D9E-4917-8F8D-D6926EE7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A489-BC71-4CEF-B833-1A388892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41A0-6CAE-42E1-9475-65C5023D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F1DF-A147-4073-BE73-D0446456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990DC-25B3-4DC2-9E48-7B85A8F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5080-3D16-7C40-B110-A9CEDC86534D}" type="datetime1">
              <a:rPr lang="en-GB" smtClean="0"/>
              <a:t>16/07/2020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CB90-E7B3-4FFB-AACD-795F56B4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2566-656F-4E96-8315-2D5EAF89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85B6-BD3D-42D9-A9D8-C74C73E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5AB8-78F1-4234-AE37-9B95A66F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2080-0337-4AAB-B56F-29C9CF1B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AB5-83E8-9A40-ABAB-870DB7BAF475}" type="datetime1">
              <a:rPr lang="en-GB" smtClean="0"/>
              <a:t>16/07/2020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6843-83E2-4016-9197-2F72B7E7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03E6-3396-4484-BE90-43CA38C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5B1-A31E-4958-A15C-0080FFD4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0E52-AB85-4EE1-85A7-9C0F1133D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E0335-D5C2-425A-993B-20BA9FB5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5C14-2540-4DEB-93AC-6B96E1EC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395-C0F3-A74B-81F9-37667E3C7BDE}" type="datetime1">
              <a:rPr lang="en-GB" smtClean="0"/>
              <a:t>16/07/2020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01346-91D4-4AEA-A06A-7C160535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1F5C-BD49-4AA4-90D6-CA125A5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0E2C-B006-4D74-88C9-09CAE4DF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F06B8-1ACE-4AAB-8D2E-F61B85E1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FF35E-B3CB-4A71-80C5-A5C51CF4A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AA90C-233B-4536-98EB-54D0A5D35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4A431-F2BB-4040-975A-B6DA6EBB7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233C0-D6FB-4381-BE4E-0014FDB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878B-5167-3B45-9E1F-C9925EE73716}" type="datetime1">
              <a:rPr lang="en-GB" smtClean="0"/>
              <a:t>16/07/2020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A13E4-127A-4147-BF16-3C4591A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039FA-7EA8-42E1-B58E-10B37134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487-C273-4F51-9453-F433112A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AF4A3-EE93-461C-887F-89A566F9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64A-689D-0D4F-880D-B551404DC39F}" type="datetime1">
              <a:rPr lang="en-GB" smtClean="0"/>
              <a:t>16/07/2020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B5A99-E5AD-4BCE-8E8A-8FA61789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DE8A-01B5-40D5-A64A-D6F03794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0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2D98E-53C0-48E1-8494-6FB16DC3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1FA1-D36E-1C4F-AAC9-821437EF8A73}" type="datetime1">
              <a:rPr lang="en-GB" smtClean="0"/>
              <a:t>16/07/2020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0593-723B-48EF-8B22-6D45F23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B818-1C39-4407-A7AB-8F3266D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3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2D98E-53C0-48E1-8494-6FB16DC3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DA1A-E8A1-9D4A-9A65-B15BA80D91A6}" type="datetime1">
              <a:rPr lang="en-GB" smtClean="0"/>
              <a:t>16/07/2020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0593-723B-48EF-8B22-6D45F23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B818-1C39-4407-A7AB-8F3266D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0DB24CE-8578-403C-941A-5C46C39A4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7130" y="6307455"/>
            <a:ext cx="68008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5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B44-9E81-4FC3-940C-76F67E89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4057-23E6-417B-A736-F802358A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CAEE-1310-40B0-AB3C-52D3DC1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9A30-F483-4A82-A685-27FB97F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93E4-10FA-40A2-8D8F-F0C4DE4E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3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D4A8-A9F7-4F04-A3DD-069E65B4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E5D7-C902-4572-96DF-6F108A22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0A29-0F96-4FF5-8300-6DAEB2C2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46BD-6A7A-41FF-97F0-EF3DCF0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0BDA-4C8F-584B-84C2-CF3E2DCD233C}" type="datetime1">
              <a:rPr lang="en-GB" smtClean="0"/>
              <a:t>16/07/2020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8792-B5DC-4F83-9E81-71148D3A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87A4-8777-4B57-824D-A3C25CD0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2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675C-7B3D-4B57-88F2-0DF7B6F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FFEE7-92C9-4A36-B5F1-835D9BE2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1253-34ED-4740-9CB2-4EAB96FE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95B5-031C-4741-9BBA-E9EE42FE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E38-E992-E747-8DB9-87EDA9E65051}" type="datetime1">
              <a:rPr lang="en-GB" smtClean="0"/>
              <a:t>16/07/2020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887A-F63E-4E23-AF1E-F9A685D9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AF5DC-5CD8-4152-A977-8D42316F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8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41B6-BED0-4CE9-BA7A-8B03760A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6CE04-D98F-4C9D-9338-A2766DC2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5F06-17CC-4D24-B824-E7528271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DC0A-8D2E-8745-8F4C-B1B63799869D}" type="datetime1">
              <a:rPr lang="en-GB" smtClean="0"/>
              <a:t>16/07/2020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303-219F-402D-AE3A-257C7DE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21E8-9F0C-4CDB-BE1F-BD41085F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2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ACB88-7FD0-44A7-9177-451540262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FAA90-CAA2-46CF-8F44-7EDF6659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C196-A13F-4E95-BA41-10594F82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470C-DC33-9840-82D3-B549CF34CD26}" type="datetime1">
              <a:rPr lang="en-GB" smtClean="0"/>
              <a:t>16/07/2020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6C08-348B-43C2-8742-F10B9CAA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F048-2D1D-4C16-BA5D-A1A66AEF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9040-6A06-4968-97CF-5E5867E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092D-B71E-492F-9FA1-3D2163E2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219-FA5D-4E46-A04F-FB11B28B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DBA-9EF7-4F32-84F9-B01B721C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02DB-249D-41F0-9899-4604DA4B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69A2-9ACD-455E-B42D-D1F1D76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45B9-D125-4BD6-A2A9-F16EFE75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C5B68-4A78-4B15-ACAD-68E5E53F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2A4-33DC-4467-BD6B-9CE9370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E9D6-A02E-417B-8826-30B15FEF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77DC-C88E-4EF7-BE95-4395B98E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2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785F-0241-45FA-A771-B26015B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3DA0-9BFF-49F8-8A88-A1940D6A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134D-7766-4BB7-90CB-9BA628BD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5518-FA9A-4275-9A38-97CFA7A5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F53C-41CA-474E-A54C-C9C64322A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ACC55-853E-4EE9-B0C6-D82937B2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B8DF-2472-415B-A96E-461CEBE3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8C366-C833-433F-883B-35D4685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B06-6D38-4181-A0EF-6796F51C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9A47D-BC66-473C-8A28-479E60F4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0AF4E-FF64-4E5F-94BE-DEA30ED6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2E223-FAF6-43B0-8738-F6AA04E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0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8481-DB60-4D25-B81A-633D1B87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A1068-0A90-4764-8A9B-90734DFB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0AB32-C1FD-48F2-AC0C-D383DABE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65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C0F0-CB50-4EF8-B57D-2CC7A98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22E9-E0A3-4D63-A8BF-96085E3E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2926-F333-4621-91C3-FBAB7C98E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8946-F3FF-42B7-B75E-B25B5D7C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BB7E-BE85-41C2-A761-D7AB871A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05F9-9870-4A6F-B6A3-1CB80981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AB99-C0A4-419C-B34F-591F571E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94F1D-ACE5-4F53-A591-F8B43025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E3BFB-8C85-4B16-988F-A7A4CAC2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34E9-B37F-4609-BE70-C21D359E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85636-36A5-4E79-BFC5-B275216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0A3CF-3DAF-442C-BBE2-EFFCC00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D4148-9035-4C2D-9C96-B0FFFB1D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39D05-D08A-44E7-B21C-7F8A828D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0BE-F249-4401-9803-1918080C6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CAB4-21E9-47EF-A881-D04C799EAC4B}" type="datetimeFigureOut">
              <a:rPr lang="en-GB" smtClean="0"/>
              <a:t>16/07/2020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87DC-90E9-40AC-965B-0364E133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0697-D9C2-480C-AFEC-8C4EB4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29E8-5B0B-43E4-8032-F0A27837B1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5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4F142-E650-4D62-83E3-D31AA1C7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C5250-DA26-4FC5-A338-A505AAAC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9400-B291-4D0A-BC53-A833B1E7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9F69-F076-1C45-A16F-B467CB554179}" type="datetime1">
              <a:rPr lang="en-GB" smtClean="0"/>
              <a:t>16/07/2020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5A8E-AD8A-40DA-B11A-28862F887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5076-4DD4-4C0B-9E81-5DD6A8C5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F388-4F2F-416A-8969-EC4AD0ED9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1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552920" y="344335"/>
            <a:ext cx="11342825" cy="49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kern="0" dirty="0">
                <a:ln/>
                <a:solidFill>
                  <a:srgbClr val="998555"/>
                </a:solidFill>
                <a:latin typeface="Calibri" panose="020F0502020204030204"/>
              </a:rPr>
              <a:t>RBC Proof of Concept</a:t>
            </a:r>
            <a:endParaRPr kumimoji="0" lang="en-GB" sz="3200" b="1" i="0" u="none" strike="noStrike" kern="0" cap="none" spc="0" normalizeH="0" baseline="0" noProof="0" dirty="0">
              <a:ln/>
              <a:solidFill>
                <a:srgbClr val="9985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F6608-3517-4A5B-BCE4-0EDB081A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1" y="0"/>
            <a:ext cx="1351280" cy="1351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E3AA05-6810-4E3E-9FF6-CA38D32E8A95}"/>
              </a:ext>
            </a:extLst>
          </p:cNvPr>
          <p:cNvSpPr txBox="1"/>
          <p:nvPr/>
        </p:nvSpPr>
        <p:spPr>
          <a:xfrm>
            <a:off x="424588" y="1540572"/>
            <a:ext cx="113428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Proof of Concept exercise was conducted in Feb/Mar 2020 with Royal Bank of Canada Transfer Agency Operations in Dublin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 series of interactive workshops was held over 8 weeks with a dedicated FAC network environment to engage with, understand and validate the ‘TA2.0’ model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There was active participation from RBC Product and Operational SMEs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Based on the ‘day in the life of a fund’ (DITLOAF), we walked through the principal activities of a TA for investor take on, order management, pricing and settlement and income distribution (see following slide)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Existing TA activates mapped to FAC and key areas of impact identified and documented (see following slide)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Follow-up analysis of benefits and the proposed commercial model has fed into RBC’s  internal business case for further engagement with FAC</a:t>
            </a:r>
          </a:p>
          <a:p>
            <a:endParaRPr lang="en-GB" sz="2000" dirty="0"/>
          </a:p>
          <a:p>
            <a:pPr algn="ctr"/>
            <a:r>
              <a:rPr lang="en-GB" sz="2000" i="1" dirty="0"/>
              <a:t>RBC concluded that FAC implementation could deliver a significant reduction in their TA operational costs</a:t>
            </a:r>
          </a:p>
        </p:txBody>
      </p:sp>
      <p:pic>
        <p:nvPicPr>
          <p:cNvPr id="1026" name="Picture 2" descr="About RBC - RBC">
            <a:extLst>
              <a:ext uri="{FF2B5EF4-FFF2-40B4-BE49-F238E27FC236}">
                <a16:creationId xmlns:a16="http://schemas.microsoft.com/office/drawing/2014/main" id="{BBADFCB2-A0B5-4FAC-9873-A8838F65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480" y="249311"/>
            <a:ext cx="955040" cy="110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5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8F604C-85E1-3A43-9ECA-B1857862B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227" y="35528"/>
            <a:ext cx="1285773" cy="128577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C07CA30-61AF-4837-8A95-11EAAFDB4A33}"/>
              </a:ext>
            </a:extLst>
          </p:cNvPr>
          <p:cNvSpPr/>
          <p:nvPr/>
        </p:nvSpPr>
        <p:spPr>
          <a:xfrm>
            <a:off x="424587" y="182316"/>
            <a:ext cx="11342825" cy="496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3200" b="1" kern="0" dirty="0">
                <a:ln/>
                <a:solidFill>
                  <a:srgbClr val="998555"/>
                </a:solidFill>
              </a:rPr>
              <a:t>Day in the life of a fund</a:t>
            </a:r>
          </a:p>
        </p:txBody>
      </p:sp>
      <p:sp>
        <p:nvSpPr>
          <p:cNvPr id="23" name="Slide Number Placeholder 35">
            <a:extLst>
              <a:ext uri="{FF2B5EF4-FFF2-40B4-BE49-F238E27FC236}">
                <a16:creationId xmlns:a16="http://schemas.microsoft.com/office/drawing/2014/main" id="{1F89BCA9-AC26-2A4A-8356-5954E106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24837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A29E8-5B0B-43E4-8032-F0A27837B1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1F159-B356-B64C-9983-78F0781C1620}"/>
              </a:ext>
            </a:extLst>
          </p:cNvPr>
          <p:cNvSpPr/>
          <p:nvPr/>
        </p:nvSpPr>
        <p:spPr>
          <a:xfrm>
            <a:off x="207158" y="731461"/>
            <a:ext cx="5522415" cy="60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060" marR="3810" indent="-6350" algn="just">
              <a:lnSpc>
                <a:spcPct val="104000"/>
              </a:lnSpc>
              <a:spcAft>
                <a:spcPts val="1050"/>
              </a:spcAft>
            </a:pPr>
            <a:r>
              <a:rPr lang="en-US" dirty="0" err="1"/>
              <a:t>PoC</a:t>
            </a:r>
            <a:r>
              <a:rPr lang="en-US" dirty="0"/>
              <a:t>, like the upcoming pilot, was focused on a ‘Day in the Life of a Fund’ process.</a:t>
            </a:r>
          </a:p>
          <a:p>
            <a:pPr marL="226060" marR="3810" indent="-6350" algn="just">
              <a:lnSpc>
                <a:spcPct val="104000"/>
              </a:lnSpc>
              <a:spcAft>
                <a:spcPts val="1050"/>
              </a:spcAft>
            </a:pPr>
            <a:r>
              <a:rPr lang="en-US" dirty="0"/>
              <a:t>The workflow is very similar to a conventional fund flow, but there are significant differences:</a:t>
            </a:r>
          </a:p>
          <a:p>
            <a:pPr marL="323850" marR="3810" indent="-309563">
              <a:lnSpc>
                <a:spcPct val="104000"/>
              </a:lnSpc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Common messaging platform and data transparency </a:t>
            </a:r>
            <a:r>
              <a:rPr lang="en-US" dirty="0"/>
              <a:t>The FAC network eliminates the multiverse of disparate and loosely coupled systems operated by individual companies.  Data is seamlessly available to all participants on a real time basis. </a:t>
            </a:r>
            <a:endParaRPr lang="en-GB" dirty="0"/>
          </a:p>
          <a:p>
            <a:pPr marL="285750" lvl="0" indent="-285750" fontAlgn="base"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Reduction in reconciliation</a:t>
            </a:r>
            <a:r>
              <a:rPr lang="en-US" dirty="0"/>
              <a:t> – Participants share a common data set on a ‘I see what you see’ basis, so the need to reconcile data between systems and resolve errors is eliminated. </a:t>
            </a:r>
            <a:endParaRPr lang="en-GB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Simplified settlement</a:t>
            </a:r>
            <a:r>
              <a:rPr lang="en-US" dirty="0"/>
              <a:t> </a:t>
            </a:r>
            <a:r>
              <a:rPr lang="en-US" b="1" dirty="0"/>
              <a:t>through tokenisation of cash and assets </a:t>
            </a:r>
            <a:r>
              <a:rPr lang="en-US" dirty="0"/>
              <a:t>– Tokenisation allows the funds settlement process, the exchange of cash and assets, to be decoupled from the banking settlement processes; this significantly reduces settlement time, delivers immediate finality and reduces risk.  </a:t>
            </a:r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1AFE6-57FE-3847-861A-0731C1FF48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27413" y="108486"/>
            <a:ext cx="6309499" cy="66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AB1A0-8501-F340-9856-4B078E4C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2" y="0"/>
            <a:ext cx="11966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C">
      <a:dk1>
        <a:sysClr val="windowText" lastClr="000000"/>
      </a:dk1>
      <a:lt1>
        <a:sysClr val="window" lastClr="FFFFFF"/>
      </a:lt1>
      <a:dk2>
        <a:srgbClr val="A8925E"/>
      </a:dk2>
      <a:lt2>
        <a:srgbClr val="E7E6E6"/>
      </a:lt2>
      <a:accent1>
        <a:srgbClr val="A8925E"/>
      </a:accent1>
      <a:accent2>
        <a:srgbClr val="2F3238"/>
      </a:accent2>
      <a:accent3>
        <a:srgbClr val="F4B208"/>
      </a:accent3>
      <a:accent4>
        <a:srgbClr val="F43D08"/>
      </a:accent4>
      <a:accent5>
        <a:srgbClr val="0B4CF7"/>
      </a:accent5>
      <a:accent6>
        <a:srgbClr val="C8CBD1"/>
      </a:accent6>
      <a:hlink>
        <a:srgbClr val="0563C1"/>
      </a:hlink>
      <a:folHlink>
        <a:srgbClr val="7D06AB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328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Office Theme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Baldwin</dc:creator>
  <cp:lastModifiedBy>Chris Baldwin</cp:lastModifiedBy>
  <cp:revision>92</cp:revision>
  <dcterms:created xsi:type="dcterms:W3CDTF">2019-12-05T12:48:05Z</dcterms:created>
  <dcterms:modified xsi:type="dcterms:W3CDTF">2020-07-16T13:57:28Z</dcterms:modified>
</cp:coreProperties>
</file>