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1135" r:id="rId3"/>
    <p:sldId id="1128" r:id="rId4"/>
    <p:sldId id="1129" r:id="rId5"/>
    <p:sldId id="257" r:id="rId6"/>
    <p:sldId id="11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307"/>
    <a:srgbClr val="2E3138"/>
    <a:srgbClr val="A89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8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ldwin" userId="19c83f5a08841f90" providerId="LiveId" clId="{A6102795-E396-4C37-9539-AD2F63D730F3}"/>
    <pc:docChg chg="undo redo custSel addSld delSld modSld sldOrd">
      <pc:chgData name="Chris Baldwin" userId="19c83f5a08841f90" providerId="LiveId" clId="{A6102795-E396-4C37-9539-AD2F63D730F3}" dt="2020-07-22T12:33:05.088" v="2644" actId="1035"/>
      <pc:docMkLst>
        <pc:docMk/>
      </pc:docMkLst>
      <pc:sldChg chg="modSp mod">
        <pc:chgData name="Chris Baldwin" userId="19c83f5a08841f90" providerId="LiveId" clId="{A6102795-E396-4C37-9539-AD2F63D730F3}" dt="2020-07-16T14:02:33.149" v="16" actId="20577"/>
        <pc:sldMkLst>
          <pc:docMk/>
          <pc:sldMk cId="4090845506" sldId="256"/>
        </pc:sldMkLst>
        <pc:spChg chg="mod">
          <ac:chgData name="Chris Baldwin" userId="19c83f5a08841f90" providerId="LiveId" clId="{A6102795-E396-4C37-9539-AD2F63D730F3}" dt="2020-07-16T14:02:33.149" v="16" actId="20577"/>
          <ac:spMkLst>
            <pc:docMk/>
            <pc:sldMk cId="4090845506" sldId="256"/>
            <ac:spMk id="34" creationId="{C505A3E0-1B3C-4DBA-86E1-231984A02015}"/>
          </ac:spMkLst>
        </pc:spChg>
      </pc:sldChg>
      <pc:sldChg chg="addSp delSp modSp mod">
        <pc:chgData name="Chris Baldwin" userId="19c83f5a08841f90" providerId="LiveId" clId="{A6102795-E396-4C37-9539-AD2F63D730F3}" dt="2020-07-16T14:12:52.964" v="748" actId="13822"/>
        <pc:sldMkLst>
          <pc:docMk/>
          <pc:sldMk cId="3254625232" sldId="257"/>
        </pc:sldMkLst>
        <pc:spChg chg="add mod ord">
          <ac:chgData name="Chris Baldwin" userId="19c83f5a08841f90" providerId="LiveId" clId="{A6102795-E396-4C37-9539-AD2F63D730F3}" dt="2020-07-16T14:12:52.964" v="748" actId="13822"/>
          <ac:spMkLst>
            <pc:docMk/>
            <pc:sldMk cId="3254625232" sldId="257"/>
            <ac:spMk id="2" creationId="{963FC9D6-98AA-4854-BF93-DAA4B06C6F5C}"/>
          </ac:spMkLst>
        </pc:spChg>
        <pc:spChg chg="del">
          <ac:chgData name="Chris Baldwin" userId="19c83f5a08841f90" providerId="LiveId" clId="{A6102795-E396-4C37-9539-AD2F63D730F3}" dt="2020-07-16T14:05:02.833" v="20" actId="478"/>
          <ac:spMkLst>
            <pc:docMk/>
            <pc:sldMk cId="3254625232" sldId="257"/>
            <ac:spMk id="52" creationId="{088D3C5F-EB13-496D-9E4F-9AC3B3CE5401}"/>
          </ac:spMkLst>
        </pc:spChg>
        <pc:spChg chg="mod">
          <ac:chgData name="Chris Baldwin" userId="19c83f5a08841f90" providerId="LiveId" clId="{A6102795-E396-4C37-9539-AD2F63D730F3}" dt="2020-07-16T14:05:38.617" v="156" actId="1037"/>
          <ac:spMkLst>
            <pc:docMk/>
            <pc:sldMk cId="3254625232" sldId="257"/>
            <ac:spMk id="59" creationId="{F7770145-C1DE-4274-8393-6E671C01608A}"/>
          </ac:spMkLst>
        </pc:spChg>
        <pc:spChg chg="mod">
          <ac:chgData name="Chris Baldwin" userId="19c83f5a08841f90" providerId="LiveId" clId="{A6102795-E396-4C37-9539-AD2F63D730F3}" dt="2020-07-16T14:05:45.621" v="157" actId="1076"/>
          <ac:spMkLst>
            <pc:docMk/>
            <pc:sldMk cId="3254625232" sldId="257"/>
            <ac:spMk id="60" creationId="{BCDEC2E3-60B1-48C4-B018-4ECF848D52EE}"/>
          </ac:spMkLst>
        </pc:spChg>
        <pc:spChg chg="del">
          <ac:chgData name="Chris Baldwin" userId="19c83f5a08841f90" providerId="LiveId" clId="{A6102795-E396-4C37-9539-AD2F63D730F3}" dt="2020-07-16T14:05:10.377" v="23" actId="478"/>
          <ac:spMkLst>
            <pc:docMk/>
            <pc:sldMk cId="3254625232" sldId="257"/>
            <ac:spMk id="61" creationId="{C6A07C80-C9DE-4A75-AB71-9BB3B00075BD}"/>
          </ac:spMkLst>
        </pc:spChg>
        <pc:spChg chg="mod">
          <ac:chgData name="Chris Baldwin" userId="19c83f5a08841f90" providerId="LiveId" clId="{A6102795-E396-4C37-9539-AD2F63D730F3}" dt="2020-07-16T14:06:00.092" v="168" actId="20577"/>
          <ac:spMkLst>
            <pc:docMk/>
            <pc:sldMk cId="3254625232" sldId="257"/>
            <ac:spMk id="107" creationId="{F0A24909-BED2-4434-B64D-D13ACD79E494}"/>
          </ac:spMkLst>
        </pc:spChg>
        <pc:spChg chg="mod">
          <ac:chgData name="Chris Baldwin" userId="19c83f5a08841f90" providerId="LiveId" clId="{A6102795-E396-4C37-9539-AD2F63D730F3}" dt="2020-07-16T14:05:26.385" v="90" actId="1076"/>
          <ac:spMkLst>
            <pc:docMk/>
            <pc:sldMk cId="3254625232" sldId="257"/>
            <ac:spMk id="108" creationId="{E4DC58F8-2BD6-4195-BC24-9BB78E9210E2}"/>
          </ac:spMkLst>
        </pc:spChg>
        <pc:spChg chg="add del">
          <ac:chgData name="Chris Baldwin" userId="19c83f5a08841f90" providerId="LiveId" clId="{A6102795-E396-4C37-9539-AD2F63D730F3}" dt="2020-07-16T14:04:58.557" v="18" actId="478"/>
          <ac:spMkLst>
            <pc:docMk/>
            <pc:sldMk cId="3254625232" sldId="257"/>
            <ac:spMk id="130" creationId="{1F4E2837-34F4-43E4-885F-FED8264CAB57}"/>
          </ac:spMkLst>
        </pc:spChg>
        <pc:picChg chg="mod">
          <ac:chgData name="Chris Baldwin" userId="19c83f5a08841f90" providerId="LiveId" clId="{A6102795-E396-4C37-9539-AD2F63D730F3}" dt="2020-07-16T14:05:49.905" v="158" actId="1076"/>
          <ac:picMkLst>
            <pc:docMk/>
            <pc:sldMk cId="3254625232" sldId="257"/>
            <ac:picMk id="9" creationId="{B7A06CB2-CC4E-4158-8248-9ED8FAD8F69D}"/>
          </ac:picMkLst>
        </pc:picChg>
        <pc:picChg chg="mod">
          <ac:chgData name="Chris Baldwin" userId="19c83f5a08841f90" providerId="LiveId" clId="{A6102795-E396-4C37-9539-AD2F63D730F3}" dt="2020-07-16T14:05:38.617" v="156" actId="1037"/>
          <ac:picMkLst>
            <pc:docMk/>
            <pc:sldMk cId="3254625232" sldId="257"/>
            <ac:picMk id="14" creationId="{D18E4A89-D1F8-44F6-A417-31EC780992B3}"/>
          </ac:picMkLst>
        </pc:picChg>
        <pc:picChg chg="del">
          <ac:chgData name="Chris Baldwin" userId="19c83f5a08841f90" providerId="LiveId" clId="{A6102795-E396-4C37-9539-AD2F63D730F3}" dt="2020-07-16T14:05:07.419" v="22" actId="478"/>
          <ac:picMkLst>
            <pc:docMk/>
            <pc:sldMk cId="3254625232" sldId="257"/>
            <ac:picMk id="28" creationId="{50BD07E8-CB3B-4582-8EB5-C628CFE35C85}"/>
          </ac:picMkLst>
        </pc:picChg>
        <pc:picChg chg="del">
          <ac:chgData name="Chris Baldwin" userId="19c83f5a08841f90" providerId="LiveId" clId="{A6102795-E396-4C37-9539-AD2F63D730F3}" dt="2020-07-16T14:05:00.518" v="19" actId="478"/>
          <ac:picMkLst>
            <pc:docMk/>
            <pc:sldMk cId="3254625232" sldId="257"/>
            <ac:picMk id="40" creationId="{40100CF1-2FE9-4497-8749-BC760114A1A6}"/>
          </ac:picMkLst>
        </pc:picChg>
        <pc:picChg chg="mod">
          <ac:chgData name="Chris Baldwin" userId="19c83f5a08841f90" providerId="LiveId" clId="{A6102795-E396-4C37-9539-AD2F63D730F3}" dt="2020-07-16T14:05:20.294" v="88" actId="1037"/>
          <ac:picMkLst>
            <pc:docMk/>
            <pc:sldMk cId="3254625232" sldId="257"/>
            <ac:picMk id="109" creationId="{BFC164AB-7DF9-4FE0-9D4A-54FC20D9017A}"/>
          </ac:picMkLst>
        </pc:picChg>
        <pc:cxnChg chg="del mod">
          <ac:chgData name="Chris Baldwin" userId="19c83f5a08841f90" providerId="LiveId" clId="{A6102795-E396-4C37-9539-AD2F63D730F3}" dt="2020-07-16T14:05:04.017" v="21" actId="478"/>
          <ac:cxnSpMkLst>
            <pc:docMk/>
            <pc:sldMk cId="3254625232" sldId="257"/>
            <ac:cxnSpMk id="64" creationId="{44C718EF-F2BF-4B5E-889A-32ED2BE80995}"/>
          </ac:cxnSpMkLst>
        </pc:cxnChg>
        <pc:cxnChg chg="mod">
          <ac:chgData name="Chris Baldwin" userId="19c83f5a08841f90" providerId="LiveId" clId="{A6102795-E396-4C37-9539-AD2F63D730F3}" dt="2020-07-16T14:05:20.294" v="88" actId="1037"/>
          <ac:cxnSpMkLst>
            <pc:docMk/>
            <pc:sldMk cId="3254625232" sldId="257"/>
            <ac:cxnSpMk id="120" creationId="{CDC26B77-CB68-464F-97EB-DA38A90A2559}"/>
          </ac:cxnSpMkLst>
        </pc:cxnChg>
      </pc:sldChg>
      <pc:sldChg chg="del">
        <pc:chgData name="Chris Baldwin" userId="19c83f5a08841f90" providerId="LiveId" clId="{A6102795-E396-4C37-9539-AD2F63D730F3}" dt="2020-07-16T14:02:24.246" v="2" actId="47"/>
        <pc:sldMkLst>
          <pc:docMk/>
          <pc:sldMk cId="2935511938" sldId="1124"/>
        </pc:sldMkLst>
      </pc:sldChg>
      <pc:sldChg chg="del">
        <pc:chgData name="Chris Baldwin" userId="19c83f5a08841f90" providerId="LiveId" clId="{A6102795-E396-4C37-9539-AD2F63D730F3}" dt="2020-07-16T14:02:25.677" v="3" actId="47"/>
        <pc:sldMkLst>
          <pc:docMk/>
          <pc:sldMk cId="3626493387" sldId="1126"/>
        </pc:sldMkLst>
      </pc:sldChg>
      <pc:sldChg chg="addSp modSp mod">
        <pc:chgData name="Chris Baldwin" userId="19c83f5a08841f90" providerId="LiveId" clId="{A6102795-E396-4C37-9539-AD2F63D730F3}" dt="2020-07-16T14:12:56.231" v="750" actId="20577"/>
        <pc:sldMkLst>
          <pc:docMk/>
          <pc:sldMk cId="2737321948" sldId="1129"/>
        </pc:sldMkLst>
        <pc:spChg chg="add mod">
          <ac:chgData name="Chris Baldwin" userId="19c83f5a08841f90" providerId="LiveId" clId="{A6102795-E396-4C37-9539-AD2F63D730F3}" dt="2020-07-16T14:12:56.231" v="750" actId="20577"/>
          <ac:spMkLst>
            <pc:docMk/>
            <pc:sldMk cId="2737321948" sldId="1129"/>
            <ac:spMk id="2" creationId="{9AC5A583-9EA8-40B0-8CB8-ADF0E1501BDE}"/>
          </ac:spMkLst>
        </pc:spChg>
        <pc:spChg chg="mod">
          <ac:chgData name="Chris Baldwin" userId="19c83f5a08841f90" providerId="LiveId" clId="{A6102795-E396-4C37-9539-AD2F63D730F3}" dt="2020-07-16T14:11:12.727" v="737" actId="1036"/>
          <ac:spMkLst>
            <pc:docMk/>
            <pc:sldMk cId="2737321948" sldId="1129"/>
            <ac:spMk id="4" creationId="{CB4A3D78-1EBA-4343-850C-B8B54B49BBD8}"/>
          </ac:spMkLst>
        </pc:spChg>
        <pc:spChg chg="mod">
          <ac:chgData name="Chris Baldwin" userId="19c83f5a08841f90" providerId="LiveId" clId="{A6102795-E396-4C37-9539-AD2F63D730F3}" dt="2020-07-16T14:11:12.727" v="737" actId="1036"/>
          <ac:spMkLst>
            <pc:docMk/>
            <pc:sldMk cId="2737321948" sldId="1129"/>
            <ac:spMk id="5" creationId="{897AD1E4-C46C-4E67-BF59-9DC81931B166}"/>
          </ac:spMkLst>
        </pc:spChg>
        <pc:spChg chg="mod">
          <ac:chgData name="Chris Baldwin" userId="19c83f5a08841f90" providerId="LiveId" clId="{A6102795-E396-4C37-9539-AD2F63D730F3}" dt="2020-07-16T14:11:12.727" v="737" actId="1036"/>
          <ac:spMkLst>
            <pc:docMk/>
            <pc:sldMk cId="2737321948" sldId="1129"/>
            <ac:spMk id="6" creationId="{53D11A88-7392-43CA-956C-11C53D0C3971}"/>
          </ac:spMkLst>
        </pc:spChg>
        <pc:spChg chg="mod">
          <ac:chgData name="Chris Baldwin" userId="19c83f5a08841f90" providerId="LiveId" clId="{A6102795-E396-4C37-9539-AD2F63D730F3}" dt="2020-07-16T14:11:12.727" v="737" actId="1036"/>
          <ac:spMkLst>
            <pc:docMk/>
            <pc:sldMk cId="2737321948" sldId="1129"/>
            <ac:spMk id="7" creationId="{5F074B01-F9B2-4264-9686-EFE54B05FC00}"/>
          </ac:spMkLst>
        </pc:spChg>
        <pc:spChg chg="mod">
          <ac:chgData name="Chris Baldwin" userId="19c83f5a08841f90" providerId="LiveId" clId="{A6102795-E396-4C37-9539-AD2F63D730F3}" dt="2020-07-16T14:11:12.727" v="737" actId="1036"/>
          <ac:spMkLst>
            <pc:docMk/>
            <pc:sldMk cId="2737321948" sldId="1129"/>
            <ac:spMk id="40" creationId="{F496456F-A1B9-4AEF-85CF-9F7DCAC3F34B}"/>
          </ac:spMkLst>
        </pc:spChg>
        <pc:picChg chg="mod">
          <ac:chgData name="Chris Baldwin" userId="19c83f5a08841f90" providerId="LiveId" clId="{A6102795-E396-4C37-9539-AD2F63D730F3}" dt="2020-07-16T14:09:11.749" v="401" actId="1036"/>
          <ac:picMkLst>
            <pc:docMk/>
            <pc:sldMk cId="2737321948" sldId="1129"/>
            <ac:picMk id="49" creationId="{5F2D3A39-6292-4645-8F60-71133983D526}"/>
          </ac:picMkLst>
        </pc:pic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9" creationId="{2CE98C26-ACB3-4BA7-8FCC-70C5B4DD073B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12" creationId="{3583A1A9-9BD7-4B75-A0D3-0E07D408B070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14" creationId="{3F1CD432-60DF-4891-AF90-E2DD45343E3D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19" creationId="{C777EE5F-A7B1-4D98-8E9E-F415D4E96D80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24" creationId="{3F23E524-7732-4065-9F19-1F3DDE7561DD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27" creationId="{E5E730A7-B011-4E09-BB81-4E41649CA94E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29" creationId="{DA2AECCC-F256-4702-B329-1390699D8B5B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31" creationId="{C6205051-157F-4DA9-9110-ECBDDB9BC16F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33" creationId="{5929205D-6E84-490F-BC40-EDBCC496CCA9}"/>
          </ac:cxnSpMkLst>
        </pc:cxnChg>
        <pc:cxnChg chg="mod">
          <ac:chgData name="Chris Baldwin" userId="19c83f5a08841f90" providerId="LiveId" clId="{A6102795-E396-4C37-9539-AD2F63D730F3}" dt="2020-07-16T14:11:12.727" v="737" actId="1036"/>
          <ac:cxnSpMkLst>
            <pc:docMk/>
            <pc:sldMk cId="2737321948" sldId="1129"/>
            <ac:cxnSpMk id="35" creationId="{4591924C-58AE-498C-9304-25800F187161}"/>
          </ac:cxnSpMkLst>
        </pc:cxnChg>
      </pc:sldChg>
      <pc:sldChg chg="del">
        <pc:chgData name="Chris Baldwin" userId="19c83f5a08841f90" providerId="LiveId" clId="{A6102795-E396-4C37-9539-AD2F63D730F3}" dt="2020-07-16T14:02:23.280" v="1" actId="47"/>
        <pc:sldMkLst>
          <pc:docMk/>
          <pc:sldMk cId="4106582786" sldId="1131"/>
        </pc:sldMkLst>
      </pc:sldChg>
      <pc:sldChg chg="del">
        <pc:chgData name="Chris Baldwin" userId="19c83f5a08841f90" providerId="LiveId" clId="{A6102795-E396-4C37-9539-AD2F63D730F3}" dt="2020-07-16T14:02:18.702" v="0" actId="47"/>
        <pc:sldMkLst>
          <pc:docMk/>
          <pc:sldMk cId="1036735525" sldId="1132"/>
        </pc:sldMkLst>
      </pc:sldChg>
      <pc:sldChg chg="modSp mod">
        <pc:chgData name="Chris Baldwin" userId="19c83f5a08841f90" providerId="LiveId" clId="{A6102795-E396-4C37-9539-AD2F63D730F3}" dt="2020-07-16T14:08:54.719" v="390" actId="20577"/>
        <pc:sldMkLst>
          <pc:docMk/>
          <pc:sldMk cId="2960115574" sldId="1135"/>
        </pc:sldMkLst>
        <pc:spChg chg="mod">
          <ac:chgData name="Chris Baldwin" userId="19c83f5a08841f90" providerId="LiveId" clId="{A6102795-E396-4C37-9539-AD2F63D730F3}" dt="2020-07-16T14:08:54.719" v="390" actId="20577"/>
          <ac:spMkLst>
            <pc:docMk/>
            <pc:sldMk cId="2960115574" sldId="1135"/>
            <ac:spMk id="34" creationId="{9C07CA30-61AF-4837-8A95-11EAAFDB4A33}"/>
          </ac:spMkLst>
        </pc:spChg>
      </pc:sldChg>
      <pc:sldChg chg="addSp delSp modSp new mod">
        <pc:chgData name="Chris Baldwin" userId="19c83f5a08841f90" providerId="LiveId" clId="{A6102795-E396-4C37-9539-AD2F63D730F3}" dt="2020-07-22T12:33:05.088" v="2644" actId="1035"/>
        <pc:sldMkLst>
          <pc:docMk/>
          <pc:sldMk cId="2614944267" sldId="1136"/>
        </pc:sldMkLst>
        <pc:spChg chg="add mod">
          <ac:chgData name="Chris Baldwin" userId="19c83f5a08841f90" providerId="LiveId" clId="{A6102795-E396-4C37-9539-AD2F63D730F3}" dt="2020-07-22T12:33:05.088" v="2644" actId="1035"/>
          <ac:spMkLst>
            <pc:docMk/>
            <pc:sldMk cId="2614944267" sldId="1136"/>
            <ac:spMk id="2" creationId="{00F29C82-1CFD-4847-844F-0E0940AB2CE1}"/>
          </ac:spMkLst>
        </pc:spChg>
        <pc:spChg chg="del">
          <ac:chgData name="Chris Baldwin" userId="19c83f5a08841f90" providerId="LiveId" clId="{A6102795-E396-4C37-9539-AD2F63D730F3}" dt="2020-07-16T14:13:44.568" v="752" actId="478"/>
          <ac:spMkLst>
            <pc:docMk/>
            <pc:sldMk cId="2614944267" sldId="1136"/>
            <ac:spMk id="2" creationId="{60712902-6F0C-46EA-BF9B-7659EF5829B2}"/>
          </ac:spMkLst>
        </pc:spChg>
        <pc:spChg chg="del">
          <ac:chgData name="Chris Baldwin" userId="19c83f5a08841f90" providerId="LiveId" clId="{A6102795-E396-4C37-9539-AD2F63D730F3}" dt="2020-07-16T14:13:46.161" v="753" actId="478"/>
          <ac:spMkLst>
            <pc:docMk/>
            <pc:sldMk cId="2614944267" sldId="1136"/>
            <ac:spMk id="3" creationId="{2BB2E92A-5803-44DE-B320-15550100BA78}"/>
          </ac:spMkLst>
        </pc:spChg>
        <pc:spChg chg="add mod">
          <ac:chgData name="Chris Baldwin" userId="19c83f5a08841f90" providerId="LiveId" clId="{A6102795-E396-4C37-9539-AD2F63D730F3}" dt="2020-07-16T14:14:10.159" v="795" actId="20577"/>
          <ac:spMkLst>
            <pc:docMk/>
            <pc:sldMk cId="2614944267" sldId="1136"/>
            <ac:spMk id="4" creationId="{63BB7B06-F86A-4556-BDD0-0C2871D95765}"/>
          </ac:spMkLst>
        </pc:spChg>
        <pc:spChg chg="add mod">
          <ac:chgData name="Chris Baldwin" userId="19c83f5a08841f90" providerId="LiveId" clId="{A6102795-E396-4C37-9539-AD2F63D730F3}" dt="2020-07-22T12:31:50.045" v="2536" actId="1076"/>
          <ac:spMkLst>
            <pc:docMk/>
            <pc:sldMk cId="2614944267" sldId="1136"/>
            <ac:spMk id="13" creationId="{59A06939-CE8A-439A-BBBC-01E82721CDE3}"/>
          </ac:spMkLst>
        </pc:spChg>
        <pc:spChg chg="add mod">
          <ac:chgData name="Chris Baldwin" userId="19c83f5a08841f90" providerId="LiveId" clId="{A6102795-E396-4C37-9539-AD2F63D730F3}" dt="2020-07-22T12:32:12.638" v="2576" actId="1076"/>
          <ac:spMkLst>
            <pc:docMk/>
            <pc:sldMk cId="2614944267" sldId="1136"/>
            <ac:spMk id="14" creationId="{2EF18D24-C5D1-48E0-A24D-96AE611B5EF8}"/>
          </ac:spMkLst>
        </pc:spChg>
        <pc:spChg chg="add mod">
          <ac:chgData name="Chris Baldwin" userId="19c83f5a08841f90" providerId="LiveId" clId="{A6102795-E396-4C37-9539-AD2F63D730F3}" dt="2020-07-22T12:32:33.850" v="2599" actId="1076"/>
          <ac:spMkLst>
            <pc:docMk/>
            <pc:sldMk cId="2614944267" sldId="1136"/>
            <ac:spMk id="15" creationId="{27762549-A8B0-44E6-AB6F-7512F76CD263}"/>
          </ac:spMkLst>
        </pc:spChg>
        <pc:spChg chg="add mod">
          <ac:chgData name="Chris Baldwin" userId="19c83f5a08841f90" providerId="LiveId" clId="{A6102795-E396-4C37-9539-AD2F63D730F3}" dt="2020-07-22T12:32:48.016" v="2637" actId="20577"/>
          <ac:spMkLst>
            <pc:docMk/>
            <pc:sldMk cId="2614944267" sldId="1136"/>
            <ac:spMk id="16" creationId="{EB16FFB6-D690-47A3-9BD6-70D575CB12FB}"/>
          </ac:spMkLst>
        </pc:spChg>
        <pc:graphicFrameChg chg="add del mod modGraphic">
          <ac:chgData name="Chris Baldwin" userId="19c83f5a08841f90" providerId="LiveId" clId="{A6102795-E396-4C37-9539-AD2F63D730F3}" dt="2020-07-22T12:24:39.728" v="2434" actId="478"/>
          <ac:graphicFrameMkLst>
            <pc:docMk/>
            <pc:sldMk cId="2614944267" sldId="1136"/>
            <ac:graphicFrameMk id="3" creationId="{61293CAD-7F3C-49C2-96FF-71A8ABD0210A}"/>
          </ac:graphicFrameMkLst>
        </pc:graphicFrameChg>
        <pc:graphicFrameChg chg="add mod">
          <ac:chgData name="Chris Baldwin" userId="19c83f5a08841f90" providerId="LiveId" clId="{A6102795-E396-4C37-9539-AD2F63D730F3}" dt="2020-07-16T15:33:41.080" v="1413"/>
          <ac:graphicFrameMkLst>
            <pc:docMk/>
            <pc:sldMk cId="2614944267" sldId="1136"/>
            <ac:graphicFrameMk id="6" creationId="{1C732482-D261-4A1D-BFE6-9BEC55D42892}"/>
          </ac:graphicFrameMkLst>
        </pc:graphicFrameChg>
        <pc:picChg chg="add mod">
          <ac:chgData name="Chris Baldwin" userId="19c83f5a08841f90" providerId="LiveId" clId="{A6102795-E396-4C37-9539-AD2F63D730F3}" dt="2020-07-16T14:14:01.908" v="754"/>
          <ac:picMkLst>
            <pc:docMk/>
            <pc:sldMk cId="2614944267" sldId="1136"/>
            <ac:picMk id="5" creationId="{3F06788E-E983-4CAF-9C5B-4AF6C235A1A2}"/>
          </ac:picMkLst>
        </pc:picChg>
        <pc:picChg chg="add del mod">
          <ac:chgData name="Chris Baldwin" userId="19c83f5a08841f90" providerId="LiveId" clId="{A6102795-E396-4C37-9539-AD2F63D730F3}" dt="2020-07-22T12:23:33.304" v="2425" actId="478"/>
          <ac:picMkLst>
            <pc:docMk/>
            <pc:sldMk cId="2614944267" sldId="1136"/>
            <ac:picMk id="6" creationId="{365CFE6B-806F-4B01-9864-1C0589F9F686}"/>
          </ac:picMkLst>
        </pc:picChg>
        <pc:picChg chg="add del">
          <ac:chgData name="Chris Baldwin" userId="19c83f5a08841f90" providerId="LiveId" clId="{A6102795-E396-4C37-9539-AD2F63D730F3}" dt="2020-07-22T12:23:41.776" v="2427" actId="478"/>
          <ac:picMkLst>
            <pc:docMk/>
            <pc:sldMk cId="2614944267" sldId="1136"/>
            <ac:picMk id="7" creationId="{6EAA6993-DF6E-425E-98D7-887E5F3417A2}"/>
          </ac:picMkLst>
        </pc:picChg>
        <pc:picChg chg="add mod">
          <ac:chgData name="Chris Baldwin" userId="19c83f5a08841f90" providerId="LiveId" clId="{A6102795-E396-4C37-9539-AD2F63D730F3}" dt="2020-07-22T12:31:24.366" v="2493" actId="1037"/>
          <ac:picMkLst>
            <pc:docMk/>
            <pc:sldMk cId="2614944267" sldId="1136"/>
            <ac:picMk id="9" creationId="{3DB325A4-143E-4EBE-AF1C-06EDB6FF281B}"/>
          </ac:picMkLst>
        </pc:picChg>
        <pc:picChg chg="add mod">
          <ac:chgData name="Chris Baldwin" userId="19c83f5a08841f90" providerId="LiveId" clId="{A6102795-E396-4C37-9539-AD2F63D730F3}" dt="2020-07-22T12:31:32.213" v="2520" actId="1037"/>
          <ac:picMkLst>
            <pc:docMk/>
            <pc:sldMk cId="2614944267" sldId="1136"/>
            <ac:picMk id="10" creationId="{C56B36C7-2B84-41B1-85F9-6C48154BEC59}"/>
          </ac:picMkLst>
        </pc:picChg>
        <pc:picChg chg="add mod">
          <ac:chgData name="Chris Baldwin" userId="19c83f5a08841f90" providerId="LiveId" clId="{A6102795-E396-4C37-9539-AD2F63D730F3}" dt="2020-07-22T12:31:27.464" v="2517" actId="1038"/>
          <ac:picMkLst>
            <pc:docMk/>
            <pc:sldMk cId="2614944267" sldId="1136"/>
            <ac:picMk id="11" creationId="{7F786BE6-16DB-400A-BD9C-9157E0E8124D}"/>
          </ac:picMkLst>
        </pc:picChg>
        <pc:picChg chg="add mod">
          <ac:chgData name="Chris Baldwin" userId="19c83f5a08841f90" providerId="LiveId" clId="{A6102795-E396-4C37-9539-AD2F63D730F3}" dt="2020-07-22T12:31:17.680" v="2461" actId="1076"/>
          <ac:picMkLst>
            <pc:docMk/>
            <pc:sldMk cId="2614944267" sldId="1136"/>
            <ac:picMk id="12" creationId="{7E8B772C-0230-4038-B9D4-692257B31A6D}"/>
          </ac:picMkLst>
        </pc:picChg>
      </pc:sldChg>
      <pc:sldChg chg="addSp delSp modSp add del mod ord">
        <pc:chgData name="Chris Baldwin" userId="19c83f5a08841f90" providerId="LiveId" clId="{A6102795-E396-4C37-9539-AD2F63D730F3}" dt="2020-07-16T15:49:20.559" v="2392" actId="47"/>
        <pc:sldMkLst>
          <pc:docMk/>
          <pc:sldMk cId="694091895" sldId="1137"/>
        </pc:sldMkLst>
        <pc:spChg chg="add mod">
          <ac:chgData name="Chris Baldwin" userId="19c83f5a08841f90" providerId="LiveId" clId="{A6102795-E396-4C37-9539-AD2F63D730F3}" dt="2020-07-16T15:46:10.389" v="2307" actId="1035"/>
          <ac:spMkLst>
            <pc:docMk/>
            <pc:sldMk cId="694091895" sldId="1137"/>
            <ac:spMk id="2" creationId="{697D52E3-3C1D-44E9-9CDE-55EF2EA56D0D}"/>
          </ac:spMkLst>
        </pc:spChg>
        <pc:spChg chg="del">
          <ac:chgData name="Chris Baldwin" userId="19c83f5a08841f90" providerId="LiveId" clId="{A6102795-E396-4C37-9539-AD2F63D730F3}" dt="2020-07-16T15:38:01.587" v="1550" actId="478"/>
          <ac:spMkLst>
            <pc:docMk/>
            <pc:sldMk cId="694091895" sldId="1137"/>
            <ac:spMk id="7" creationId="{959DACA2-043B-4994-BA16-021386AE931A}"/>
          </ac:spMkLst>
        </pc:spChg>
        <pc:spChg chg="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9" creationId="{664C84A8-96E8-405E-B57E-59A59C4CB51E}"/>
          </ac:spMkLst>
        </pc:spChg>
        <pc:spChg chg="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10" creationId="{26FB1259-E54B-46EC-804E-A2DDBA1B1AED}"/>
          </ac:spMkLst>
        </pc:spChg>
        <pc:spChg chg="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11" creationId="{AA09189B-CE30-4E5F-8059-AC3083C43CB3}"/>
          </ac:spMkLst>
        </pc:spChg>
        <pc:spChg chg="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12" creationId="{D55C88AC-D0E0-420C-B3D6-25EA906FD572}"/>
          </ac:spMkLst>
        </pc:spChg>
        <pc:spChg chg="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13" creationId="{050A6FBB-3D72-4580-933C-181A65500F69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23" creationId="{AF35E39C-1E65-42BC-80C7-2DBD747B5AE8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25" creationId="{3851B227-EE98-4975-BC6F-DDFF58A8D315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26" creationId="{786246FF-319A-4C7F-A976-C0E7B92AC38F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27" creationId="{1F179DB3-8A8F-415D-A528-FC0350BA30C6}"/>
          </ac:spMkLst>
        </pc:spChg>
        <pc:spChg chg="del mod">
          <ac:chgData name="Chris Baldwin" userId="19c83f5a08841f90" providerId="LiveId" clId="{A6102795-E396-4C37-9539-AD2F63D730F3}" dt="2020-07-16T15:41:10.063" v="1899" actId="478"/>
          <ac:spMkLst>
            <pc:docMk/>
            <pc:sldMk cId="694091895" sldId="1137"/>
            <ac:spMk id="29" creationId="{D6C9B76C-D4E8-4B33-B71C-506A866CDBED}"/>
          </ac:spMkLst>
        </pc:spChg>
        <pc:spChg chg="del mod">
          <ac:chgData name="Chris Baldwin" userId="19c83f5a08841f90" providerId="LiveId" clId="{A6102795-E396-4C37-9539-AD2F63D730F3}" dt="2020-07-16T15:41:13.797" v="1900" actId="478"/>
          <ac:spMkLst>
            <pc:docMk/>
            <pc:sldMk cId="694091895" sldId="1137"/>
            <ac:spMk id="31" creationId="{72DB9A69-5825-4B3E-9133-81EA9154B911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32" creationId="{511C0154-C1D2-4B78-84A2-7BD1A4001A85}"/>
          </ac:spMkLst>
        </pc:spChg>
        <pc:spChg chg="mod">
          <ac:chgData name="Chris Baldwin" userId="19c83f5a08841f90" providerId="LiveId" clId="{A6102795-E396-4C37-9539-AD2F63D730F3}" dt="2020-07-16T15:38:38.724" v="1611" actId="1076"/>
          <ac:spMkLst>
            <pc:docMk/>
            <pc:sldMk cId="694091895" sldId="1137"/>
            <ac:spMk id="34" creationId="{9C07CA30-61AF-4837-8A95-11EAAFDB4A33}"/>
          </ac:spMkLst>
        </pc:spChg>
        <pc:spChg chg="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35" creationId="{8C5BC236-1375-4290-B846-0930AA05C700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36" creationId="{F7382C2D-8076-409C-B241-C8C25E3DA708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38" creationId="{CE098A4D-A7A1-437E-AC9D-81DEB2236EF4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39" creationId="{68458EA9-A7B9-4C57-B48B-DBC50C257F45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41" creationId="{BBE2E4D5-9EF4-40B1-B112-8038C6A0D119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42" creationId="{E41BE60C-F54D-4B8C-8A06-18C84663F9A9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43" creationId="{B65AA37A-8E18-4C35-BA21-0861145EA171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45" creationId="{C2B5BF01-741A-44F2-A00B-3B95A6B2AB4D}"/>
          </ac:spMkLst>
        </pc:spChg>
        <pc:spChg chg="add mod">
          <ac:chgData name="Chris Baldwin" userId="19c83f5a08841f90" providerId="LiveId" clId="{A6102795-E396-4C37-9539-AD2F63D730F3}" dt="2020-07-16T15:46:35.680" v="2324" actId="1035"/>
          <ac:spMkLst>
            <pc:docMk/>
            <pc:sldMk cId="694091895" sldId="1137"/>
            <ac:spMk id="47" creationId="{859B2D59-752C-47A5-AFE9-DCC94CB48F4A}"/>
          </ac:spMkLst>
        </pc:spChg>
        <pc:spChg chg="add mod">
          <ac:chgData name="Chris Baldwin" userId="19c83f5a08841f90" providerId="LiveId" clId="{A6102795-E396-4C37-9539-AD2F63D730F3}" dt="2020-07-16T15:47:42.567" v="2331"/>
          <ac:spMkLst>
            <pc:docMk/>
            <pc:sldMk cId="694091895" sldId="1137"/>
            <ac:spMk id="64" creationId="{43125C58-01A8-4A0B-8713-CA2117FB9D65}"/>
          </ac:spMkLst>
        </pc:spChg>
        <pc:spChg chg="add mod">
          <ac:chgData name="Chris Baldwin" userId="19c83f5a08841f90" providerId="LiveId" clId="{A6102795-E396-4C37-9539-AD2F63D730F3}" dt="2020-07-16T15:47:58.156" v="2381" actId="1037"/>
          <ac:spMkLst>
            <pc:docMk/>
            <pc:sldMk cId="694091895" sldId="1137"/>
            <ac:spMk id="68" creationId="{750BC6C0-4AD8-402E-B5AF-217B8DB4B61E}"/>
          </ac:spMkLst>
        </pc:spChg>
        <pc:grpChg chg="mod">
          <ac:chgData name="Chris Baldwin" userId="19c83f5a08841f90" providerId="LiveId" clId="{A6102795-E396-4C37-9539-AD2F63D730F3}" dt="2020-07-16T15:47:42.567" v="2331"/>
          <ac:grpSpMkLst>
            <pc:docMk/>
            <pc:sldMk cId="694091895" sldId="1137"/>
            <ac:grpSpMk id="5" creationId="{CF4424F4-62D1-49AC-A89D-626CE846D133}"/>
          </ac:grpSpMkLst>
        </pc:grpChg>
        <pc:grpChg chg="mod">
          <ac:chgData name="Chris Baldwin" userId="19c83f5a08841f90" providerId="LiveId" clId="{A6102795-E396-4C37-9539-AD2F63D730F3}" dt="2020-07-16T15:47:42.567" v="2331"/>
          <ac:grpSpMkLst>
            <pc:docMk/>
            <pc:sldMk cId="694091895" sldId="1137"/>
            <ac:grpSpMk id="8" creationId="{EFE34FE8-042B-4285-A453-CDB89D6C11AB}"/>
          </ac:grpSpMkLst>
        </pc:grpChg>
        <pc:picChg chg="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24" creationId="{C5CC5EEC-CCA0-4763-9247-7EC019866F61}"/>
          </ac:picMkLst>
        </pc:picChg>
        <pc:picChg chg="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28" creationId="{41596AC6-204D-4724-86C3-6B45E0D21D09}"/>
          </ac:picMkLst>
        </pc:picChg>
        <pc:picChg chg="del mod">
          <ac:chgData name="Chris Baldwin" userId="19c83f5a08841f90" providerId="LiveId" clId="{A6102795-E396-4C37-9539-AD2F63D730F3}" dt="2020-07-16T15:41:13.797" v="1900" actId="478"/>
          <ac:picMkLst>
            <pc:docMk/>
            <pc:sldMk cId="694091895" sldId="1137"/>
            <ac:picMk id="30" creationId="{A6812F5B-5C2A-47FC-A606-E887E96987F9}"/>
          </ac:picMkLst>
        </pc:picChg>
        <pc:picChg chg="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33" creationId="{5EBC1265-21C8-49A8-BA70-774F563DD689}"/>
          </ac:picMkLst>
        </pc:picChg>
        <pc:picChg chg="add 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37" creationId="{575B576B-DDBD-45DE-B31C-4CF9C29D17C0}"/>
          </ac:picMkLst>
        </pc:picChg>
        <pc:picChg chg="add 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40" creationId="{0E9932FA-9180-401A-9CCF-CF70E4C17D3B}"/>
          </ac:picMkLst>
        </pc:picChg>
        <pc:picChg chg="add 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44" creationId="{92DFA108-F71F-471D-894C-42C01BAF8E46}"/>
          </ac:picMkLst>
        </pc:picChg>
        <pc:picChg chg="add mod">
          <ac:chgData name="Chris Baldwin" userId="19c83f5a08841f90" providerId="LiveId" clId="{A6102795-E396-4C37-9539-AD2F63D730F3}" dt="2020-07-16T15:46:35.680" v="2324" actId="1035"/>
          <ac:picMkLst>
            <pc:docMk/>
            <pc:sldMk cId="694091895" sldId="1137"/>
            <ac:picMk id="46" creationId="{84483A36-A58E-47B6-8AC8-AA56E1339592}"/>
          </ac:picMkLst>
        </pc:picChg>
        <pc:cxnChg chg="mod">
          <ac:chgData name="Chris Baldwin" userId="19c83f5a08841f90" providerId="LiveId" clId="{A6102795-E396-4C37-9539-AD2F63D730F3}" dt="2020-07-16T15:48:19.330" v="2386" actId="14100"/>
          <ac:cxnSpMkLst>
            <pc:docMk/>
            <pc:sldMk cId="694091895" sldId="1137"/>
            <ac:cxnSpMk id="6" creationId="{1E30D3AF-13EB-48CD-BAA2-69F35D6B43C3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14" creationId="{D0033391-EAA3-4421-A017-421901430C88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15" creationId="{E220F7B8-B7FE-453D-9E3E-1D3BBC950112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16" creationId="{4DCC5293-644E-4709-8912-DE1CBB99A2B4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17" creationId="{D16CFC73-DBC7-4FE1-B63A-E33C6FD6D7E3}"/>
          </ac:cxnSpMkLst>
        </pc:cxnChg>
        <pc:cxnChg chg="mod">
          <ac:chgData name="Chris Baldwin" userId="19c83f5a08841f90" providerId="LiveId" clId="{A6102795-E396-4C37-9539-AD2F63D730F3}" dt="2020-07-16T15:48:23.574" v="2387" actId="14100"/>
          <ac:cxnSpMkLst>
            <pc:docMk/>
            <pc:sldMk cId="694091895" sldId="1137"/>
            <ac:cxnSpMk id="18" creationId="{651CD824-E63E-45A9-9F01-4DEE21C3E417}"/>
          </ac:cxnSpMkLst>
        </pc:cxnChg>
        <pc:cxnChg chg="mod">
          <ac:chgData name="Chris Baldwin" userId="19c83f5a08841f90" providerId="LiveId" clId="{A6102795-E396-4C37-9539-AD2F63D730F3}" dt="2020-07-16T15:48:14.806" v="2385" actId="14100"/>
          <ac:cxnSpMkLst>
            <pc:docMk/>
            <pc:sldMk cId="694091895" sldId="1137"/>
            <ac:cxnSpMk id="19" creationId="{4F3C459F-987F-44F9-9D78-F919D0756568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20" creationId="{F012F92A-D27E-4A88-80F4-E0CDE801EC6A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21" creationId="{181DB788-63A6-4399-8418-A1EA36152BDA}"/>
          </ac:cxnSpMkLst>
        </pc:cxnChg>
        <pc:cxnChg chg="mod">
          <ac:chgData name="Chris Baldwin" userId="19c83f5a08841f90" providerId="LiveId" clId="{A6102795-E396-4C37-9539-AD2F63D730F3}" dt="2020-07-16T15:47:42.567" v="2331"/>
          <ac:cxnSpMkLst>
            <pc:docMk/>
            <pc:sldMk cId="694091895" sldId="1137"/>
            <ac:cxnSpMk id="22" creationId="{9DC73CE5-68D3-4D35-913B-608EC9427FBA}"/>
          </ac:cxnSpMkLst>
        </pc:cxnChg>
        <pc:cxnChg chg="add mod">
          <ac:chgData name="Chris Baldwin" userId="19c83f5a08841f90" providerId="LiveId" clId="{A6102795-E396-4C37-9539-AD2F63D730F3}" dt="2020-07-16T15:46:35.680" v="2324" actId="1035"/>
          <ac:cxnSpMkLst>
            <pc:docMk/>
            <pc:sldMk cId="694091895" sldId="1137"/>
            <ac:cxnSpMk id="48" creationId="{1059907C-B9A4-4594-844D-A43D1C84AFD4}"/>
          </ac:cxnSpMkLst>
        </pc:cxnChg>
        <pc:cxnChg chg="add mod">
          <ac:chgData name="Chris Baldwin" userId="19c83f5a08841f90" providerId="LiveId" clId="{A6102795-E396-4C37-9539-AD2F63D730F3}" dt="2020-07-16T15:46:35.680" v="2324" actId="1035"/>
          <ac:cxnSpMkLst>
            <pc:docMk/>
            <pc:sldMk cId="694091895" sldId="1137"/>
            <ac:cxnSpMk id="50" creationId="{7561AE5C-E4D2-4673-8EA6-0C2A92653CC6}"/>
          </ac:cxnSpMkLst>
        </pc:cxnChg>
        <pc:cxnChg chg="add mod">
          <ac:chgData name="Chris Baldwin" userId="19c83f5a08841f90" providerId="LiveId" clId="{A6102795-E396-4C37-9539-AD2F63D730F3}" dt="2020-07-16T15:46:35.680" v="2324" actId="1035"/>
          <ac:cxnSpMkLst>
            <pc:docMk/>
            <pc:sldMk cId="694091895" sldId="1137"/>
            <ac:cxnSpMk id="52" creationId="{B00B61BE-AC33-4454-8ADF-9F284E729B47}"/>
          </ac:cxnSpMkLst>
        </pc:cxnChg>
        <pc:cxnChg chg="add mod">
          <ac:chgData name="Chris Baldwin" userId="19c83f5a08841f90" providerId="LiveId" clId="{A6102795-E396-4C37-9539-AD2F63D730F3}" dt="2020-07-16T15:46:35.680" v="2324" actId="1035"/>
          <ac:cxnSpMkLst>
            <pc:docMk/>
            <pc:sldMk cId="694091895" sldId="1137"/>
            <ac:cxnSpMk id="54" creationId="{A827250C-83F4-4CF8-A974-DC63DD3A8CBC}"/>
          </ac:cxnSpMkLst>
        </pc:cxnChg>
        <pc:cxnChg chg="add mod">
          <ac:chgData name="Chris Baldwin" userId="19c83f5a08841f90" providerId="LiveId" clId="{A6102795-E396-4C37-9539-AD2F63D730F3}" dt="2020-07-16T15:48:09.626" v="2384" actId="14100"/>
          <ac:cxnSpMkLst>
            <pc:docMk/>
            <pc:sldMk cId="694091895" sldId="1137"/>
            <ac:cxnSpMk id="56" creationId="{ED1BCD11-899D-4A3B-9D8A-3A2938E5C87A}"/>
          </ac:cxnSpMkLst>
        </pc:cxnChg>
        <pc:cxnChg chg="add mod">
          <ac:chgData name="Chris Baldwin" userId="19c83f5a08841f90" providerId="LiveId" clId="{A6102795-E396-4C37-9539-AD2F63D730F3}" dt="2020-07-16T15:47:28.788" v="2330" actId="14100"/>
          <ac:cxnSpMkLst>
            <pc:docMk/>
            <pc:sldMk cId="694091895" sldId="1137"/>
            <ac:cxnSpMk id="58" creationId="{DA1C6DAC-896B-4BD8-9BCB-9704AAF90F4E}"/>
          </ac:cxnSpMkLst>
        </pc:cxnChg>
        <pc:cxnChg chg="add mod">
          <ac:chgData name="Chris Baldwin" userId="19c83f5a08841f90" providerId="LiveId" clId="{A6102795-E396-4C37-9539-AD2F63D730F3}" dt="2020-07-16T15:48:28.888" v="2388" actId="14100"/>
          <ac:cxnSpMkLst>
            <pc:docMk/>
            <pc:sldMk cId="694091895" sldId="1137"/>
            <ac:cxnSpMk id="61" creationId="{99D36161-28B6-423F-B9F3-094D5C1F1C3E}"/>
          </ac:cxnSpMkLst>
        </pc:cxnChg>
        <pc:cxnChg chg="add mod">
          <ac:chgData name="Chris Baldwin" userId="19c83f5a08841f90" providerId="LiveId" clId="{A6102795-E396-4C37-9539-AD2F63D730F3}" dt="2020-07-16T15:48:47.022" v="2391" actId="14100"/>
          <ac:cxnSpMkLst>
            <pc:docMk/>
            <pc:sldMk cId="694091895" sldId="1137"/>
            <ac:cxnSpMk id="77" creationId="{9575753C-7583-418E-9F2B-2D93E6F8DBFC}"/>
          </ac:cxnSpMkLst>
        </pc:cxnChg>
      </pc:sldChg>
      <pc:sldChg chg="addSp delSp modSp add del mod">
        <pc:chgData name="Chris Baldwin" userId="19c83f5a08841f90" providerId="LiveId" clId="{A6102795-E396-4C37-9539-AD2F63D730F3}" dt="2020-07-16T15:37:39.857" v="1546" actId="47"/>
        <pc:sldMkLst>
          <pc:docMk/>
          <pc:sldMk cId="3993078398" sldId="1137"/>
        </pc:sldMkLst>
        <pc:spChg chg="del">
          <ac:chgData name="Chris Baldwin" userId="19c83f5a08841f90" providerId="LiveId" clId="{A6102795-E396-4C37-9539-AD2F63D730F3}" dt="2020-07-16T15:33:56.615" v="1444" actId="478"/>
          <ac:spMkLst>
            <pc:docMk/>
            <pc:sldMk cId="3993078398" sldId="1137"/>
            <ac:spMk id="2" creationId="{00F29C82-1CFD-4847-844F-0E0940AB2CE1}"/>
          </ac:spMkLst>
        </pc:spChg>
        <pc:spChg chg="mod">
          <ac:chgData name="Chris Baldwin" userId="19c83f5a08841f90" providerId="LiveId" clId="{A6102795-E396-4C37-9539-AD2F63D730F3}" dt="2020-07-16T15:37:15.845" v="1515" actId="1076"/>
          <ac:spMkLst>
            <pc:docMk/>
            <pc:sldMk cId="3993078398" sldId="1137"/>
            <ac:spMk id="4" creationId="{63BB7B06-F86A-4556-BDD0-0C2871D95765}"/>
          </ac:spMkLst>
        </pc:spChg>
        <pc:spChg chg="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9" creationId="{DFF61750-535A-400F-ABA8-BC75F53552F9}"/>
          </ac:spMkLst>
        </pc:spChg>
        <pc:spChg chg="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10" creationId="{00C3D718-6F28-4D74-9145-F4549B1F3AFA}"/>
          </ac:spMkLst>
        </pc:spChg>
        <pc:spChg chg="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11" creationId="{FE91D5EC-51CD-4442-B030-C31659DC812E}"/>
          </ac:spMkLst>
        </pc:spChg>
        <pc:spChg chg="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12" creationId="{EF7FEAE9-46FC-40E4-B6CD-259A7EEE25D1}"/>
          </ac:spMkLst>
        </pc:spChg>
        <pc:spChg chg="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13" creationId="{7F05CC31-D874-4146-A2F3-98256D56F044}"/>
          </ac:spMkLst>
        </pc:spChg>
        <pc:spChg chg="add mod">
          <ac:chgData name="Chris Baldwin" userId="19c83f5a08841f90" providerId="LiveId" clId="{A6102795-E396-4C37-9539-AD2F63D730F3}" dt="2020-07-16T15:36:53.595" v="1480" actId="1076"/>
          <ac:spMkLst>
            <pc:docMk/>
            <pc:sldMk cId="3993078398" sldId="1137"/>
            <ac:spMk id="23" creationId="{6136A700-124B-44E0-9E35-1A06363BCA66}"/>
          </ac:spMkLst>
        </pc:spChg>
        <pc:spChg chg="add mod">
          <ac:chgData name="Chris Baldwin" userId="19c83f5a08841f90" providerId="LiveId" clId="{A6102795-E396-4C37-9539-AD2F63D730F3}" dt="2020-07-16T15:36:53.595" v="1480" actId="1076"/>
          <ac:spMkLst>
            <pc:docMk/>
            <pc:sldMk cId="3993078398" sldId="1137"/>
            <ac:spMk id="25" creationId="{AAE36706-57FB-49C4-9E90-6BF1E41E4524}"/>
          </ac:spMkLst>
        </pc:spChg>
        <pc:spChg chg="add del mod">
          <ac:chgData name="Chris Baldwin" userId="19c83f5a08841f90" providerId="LiveId" clId="{A6102795-E396-4C37-9539-AD2F63D730F3}" dt="2020-07-16T15:36:34.504" v="1476" actId="478"/>
          <ac:spMkLst>
            <pc:docMk/>
            <pc:sldMk cId="3993078398" sldId="1137"/>
            <ac:spMk id="26" creationId="{3BF643F6-F4DC-4297-8CD5-F491A14C08C5}"/>
          </ac:spMkLst>
        </pc:spChg>
        <pc:spChg chg="add del mod">
          <ac:chgData name="Chris Baldwin" userId="19c83f5a08841f90" providerId="LiveId" clId="{A6102795-E396-4C37-9539-AD2F63D730F3}" dt="2020-07-16T15:36:38.853" v="1477" actId="478"/>
          <ac:spMkLst>
            <pc:docMk/>
            <pc:sldMk cId="3993078398" sldId="1137"/>
            <ac:spMk id="27" creationId="{836D52B1-DB49-47C0-8237-B972348AEA65}"/>
          </ac:spMkLst>
        </pc:spChg>
        <pc:spChg chg="add mod">
          <ac:chgData name="Chris Baldwin" userId="19c83f5a08841f90" providerId="LiveId" clId="{A6102795-E396-4C37-9539-AD2F63D730F3}" dt="2020-07-16T15:35:40.395" v="1462" actId="1076"/>
          <ac:spMkLst>
            <pc:docMk/>
            <pc:sldMk cId="3993078398" sldId="1137"/>
            <ac:spMk id="29" creationId="{B4BB4535-EC88-4E8C-8271-6D2FCF01B542}"/>
          </ac:spMkLst>
        </pc:spChg>
        <pc:spChg chg="add mod">
          <ac:chgData name="Chris Baldwin" userId="19c83f5a08841f90" providerId="LiveId" clId="{A6102795-E396-4C37-9539-AD2F63D730F3}" dt="2020-07-16T15:35:40.395" v="1462" actId="1076"/>
          <ac:spMkLst>
            <pc:docMk/>
            <pc:sldMk cId="3993078398" sldId="1137"/>
            <ac:spMk id="31" creationId="{A05C5D92-88FE-4479-96E1-3F25CCD3A0D5}"/>
          </ac:spMkLst>
        </pc:spChg>
        <pc:spChg chg="add 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32" creationId="{7FC01466-C6E0-4E33-AD08-AFB3C6D2B6AD}"/>
          </ac:spMkLst>
        </pc:spChg>
        <pc:spChg chg="add mod">
          <ac:chgData name="Chris Baldwin" userId="19c83f5a08841f90" providerId="LiveId" clId="{A6102795-E396-4C37-9539-AD2F63D730F3}" dt="2020-07-16T15:34:45.773" v="1446"/>
          <ac:spMkLst>
            <pc:docMk/>
            <pc:sldMk cId="3993078398" sldId="1137"/>
            <ac:spMk id="34" creationId="{74FC9954-14B9-4450-AED2-684227A9DE51}"/>
          </ac:spMkLst>
        </pc:spChg>
        <pc:spChg chg="add del mod">
          <ac:chgData name="Chris Baldwin" userId="19c83f5a08841f90" providerId="LiveId" clId="{A6102795-E396-4C37-9539-AD2F63D730F3}" dt="2020-07-16T15:35:18.408" v="1457" actId="478"/>
          <ac:spMkLst>
            <pc:docMk/>
            <pc:sldMk cId="3993078398" sldId="1137"/>
            <ac:spMk id="35" creationId="{A3CCF5F2-D836-40E6-9FF0-414BDE06EAF5}"/>
          </ac:spMkLst>
        </pc:spChg>
        <pc:spChg chg="add del mod">
          <ac:chgData name="Chris Baldwin" userId="19c83f5a08841f90" providerId="LiveId" clId="{A6102795-E396-4C37-9539-AD2F63D730F3}" dt="2020-07-16T15:35:21.393" v="1458" actId="478"/>
          <ac:spMkLst>
            <pc:docMk/>
            <pc:sldMk cId="3993078398" sldId="1137"/>
            <ac:spMk id="37" creationId="{779D3BA9-DB08-4179-87F7-196BBAFECCB2}"/>
          </ac:spMkLst>
        </pc:spChg>
        <pc:spChg chg="add del mod">
          <ac:chgData name="Chris Baldwin" userId="19c83f5a08841f90" providerId="LiveId" clId="{A6102795-E396-4C37-9539-AD2F63D730F3}" dt="2020-07-16T15:37:05.408" v="1514" actId="1037"/>
          <ac:spMkLst>
            <pc:docMk/>
            <pc:sldMk cId="3993078398" sldId="1137"/>
            <ac:spMk id="38" creationId="{62D33363-8286-41F5-B0DC-EE8FD8DE6CCB}"/>
          </ac:spMkLst>
        </pc:spChg>
        <pc:spChg chg="add del mod">
          <ac:chgData name="Chris Baldwin" userId="19c83f5a08841f90" providerId="LiveId" clId="{A6102795-E396-4C37-9539-AD2F63D730F3}" dt="2020-07-16T15:37:05.408" v="1514" actId="1037"/>
          <ac:spMkLst>
            <pc:docMk/>
            <pc:sldMk cId="3993078398" sldId="1137"/>
            <ac:spMk id="40" creationId="{C745899D-2CDB-4D93-B9BF-0964B9FA5EF4}"/>
          </ac:spMkLst>
        </pc:spChg>
        <pc:spChg chg="add mod">
          <ac:chgData name="Chris Baldwin" userId="19c83f5a08841f90" providerId="LiveId" clId="{A6102795-E396-4C37-9539-AD2F63D730F3}" dt="2020-07-16T15:36:46.808" v="1479" actId="1076"/>
          <ac:spMkLst>
            <pc:docMk/>
            <pc:sldMk cId="3993078398" sldId="1137"/>
            <ac:spMk id="41" creationId="{D56A19C4-D8FC-45D1-96AA-E7B5D2F62DA2}"/>
          </ac:spMkLst>
        </pc:spChg>
        <pc:spChg chg="add mod">
          <ac:chgData name="Chris Baldwin" userId="19c83f5a08841f90" providerId="LiveId" clId="{A6102795-E396-4C37-9539-AD2F63D730F3}" dt="2020-07-16T15:36:46.808" v="1479" actId="1076"/>
          <ac:spMkLst>
            <pc:docMk/>
            <pc:sldMk cId="3993078398" sldId="1137"/>
            <ac:spMk id="43" creationId="{3497B75A-730A-4917-826E-F7924E13F0F6}"/>
          </ac:spMkLst>
        </pc:spChg>
        <pc:spChg chg="add del mod">
          <ac:chgData name="Chris Baldwin" userId="19c83f5a08841f90" providerId="LiveId" clId="{A6102795-E396-4C37-9539-AD2F63D730F3}" dt="2020-07-16T15:35:53.611" v="1467" actId="478"/>
          <ac:spMkLst>
            <pc:docMk/>
            <pc:sldMk cId="3993078398" sldId="1137"/>
            <ac:spMk id="44" creationId="{DC88E850-A58D-4593-87B6-82447E8846D4}"/>
          </ac:spMkLst>
        </pc:spChg>
        <pc:spChg chg="add mod">
          <ac:chgData name="Chris Baldwin" userId="19c83f5a08841f90" providerId="LiveId" clId="{A6102795-E396-4C37-9539-AD2F63D730F3}" dt="2020-07-16T15:37:24.212" v="1545" actId="1037"/>
          <ac:spMkLst>
            <pc:docMk/>
            <pc:sldMk cId="3993078398" sldId="1137"/>
            <ac:spMk id="45" creationId="{7D5DE420-A647-4F80-9823-220DB7F1632C}"/>
          </ac:spMkLst>
        </pc:spChg>
        <pc:spChg chg="add mod">
          <ac:chgData name="Chris Baldwin" userId="19c83f5a08841f90" providerId="LiveId" clId="{A6102795-E396-4C37-9539-AD2F63D730F3}" dt="2020-07-16T15:37:24.212" v="1545" actId="1037"/>
          <ac:spMkLst>
            <pc:docMk/>
            <pc:sldMk cId="3993078398" sldId="1137"/>
            <ac:spMk id="46" creationId="{87A4A1A0-6047-4F09-B50E-EA88E2064CAD}"/>
          </ac:spMkLst>
        </pc:spChg>
        <pc:spChg chg="add mod">
          <ac:chgData name="Chris Baldwin" userId="19c83f5a08841f90" providerId="LiveId" clId="{A6102795-E396-4C37-9539-AD2F63D730F3}" dt="2020-07-16T15:36:05.692" v="1471" actId="1076"/>
          <ac:spMkLst>
            <pc:docMk/>
            <pc:sldMk cId="3993078398" sldId="1137"/>
            <ac:spMk id="48" creationId="{F2152558-F1A0-45C1-BDB3-5CD1AB8F1829}"/>
          </ac:spMkLst>
        </pc:spChg>
        <pc:spChg chg="add mod">
          <ac:chgData name="Chris Baldwin" userId="19c83f5a08841f90" providerId="LiveId" clId="{A6102795-E396-4C37-9539-AD2F63D730F3}" dt="2020-07-16T15:36:05.692" v="1471" actId="1076"/>
          <ac:spMkLst>
            <pc:docMk/>
            <pc:sldMk cId="3993078398" sldId="1137"/>
            <ac:spMk id="49" creationId="{4FFE586A-F495-4A0B-8A7E-F005054E489F}"/>
          </ac:spMkLst>
        </pc:spChg>
        <pc:spChg chg="add mod">
          <ac:chgData name="Chris Baldwin" userId="19c83f5a08841f90" providerId="LiveId" clId="{A6102795-E396-4C37-9539-AD2F63D730F3}" dt="2020-07-16T15:36:28.582" v="1475" actId="1076"/>
          <ac:spMkLst>
            <pc:docMk/>
            <pc:sldMk cId="3993078398" sldId="1137"/>
            <ac:spMk id="51" creationId="{2E5B7FDC-A259-45FB-9042-C69733296817}"/>
          </ac:spMkLst>
        </pc:spChg>
        <pc:spChg chg="add mod">
          <ac:chgData name="Chris Baldwin" userId="19c83f5a08841f90" providerId="LiveId" clId="{A6102795-E396-4C37-9539-AD2F63D730F3}" dt="2020-07-16T15:36:28.582" v="1475" actId="1076"/>
          <ac:spMkLst>
            <pc:docMk/>
            <pc:sldMk cId="3993078398" sldId="1137"/>
            <ac:spMk id="53" creationId="{D0390C00-456F-4EFE-A47F-4901901ADE84}"/>
          </ac:spMkLst>
        </pc:spChg>
        <pc:grpChg chg="add mod">
          <ac:chgData name="Chris Baldwin" userId="19c83f5a08841f90" providerId="LiveId" clId="{A6102795-E396-4C37-9539-AD2F63D730F3}" dt="2020-07-16T15:35:49.845" v="1465" actId="688"/>
          <ac:grpSpMkLst>
            <pc:docMk/>
            <pc:sldMk cId="3993078398" sldId="1137"/>
            <ac:grpSpMk id="6" creationId="{9D7C8FE9-CCA4-40AA-A5E7-E41FC2AB69EC}"/>
          </ac:grpSpMkLst>
        </pc:grpChg>
        <pc:grpChg chg="mod">
          <ac:chgData name="Chris Baldwin" userId="19c83f5a08841f90" providerId="LiveId" clId="{A6102795-E396-4C37-9539-AD2F63D730F3}" dt="2020-07-16T15:34:45.773" v="1446"/>
          <ac:grpSpMkLst>
            <pc:docMk/>
            <pc:sldMk cId="3993078398" sldId="1137"/>
            <ac:grpSpMk id="8" creationId="{F66F9D43-BE23-4B78-B0EA-7A7FEFE2152A}"/>
          </ac:grpSpMkLst>
        </pc:grpChg>
        <pc:graphicFrameChg chg="del">
          <ac:chgData name="Chris Baldwin" userId="19c83f5a08841f90" providerId="LiveId" clId="{A6102795-E396-4C37-9539-AD2F63D730F3}" dt="2020-07-16T15:34:07.974" v="1445" actId="478"/>
          <ac:graphicFrameMkLst>
            <pc:docMk/>
            <pc:sldMk cId="3993078398" sldId="1137"/>
            <ac:graphicFrameMk id="3" creationId="{61293CAD-7F3C-49C2-96FF-71A8ABD0210A}"/>
          </ac:graphicFrameMkLst>
        </pc:graphicFrameChg>
        <pc:picChg chg="add mod">
          <ac:chgData name="Chris Baldwin" userId="19c83f5a08841f90" providerId="LiveId" clId="{A6102795-E396-4C37-9539-AD2F63D730F3}" dt="2020-07-16T15:36:53.595" v="1480" actId="1076"/>
          <ac:picMkLst>
            <pc:docMk/>
            <pc:sldMk cId="3993078398" sldId="1137"/>
            <ac:picMk id="24" creationId="{D5BD32D9-6375-43AD-AA3F-DD106915AC88}"/>
          </ac:picMkLst>
        </pc:picChg>
        <pc:picChg chg="add del mod">
          <ac:chgData name="Chris Baldwin" userId="19c83f5a08841f90" providerId="LiveId" clId="{A6102795-E396-4C37-9539-AD2F63D730F3}" dt="2020-07-16T15:36:41.186" v="1478" actId="478"/>
          <ac:picMkLst>
            <pc:docMk/>
            <pc:sldMk cId="3993078398" sldId="1137"/>
            <ac:picMk id="28" creationId="{4159B7EA-78A5-4609-BC09-D474B126941C}"/>
          </ac:picMkLst>
        </pc:picChg>
        <pc:picChg chg="add mod">
          <ac:chgData name="Chris Baldwin" userId="19c83f5a08841f90" providerId="LiveId" clId="{A6102795-E396-4C37-9539-AD2F63D730F3}" dt="2020-07-16T15:35:40.395" v="1462" actId="1076"/>
          <ac:picMkLst>
            <pc:docMk/>
            <pc:sldMk cId="3993078398" sldId="1137"/>
            <ac:picMk id="30" creationId="{AF9A60CD-EB65-4170-8B71-F7F43AD3B87E}"/>
          </ac:picMkLst>
        </pc:picChg>
        <pc:picChg chg="add mod">
          <ac:chgData name="Chris Baldwin" userId="19c83f5a08841f90" providerId="LiveId" clId="{A6102795-E396-4C37-9539-AD2F63D730F3}" dt="2020-07-16T15:34:45.773" v="1446"/>
          <ac:picMkLst>
            <pc:docMk/>
            <pc:sldMk cId="3993078398" sldId="1137"/>
            <ac:picMk id="33" creationId="{5DD4139A-A8F4-4975-A338-ABA0B66E7DC0}"/>
          </ac:picMkLst>
        </pc:picChg>
        <pc:picChg chg="add del mod">
          <ac:chgData name="Chris Baldwin" userId="19c83f5a08841f90" providerId="LiveId" clId="{A6102795-E396-4C37-9539-AD2F63D730F3}" dt="2020-07-16T15:35:18.408" v="1457" actId="478"/>
          <ac:picMkLst>
            <pc:docMk/>
            <pc:sldMk cId="3993078398" sldId="1137"/>
            <ac:picMk id="36" creationId="{61DB0277-2629-4BBF-A94B-A6E83C3D9B60}"/>
          </ac:picMkLst>
        </pc:picChg>
        <pc:picChg chg="add del mod">
          <ac:chgData name="Chris Baldwin" userId="19c83f5a08841f90" providerId="LiveId" clId="{A6102795-E396-4C37-9539-AD2F63D730F3}" dt="2020-07-16T15:37:05.408" v="1514" actId="1037"/>
          <ac:picMkLst>
            <pc:docMk/>
            <pc:sldMk cId="3993078398" sldId="1137"/>
            <ac:picMk id="39" creationId="{CA8F5F1D-6888-4AC6-9EF1-1AE07295A68A}"/>
          </ac:picMkLst>
        </pc:picChg>
        <pc:picChg chg="add mod">
          <ac:chgData name="Chris Baldwin" userId="19c83f5a08841f90" providerId="LiveId" clId="{A6102795-E396-4C37-9539-AD2F63D730F3}" dt="2020-07-16T15:36:46.808" v="1479" actId="1076"/>
          <ac:picMkLst>
            <pc:docMk/>
            <pc:sldMk cId="3993078398" sldId="1137"/>
            <ac:picMk id="42" creationId="{6206F392-1DDA-426D-9847-128D5CCD100B}"/>
          </ac:picMkLst>
        </pc:picChg>
        <pc:picChg chg="add mod">
          <ac:chgData name="Chris Baldwin" userId="19c83f5a08841f90" providerId="LiveId" clId="{A6102795-E396-4C37-9539-AD2F63D730F3}" dt="2020-07-16T15:37:24.212" v="1545" actId="1037"/>
          <ac:picMkLst>
            <pc:docMk/>
            <pc:sldMk cId="3993078398" sldId="1137"/>
            <ac:picMk id="47" creationId="{9CFC50E1-36C1-4E15-91D2-EB3BF02C6ED8}"/>
          </ac:picMkLst>
        </pc:picChg>
        <pc:picChg chg="add mod">
          <ac:chgData name="Chris Baldwin" userId="19c83f5a08841f90" providerId="LiveId" clId="{A6102795-E396-4C37-9539-AD2F63D730F3}" dt="2020-07-16T15:36:05.692" v="1471" actId="1076"/>
          <ac:picMkLst>
            <pc:docMk/>
            <pc:sldMk cId="3993078398" sldId="1137"/>
            <ac:picMk id="50" creationId="{C51F990F-F938-4D64-B81A-A669EA904E6E}"/>
          </ac:picMkLst>
        </pc:picChg>
        <pc:picChg chg="add mod">
          <ac:chgData name="Chris Baldwin" userId="19c83f5a08841f90" providerId="LiveId" clId="{A6102795-E396-4C37-9539-AD2F63D730F3}" dt="2020-07-16T15:36:28.582" v="1475" actId="1076"/>
          <ac:picMkLst>
            <pc:docMk/>
            <pc:sldMk cId="3993078398" sldId="1137"/>
            <ac:picMk id="52" creationId="{232A0214-0BA1-42FD-A059-450DDE6AB049}"/>
          </ac:picMkLst>
        </pc:pic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7" creationId="{BBD378EF-7A86-4C4A-82F5-07B4B15B386B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4" creationId="{86721A30-A956-4ABA-AD97-9AA24901B314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5" creationId="{9A078269-B35C-4804-A9C0-D94D9AD1CA23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6" creationId="{CF4173D0-22DA-4E35-83CF-16D206958134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7" creationId="{CEC70848-EB0F-4835-8A59-398CE57471A4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8" creationId="{7D93E6F3-AA99-4393-BBEB-D1AE08EF3AE8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19" creationId="{E295D6C4-8EBC-41FA-9F32-10FFAAF1C166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20" creationId="{D0627635-3B99-47C1-9710-FE19A114E868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21" creationId="{B8A88551-049D-4F4A-AC49-701FFB69978A}"/>
          </ac:cxnSpMkLst>
        </pc:cxnChg>
        <pc:cxnChg chg="mod">
          <ac:chgData name="Chris Baldwin" userId="19c83f5a08841f90" providerId="LiveId" clId="{A6102795-E396-4C37-9539-AD2F63D730F3}" dt="2020-07-16T15:34:45.773" v="1446"/>
          <ac:cxnSpMkLst>
            <pc:docMk/>
            <pc:sldMk cId="3993078398" sldId="1137"/>
            <ac:cxnSpMk id="22" creationId="{D50FF8D6-5A8D-4FCE-BBB1-3C730BF82187}"/>
          </ac:cxnSpMkLst>
        </pc:cxnChg>
      </pc:sldChg>
    </pc:docChg>
  </pc:docChgLst>
  <pc:docChgLst>
    <pc:chgData name="Chris Baldwin" userId="19c83f5a08841f90" providerId="LiveId" clId="{34993945-9EB2-4CF6-B941-B61CE9002A9B}"/>
    <pc:docChg chg="undo custSel modSld">
      <pc:chgData name="Chris Baldwin" userId="19c83f5a08841f90" providerId="LiveId" clId="{34993945-9EB2-4CF6-B941-B61CE9002A9B}" dt="2020-08-06T12:40:18.297" v="3" actId="1076"/>
      <pc:docMkLst>
        <pc:docMk/>
      </pc:docMkLst>
      <pc:sldChg chg="modSp mod">
        <pc:chgData name="Chris Baldwin" userId="19c83f5a08841f90" providerId="LiveId" clId="{34993945-9EB2-4CF6-B941-B61CE9002A9B}" dt="2020-08-06T12:40:18.297" v="3" actId="1076"/>
        <pc:sldMkLst>
          <pc:docMk/>
          <pc:sldMk cId="4090845506" sldId="256"/>
        </pc:sldMkLst>
        <pc:spChg chg="mod">
          <ac:chgData name="Chris Baldwin" userId="19c83f5a08841f90" providerId="LiveId" clId="{34993945-9EB2-4CF6-B941-B61CE9002A9B}" dt="2020-08-06T12:40:18.297" v="3" actId="1076"/>
          <ac:spMkLst>
            <pc:docMk/>
            <pc:sldMk cId="4090845506" sldId="256"/>
            <ac:spMk id="33" creationId="{DC27704F-2773-474A-BA03-12E33A44B30B}"/>
          </ac:spMkLst>
        </pc:spChg>
        <pc:picChg chg="mod">
          <ac:chgData name="Chris Baldwin" userId="19c83f5a08841f90" providerId="LiveId" clId="{34993945-9EB2-4CF6-B941-B61CE9002A9B}" dt="2020-08-06T12:40:17.697" v="2" actId="1076"/>
          <ac:picMkLst>
            <pc:docMk/>
            <pc:sldMk cId="4090845506" sldId="256"/>
            <ac:picMk id="3" creationId="{4855AFBA-AD17-1142-A7B4-D4EAE51169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6232-3C95-4756-998E-BDAF145F322F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396D-472C-4F4F-BE6B-E02AD292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414B-6D55-4D9C-B17E-512D359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3A2C-FBA2-46E8-8F93-F1BE9BA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049-F2C3-42B4-B768-F189825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F627-5AC8-45CC-8D1B-5303BEDA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8FC5-4A11-4994-B4C2-080F512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FB7-EC08-47BC-8843-345B7B7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81C9-A9D8-4569-9900-A4A1183D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5B0-39A6-4EF6-82D6-8F7B21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98F-8FB1-4D2D-8151-FFA755A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AD1-A848-4B41-9EB6-813791D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0C26-14EE-4DAC-A406-05E750D0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5D67-7C41-43CF-8F53-E0C1E6CF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689-95CB-4C2F-A38C-4CFBAAA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93A4-7443-4AC8-AB8D-2A4BCD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BE0-596F-4284-BA0B-04A29B4E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B44-9E81-4FC3-940C-76F67E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4057-23E6-417B-A736-F802358A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AEE-1310-40B0-AB3C-52D3DC1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9A30-F483-4A82-A685-27FB97F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93E4-10FA-40A2-8D8F-F0C4DE4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040-6A06-4968-97CF-5E5867E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092D-B71E-492F-9FA1-3D2163E2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219-FA5D-4E46-A04F-FB11B28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DBA-9EF7-4F32-84F9-B01B721C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02DB-249D-41F0-9899-4604DA4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9A2-9ACD-455E-B42D-D1F1D76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5B9-D125-4BD6-A2A9-F16EFE75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B68-4A78-4B15-ACAD-68E5E53F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2A4-33DC-4467-BD6B-9CE9370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E9D6-A02E-417B-8826-30B15FEF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77DC-C88E-4EF7-BE95-4395B98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85F-0241-45FA-A771-B26015B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3DA0-9BFF-49F8-8A88-A1940D6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34D-7766-4BB7-90CB-9BA628BD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5518-FA9A-4275-9A38-97CFA7A5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F53C-41CA-474E-A54C-C9C64322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CC55-853E-4EE9-B0C6-D82937B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B8DF-2472-415B-A96E-461CEBE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C366-C833-433F-883B-35D4685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B06-6D38-4181-A0EF-6796F51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A47D-BC66-473C-8A28-479E60F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AF4E-FF64-4E5F-94BE-DEA30ED6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E223-FAF6-43B0-8738-F6AA04E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8481-DB60-4D25-B81A-633D1B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1068-0A90-4764-8A9B-90734DF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AB32-C1FD-48F2-AC0C-D383DA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0F0-CB50-4EF8-B57D-2CC7A98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22E9-E0A3-4D63-A8BF-96085E3E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2926-F333-4621-91C3-FBAB7C98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946-F3FF-42B7-B75E-B25B5D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B7E-BE85-41C2-A761-D7AB871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05F9-9870-4A6F-B6A3-1CB8098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AB99-C0A4-419C-B34F-591F571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4F1D-ACE5-4F53-A591-F8B43025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3BFB-8C85-4B16-988F-A7A4CAC2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34E9-B37F-4609-BE70-C21D359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85636-36A5-4E79-BFC5-B27521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A3CF-3DAF-442C-BBE2-EFFCC00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D4148-9035-4C2D-9C96-B0FFFB1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D05-D08A-44E7-B21C-7F8A828D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BE-F249-4401-9803-1918080C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CAB4-21E9-47EF-A881-D04C799EAC4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7DC-90E9-40AC-965B-0364E133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0697-D9C2-480C-AFEC-8C4EB4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4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5AFBA-AD17-1142-A7B4-D4EAE51169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27704F-2773-474A-BA03-12E33A44B30B}"/>
              </a:ext>
            </a:extLst>
          </p:cNvPr>
          <p:cNvSpPr/>
          <p:nvPr/>
        </p:nvSpPr>
        <p:spPr>
          <a:xfrm>
            <a:off x="0" y="0"/>
            <a:ext cx="12213617" cy="6858000"/>
          </a:xfrm>
          <a:custGeom>
            <a:avLst/>
            <a:gdLst>
              <a:gd name="connsiteX0" fmla="*/ 9912046 w 12213617"/>
              <a:gd name="connsiteY0" fmla="*/ 5391166 h 6858000"/>
              <a:gd name="connsiteX1" fmla="*/ 9569947 w 12213617"/>
              <a:gd name="connsiteY1" fmla="*/ 5677308 h 6858000"/>
              <a:gd name="connsiteX2" fmla="*/ 9912046 w 12213617"/>
              <a:gd name="connsiteY2" fmla="*/ 5974456 h 6858000"/>
              <a:gd name="connsiteX3" fmla="*/ 10254145 w 12213617"/>
              <a:gd name="connsiteY3" fmla="*/ 5688314 h 6858000"/>
              <a:gd name="connsiteX4" fmla="*/ 9912046 w 12213617"/>
              <a:gd name="connsiteY4" fmla="*/ 5391166 h 6858000"/>
              <a:gd name="connsiteX5" fmla="*/ 7306782 w 12213617"/>
              <a:gd name="connsiteY5" fmla="*/ 5306935 h 6858000"/>
              <a:gd name="connsiteX6" fmla="*/ 7237540 w 12213617"/>
              <a:gd name="connsiteY6" fmla="*/ 5412909 h 6858000"/>
              <a:gd name="connsiteX7" fmla="*/ 7489205 w 12213617"/>
              <a:gd name="connsiteY7" fmla="*/ 5723212 h 6858000"/>
              <a:gd name="connsiteX8" fmla="*/ 7620509 w 12213617"/>
              <a:gd name="connsiteY8" fmla="*/ 5645636 h 6858000"/>
              <a:gd name="connsiteX9" fmla="*/ 7357902 w 12213617"/>
              <a:gd name="connsiteY9" fmla="*/ 5313169 h 6858000"/>
              <a:gd name="connsiteX10" fmla="*/ 7306782 w 12213617"/>
              <a:gd name="connsiteY10" fmla="*/ 5306935 h 6858000"/>
              <a:gd name="connsiteX11" fmla="*/ 7002882 w 12213617"/>
              <a:gd name="connsiteY11" fmla="*/ 4878578 h 6858000"/>
              <a:gd name="connsiteX12" fmla="*/ 6924663 w 12213617"/>
              <a:gd name="connsiteY12" fmla="*/ 4955564 h 6858000"/>
              <a:gd name="connsiteX13" fmla="*/ 7136972 w 12213617"/>
              <a:gd name="connsiteY13" fmla="*/ 5197521 h 6858000"/>
              <a:gd name="connsiteX14" fmla="*/ 7215192 w 12213617"/>
              <a:gd name="connsiteY14" fmla="*/ 5131533 h 6858000"/>
              <a:gd name="connsiteX15" fmla="*/ 7002882 w 12213617"/>
              <a:gd name="connsiteY15" fmla="*/ 4878578 h 6858000"/>
              <a:gd name="connsiteX16" fmla="*/ 7976265 w 12213617"/>
              <a:gd name="connsiteY16" fmla="*/ 4059620 h 6858000"/>
              <a:gd name="connsiteX17" fmla="*/ 7708884 w 12213617"/>
              <a:gd name="connsiteY17" fmla="*/ 4359523 h 6858000"/>
              <a:gd name="connsiteX18" fmla="*/ 8043110 w 12213617"/>
              <a:gd name="connsiteY18" fmla="*/ 4737179 h 6858000"/>
              <a:gd name="connsiteX19" fmla="*/ 8310491 w 12213617"/>
              <a:gd name="connsiteY19" fmla="*/ 4437276 h 6858000"/>
              <a:gd name="connsiteX20" fmla="*/ 7976265 w 12213617"/>
              <a:gd name="connsiteY20" fmla="*/ 4059620 h 6858000"/>
              <a:gd name="connsiteX21" fmla="*/ 9181989 w 12213617"/>
              <a:gd name="connsiteY21" fmla="*/ 4005876 h 6858000"/>
              <a:gd name="connsiteX22" fmla="*/ 8683487 w 12213617"/>
              <a:gd name="connsiteY22" fmla="*/ 4481800 h 6858000"/>
              <a:gd name="connsiteX23" fmla="*/ 8118517 w 12213617"/>
              <a:gd name="connsiteY23" fmla="*/ 5101608 h 6858000"/>
              <a:gd name="connsiteX24" fmla="*/ 7896960 w 12213617"/>
              <a:gd name="connsiteY24" fmla="*/ 5555396 h 6858000"/>
              <a:gd name="connsiteX25" fmla="*/ 8317918 w 12213617"/>
              <a:gd name="connsiteY25" fmla="*/ 5898503 h 6858000"/>
              <a:gd name="connsiteX26" fmla="*/ 8993666 w 12213617"/>
              <a:gd name="connsiteY26" fmla="*/ 6418699 h 6858000"/>
              <a:gd name="connsiteX27" fmla="*/ 9647258 w 12213617"/>
              <a:gd name="connsiteY27" fmla="*/ 6651127 h 6858000"/>
              <a:gd name="connsiteX28" fmla="*/ 9746959 w 12213617"/>
              <a:gd name="connsiteY28" fmla="*/ 6230543 h 6858000"/>
              <a:gd name="connsiteX29" fmla="*/ 9359234 w 12213617"/>
              <a:gd name="connsiteY29" fmla="*/ 6064523 h 6858000"/>
              <a:gd name="connsiteX30" fmla="*/ 8871810 w 12213617"/>
              <a:gd name="connsiteY30" fmla="*/ 5809960 h 6858000"/>
              <a:gd name="connsiteX31" fmla="*/ 8893966 w 12213617"/>
              <a:gd name="connsiteY31" fmla="*/ 5156948 h 6858000"/>
              <a:gd name="connsiteX32" fmla="*/ 9314923 w 12213617"/>
              <a:gd name="connsiteY32" fmla="*/ 4968792 h 6858000"/>
              <a:gd name="connsiteX33" fmla="*/ 9691570 w 12213617"/>
              <a:gd name="connsiteY33" fmla="*/ 4459664 h 6858000"/>
              <a:gd name="connsiteX34" fmla="*/ 9181989 w 12213617"/>
              <a:gd name="connsiteY34" fmla="*/ 4005876 h 6858000"/>
              <a:gd name="connsiteX35" fmla="*/ 7355202 w 12213617"/>
              <a:gd name="connsiteY35" fmla="*/ 2430794 h 6858000"/>
              <a:gd name="connsiteX36" fmla="*/ 7060543 w 12213617"/>
              <a:gd name="connsiteY36" fmla="*/ 2694010 h 6858000"/>
              <a:gd name="connsiteX37" fmla="*/ 7049506 w 12213617"/>
              <a:gd name="connsiteY37" fmla="*/ 3204025 h 6858000"/>
              <a:gd name="connsiteX38" fmla="*/ 6939135 w 12213617"/>
              <a:gd name="connsiteY38" fmla="*/ 3935785 h 6858000"/>
              <a:gd name="connsiteX39" fmla="*/ 6983283 w 12213617"/>
              <a:gd name="connsiteY39" fmla="*/ 4589935 h 6858000"/>
              <a:gd name="connsiteX40" fmla="*/ 7292323 w 12213617"/>
              <a:gd name="connsiteY40" fmla="*/ 4734070 h 6858000"/>
              <a:gd name="connsiteX41" fmla="*/ 7468918 w 12213617"/>
              <a:gd name="connsiteY41" fmla="*/ 4445800 h 6858000"/>
              <a:gd name="connsiteX42" fmla="*/ 7402695 w 12213617"/>
              <a:gd name="connsiteY42" fmla="*/ 4068832 h 6858000"/>
              <a:gd name="connsiteX43" fmla="*/ 7424769 w 12213617"/>
              <a:gd name="connsiteY43" fmla="*/ 3459031 h 6858000"/>
              <a:gd name="connsiteX44" fmla="*/ 7755883 w 12213617"/>
              <a:gd name="connsiteY44" fmla="*/ 3215112 h 6858000"/>
              <a:gd name="connsiteX45" fmla="*/ 8175294 w 12213617"/>
              <a:gd name="connsiteY45" fmla="*/ 3381421 h 6858000"/>
              <a:gd name="connsiteX46" fmla="*/ 8351889 w 12213617"/>
              <a:gd name="connsiteY46" fmla="*/ 3547729 h 6858000"/>
              <a:gd name="connsiteX47" fmla="*/ 8981006 w 12213617"/>
              <a:gd name="connsiteY47" fmla="*/ 3580991 h 6858000"/>
              <a:gd name="connsiteX48" fmla="*/ 9113452 w 12213617"/>
              <a:gd name="connsiteY48" fmla="*/ 2926843 h 6858000"/>
              <a:gd name="connsiteX49" fmla="*/ 8528483 w 12213617"/>
              <a:gd name="connsiteY49" fmla="*/ 2705096 h 6858000"/>
              <a:gd name="connsiteX50" fmla="*/ 8385000 w 12213617"/>
              <a:gd name="connsiteY50" fmla="*/ 2749446 h 6858000"/>
              <a:gd name="connsiteX51" fmla="*/ 7656549 w 12213617"/>
              <a:gd name="connsiteY51" fmla="*/ 2583137 h 6858000"/>
              <a:gd name="connsiteX52" fmla="*/ 7405885 w 12213617"/>
              <a:gd name="connsiteY52" fmla="*/ 2432094 h 6858000"/>
              <a:gd name="connsiteX53" fmla="*/ 7355202 w 12213617"/>
              <a:gd name="connsiteY53" fmla="*/ 2430794 h 6858000"/>
              <a:gd name="connsiteX54" fmla="*/ 6966650 w 12213617"/>
              <a:gd name="connsiteY54" fmla="*/ 1914063 h 6858000"/>
              <a:gd name="connsiteX55" fmla="*/ 6902491 w 12213617"/>
              <a:gd name="connsiteY55" fmla="*/ 1941517 h 6858000"/>
              <a:gd name="connsiteX56" fmla="*/ 6759516 w 12213617"/>
              <a:gd name="connsiteY56" fmla="*/ 2306071 h 6858000"/>
              <a:gd name="connsiteX57" fmla="*/ 6924487 w 12213617"/>
              <a:gd name="connsiteY57" fmla="*/ 2372355 h 6858000"/>
              <a:gd name="connsiteX58" fmla="*/ 7067461 w 12213617"/>
              <a:gd name="connsiteY58" fmla="*/ 2096176 h 6858000"/>
              <a:gd name="connsiteX59" fmla="*/ 7023469 w 12213617"/>
              <a:gd name="connsiteY59" fmla="*/ 1930469 h 6858000"/>
              <a:gd name="connsiteX60" fmla="*/ 6990647 w 12213617"/>
              <a:gd name="connsiteY60" fmla="*/ 1915107 h 6858000"/>
              <a:gd name="connsiteX61" fmla="*/ 6966650 w 12213617"/>
              <a:gd name="connsiteY61" fmla="*/ 1914063 h 6858000"/>
              <a:gd name="connsiteX62" fmla="*/ 8221471 w 12213617"/>
              <a:gd name="connsiteY62" fmla="*/ 1773603 h 6858000"/>
              <a:gd name="connsiteX63" fmla="*/ 7867961 w 12213617"/>
              <a:gd name="connsiteY63" fmla="*/ 2150874 h 6858000"/>
              <a:gd name="connsiteX64" fmla="*/ 8133093 w 12213617"/>
              <a:gd name="connsiteY64" fmla="*/ 2439377 h 6858000"/>
              <a:gd name="connsiteX65" fmla="*/ 8486603 w 12213617"/>
              <a:gd name="connsiteY65" fmla="*/ 2062105 h 6858000"/>
              <a:gd name="connsiteX66" fmla="*/ 8221471 w 12213617"/>
              <a:gd name="connsiteY66" fmla="*/ 1773603 h 6858000"/>
              <a:gd name="connsiteX67" fmla="*/ 7211235 w 12213617"/>
              <a:gd name="connsiteY67" fmla="*/ 1383811 h 6858000"/>
              <a:gd name="connsiteX68" fmla="*/ 7189565 w 12213617"/>
              <a:gd name="connsiteY68" fmla="*/ 1384050 h 6858000"/>
              <a:gd name="connsiteX69" fmla="*/ 7036377 w 12213617"/>
              <a:gd name="connsiteY69" fmla="*/ 1616949 h 6858000"/>
              <a:gd name="connsiteX70" fmla="*/ 7102029 w 12213617"/>
              <a:gd name="connsiteY70" fmla="*/ 1738944 h 6858000"/>
              <a:gd name="connsiteX71" fmla="*/ 7255217 w 12213617"/>
              <a:gd name="connsiteY71" fmla="*/ 1494954 h 6858000"/>
              <a:gd name="connsiteX72" fmla="*/ 7211235 w 12213617"/>
              <a:gd name="connsiteY72" fmla="*/ 1383811 h 6858000"/>
              <a:gd name="connsiteX73" fmla="*/ 10230952 w 12213617"/>
              <a:gd name="connsiteY73" fmla="*/ 812474 h 6858000"/>
              <a:gd name="connsiteX74" fmla="*/ 9888853 w 12213617"/>
              <a:gd name="connsiteY74" fmla="*/ 1087972 h 6858000"/>
              <a:gd name="connsiteX75" fmla="*/ 10230952 w 12213617"/>
              <a:gd name="connsiteY75" fmla="*/ 1396529 h 6858000"/>
              <a:gd name="connsiteX76" fmla="*/ 10584086 w 12213617"/>
              <a:gd name="connsiteY76" fmla="*/ 1110011 h 6858000"/>
              <a:gd name="connsiteX77" fmla="*/ 10230952 w 12213617"/>
              <a:gd name="connsiteY77" fmla="*/ 812474 h 6858000"/>
              <a:gd name="connsiteX78" fmla="*/ 9216700 w 12213617"/>
              <a:gd name="connsiteY78" fmla="*/ 423685 h 6858000"/>
              <a:gd name="connsiteX79" fmla="*/ 8774571 w 12213617"/>
              <a:gd name="connsiteY79" fmla="*/ 634370 h 6858000"/>
              <a:gd name="connsiteX80" fmla="*/ 8022952 w 12213617"/>
              <a:gd name="connsiteY80" fmla="*/ 944852 h 6858000"/>
              <a:gd name="connsiteX81" fmla="*/ 7459238 w 12213617"/>
              <a:gd name="connsiteY81" fmla="*/ 1421666 h 6858000"/>
              <a:gd name="connsiteX82" fmla="*/ 7713462 w 12213617"/>
              <a:gd name="connsiteY82" fmla="*/ 1709972 h 6858000"/>
              <a:gd name="connsiteX83" fmla="*/ 8089271 w 12213617"/>
              <a:gd name="connsiteY83" fmla="*/ 1477110 h 6858000"/>
              <a:gd name="connsiteX84" fmla="*/ 8542454 w 12213617"/>
              <a:gd name="connsiteY84" fmla="*/ 1155538 h 6858000"/>
              <a:gd name="connsiteX85" fmla="*/ 9150381 w 12213617"/>
              <a:gd name="connsiteY85" fmla="*/ 1599085 h 6858000"/>
              <a:gd name="connsiteX86" fmla="*/ 9073008 w 12213617"/>
              <a:gd name="connsiteY86" fmla="*/ 1998277 h 6858000"/>
              <a:gd name="connsiteX87" fmla="*/ 9559350 w 12213617"/>
              <a:gd name="connsiteY87" fmla="*/ 2574889 h 6858000"/>
              <a:gd name="connsiteX88" fmla="*/ 10067798 w 12213617"/>
              <a:gd name="connsiteY88" fmla="*/ 2120253 h 6858000"/>
              <a:gd name="connsiteX89" fmla="*/ 9824628 w 12213617"/>
              <a:gd name="connsiteY89" fmla="*/ 1654528 h 6858000"/>
              <a:gd name="connsiteX90" fmla="*/ 9570403 w 12213617"/>
              <a:gd name="connsiteY90" fmla="*/ 878320 h 6858000"/>
              <a:gd name="connsiteX91" fmla="*/ 9216700 w 12213617"/>
              <a:gd name="connsiteY91" fmla="*/ 423685 h 6858000"/>
              <a:gd name="connsiteX92" fmla="*/ 0 w 12213617"/>
              <a:gd name="connsiteY92" fmla="*/ 0 h 6858000"/>
              <a:gd name="connsiteX93" fmla="*/ 9345621 w 12213617"/>
              <a:gd name="connsiteY93" fmla="*/ 0 h 6858000"/>
              <a:gd name="connsiteX94" fmla="*/ 9322614 w 12213617"/>
              <a:gd name="connsiteY94" fmla="*/ 21642 h 6858000"/>
              <a:gd name="connsiteX95" fmla="*/ 9392617 w 12213617"/>
              <a:gd name="connsiteY95" fmla="*/ 154669 h 6858000"/>
              <a:gd name="connsiteX96" fmla="*/ 9492176 w 12213617"/>
              <a:gd name="connsiteY96" fmla="*/ 165798 h 6858000"/>
              <a:gd name="connsiteX97" fmla="*/ 9735544 w 12213617"/>
              <a:gd name="connsiteY97" fmla="*/ 121282 h 6858000"/>
              <a:gd name="connsiteX98" fmla="*/ 9811769 w 12213617"/>
              <a:gd name="connsiteY98" fmla="*/ 36770 h 6858000"/>
              <a:gd name="connsiteX99" fmla="*/ 9812943 w 12213617"/>
              <a:gd name="connsiteY99" fmla="*/ 0 h 6858000"/>
              <a:gd name="connsiteX100" fmla="*/ 10069961 w 12213617"/>
              <a:gd name="connsiteY100" fmla="*/ 0 h 6858000"/>
              <a:gd name="connsiteX101" fmla="*/ 10073440 w 12213617"/>
              <a:gd name="connsiteY101" fmla="*/ 2157 h 6858000"/>
              <a:gd name="connsiteX102" fmla="*/ 10176241 w 12213617"/>
              <a:gd name="connsiteY102" fmla="*/ 11952 h 6858000"/>
              <a:gd name="connsiteX103" fmla="*/ 10233295 w 12213617"/>
              <a:gd name="connsiteY103" fmla="*/ 2507 h 6858000"/>
              <a:gd name="connsiteX104" fmla="*/ 10241888 w 12213617"/>
              <a:gd name="connsiteY104" fmla="*/ 0 h 6858000"/>
              <a:gd name="connsiteX105" fmla="*/ 12213617 w 12213617"/>
              <a:gd name="connsiteY105" fmla="*/ 0 h 6858000"/>
              <a:gd name="connsiteX106" fmla="*/ 12213617 w 12213617"/>
              <a:gd name="connsiteY106" fmla="*/ 1176856 h 6858000"/>
              <a:gd name="connsiteX107" fmla="*/ 12199270 w 12213617"/>
              <a:gd name="connsiteY107" fmla="*/ 1150670 h 6858000"/>
              <a:gd name="connsiteX108" fmla="*/ 11824344 w 12213617"/>
              <a:gd name="connsiteY108" fmla="*/ 889188 h 6858000"/>
              <a:gd name="connsiteX109" fmla="*/ 11149512 w 12213617"/>
              <a:gd name="connsiteY109" fmla="*/ 368992 h 6858000"/>
              <a:gd name="connsiteX110" fmla="*/ 10670354 w 12213617"/>
              <a:gd name="connsiteY110" fmla="*/ 110624 h 6858000"/>
              <a:gd name="connsiteX111" fmla="*/ 10485743 w 12213617"/>
              <a:gd name="connsiteY111" fmla="*/ 136564 h 6858000"/>
              <a:gd name="connsiteX112" fmla="*/ 10386178 w 12213617"/>
              <a:gd name="connsiteY112" fmla="*/ 557148 h 6858000"/>
              <a:gd name="connsiteX113" fmla="*/ 10795502 w 12213617"/>
              <a:gd name="connsiteY113" fmla="*/ 734236 h 6858000"/>
              <a:gd name="connsiteX114" fmla="*/ 11293329 w 12213617"/>
              <a:gd name="connsiteY114" fmla="*/ 999868 h 6858000"/>
              <a:gd name="connsiteX115" fmla="*/ 11271203 w 12213617"/>
              <a:gd name="connsiteY115" fmla="*/ 1608608 h 6858000"/>
              <a:gd name="connsiteX116" fmla="*/ 10828690 w 12213617"/>
              <a:gd name="connsiteY116" fmla="*/ 1818900 h 6858000"/>
              <a:gd name="connsiteX117" fmla="*/ 10452555 w 12213617"/>
              <a:gd name="connsiteY117" fmla="*/ 2361230 h 6858000"/>
              <a:gd name="connsiteX118" fmla="*/ 10972507 w 12213617"/>
              <a:gd name="connsiteY118" fmla="*/ 2792884 h 6858000"/>
              <a:gd name="connsiteX119" fmla="*/ 11448208 w 12213617"/>
              <a:gd name="connsiteY119" fmla="*/ 2372299 h 6858000"/>
              <a:gd name="connsiteX120" fmla="*/ 12056663 w 12213617"/>
              <a:gd name="connsiteY120" fmla="*/ 1686084 h 6858000"/>
              <a:gd name="connsiteX121" fmla="*/ 12176625 w 12213617"/>
              <a:gd name="connsiteY121" fmla="*/ 1638008 h 6858000"/>
              <a:gd name="connsiteX122" fmla="*/ 12213617 w 12213617"/>
              <a:gd name="connsiteY122" fmla="*/ 1604652 h 6858000"/>
              <a:gd name="connsiteX123" fmla="*/ 12213617 w 12213617"/>
              <a:gd name="connsiteY123" fmla="*/ 2076120 h 6858000"/>
              <a:gd name="connsiteX124" fmla="*/ 12168897 w 12213617"/>
              <a:gd name="connsiteY124" fmla="*/ 2058999 h 6858000"/>
              <a:gd name="connsiteX125" fmla="*/ 12103434 w 12213617"/>
              <a:gd name="connsiteY125" fmla="*/ 2050516 h 6858000"/>
              <a:gd name="connsiteX126" fmla="*/ 11827255 w 12213617"/>
              <a:gd name="connsiteY126" fmla="*/ 2350419 h 6858000"/>
              <a:gd name="connsiteX127" fmla="*/ 12169718 w 12213617"/>
              <a:gd name="connsiteY127" fmla="*/ 2728075 h 6858000"/>
              <a:gd name="connsiteX128" fmla="*/ 12213617 w 12213617"/>
              <a:gd name="connsiteY128" fmla="*/ 2723709 h 6858000"/>
              <a:gd name="connsiteX129" fmla="*/ 12213617 w 12213617"/>
              <a:gd name="connsiteY129" fmla="*/ 3549901 h 6858000"/>
              <a:gd name="connsiteX130" fmla="*/ 12166146 w 12213617"/>
              <a:gd name="connsiteY130" fmla="*/ 3533127 h 6858000"/>
              <a:gd name="connsiteX131" fmla="*/ 12034264 w 12213617"/>
              <a:gd name="connsiteY131" fmla="*/ 3460170 h 6858000"/>
              <a:gd name="connsiteX132" fmla="*/ 11780332 w 12213617"/>
              <a:gd name="connsiteY132" fmla="*/ 3227473 h 6858000"/>
              <a:gd name="connsiteX133" fmla="*/ 11261429 w 12213617"/>
              <a:gd name="connsiteY133" fmla="*/ 3149906 h 6858000"/>
              <a:gd name="connsiteX134" fmla="*/ 11018538 w 12213617"/>
              <a:gd name="connsiteY134" fmla="*/ 3814759 h 6858000"/>
              <a:gd name="connsiteX135" fmla="*/ 11625766 w 12213617"/>
              <a:gd name="connsiteY135" fmla="*/ 4080701 h 6858000"/>
              <a:gd name="connsiteX136" fmla="*/ 12126729 w 12213617"/>
              <a:gd name="connsiteY136" fmla="*/ 3996209 h 6858000"/>
              <a:gd name="connsiteX137" fmla="*/ 12213617 w 12213617"/>
              <a:gd name="connsiteY137" fmla="*/ 4020235 h 6858000"/>
              <a:gd name="connsiteX138" fmla="*/ 12213617 w 12213617"/>
              <a:gd name="connsiteY138" fmla="*/ 4448818 h 6858000"/>
              <a:gd name="connsiteX139" fmla="*/ 12201104 w 12213617"/>
              <a:gd name="connsiteY139" fmla="*/ 4428764 h 6858000"/>
              <a:gd name="connsiteX140" fmla="*/ 12010318 w 12213617"/>
              <a:gd name="connsiteY140" fmla="*/ 4348316 h 6858000"/>
              <a:gd name="connsiteX141" fmla="*/ 11656395 w 12213617"/>
              <a:gd name="connsiteY141" fmla="*/ 4736685 h 6858000"/>
              <a:gd name="connsiteX142" fmla="*/ 11932897 w 12213617"/>
              <a:gd name="connsiteY142" fmla="*/ 5014091 h 6858000"/>
              <a:gd name="connsiteX143" fmla="*/ 12178984 w 12213617"/>
              <a:gd name="connsiteY143" fmla="*/ 4890646 h 6858000"/>
              <a:gd name="connsiteX144" fmla="*/ 12213617 w 12213617"/>
              <a:gd name="connsiteY144" fmla="*/ 4844288 h 6858000"/>
              <a:gd name="connsiteX145" fmla="*/ 12213617 w 12213617"/>
              <a:gd name="connsiteY145" fmla="*/ 5167020 h 6858000"/>
              <a:gd name="connsiteX146" fmla="*/ 12197307 w 12213617"/>
              <a:gd name="connsiteY146" fmla="*/ 5177050 h 6858000"/>
              <a:gd name="connsiteX147" fmla="*/ 12046375 w 12213617"/>
              <a:gd name="connsiteY147" fmla="*/ 5322727 h 6858000"/>
              <a:gd name="connsiteX148" fmla="*/ 11558962 w 12213617"/>
              <a:gd name="connsiteY148" fmla="*/ 5644604 h 6858000"/>
              <a:gd name="connsiteX149" fmla="*/ 11005083 w 12213617"/>
              <a:gd name="connsiteY149" fmla="*/ 5289429 h 6858000"/>
              <a:gd name="connsiteX150" fmla="*/ 11060471 w 12213617"/>
              <a:gd name="connsiteY150" fmla="*/ 4823263 h 6858000"/>
              <a:gd name="connsiteX151" fmla="*/ 10595212 w 12213617"/>
              <a:gd name="connsiteY151" fmla="*/ 4212806 h 6858000"/>
              <a:gd name="connsiteX152" fmla="*/ 10085644 w 12213617"/>
              <a:gd name="connsiteY152" fmla="*/ 4801064 h 6858000"/>
              <a:gd name="connsiteX153" fmla="*/ 10340428 w 12213617"/>
              <a:gd name="connsiteY153" fmla="*/ 5156239 h 6858000"/>
              <a:gd name="connsiteX154" fmla="*/ 10584135 w 12213617"/>
              <a:gd name="connsiteY154" fmla="*/ 5899886 h 6858000"/>
              <a:gd name="connsiteX155" fmla="*/ 10994005 w 12213617"/>
              <a:gd name="connsiteY155" fmla="*/ 6354953 h 6858000"/>
              <a:gd name="connsiteX156" fmla="*/ 11370643 w 12213617"/>
              <a:gd name="connsiteY156" fmla="*/ 6155167 h 6858000"/>
              <a:gd name="connsiteX157" fmla="*/ 12157151 w 12213617"/>
              <a:gd name="connsiteY157" fmla="*/ 5844390 h 6858000"/>
              <a:gd name="connsiteX158" fmla="*/ 12213617 w 12213617"/>
              <a:gd name="connsiteY158" fmla="*/ 5837845 h 6858000"/>
              <a:gd name="connsiteX159" fmla="*/ 12213617 w 12213617"/>
              <a:gd name="connsiteY159" fmla="*/ 6858000 h 6858000"/>
              <a:gd name="connsiteX160" fmla="*/ 10700349 w 12213617"/>
              <a:gd name="connsiteY160" fmla="*/ 6858000 h 6858000"/>
              <a:gd name="connsiteX161" fmla="*/ 10737177 w 12213617"/>
              <a:gd name="connsiteY161" fmla="*/ 6841300 h 6858000"/>
              <a:gd name="connsiteX162" fmla="*/ 10827152 w 12213617"/>
              <a:gd name="connsiteY162" fmla="*/ 6710457 h 6858000"/>
              <a:gd name="connsiteX163" fmla="*/ 10628586 w 12213617"/>
              <a:gd name="connsiteY163" fmla="*/ 6610767 h 6858000"/>
              <a:gd name="connsiteX164" fmla="*/ 10485177 w 12213617"/>
              <a:gd name="connsiteY164" fmla="*/ 6632921 h 6858000"/>
              <a:gd name="connsiteX165" fmla="*/ 10341767 w 12213617"/>
              <a:gd name="connsiteY165" fmla="*/ 6787993 h 6858000"/>
              <a:gd name="connsiteX166" fmla="*/ 10358487 w 12213617"/>
              <a:gd name="connsiteY166" fmla="*/ 6845626 h 6858000"/>
              <a:gd name="connsiteX167" fmla="*/ 10376287 w 12213617"/>
              <a:gd name="connsiteY167" fmla="*/ 6858000 h 6858000"/>
              <a:gd name="connsiteX168" fmla="*/ 10165825 w 12213617"/>
              <a:gd name="connsiteY168" fmla="*/ 6858000 h 6858000"/>
              <a:gd name="connsiteX169" fmla="*/ 10161923 w 12213617"/>
              <a:gd name="connsiteY169" fmla="*/ 6826629 h 6858000"/>
              <a:gd name="connsiteX170" fmla="*/ 10064884 w 12213617"/>
              <a:gd name="connsiteY170" fmla="*/ 6783232 h 6858000"/>
              <a:gd name="connsiteX171" fmla="*/ 10010895 w 12213617"/>
              <a:gd name="connsiteY171" fmla="*/ 6786638 h 6858000"/>
              <a:gd name="connsiteX172" fmla="*/ 9820285 w 12213617"/>
              <a:gd name="connsiteY172" fmla="*/ 6841819 h 6858000"/>
              <a:gd name="connsiteX173" fmla="*/ 9809231 w 12213617"/>
              <a:gd name="connsiteY173" fmla="*/ 6858000 h 6858000"/>
              <a:gd name="connsiteX174" fmla="*/ 0 w 12213617"/>
              <a:gd name="connsiteY17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2213617" h="6858000">
                <a:moveTo>
                  <a:pt x="9912046" y="5391166"/>
                </a:moveTo>
                <a:cubicBezTo>
                  <a:pt x="9724444" y="5391166"/>
                  <a:pt x="9569947" y="5523232"/>
                  <a:pt x="9569947" y="5677308"/>
                </a:cubicBezTo>
                <a:cubicBezTo>
                  <a:pt x="9558912" y="5831385"/>
                  <a:pt x="9735479" y="5974456"/>
                  <a:pt x="9912046" y="5974456"/>
                </a:cubicBezTo>
                <a:cubicBezTo>
                  <a:pt x="10099649" y="5974456"/>
                  <a:pt x="10254145" y="5853396"/>
                  <a:pt x="10254145" y="5688314"/>
                </a:cubicBezTo>
                <a:cubicBezTo>
                  <a:pt x="10254145" y="5534237"/>
                  <a:pt x="10099649" y="5391166"/>
                  <a:pt x="9912046" y="5391166"/>
                </a:cubicBezTo>
                <a:close/>
                <a:moveTo>
                  <a:pt x="7306782" y="5306935"/>
                </a:moveTo>
                <a:cubicBezTo>
                  <a:pt x="7262160" y="5311091"/>
                  <a:pt x="7237540" y="5346415"/>
                  <a:pt x="7237540" y="5412909"/>
                </a:cubicBezTo>
                <a:cubicBezTo>
                  <a:pt x="7248482" y="5523731"/>
                  <a:pt x="7379786" y="5689965"/>
                  <a:pt x="7489205" y="5723212"/>
                </a:cubicBezTo>
                <a:cubicBezTo>
                  <a:pt x="7576741" y="5756458"/>
                  <a:pt x="7609567" y="5712129"/>
                  <a:pt x="7620509" y="5645636"/>
                </a:cubicBezTo>
                <a:cubicBezTo>
                  <a:pt x="7620509" y="5512649"/>
                  <a:pt x="7478263" y="5335333"/>
                  <a:pt x="7357902" y="5313169"/>
                </a:cubicBezTo>
                <a:cubicBezTo>
                  <a:pt x="7338754" y="5307628"/>
                  <a:pt x="7321657" y="5305550"/>
                  <a:pt x="7306782" y="5306935"/>
                </a:cubicBezTo>
                <a:close/>
                <a:moveTo>
                  <a:pt x="7002882" y="4878578"/>
                </a:moveTo>
                <a:cubicBezTo>
                  <a:pt x="6947012" y="4878578"/>
                  <a:pt x="6924663" y="4911572"/>
                  <a:pt x="6924663" y="4955564"/>
                </a:cubicBezTo>
                <a:cubicBezTo>
                  <a:pt x="6913489" y="5032551"/>
                  <a:pt x="7047579" y="5186523"/>
                  <a:pt x="7136972" y="5197521"/>
                </a:cubicBezTo>
                <a:cubicBezTo>
                  <a:pt x="7181669" y="5208519"/>
                  <a:pt x="7215192" y="5175525"/>
                  <a:pt x="7215192" y="5131533"/>
                </a:cubicBezTo>
                <a:cubicBezTo>
                  <a:pt x="7237540" y="5043549"/>
                  <a:pt x="7092276" y="4878578"/>
                  <a:pt x="7002882" y="4878578"/>
                </a:cubicBezTo>
                <a:close/>
                <a:moveTo>
                  <a:pt x="7976265" y="4059620"/>
                </a:moveTo>
                <a:cubicBezTo>
                  <a:pt x="7820293" y="4059620"/>
                  <a:pt x="7708884" y="4192910"/>
                  <a:pt x="7708884" y="4359523"/>
                </a:cubicBezTo>
                <a:cubicBezTo>
                  <a:pt x="7708884" y="4559459"/>
                  <a:pt x="7864856" y="4737179"/>
                  <a:pt x="8043110" y="4737179"/>
                </a:cubicBezTo>
                <a:cubicBezTo>
                  <a:pt x="8199082" y="4737179"/>
                  <a:pt x="8321632" y="4614996"/>
                  <a:pt x="8310491" y="4437276"/>
                </a:cubicBezTo>
                <a:cubicBezTo>
                  <a:pt x="8310491" y="4237341"/>
                  <a:pt x="8154519" y="4070728"/>
                  <a:pt x="7976265" y="4059620"/>
                </a:cubicBezTo>
                <a:close/>
                <a:moveTo>
                  <a:pt x="9181989" y="4005876"/>
                </a:moveTo>
                <a:cubicBezTo>
                  <a:pt x="8905043" y="3994808"/>
                  <a:pt x="8727798" y="4149760"/>
                  <a:pt x="8683487" y="4481800"/>
                </a:cubicBezTo>
                <a:cubicBezTo>
                  <a:pt x="8639175" y="4824908"/>
                  <a:pt x="8473008" y="5035200"/>
                  <a:pt x="8118517" y="5101608"/>
                </a:cubicBezTo>
                <a:cubicBezTo>
                  <a:pt x="7874805" y="5145880"/>
                  <a:pt x="7797260" y="5334036"/>
                  <a:pt x="7896960" y="5555396"/>
                </a:cubicBezTo>
                <a:cubicBezTo>
                  <a:pt x="7985583" y="5743552"/>
                  <a:pt x="8129595" y="5843164"/>
                  <a:pt x="8317918" y="5898503"/>
                </a:cubicBezTo>
                <a:cubicBezTo>
                  <a:pt x="8605942" y="5987047"/>
                  <a:pt x="8838576" y="6153067"/>
                  <a:pt x="8993666" y="6418699"/>
                </a:cubicBezTo>
                <a:cubicBezTo>
                  <a:pt x="9115522" y="6628991"/>
                  <a:pt x="9403546" y="6728603"/>
                  <a:pt x="9647258" y="6651127"/>
                </a:cubicBezTo>
                <a:cubicBezTo>
                  <a:pt x="9868815" y="6584719"/>
                  <a:pt x="9924204" y="6385495"/>
                  <a:pt x="9746959" y="6230543"/>
                </a:cubicBezTo>
                <a:cubicBezTo>
                  <a:pt x="9636180" y="6119863"/>
                  <a:pt x="9503246" y="6086659"/>
                  <a:pt x="9359234" y="6064523"/>
                </a:cubicBezTo>
                <a:cubicBezTo>
                  <a:pt x="9170911" y="6020251"/>
                  <a:pt x="9004744" y="5942775"/>
                  <a:pt x="8871810" y="5809960"/>
                </a:cubicBezTo>
                <a:cubicBezTo>
                  <a:pt x="8661331" y="5588600"/>
                  <a:pt x="8661331" y="5367240"/>
                  <a:pt x="8893966" y="5156948"/>
                </a:cubicBezTo>
                <a:cubicBezTo>
                  <a:pt x="9015822" y="5046268"/>
                  <a:pt x="9170911" y="5013064"/>
                  <a:pt x="9314923" y="4968792"/>
                </a:cubicBezTo>
                <a:cubicBezTo>
                  <a:pt x="9569713" y="4902384"/>
                  <a:pt x="9724803" y="4692092"/>
                  <a:pt x="9691570" y="4459664"/>
                </a:cubicBezTo>
                <a:cubicBezTo>
                  <a:pt x="9658336" y="4194032"/>
                  <a:pt x="9447857" y="4005876"/>
                  <a:pt x="9181989" y="4005876"/>
                </a:cubicBezTo>
                <a:close/>
                <a:moveTo>
                  <a:pt x="7355202" y="2430794"/>
                </a:moveTo>
                <a:cubicBezTo>
                  <a:pt x="7238415" y="2439538"/>
                  <a:pt x="7132975" y="2530298"/>
                  <a:pt x="7060543" y="2694010"/>
                </a:cubicBezTo>
                <a:cubicBezTo>
                  <a:pt x="6983283" y="2860320"/>
                  <a:pt x="7016395" y="3037716"/>
                  <a:pt x="7049506" y="3204025"/>
                </a:cubicBezTo>
                <a:cubicBezTo>
                  <a:pt x="7104692" y="3459031"/>
                  <a:pt x="7071580" y="3702952"/>
                  <a:pt x="6939135" y="3935785"/>
                </a:cubicBezTo>
                <a:cubicBezTo>
                  <a:pt x="6795652" y="4168618"/>
                  <a:pt x="6850838" y="4390364"/>
                  <a:pt x="6983283" y="4589935"/>
                </a:cubicBezTo>
                <a:cubicBezTo>
                  <a:pt x="7060543" y="4689721"/>
                  <a:pt x="7148840" y="4778419"/>
                  <a:pt x="7292323" y="4734070"/>
                </a:cubicBezTo>
                <a:cubicBezTo>
                  <a:pt x="7424769" y="4689721"/>
                  <a:pt x="7457880" y="4578848"/>
                  <a:pt x="7468918" y="4445800"/>
                </a:cubicBezTo>
                <a:cubicBezTo>
                  <a:pt x="7479955" y="4312753"/>
                  <a:pt x="7435806" y="4190793"/>
                  <a:pt x="7402695" y="4068832"/>
                </a:cubicBezTo>
                <a:cubicBezTo>
                  <a:pt x="7336472" y="3858174"/>
                  <a:pt x="7336472" y="3658602"/>
                  <a:pt x="7424769" y="3459031"/>
                </a:cubicBezTo>
                <a:cubicBezTo>
                  <a:pt x="7479955" y="3303810"/>
                  <a:pt x="7590326" y="3215112"/>
                  <a:pt x="7755883" y="3215112"/>
                </a:cubicBezTo>
                <a:cubicBezTo>
                  <a:pt x="7921440" y="3215112"/>
                  <a:pt x="8064923" y="3270548"/>
                  <a:pt x="8175294" y="3381421"/>
                </a:cubicBezTo>
                <a:cubicBezTo>
                  <a:pt x="8241517" y="3436857"/>
                  <a:pt x="8296703" y="3492293"/>
                  <a:pt x="8351889" y="3547729"/>
                </a:cubicBezTo>
                <a:cubicBezTo>
                  <a:pt x="8550557" y="3725126"/>
                  <a:pt x="8782337" y="3736213"/>
                  <a:pt x="8981006" y="3580991"/>
                </a:cubicBezTo>
                <a:cubicBezTo>
                  <a:pt x="9168637" y="3425769"/>
                  <a:pt x="9234860" y="3137501"/>
                  <a:pt x="9113452" y="2926843"/>
                </a:cubicBezTo>
                <a:cubicBezTo>
                  <a:pt x="8992043" y="2705096"/>
                  <a:pt x="8771300" y="2627486"/>
                  <a:pt x="8528483" y="2705096"/>
                </a:cubicBezTo>
                <a:cubicBezTo>
                  <a:pt x="8484334" y="2716185"/>
                  <a:pt x="8429149" y="2738359"/>
                  <a:pt x="8385000" y="2749446"/>
                </a:cubicBezTo>
                <a:cubicBezTo>
                  <a:pt x="8098034" y="2860320"/>
                  <a:pt x="7866255" y="2804883"/>
                  <a:pt x="7656549" y="2583137"/>
                </a:cubicBezTo>
                <a:cubicBezTo>
                  <a:pt x="7573770" y="2491666"/>
                  <a:pt x="7487888" y="2442293"/>
                  <a:pt x="7405885" y="2432094"/>
                </a:cubicBezTo>
                <a:cubicBezTo>
                  <a:pt x="7388801" y="2429969"/>
                  <a:pt x="7371886" y="2429544"/>
                  <a:pt x="7355202" y="2430794"/>
                </a:cubicBezTo>
                <a:close/>
                <a:moveTo>
                  <a:pt x="6966650" y="1914063"/>
                </a:moveTo>
                <a:cubicBezTo>
                  <a:pt x="6943089" y="1916661"/>
                  <a:pt x="6921050" y="1929089"/>
                  <a:pt x="6902491" y="1941517"/>
                </a:cubicBezTo>
                <a:cubicBezTo>
                  <a:pt x="6803508" y="2040941"/>
                  <a:pt x="6748518" y="2162459"/>
                  <a:pt x="6759516" y="2306071"/>
                </a:cubicBezTo>
                <a:cubicBezTo>
                  <a:pt x="6770514" y="2405496"/>
                  <a:pt x="6847501" y="2427590"/>
                  <a:pt x="6924487" y="2372355"/>
                </a:cubicBezTo>
                <a:cubicBezTo>
                  <a:pt x="7012471" y="2295024"/>
                  <a:pt x="7056463" y="2195601"/>
                  <a:pt x="7067461" y="2096176"/>
                </a:cubicBezTo>
                <a:cubicBezTo>
                  <a:pt x="7067461" y="2029894"/>
                  <a:pt x="7078459" y="1963611"/>
                  <a:pt x="7023469" y="1930469"/>
                </a:cubicBezTo>
                <a:cubicBezTo>
                  <a:pt x="7012471" y="1922184"/>
                  <a:pt x="7001473" y="1917351"/>
                  <a:pt x="6990647" y="1915107"/>
                </a:cubicBezTo>
                <a:cubicBezTo>
                  <a:pt x="6982527" y="1913424"/>
                  <a:pt x="6974504" y="1913198"/>
                  <a:pt x="6966650" y="1914063"/>
                </a:cubicBezTo>
                <a:close/>
                <a:moveTo>
                  <a:pt x="8221471" y="1773603"/>
                </a:moveTo>
                <a:cubicBezTo>
                  <a:pt x="8044716" y="1773603"/>
                  <a:pt x="7867961" y="1962239"/>
                  <a:pt x="7867961" y="2150874"/>
                </a:cubicBezTo>
                <a:cubicBezTo>
                  <a:pt x="7867961" y="2317319"/>
                  <a:pt x="7978433" y="2439377"/>
                  <a:pt x="8133093" y="2439377"/>
                </a:cubicBezTo>
                <a:cubicBezTo>
                  <a:pt x="8309848" y="2439377"/>
                  <a:pt x="8486603" y="2250741"/>
                  <a:pt x="8486603" y="2062105"/>
                </a:cubicBezTo>
                <a:cubicBezTo>
                  <a:pt x="8486603" y="1895662"/>
                  <a:pt x="8376131" y="1773603"/>
                  <a:pt x="8221471" y="1773603"/>
                </a:cubicBezTo>
                <a:close/>
                <a:moveTo>
                  <a:pt x="7211235" y="1383811"/>
                </a:moveTo>
                <a:cubicBezTo>
                  <a:pt x="7204952" y="1382663"/>
                  <a:pt x="7197772" y="1382663"/>
                  <a:pt x="7189565" y="1384050"/>
                </a:cubicBezTo>
                <a:cubicBezTo>
                  <a:pt x="7069203" y="1406230"/>
                  <a:pt x="7047319" y="1517135"/>
                  <a:pt x="7036377" y="1616949"/>
                </a:cubicBezTo>
                <a:cubicBezTo>
                  <a:pt x="7025435" y="1672401"/>
                  <a:pt x="7025435" y="1750034"/>
                  <a:pt x="7102029" y="1738944"/>
                </a:cubicBezTo>
                <a:cubicBezTo>
                  <a:pt x="7211449" y="1716763"/>
                  <a:pt x="7244275" y="1605858"/>
                  <a:pt x="7255217" y="1494954"/>
                </a:cubicBezTo>
                <a:cubicBezTo>
                  <a:pt x="7255217" y="1456137"/>
                  <a:pt x="7255217" y="1391847"/>
                  <a:pt x="7211235" y="1383811"/>
                </a:cubicBezTo>
                <a:close/>
                <a:moveTo>
                  <a:pt x="10230952" y="812474"/>
                </a:moveTo>
                <a:cubicBezTo>
                  <a:pt x="10054385" y="801454"/>
                  <a:pt x="9899888" y="933693"/>
                  <a:pt x="9888853" y="1087972"/>
                </a:cubicBezTo>
                <a:cubicBezTo>
                  <a:pt x="9888853" y="1253270"/>
                  <a:pt x="10043349" y="1396529"/>
                  <a:pt x="10230952" y="1396529"/>
                </a:cubicBezTo>
                <a:cubicBezTo>
                  <a:pt x="10418554" y="1396529"/>
                  <a:pt x="10573051" y="1275310"/>
                  <a:pt x="10584086" y="1110011"/>
                </a:cubicBezTo>
                <a:cubicBezTo>
                  <a:pt x="10584086" y="955733"/>
                  <a:pt x="10418554" y="812474"/>
                  <a:pt x="10230952" y="812474"/>
                </a:cubicBezTo>
                <a:close/>
                <a:moveTo>
                  <a:pt x="9216700" y="423685"/>
                </a:moveTo>
                <a:cubicBezTo>
                  <a:pt x="9039849" y="434774"/>
                  <a:pt x="8896157" y="512394"/>
                  <a:pt x="8774571" y="634370"/>
                </a:cubicBezTo>
                <a:cubicBezTo>
                  <a:pt x="8564560" y="833966"/>
                  <a:pt x="8310336" y="944852"/>
                  <a:pt x="8022952" y="944852"/>
                </a:cubicBezTo>
                <a:cubicBezTo>
                  <a:pt x="7757675" y="944852"/>
                  <a:pt x="7514504" y="1155538"/>
                  <a:pt x="7459238" y="1421666"/>
                </a:cubicBezTo>
                <a:cubicBezTo>
                  <a:pt x="7426078" y="1599085"/>
                  <a:pt x="7536610" y="1721060"/>
                  <a:pt x="7713462" y="1709972"/>
                </a:cubicBezTo>
                <a:cubicBezTo>
                  <a:pt x="7879260" y="1698883"/>
                  <a:pt x="7989792" y="1599085"/>
                  <a:pt x="8089271" y="1477110"/>
                </a:cubicBezTo>
                <a:cubicBezTo>
                  <a:pt x="8221910" y="1344046"/>
                  <a:pt x="8354549" y="1222070"/>
                  <a:pt x="8542454" y="1155538"/>
                </a:cubicBezTo>
                <a:cubicBezTo>
                  <a:pt x="8896157" y="1044650"/>
                  <a:pt x="9150381" y="1222070"/>
                  <a:pt x="9150381" y="1599085"/>
                </a:cubicBezTo>
                <a:cubicBezTo>
                  <a:pt x="9161434" y="1743238"/>
                  <a:pt x="9106168" y="1865213"/>
                  <a:pt x="9073008" y="1998277"/>
                </a:cubicBezTo>
                <a:cubicBezTo>
                  <a:pt x="9017742" y="2308759"/>
                  <a:pt x="9238807" y="2574889"/>
                  <a:pt x="9559350" y="2574889"/>
                </a:cubicBezTo>
                <a:cubicBezTo>
                  <a:pt x="9824628" y="2574889"/>
                  <a:pt x="10034639" y="2386380"/>
                  <a:pt x="10067798" y="2120253"/>
                </a:cubicBezTo>
                <a:cubicBezTo>
                  <a:pt x="10100958" y="1920656"/>
                  <a:pt x="9979372" y="1776504"/>
                  <a:pt x="9824628" y="1654528"/>
                </a:cubicBezTo>
                <a:cubicBezTo>
                  <a:pt x="9570403" y="1454932"/>
                  <a:pt x="9459871" y="1210981"/>
                  <a:pt x="9570403" y="878320"/>
                </a:cubicBezTo>
                <a:cubicBezTo>
                  <a:pt x="9669882" y="601104"/>
                  <a:pt x="9504084" y="412596"/>
                  <a:pt x="9216700" y="423685"/>
                </a:cubicBezTo>
                <a:close/>
                <a:moveTo>
                  <a:pt x="0" y="0"/>
                </a:moveTo>
                <a:lnTo>
                  <a:pt x="9345621" y="0"/>
                </a:lnTo>
                <a:lnTo>
                  <a:pt x="9322614" y="21642"/>
                </a:lnTo>
                <a:cubicBezTo>
                  <a:pt x="9293057" y="69114"/>
                  <a:pt x="9317947" y="121282"/>
                  <a:pt x="9392617" y="154669"/>
                </a:cubicBezTo>
                <a:cubicBezTo>
                  <a:pt x="9436865" y="165798"/>
                  <a:pt x="9481114" y="165798"/>
                  <a:pt x="9492176" y="165798"/>
                </a:cubicBezTo>
                <a:cubicBezTo>
                  <a:pt x="9602798" y="176927"/>
                  <a:pt x="9669171" y="154669"/>
                  <a:pt x="9735544" y="121282"/>
                </a:cubicBezTo>
                <a:cubicBezTo>
                  <a:pt x="9768730" y="96242"/>
                  <a:pt x="9801917" y="71201"/>
                  <a:pt x="9811769" y="36770"/>
                </a:cubicBezTo>
                <a:lnTo>
                  <a:pt x="9812943" y="0"/>
                </a:lnTo>
                <a:lnTo>
                  <a:pt x="10069961" y="0"/>
                </a:lnTo>
                <a:lnTo>
                  <a:pt x="10073440" y="2157"/>
                </a:lnTo>
                <a:cubicBezTo>
                  <a:pt x="10102225" y="11952"/>
                  <a:pt x="10137862" y="11952"/>
                  <a:pt x="10176241" y="11952"/>
                </a:cubicBezTo>
                <a:cubicBezTo>
                  <a:pt x="10195430" y="9153"/>
                  <a:pt x="10214620" y="6355"/>
                  <a:pt x="10233295" y="2507"/>
                </a:cubicBezTo>
                <a:lnTo>
                  <a:pt x="10241888" y="0"/>
                </a:lnTo>
                <a:lnTo>
                  <a:pt x="12213617" y="0"/>
                </a:lnTo>
                <a:lnTo>
                  <a:pt x="12213617" y="1176856"/>
                </a:lnTo>
                <a:lnTo>
                  <a:pt x="12199270" y="1150670"/>
                </a:lnTo>
                <a:cubicBezTo>
                  <a:pt x="12114743" y="1019929"/>
                  <a:pt x="11981989" y="938994"/>
                  <a:pt x="11824344" y="889188"/>
                </a:cubicBezTo>
                <a:cubicBezTo>
                  <a:pt x="11536711" y="800644"/>
                  <a:pt x="11304392" y="634624"/>
                  <a:pt x="11149512" y="368992"/>
                </a:cubicBezTo>
                <a:cubicBezTo>
                  <a:pt x="11058244" y="211273"/>
                  <a:pt x="10861187" y="115812"/>
                  <a:pt x="10670354" y="110624"/>
                </a:cubicBezTo>
                <a:cubicBezTo>
                  <a:pt x="10606742" y="108894"/>
                  <a:pt x="10543823" y="117195"/>
                  <a:pt x="10485743" y="136564"/>
                </a:cubicBezTo>
                <a:cubicBezTo>
                  <a:pt x="10275549" y="214040"/>
                  <a:pt x="10242361" y="402196"/>
                  <a:pt x="10386178" y="557148"/>
                </a:cubicBezTo>
                <a:cubicBezTo>
                  <a:pt x="10507869" y="667828"/>
                  <a:pt x="10651685" y="701032"/>
                  <a:pt x="10795502" y="734236"/>
                </a:cubicBezTo>
                <a:cubicBezTo>
                  <a:pt x="10983570" y="767440"/>
                  <a:pt x="11160575" y="844916"/>
                  <a:pt x="11293329" y="999868"/>
                </a:cubicBezTo>
                <a:cubicBezTo>
                  <a:pt x="11481397" y="1199092"/>
                  <a:pt x="11470334" y="1420452"/>
                  <a:pt x="11271203" y="1608608"/>
                </a:cubicBezTo>
                <a:cubicBezTo>
                  <a:pt x="11149512" y="1741424"/>
                  <a:pt x="10983570" y="1774628"/>
                  <a:pt x="10828690" y="1818900"/>
                </a:cubicBezTo>
                <a:cubicBezTo>
                  <a:pt x="10552120" y="1896376"/>
                  <a:pt x="10419366" y="2106667"/>
                  <a:pt x="10452555" y="2361230"/>
                </a:cubicBezTo>
                <a:cubicBezTo>
                  <a:pt x="10496806" y="2604728"/>
                  <a:pt x="10718062" y="2792884"/>
                  <a:pt x="10972507" y="2792884"/>
                </a:cubicBezTo>
                <a:cubicBezTo>
                  <a:pt x="11226952" y="2792884"/>
                  <a:pt x="11415020" y="2637932"/>
                  <a:pt x="11448208" y="2372299"/>
                </a:cubicBezTo>
                <a:cubicBezTo>
                  <a:pt x="11492460" y="1995988"/>
                  <a:pt x="11658402" y="1752492"/>
                  <a:pt x="12056663" y="1686084"/>
                </a:cubicBezTo>
                <a:cubicBezTo>
                  <a:pt x="12103680" y="1677783"/>
                  <a:pt x="12143783" y="1661181"/>
                  <a:pt x="12176625" y="1638008"/>
                </a:cubicBezTo>
                <a:lnTo>
                  <a:pt x="12213617" y="1604652"/>
                </a:lnTo>
                <a:lnTo>
                  <a:pt x="12213617" y="2076120"/>
                </a:lnTo>
                <a:lnTo>
                  <a:pt x="12168897" y="2058999"/>
                </a:lnTo>
                <a:cubicBezTo>
                  <a:pt x="12147450" y="2053467"/>
                  <a:pt x="12125528" y="2050516"/>
                  <a:pt x="12103434" y="2050516"/>
                </a:cubicBezTo>
                <a:cubicBezTo>
                  <a:pt x="11959821" y="2050516"/>
                  <a:pt x="11827255" y="2183805"/>
                  <a:pt x="11827255" y="2350419"/>
                </a:cubicBezTo>
                <a:cubicBezTo>
                  <a:pt x="11827255" y="2539247"/>
                  <a:pt x="11992963" y="2716967"/>
                  <a:pt x="12169718" y="2728075"/>
                </a:cubicBezTo>
                <a:lnTo>
                  <a:pt x="12213617" y="2723709"/>
                </a:lnTo>
                <a:lnTo>
                  <a:pt x="12213617" y="3549901"/>
                </a:lnTo>
                <a:lnTo>
                  <a:pt x="12166146" y="3533127"/>
                </a:lnTo>
                <a:cubicBezTo>
                  <a:pt x="12122588" y="3514882"/>
                  <a:pt x="12078426" y="3490643"/>
                  <a:pt x="12034264" y="3460170"/>
                </a:cubicBezTo>
                <a:cubicBezTo>
                  <a:pt x="11945940" y="3393685"/>
                  <a:pt x="11868656" y="3305037"/>
                  <a:pt x="11780332" y="3227473"/>
                </a:cubicBezTo>
                <a:cubicBezTo>
                  <a:pt x="11625766" y="3094503"/>
                  <a:pt x="11449118" y="3061259"/>
                  <a:pt x="11261429" y="3149906"/>
                </a:cubicBezTo>
                <a:cubicBezTo>
                  <a:pt x="11018538" y="3260714"/>
                  <a:pt x="10908133" y="3559898"/>
                  <a:pt x="11018538" y="3814759"/>
                </a:cubicBezTo>
                <a:cubicBezTo>
                  <a:pt x="11117902" y="4069620"/>
                  <a:pt x="11371834" y="4180429"/>
                  <a:pt x="11625766" y="4080701"/>
                </a:cubicBezTo>
                <a:cubicBezTo>
                  <a:pt x="11807934" y="4003135"/>
                  <a:pt x="11973541" y="3969892"/>
                  <a:pt x="12126729" y="3996209"/>
                </a:cubicBezTo>
                <a:lnTo>
                  <a:pt x="12213617" y="4020235"/>
                </a:lnTo>
                <a:lnTo>
                  <a:pt x="12213617" y="4448818"/>
                </a:lnTo>
                <a:lnTo>
                  <a:pt x="12201104" y="4428764"/>
                </a:lnTo>
                <a:cubicBezTo>
                  <a:pt x="12154099" y="4378831"/>
                  <a:pt x="12087739" y="4348316"/>
                  <a:pt x="12010318" y="4348316"/>
                </a:cubicBezTo>
                <a:cubicBezTo>
                  <a:pt x="11822296" y="4348316"/>
                  <a:pt x="11656395" y="4536952"/>
                  <a:pt x="11656395" y="4736685"/>
                </a:cubicBezTo>
                <a:cubicBezTo>
                  <a:pt x="11667455" y="4903129"/>
                  <a:pt x="11766996" y="5014091"/>
                  <a:pt x="11932897" y="5014091"/>
                </a:cubicBezTo>
                <a:cubicBezTo>
                  <a:pt x="12026908" y="5008543"/>
                  <a:pt x="12115389" y="4961384"/>
                  <a:pt x="12178984" y="4890646"/>
                </a:cubicBezTo>
                <a:lnTo>
                  <a:pt x="12213617" y="4844288"/>
                </a:lnTo>
                <a:lnTo>
                  <a:pt x="12213617" y="5167020"/>
                </a:lnTo>
                <a:lnTo>
                  <a:pt x="12197307" y="5177050"/>
                </a:lnTo>
                <a:cubicBezTo>
                  <a:pt x="12140535" y="5220059"/>
                  <a:pt x="12090685" y="5272781"/>
                  <a:pt x="12046375" y="5322727"/>
                </a:cubicBezTo>
                <a:cubicBezTo>
                  <a:pt x="11913444" y="5478116"/>
                  <a:pt x="11758358" y="5600207"/>
                  <a:pt x="11558962" y="5644604"/>
                </a:cubicBezTo>
                <a:cubicBezTo>
                  <a:pt x="11259867" y="5722298"/>
                  <a:pt x="11060471" y="5589108"/>
                  <a:pt x="11005083" y="5289429"/>
                </a:cubicBezTo>
                <a:cubicBezTo>
                  <a:pt x="10982928" y="5122941"/>
                  <a:pt x="11027238" y="4978652"/>
                  <a:pt x="11060471" y="4823263"/>
                </a:cubicBezTo>
                <a:cubicBezTo>
                  <a:pt x="11138014" y="4490286"/>
                  <a:pt x="10927540" y="4212806"/>
                  <a:pt x="10595212" y="4212806"/>
                </a:cubicBezTo>
                <a:cubicBezTo>
                  <a:pt x="10262885" y="4212806"/>
                  <a:pt x="10030256" y="4490286"/>
                  <a:pt x="10085644" y="4801064"/>
                </a:cubicBezTo>
                <a:cubicBezTo>
                  <a:pt x="10107799" y="4967552"/>
                  <a:pt x="10218575" y="5067445"/>
                  <a:pt x="10340428" y="5156239"/>
                </a:cubicBezTo>
                <a:cubicBezTo>
                  <a:pt x="10584135" y="5344925"/>
                  <a:pt x="10672756" y="5589108"/>
                  <a:pt x="10584135" y="5899886"/>
                </a:cubicBezTo>
                <a:cubicBezTo>
                  <a:pt x="10484437" y="6210663"/>
                  <a:pt x="10661678" y="6410449"/>
                  <a:pt x="10994005" y="6354953"/>
                </a:cubicBezTo>
                <a:cubicBezTo>
                  <a:pt x="11149091" y="6332755"/>
                  <a:pt x="11259867" y="6255060"/>
                  <a:pt x="11370643" y="6155167"/>
                </a:cubicBezTo>
                <a:cubicBezTo>
                  <a:pt x="11592195" y="5955382"/>
                  <a:pt x="11846979" y="5844390"/>
                  <a:pt x="12157151" y="5844390"/>
                </a:cubicBezTo>
                <a:lnTo>
                  <a:pt x="12213617" y="5837845"/>
                </a:lnTo>
                <a:lnTo>
                  <a:pt x="12213617" y="6858000"/>
                </a:lnTo>
                <a:lnTo>
                  <a:pt x="10700349" y="6858000"/>
                </a:lnTo>
                <a:lnTo>
                  <a:pt x="10737177" y="6841300"/>
                </a:lnTo>
                <a:cubicBezTo>
                  <a:pt x="10791989" y="6816378"/>
                  <a:pt x="10843699" y="6785225"/>
                  <a:pt x="10827152" y="6710457"/>
                </a:cubicBezTo>
                <a:cubicBezTo>
                  <a:pt x="10805089" y="6610767"/>
                  <a:pt x="10716837" y="6621844"/>
                  <a:pt x="10628586" y="6610767"/>
                </a:cubicBezTo>
                <a:cubicBezTo>
                  <a:pt x="10584460" y="6621844"/>
                  <a:pt x="10540334" y="6621844"/>
                  <a:pt x="10485177" y="6632921"/>
                </a:cubicBezTo>
                <a:cubicBezTo>
                  <a:pt x="10418988" y="6666150"/>
                  <a:pt x="10330736" y="6688304"/>
                  <a:pt x="10341767" y="6787993"/>
                </a:cubicBezTo>
                <a:cubicBezTo>
                  <a:pt x="10341767" y="6812916"/>
                  <a:pt x="10347972" y="6831608"/>
                  <a:pt x="10358487" y="6845626"/>
                </a:cubicBezTo>
                <a:lnTo>
                  <a:pt x="10376287" y="6858000"/>
                </a:lnTo>
                <a:lnTo>
                  <a:pt x="10165825" y="6858000"/>
                </a:lnTo>
                <a:lnTo>
                  <a:pt x="10161923" y="6826629"/>
                </a:lnTo>
                <a:cubicBezTo>
                  <a:pt x="10147593" y="6796644"/>
                  <a:pt x="10106678" y="6784765"/>
                  <a:pt x="10064884" y="6783232"/>
                </a:cubicBezTo>
                <a:cubicBezTo>
                  <a:pt x="10046309" y="6782551"/>
                  <a:pt x="10027561" y="6783913"/>
                  <a:pt x="10010895" y="6786638"/>
                </a:cubicBezTo>
                <a:cubicBezTo>
                  <a:pt x="9944234" y="6786638"/>
                  <a:pt x="9865073" y="6792769"/>
                  <a:pt x="9820285" y="6841819"/>
                </a:cubicBezTo>
                <a:lnTo>
                  <a:pt x="98092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05A3E0-1B3C-4DBA-86E1-231984A02015}"/>
              </a:ext>
            </a:extLst>
          </p:cNvPr>
          <p:cNvSpPr/>
          <p:nvPr/>
        </p:nvSpPr>
        <p:spPr>
          <a:xfrm>
            <a:off x="1033409" y="2958893"/>
            <a:ext cx="690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prstClr val="white"/>
                </a:solidFill>
                <a:latin typeface="Calibri" panose="020F0502020204030204"/>
              </a:rPr>
              <a:t>Pilot Network Introduction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EA5BEC-8AA2-4DB7-B266-5DD40C2D0059}"/>
              </a:ext>
            </a:extLst>
          </p:cNvPr>
          <p:cNvGrpSpPr/>
          <p:nvPr/>
        </p:nvGrpSpPr>
        <p:grpSpPr>
          <a:xfrm>
            <a:off x="223520" y="469132"/>
            <a:ext cx="3299482" cy="1288635"/>
            <a:chOff x="354222" y="603665"/>
            <a:chExt cx="3299482" cy="12886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898BB9-B1A5-4590-AFA9-A5569D1F9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0473" b="30472"/>
            <a:stretch/>
          </p:blipFill>
          <p:spPr>
            <a:xfrm>
              <a:off x="354222" y="603665"/>
              <a:ext cx="3299482" cy="12886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1A063AD-EDF3-4AC9-9493-FB95FD634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52390" t="42662" r="17203" b="44636"/>
            <a:stretch/>
          </p:blipFill>
          <p:spPr>
            <a:xfrm>
              <a:off x="2082800" y="1005841"/>
              <a:ext cx="1003300" cy="419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8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391025" y="314506"/>
            <a:ext cx="11342825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 Pilot </a:t>
            </a:r>
            <a:r>
              <a:rPr lang="en-IN" sz="4000" b="1" kern="0" dirty="0">
                <a:ln/>
                <a:solidFill>
                  <a:srgbClr val="998555"/>
                </a:solidFill>
                <a:latin typeface="Calibri" panose="020F0502020204030204"/>
              </a:rPr>
              <a:t>Network Overview</a:t>
            </a:r>
            <a:endParaRPr kumimoji="0" lang="en-GB" sz="40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041" y="0"/>
            <a:ext cx="1022959" cy="1022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DACA2-043B-4994-BA16-021386AE931A}"/>
              </a:ext>
            </a:extLst>
          </p:cNvPr>
          <p:cNvSpPr txBox="1"/>
          <p:nvPr/>
        </p:nvSpPr>
        <p:spPr>
          <a:xfrm>
            <a:off x="269384" y="1073030"/>
            <a:ext cx="604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FAC is building an innovative distributed ledger-based platform for mutual funds servicing.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FAC is a private, permissioned network built on R3 Corda Enterprise.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FAC processes transactions and settles them.  Both cash and fund assets are tokenised in FAC and transaction finality is achieved on ledger by atomic settlement (bilateral synchronised </a:t>
            </a:r>
            <a:r>
              <a:rPr lang="en-GB" sz="2400" dirty="0" err="1"/>
              <a:t>DvP</a:t>
            </a:r>
            <a:r>
              <a:rPr lang="en-GB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ledger is a series of independent nodes operated by an actor in the value chain.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4424F4-62D1-49AC-A89D-626CE846D133}"/>
              </a:ext>
            </a:extLst>
          </p:cNvPr>
          <p:cNvGrpSpPr/>
          <p:nvPr/>
        </p:nvGrpSpPr>
        <p:grpSpPr>
          <a:xfrm>
            <a:off x="7386319" y="2286000"/>
            <a:ext cx="3742081" cy="2926080"/>
            <a:chOff x="4829462" y="2583469"/>
            <a:chExt cx="2486940" cy="18773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30D3AF-13EB-48CD-BAA2-69F35D6B43C3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5032427" y="2789185"/>
              <a:ext cx="2046187" cy="58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E34FE8-042B-4285-A453-CDB89D6C11AB}"/>
                </a:ext>
              </a:extLst>
            </p:cNvPr>
            <p:cNvGrpSpPr/>
            <p:nvPr/>
          </p:nvGrpSpPr>
          <p:grpSpPr>
            <a:xfrm>
              <a:off x="4829462" y="2583469"/>
              <a:ext cx="2486940" cy="1877394"/>
              <a:chOff x="4829462" y="2583469"/>
              <a:chExt cx="2486940" cy="18773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64C84A8-96E8-405E-B57E-59A59C4CB51E}"/>
                  </a:ext>
                </a:extLst>
              </p:cNvPr>
              <p:cNvSpPr/>
              <p:nvPr/>
            </p:nvSpPr>
            <p:spPr>
              <a:xfrm>
                <a:off x="4829462" y="2583469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6FB1259-E54B-46EC-804E-A2DDBA1B1AED}"/>
                  </a:ext>
                </a:extLst>
              </p:cNvPr>
              <p:cNvSpPr/>
              <p:nvPr/>
            </p:nvSpPr>
            <p:spPr>
              <a:xfrm>
                <a:off x="6093590" y="2613703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09189B-CE30-4E5F-8059-AC3083C43CB3}"/>
                  </a:ext>
                </a:extLst>
              </p:cNvPr>
              <p:cNvSpPr/>
              <p:nvPr/>
            </p:nvSpPr>
            <p:spPr>
              <a:xfrm>
                <a:off x="7078614" y="3248687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5C88AC-D0E0-420C-B3D6-25EA906FD572}"/>
                  </a:ext>
                </a:extLst>
              </p:cNvPr>
              <p:cNvSpPr/>
              <p:nvPr/>
            </p:nvSpPr>
            <p:spPr>
              <a:xfrm>
                <a:off x="6722410" y="4173108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0A6FBB-3D72-4580-933C-181A65500F69}"/>
                  </a:ext>
                </a:extLst>
              </p:cNvPr>
              <p:cNvSpPr/>
              <p:nvPr/>
            </p:nvSpPr>
            <p:spPr>
              <a:xfrm>
                <a:off x="5725982" y="4219852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0033391-EAA3-4421-A017-421901430C88}"/>
                  </a:ext>
                </a:extLst>
              </p:cNvPr>
              <p:cNvCxnSpPr>
                <a:cxnSpLocks/>
                <a:stCxn id="9" idx="4"/>
                <a:endCxn id="13" idx="1"/>
              </p:cNvCxnSpPr>
              <p:nvPr/>
            </p:nvCxnSpPr>
            <p:spPr>
              <a:xfrm>
                <a:off x="4948356" y="2824480"/>
                <a:ext cx="812449" cy="1430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220F7B8-B7FE-453D-9E3E-1D3BBC950112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 flipV="1">
                <a:off x="5963770" y="4293614"/>
                <a:ext cx="758640" cy="46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CC5293-644E-4709-8912-DE1CBB99A2B4}"/>
                  </a:ext>
                </a:extLst>
              </p:cNvPr>
              <p:cNvCxnSpPr>
                <a:cxnSpLocks/>
                <a:stCxn id="12" idx="7"/>
                <a:endCxn id="11" idx="4"/>
              </p:cNvCxnSpPr>
              <p:nvPr/>
            </p:nvCxnSpPr>
            <p:spPr>
              <a:xfrm flipV="1">
                <a:off x="6925375" y="3489698"/>
                <a:ext cx="272133" cy="71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16CFC73-DBC7-4FE1-B63A-E33C6FD6D7E3}"/>
                  </a:ext>
                </a:extLst>
              </p:cNvPr>
              <p:cNvCxnSpPr>
                <a:cxnSpLocks/>
                <a:stCxn id="11" idx="1"/>
                <a:endCxn id="10" idx="5"/>
              </p:cNvCxnSpPr>
              <p:nvPr/>
            </p:nvCxnSpPr>
            <p:spPr>
              <a:xfrm flipH="1" flipV="1">
                <a:off x="6296555" y="2819419"/>
                <a:ext cx="816882" cy="464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51CD824-E63E-45A9-9F01-4DEE21C3E417}"/>
                  </a:ext>
                </a:extLst>
              </p:cNvPr>
              <p:cNvCxnSpPr>
                <a:cxnSpLocks/>
                <a:stCxn id="10" idx="2"/>
                <a:endCxn id="9" idx="6"/>
              </p:cNvCxnSpPr>
              <p:nvPr/>
            </p:nvCxnSpPr>
            <p:spPr>
              <a:xfrm flipH="1" flipV="1">
                <a:off x="5067250" y="2703975"/>
                <a:ext cx="1026340" cy="30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F3C459F-987F-44F9-9D78-F919D0756568}"/>
                  </a:ext>
                </a:extLst>
              </p:cNvPr>
              <p:cNvCxnSpPr>
                <a:cxnSpLocks/>
                <a:stCxn id="9" idx="5"/>
                <a:endCxn id="12" idx="1"/>
              </p:cNvCxnSpPr>
              <p:nvPr/>
            </p:nvCxnSpPr>
            <p:spPr>
              <a:xfrm>
                <a:off x="5032427" y="2789185"/>
                <a:ext cx="1724806" cy="1419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012F92A-D27E-4A88-80F4-E0CDE801EC6A}"/>
                  </a:ext>
                </a:extLst>
              </p:cNvPr>
              <p:cNvCxnSpPr>
                <a:cxnSpLocks/>
                <a:stCxn id="10" idx="4"/>
                <a:endCxn id="13" idx="0"/>
              </p:cNvCxnSpPr>
              <p:nvPr/>
            </p:nvCxnSpPr>
            <p:spPr>
              <a:xfrm flipH="1">
                <a:off x="5844876" y="2854714"/>
                <a:ext cx="367608" cy="1365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1DB788-63A6-4399-8418-A1EA36152BDA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6212484" y="2854714"/>
                <a:ext cx="628820" cy="13183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DC73CE5-68D3-4D35-913B-608EC9427FBA}"/>
                  </a:ext>
                </a:extLst>
              </p:cNvPr>
              <p:cNvCxnSpPr>
                <a:cxnSpLocks/>
                <a:stCxn id="11" idx="3"/>
                <a:endCxn id="13" idx="7"/>
              </p:cNvCxnSpPr>
              <p:nvPr/>
            </p:nvCxnSpPr>
            <p:spPr>
              <a:xfrm flipH="1">
                <a:off x="5928947" y="3454403"/>
                <a:ext cx="1184490" cy="800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F35E39C-1E65-42BC-80C7-2DBD747B5AE8}"/>
              </a:ext>
            </a:extLst>
          </p:cNvPr>
          <p:cNvSpPr/>
          <p:nvPr/>
        </p:nvSpPr>
        <p:spPr>
          <a:xfrm>
            <a:off x="7557262" y="738004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CC5EEC-CCA0-4763-9247-7EC019866F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0945" y="802601"/>
            <a:ext cx="1083354" cy="10833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51B227-EE98-4975-BC6F-DDFF58A8D315}"/>
              </a:ext>
            </a:extLst>
          </p:cNvPr>
          <p:cNvSpPr txBox="1"/>
          <p:nvPr/>
        </p:nvSpPr>
        <p:spPr>
          <a:xfrm>
            <a:off x="8097702" y="1746135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Investor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6246FF-319A-4C7F-A976-C0E7B92AC38F}"/>
              </a:ext>
            </a:extLst>
          </p:cNvPr>
          <p:cNvSpPr/>
          <p:nvPr/>
        </p:nvSpPr>
        <p:spPr>
          <a:xfrm>
            <a:off x="10078336" y="1521054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79DB3-8A8F-415D-A528-FC0350BA30C6}"/>
              </a:ext>
            </a:extLst>
          </p:cNvPr>
          <p:cNvSpPr txBox="1"/>
          <p:nvPr/>
        </p:nvSpPr>
        <p:spPr>
          <a:xfrm>
            <a:off x="10316477" y="2538049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 Servicing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596AC6-204D-4724-86C3-6B45E0D21D0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2707" y="1640879"/>
            <a:ext cx="836859" cy="83685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6C9B76C-D4E8-4B33-B71C-506A866CDBED}"/>
              </a:ext>
            </a:extLst>
          </p:cNvPr>
          <p:cNvSpPr/>
          <p:nvPr/>
        </p:nvSpPr>
        <p:spPr>
          <a:xfrm>
            <a:off x="6334165" y="3973484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812F5B-5C2A-47FC-A606-E887E96987F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239" y="4056514"/>
            <a:ext cx="1006383" cy="10063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DB9A69-5825-4B3E-9133-81EA9154B911}"/>
              </a:ext>
            </a:extLst>
          </p:cNvPr>
          <p:cNvSpPr txBox="1"/>
          <p:nvPr/>
        </p:nvSpPr>
        <p:spPr>
          <a:xfrm>
            <a:off x="6601386" y="4959999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Cash Exchange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1C0154-C1D2-4B78-84A2-7BD1A4001A85}"/>
              </a:ext>
            </a:extLst>
          </p:cNvPr>
          <p:cNvSpPr/>
          <p:nvPr/>
        </p:nvSpPr>
        <p:spPr>
          <a:xfrm>
            <a:off x="10051440" y="5105542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BC1265-21C8-49A8-BA70-774F563DD68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198" y="5288421"/>
            <a:ext cx="815093" cy="8150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C5BC236-1375-4290-B846-0930AA05C700}"/>
              </a:ext>
            </a:extLst>
          </p:cNvPr>
          <p:cNvSpPr txBox="1"/>
          <p:nvPr/>
        </p:nvSpPr>
        <p:spPr>
          <a:xfrm>
            <a:off x="10273379" y="6112377"/>
            <a:ext cx="155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 Manager</a:t>
            </a:r>
          </a:p>
        </p:txBody>
      </p:sp>
    </p:spTree>
    <p:extLst>
      <p:ext uri="{BB962C8B-B14F-4D97-AF65-F5344CB8AC3E}">
        <p14:creationId xmlns:p14="http://schemas.microsoft.com/office/powerpoint/2010/main" val="29601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391025" y="314506"/>
            <a:ext cx="11342825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 Principal </a:t>
            </a:r>
            <a:r>
              <a:rPr lang="en-IN" sz="4000" b="1" kern="0" dirty="0">
                <a:ln/>
                <a:solidFill>
                  <a:srgbClr val="998555"/>
                </a:solidFill>
                <a:latin typeface="Calibri" panose="020F0502020204030204"/>
              </a:rPr>
              <a:t>Value Chain</a:t>
            </a:r>
            <a:endParaRPr kumimoji="0" lang="en-GB" sz="40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041" y="0"/>
            <a:ext cx="1022959" cy="102295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C1DC253-F85F-4E22-86F4-5432CD460F43}"/>
              </a:ext>
            </a:extLst>
          </p:cNvPr>
          <p:cNvSpPr/>
          <p:nvPr/>
        </p:nvSpPr>
        <p:spPr>
          <a:xfrm>
            <a:off x="1270346" y="2072640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D918E-F7BD-489F-B410-2FB2223CA833}"/>
              </a:ext>
            </a:extLst>
          </p:cNvPr>
          <p:cNvSpPr/>
          <p:nvPr/>
        </p:nvSpPr>
        <p:spPr>
          <a:xfrm>
            <a:off x="4064233" y="2072640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6E2B1C-3670-4D4B-B6A9-67C76E89BA4B}"/>
              </a:ext>
            </a:extLst>
          </p:cNvPr>
          <p:cNvSpPr/>
          <p:nvPr/>
        </p:nvSpPr>
        <p:spPr>
          <a:xfrm>
            <a:off x="9422999" y="2072640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D6B7A-3DB4-4F4B-B1E1-A08D0CEAB651}"/>
              </a:ext>
            </a:extLst>
          </p:cNvPr>
          <p:cNvSpPr/>
          <p:nvPr/>
        </p:nvSpPr>
        <p:spPr>
          <a:xfrm>
            <a:off x="626727" y="4307840"/>
            <a:ext cx="11188554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 - Distributed Ledger Network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2D4BC-1F4F-4C71-9750-69133C5EEB2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45706" y="3667760"/>
            <a:ext cx="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732F80-F59A-4510-9B0C-ADCDDAE4EFB2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039593" y="3667760"/>
            <a:ext cx="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6D755E-AF66-4C4E-A8F9-AC1E2AEAF7B7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10398359" y="3667760"/>
            <a:ext cx="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8C227-F958-4729-AA96-FE2A15BF1D0F}"/>
              </a:ext>
            </a:extLst>
          </p:cNvPr>
          <p:cNvSpPr/>
          <p:nvPr/>
        </p:nvSpPr>
        <p:spPr>
          <a:xfrm>
            <a:off x="1931542" y="4921321"/>
            <a:ext cx="8804952" cy="341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Sharing (register and transactions)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38A939-5A81-4BFB-9727-F2BAE7F74598}"/>
              </a:ext>
            </a:extLst>
          </p:cNvPr>
          <p:cNvSpPr/>
          <p:nvPr/>
        </p:nvSpPr>
        <p:spPr>
          <a:xfrm>
            <a:off x="1931542" y="5801585"/>
            <a:ext cx="3513761" cy="341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Buying and selling fund tokens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1E8846-9257-43ED-8733-C8C2D41B1E70}"/>
              </a:ext>
            </a:extLst>
          </p:cNvPr>
          <p:cNvSpPr/>
          <p:nvPr/>
        </p:nvSpPr>
        <p:spPr>
          <a:xfrm>
            <a:off x="1931542" y="6250337"/>
            <a:ext cx="3513761" cy="341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Tokenised settlement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D90F33B-4608-439E-9AE2-D0BF48F6E948}"/>
              </a:ext>
            </a:extLst>
          </p:cNvPr>
          <p:cNvSpPr/>
          <p:nvPr/>
        </p:nvSpPr>
        <p:spPr>
          <a:xfrm>
            <a:off x="6841219" y="2072640"/>
            <a:ext cx="1950720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2DC563-DD9F-4DBC-BA9F-4A36E059F0AE}"/>
              </a:ext>
            </a:extLst>
          </p:cNvPr>
          <p:cNvCxnSpPr>
            <a:cxnSpLocks/>
          </p:cNvCxnSpPr>
          <p:nvPr/>
        </p:nvCxnSpPr>
        <p:spPr>
          <a:xfrm>
            <a:off x="7816579" y="3667760"/>
            <a:ext cx="0" cy="64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58C8-3FC7-4AB3-914C-C1EAAD32A9FF}"/>
              </a:ext>
            </a:extLst>
          </p:cNvPr>
          <p:cNvSpPr/>
          <p:nvPr/>
        </p:nvSpPr>
        <p:spPr>
          <a:xfrm>
            <a:off x="1931542" y="5362594"/>
            <a:ext cx="6133671" cy="341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Token issuance and redemption (cash and fund)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3D709-61BD-4A2E-BF63-E908D38DC135}"/>
              </a:ext>
            </a:extLst>
          </p:cNvPr>
          <p:cNvSpPr txBox="1"/>
          <p:nvPr/>
        </p:nvSpPr>
        <p:spPr>
          <a:xfrm>
            <a:off x="1148427" y="1341119"/>
            <a:ext cx="218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Tokenises cash to invest in funds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21D6C-B460-4B05-8E76-9EAF4C2185C4}"/>
              </a:ext>
            </a:extLst>
          </p:cNvPr>
          <p:cNvSpPr txBox="1"/>
          <p:nvPr/>
        </p:nvSpPr>
        <p:spPr>
          <a:xfrm>
            <a:off x="3971801" y="1160194"/>
            <a:ext cx="229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Validates orders, pricing,  fund token issuance and settlement.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7CA7-0462-455A-80B4-69D3C02281E1}"/>
              </a:ext>
            </a:extLst>
          </p:cNvPr>
          <p:cNvSpPr txBox="1"/>
          <p:nvPr/>
        </p:nvSpPr>
        <p:spPr>
          <a:xfrm>
            <a:off x="6566899" y="726488"/>
            <a:ext cx="24043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Issues cash tokens against</a:t>
            </a:r>
          </a:p>
          <a:p>
            <a:r>
              <a:rPr lang="en-GB" sz="1400" dirty="0"/>
              <a:t>Delivered fiat currency</a:t>
            </a:r>
          </a:p>
          <a:p>
            <a:r>
              <a:rPr lang="en-GB" sz="1400" dirty="0"/>
              <a:t>Holds fiat cash in safekeeping</a:t>
            </a:r>
          </a:p>
          <a:p>
            <a:r>
              <a:rPr lang="en-GB" sz="1400" dirty="0"/>
              <a:t>Delivers fiat cash against cash token redemption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DC142-AD14-416D-A7B2-16A952C7E2CB}"/>
              </a:ext>
            </a:extLst>
          </p:cNvPr>
          <p:cNvSpPr txBox="1"/>
          <p:nvPr/>
        </p:nvSpPr>
        <p:spPr>
          <a:xfrm>
            <a:off x="9276139" y="1125675"/>
            <a:ext cx="2404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Oversight of investors orders</a:t>
            </a:r>
          </a:p>
          <a:p>
            <a:r>
              <a:rPr lang="en-GB" sz="1400" dirty="0"/>
              <a:t>Using real time subs and reds data to manage fund liquidity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ED115-F0E1-41CF-BD38-537D332999D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029" y="2137237"/>
            <a:ext cx="1083354" cy="1083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14786-CE64-4ADA-AC68-511EB88D6F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293" y="2155670"/>
            <a:ext cx="1006383" cy="10063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DFF71-561E-48B4-B44F-C56375F386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757" y="2255519"/>
            <a:ext cx="815093" cy="81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51D54D-EEE0-4925-81B8-81D55E29B619}"/>
              </a:ext>
            </a:extLst>
          </p:cNvPr>
          <p:cNvSpPr txBox="1"/>
          <p:nvPr/>
        </p:nvSpPr>
        <p:spPr>
          <a:xfrm>
            <a:off x="1759986" y="3080771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Investors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5817B6-061A-41CE-8E69-5878FF8BD459}"/>
              </a:ext>
            </a:extLst>
          </p:cNvPr>
          <p:cNvSpPr txBox="1"/>
          <p:nvPr/>
        </p:nvSpPr>
        <p:spPr>
          <a:xfrm>
            <a:off x="4302374" y="3089635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 Servicing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715E8-A4AA-456F-AE88-A61445E5D59D}"/>
              </a:ext>
            </a:extLst>
          </p:cNvPr>
          <p:cNvSpPr txBox="1"/>
          <p:nvPr/>
        </p:nvSpPr>
        <p:spPr>
          <a:xfrm>
            <a:off x="7108440" y="3059155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Cash Exchange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91F316-A58F-401B-8965-DFDBD05D7FF5}"/>
              </a:ext>
            </a:extLst>
          </p:cNvPr>
          <p:cNvSpPr txBox="1"/>
          <p:nvPr/>
        </p:nvSpPr>
        <p:spPr>
          <a:xfrm>
            <a:off x="9644938" y="3079475"/>
            <a:ext cx="155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5B31D-04C2-4C99-98E6-15623711A270}"/>
              </a:ext>
            </a:extLst>
          </p:cNvPr>
          <p:cNvSpPr/>
          <p:nvPr/>
        </p:nvSpPr>
        <p:spPr>
          <a:xfrm>
            <a:off x="5539052" y="6247604"/>
            <a:ext cx="2526162" cy="341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&gt;&gt;&gt; Conversion to FIAT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C919143-850D-4DE9-9AC3-D84EC2F6CD0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8604" y="2192465"/>
            <a:ext cx="836859" cy="8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A00C1890-A22B-4E86-B276-67B2BC5F4313}"/>
              </a:ext>
            </a:extLst>
          </p:cNvPr>
          <p:cNvSpPr/>
          <p:nvPr/>
        </p:nvSpPr>
        <p:spPr>
          <a:xfrm>
            <a:off x="461339" y="2519518"/>
            <a:ext cx="6646748" cy="413107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4A3D78-1EBA-4343-850C-B8B54B49BBD8}"/>
              </a:ext>
            </a:extLst>
          </p:cNvPr>
          <p:cNvSpPr/>
          <p:nvPr/>
        </p:nvSpPr>
        <p:spPr>
          <a:xfrm>
            <a:off x="7814632" y="1151302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7AD1E4-C46C-4E67-BF59-9DC81931B166}"/>
              </a:ext>
            </a:extLst>
          </p:cNvPr>
          <p:cNvSpPr/>
          <p:nvPr/>
        </p:nvSpPr>
        <p:spPr>
          <a:xfrm>
            <a:off x="10079484" y="637802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11A88-7392-43CA-956C-11C53D0C3971}"/>
              </a:ext>
            </a:extLst>
          </p:cNvPr>
          <p:cNvSpPr/>
          <p:nvPr/>
        </p:nvSpPr>
        <p:spPr>
          <a:xfrm>
            <a:off x="11354304" y="2479750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74B01-F9B2-4264-9686-EFE54B05FC00}"/>
              </a:ext>
            </a:extLst>
          </p:cNvPr>
          <p:cNvSpPr/>
          <p:nvPr/>
        </p:nvSpPr>
        <p:spPr>
          <a:xfrm>
            <a:off x="10215162" y="4246639"/>
            <a:ext cx="506819" cy="47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orda">
            <a:extLst>
              <a:ext uri="{FF2B5EF4-FFF2-40B4-BE49-F238E27FC236}">
                <a16:creationId xmlns:a16="http://schemas.microsoft.com/office/drawing/2014/main" id="{0220DB6A-3CFB-48A5-A796-91285FF3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132" y="3799689"/>
            <a:ext cx="1294314" cy="1232412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E98C26-ACB3-4BA7-8FCC-70C5B4DD073B}"/>
              </a:ext>
            </a:extLst>
          </p:cNvPr>
          <p:cNvCxnSpPr>
            <a:cxnSpLocks/>
            <a:stCxn id="4" idx="3"/>
            <a:endCxn id="1026" idx="3"/>
          </p:cNvCxnSpPr>
          <p:nvPr/>
        </p:nvCxnSpPr>
        <p:spPr>
          <a:xfrm flipH="1">
            <a:off x="6689446" y="1559697"/>
            <a:ext cx="1199408" cy="2856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3A1A9-9BD7-4B75-A0D3-0E07D408B070}"/>
              </a:ext>
            </a:extLst>
          </p:cNvPr>
          <p:cNvCxnSpPr>
            <a:cxnSpLocks/>
            <a:stCxn id="1026" idx="3"/>
            <a:endCxn id="7" idx="3"/>
          </p:cNvCxnSpPr>
          <p:nvPr/>
        </p:nvCxnSpPr>
        <p:spPr>
          <a:xfrm>
            <a:off x="6689446" y="4415895"/>
            <a:ext cx="3599938" cy="23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CD432-60DF-4891-AF90-E2DD45343E3D}"/>
              </a:ext>
            </a:extLst>
          </p:cNvPr>
          <p:cNvCxnSpPr>
            <a:cxnSpLocks/>
            <a:stCxn id="1026" idx="3"/>
            <a:endCxn id="5" idx="3"/>
          </p:cNvCxnSpPr>
          <p:nvPr/>
        </p:nvCxnSpPr>
        <p:spPr>
          <a:xfrm flipV="1">
            <a:off x="6689446" y="1046197"/>
            <a:ext cx="3464260" cy="336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77EE5F-A7B1-4D98-8E9E-F415D4E96D80}"/>
              </a:ext>
            </a:extLst>
          </p:cNvPr>
          <p:cNvCxnSpPr>
            <a:cxnSpLocks/>
            <a:stCxn id="1026" idx="3"/>
            <a:endCxn id="6" idx="3"/>
          </p:cNvCxnSpPr>
          <p:nvPr/>
        </p:nvCxnSpPr>
        <p:spPr>
          <a:xfrm flipV="1">
            <a:off x="6689446" y="2888145"/>
            <a:ext cx="4739080" cy="152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3E524-7732-4065-9F19-1F3DDE7561DD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10512081" y="1046197"/>
            <a:ext cx="1095633" cy="143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730A7-B011-4E09-BB81-4E41649CA94E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10647759" y="2958215"/>
            <a:ext cx="959955" cy="135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AECCC-F256-4702-B329-1390699D8B5B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8247229" y="877035"/>
            <a:ext cx="1832255" cy="34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05051-157F-4DA9-9110-ECBDDB9BC16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321451" y="1390535"/>
            <a:ext cx="3032853" cy="132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29205D-6E84-490F-BC40-EDBCC496CCA9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8247229" y="1559697"/>
            <a:ext cx="1967933" cy="292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91924C-58AE-498C-9304-25800F18716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332894" y="1116267"/>
            <a:ext cx="135678" cy="313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96456F-A1B9-4AEF-85CF-9F7DCAC3F34B}"/>
              </a:ext>
            </a:extLst>
          </p:cNvPr>
          <p:cNvSpPr txBox="1"/>
          <p:nvPr/>
        </p:nvSpPr>
        <p:spPr>
          <a:xfrm>
            <a:off x="8072640" y="3589725"/>
            <a:ext cx="19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FAC DL Network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3B6C756-1FB6-4F7F-8FAD-BAA0FF909F1A}"/>
              </a:ext>
            </a:extLst>
          </p:cNvPr>
          <p:cNvSpPr/>
          <p:nvPr/>
        </p:nvSpPr>
        <p:spPr>
          <a:xfrm>
            <a:off x="3069767" y="5072898"/>
            <a:ext cx="1403498" cy="76954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Vault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33375B20-827D-436A-9945-B9BFF635D6D1}"/>
              </a:ext>
            </a:extLst>
          </p:cNvPr>
          <p:cNvSpPr/>
          <p:nvPr/>
        </p:nvSpPr>
        <p:spPr>
          <a:xfrm>
            <a:off x="3068214" y="4489072"/>
            <a:ext cx="1403498" cy="7695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Datastore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0F96E4-462C-4CC5-B70A-866436592BA8}"/>
              </a:ext>
            </a:extLst>
          </p:cNvPr>
          <p:cNvCxnSpPr>
            <a:stCxn id="1026" idx="1"/>
            <a:endCxn id="41" idx="4"/>
          </p:cNvCxnSpPr>
          <p:nvPr/>
        </p:nvCxnSpPr>
        <p:spPr>
          <a:xfrm flipH="1">
            <a:off x="4473265" y="4415895"/>
            <a:ext cx="921867" cy="104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46B0AAA-AA88-4C65-995F-8260C651C3AA}"/>
              </a:ext>
            </a:extLst>
          </p:cNvPr>
          <p:cNvSpPr/>
          <p:nvPr/>
        </p:nvSpPr>
        <p:spPr>
          <a:xfrm>
            <a:off x="2693390" y="2836888"/>
            <a:ext cx="2153145" cy="769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Middleware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ECE45C3-A26C-443A-8588-F592097D8BEC}"/>
              </a:ext>
            </a:extLst>
          </p:cNvPr>
          <p:cNvSpPr/>
          <p:nvPr/>
        </p:nvSpPr>
        <p:spPr>
          <a:xfrm>
            <a:off x="828744" y="3649886"/>
            <a:ext cx="1479023" cy="10382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Application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D5947E-6507-425D-8B16-41FCDE37A43B}"/>
              </a:ext>
            </a:extLst>
          </p:cNvPr>
          <p:cNvCxnSpPr>
            <a:cxnSpLocks/>
            <a:stCxn id="45" idx="2"/>
            <a:endCxn id="43" idx="1"/>
          </p:cNvCxnSpPr>
          <p:nvPr/>
        </p:nvCxnSpPr>
        <p:spPr>
          <a:xfrm>
            <a:off x="3769963" y="3606429"/>
            <a:ext cx="0" cy="88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Image result for stick man">
            <a:extLst>
              <a:ext uri="{FF2B5EF4-FFF2-40B4-BE49-F238E27FC236}">
                <a16:creationId xmlns:a16="http://schemas.microsoft.com/office/drawing/2014/main" id="{69637F6D-C985-4779-801D-CBE0AFBB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43" y="1673848"/>
            <a:ext cx="619378" cy="7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4C88FC1B-9F30-4EF7-BE46-CC76C974B22F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727732" y="2388059"/>
            <a:ext cx="840524" cy="126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9577CD9-ADC6-4E84-9A4F-86DF0C7AE081}"/>
              </a:ext>
            </a:extLst>
          </p:cNvPr>
          <p:cNvCxnSpPr>
            <a:cxnSpLocks/>
            <a:stCxn id="46" idx="3"/>
            <a:endCxn id="43" idx="2"/>
          </p:cNvCxnSpPr>
          <p:nvPr/>
        </p:nvCxnSpPr>
        <p:spPr>
          <a:xfrm>
            <a:off x="2307767" y="4169019"/>
            <a:ext cx="760447" cy="70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B8409FF-88B4-44F7-8B65-B4166C3420A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2307767" y="3221659"/>
            <a:ext cx="385623" cy="94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5CC5DE7-CA62-43A7-9E39-4B7227D18171}"/>
              </a:ext>
            </a:extLst>
          </p:cNvPr>
          <p:cNvCxnSpPr>
            <a:stCxn id="45" idx="3"/>
            <a:endCxn id="1026" idx="1"/>
          </p:cNvCxnSpPr>
          <p:nvPr/>
        </p:nvCxnSpPr>
        <p:spPr>
          <a:xfrm>
            <a:off x="4846535" y="3221659"/>
            <a:ext cx="548597" cy="119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B600C5FA-614D-4D56-8A77-DE9AE194A129}"/>
              </a:ext>
            </a:extLst>
          </p:cNvPr>
          <p:cNvSpPr txBox="1"/>
          <p:nvPr/>
        </p:nvSpPr>
        <p:spPr>
          <a:xfrm>
            <a:off x="1696515" y="1759077"/>
            <a:ext cx="109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Enterprise</a:t>
            </a:r>
          </a:p>
          <a:p>
            <a:pPr algn="ctr"/>
            <a:r>
              <a:rPr lang="en-GB" sz="1400" dirty="0"/>
              <a:t>Application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1305ED-DC56-4FDC-9B97-8449402673FF}"/>
              </a:ext>
            </a:extLst>
          </p:cNvPr>
          <p:cNvSpPr txBox="1"/>
          <p:nvPr/>
        </p:nvSpPr>
        <p:spPr>
          <a:xfrm>
            <a:off x="3487260" y="1710422"/>
            <a:ext cx="8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</a:t>
            </a:r>
          </a:p>
          <a:p>
            <a:pPr algn="ctr"/>
            <a:r>
              <a:rPr lang="en-GB" sz="1400" dirty="0"/>
              <a:t>Provider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3A2F43-B500-4ACF-9247-FDBA819F8EA0}"/>
              </a:ext>
            </a:extLst>
          </p:cNvPr>
          <p:cNvSpPr txBox="1"/>
          <p:nvPr/>
        </p:nvSpPr>
        <p:spPr>
          <a:xfrm>
            <a:off x="5031960" y="1838942"/>
            <a:ext cx="9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Messaging</a:t>
            </a:r>
          </a:p>
          <a:p>
            <a:pPr algn="ctr"/>
            <a:r>
              <a:rPr lang="en-GB" sz="1400" dirty="0"/>
              <a:t>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1CF62D-50EF-4155-BDB9-DF3E812C92A3}"/>
              </a:ext>
            </a:extLst>
          </p:cNvPr>
          <p:cNvSpPr txBox="1"/>
          <p:nvPr/>
        </p:nvSpPr>
        <p:spPr>
          <a:xfrm>
            <a:off x="68801" y="1332959"/>
            <a:ext cx="131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FAC User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D337323B-0CFC-4B2C-BD1C-050AD52311F6}"/>
              </a:ext>
            </a:extLst>
          </p:cNvPr>
          <p:cNvSpPr txBox="1"/>
          <p:nvPr/>
        </p:nvSpPr>
        <p:spPr>
          <a:xfrm>
            <a:off x="3081863" y="5951160"/>
            <a:ext cx="161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FAC NODE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A45C3F-81E1-4ADC-8C43-D47AFF4BE82D}"/>
              </a:ext>
            </a:extLst>
          </p:cNvPr>
          <p:cNvSpPr txBox="1"/>
          <p:nvPr/>
        </p:nvSpPr>
        <p:spPr>
          <a:xfrm>
            <a:off x="5573438" y="5012174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chemeClr val="bg1"/>
                </a:solidFill>
              </a:rPr>
              <a:t>CorDapp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DD2DD2-50E9-4D68-9EC4-87C27D639CFE}"/>
              </a:ext>
            </a:extLst>
          </p:cNvPr>
          <p:cNvCxnSpPr>
            <a:stCxn id="1053" idx="2"/>
            <a:endCxn id="45" idx="0"/>
          </p:cNvCxnSpPr>
          <p:nvPr/>
        </p:nvCxnSpPr>
        <p:spPr>
          <a:xfrm>
            <a:off x="2242498" y="2282297"/>
            <a:ext cx="1527465" cy="5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F0577E-D783-4EE9-ABB4-2F8AA1D04CC7}"/>
              </a:ext>
            </a:extLst>
          </p:cNvPr>
          <p:cNvCxnSpPr>
            <a:stCxn id="95" idx="2"/>
            <a:endCxn id="45" idx="0"/>
          </p:cNvCxnSpPr>
          <p:nvPr/>
        </p:nvCxnSpPr>
        <p:spPr>
          <a:xfrm flipH="1">
            <a:off x="3769963" y="2233642"/>
            <a:ext cx="142061" cy="60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31B9F3-C87D-4D49-8C63-578BAFE4A832}"/>
              </a:ext>
            </a:extLst>
          </p:cNvPr>
          <p:cNvCxnSpPr>
            <a:stCxn id="96" idx="2"/>
            <a:endCxn id="45" idx="0"/>
          </p:cNvCxnSpPr>
          <p:nvPr/>
        </p:nvCxnSpPr>
        <p:spPr>
          <a:xfrm flipH="1">
            <a:off x="3769963" y="2362162"/>
            <a:ext cx="1750272" cy="47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391A9C4D-9F9B-4BBC-A787-6C52C6B8AB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8376" y="925017"/>
            <a:ext cx="768128" cy="76812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6FAF5E-2045-4EA6-B2C4-6BEB0735072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833" y="1121259"/>
            <a:ext cx="721779" cy="721779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732E246-99F0-44EE-A142-DAAD204FD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1261" y="798097"/>
            <a:ext cx="914400" cy="914400"/>
          </a:xfrm>
          <a:prstGeom prst="rect">
            <a:avLst/>
          </a:prstGeom>
        </p:spPr>
      </p:pic>
      <p:pic>
        <p:nvPicPr>
          <p:cNvPr id="10" name="Picture 2" descr="Image result for jasper reports logo">
            <a:extLst>
              <a:ext uri="{FF2B5EF4-FFF2-40B4-BE49-F238E27FC236}">
                <a16:creationId xmlns:a16="http://schemas.microsoft.com/office/drawing/2014/main" id="{1E863C6B-54F6-46D9-9B97-8FE3B421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6294" y="5087758"/>
            <a:ext cx="804763" cy="8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stick man">
            <a:extLst>
              <a:ext uri="{FF2B5EF4-FFF2-40B4-BE49-F238E27FC236}">
                <a16:creationId xmlns:a16="http://schemas.microsoft.com/office/drawing/2014/main" id="{4452246D-F719-4571-B232-918225C9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63" y="5847933"/>
            <a:ext cx="619378" cy="7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3CD95-6BFC-40FA-899D-0095D7E20843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>
            <a:off x="1568256" y="4688151"/>
            <a:ext cx="450420" cy="39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20A845-C383-434D-AB34-FF747B0D776E}"/>
              </a:ext>
            </a:extLst>
          </p:cNvPr>
          <p:cNvCxnSpPr>
            <a:endCxn id="43" idx="2"/>
          </p:cNvCxnSpPr>
          <p:nvPr/>
        </p:nvCxnSpPr>
        <p:spPr>
          <a:xfrm flipV="1">
            <a:off x="2061640" y="4873843"/>
            <a:ext cx="1006574" cy="15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C775E7-7AD8-4BA9-86F9-9161B2A5C439}"/>
              </a:ext>
            </a:extLst>
          </p:cNvPr>
          <p:cNvCxnSpPr>
            <a:stCxn id="10" idx="1"/>
            <a:endCxn id="51" idx="3"/>
          </p:cNvCxnSpPr>
          <p:nvPr/>
        </p:nvCxnSpPr>
        <p:spPr>
          <a:xfrm flipH="1">
            <a:off x="786841" y="5490140"/>
            <a:ext cx="829453" cy="71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1237A6-1607-4647-A2EC-F5D0BF251453}"/>
              </a:ext>
            </a:extLst>
          </p:cNvPr>
          <p:cNvSpPr txBox="1"/>
          <p:nvPr/>
        </p:nvSpPr>
        <p:spPr>
          <a:xfrm>
            <a:off x="1553010" y="5874215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Report Server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139B82-3C77-4AFF-9941-9F4D7E86FE0E}"/>
              </a:ext>
            </a:extLst>
          </p:cNvPr>
          <p:cNvSpPr/>
          <p:nvPr/>
        </p:nvSpPr>
        <p:spPr>
          <a:xfrm>
            <a:off x="264889" y="212956"/>
            <a:ext cx="1134282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 Node Architecture</a:t>
            </a:r>
            <a:endParaRPr kumimoji="0" lang="en-GB" sz="36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F2D3A39-6292-4645-8F60-71133983D52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2905" y="10210"/>
            <a:ext cx="1022959" cy="1022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C5A583-9EA8-40B0-8CB8-ADF0E1501BDE}"/>
              </a:ext>
            </a:extLst>
          </p:cNvPr>
          <p:cNvSpPr txBox="1"/>
          <p:nvPr/>
        </p:nvSpPr>
        <p:spPr>
          <a:xfrm>
            <a:off x="7383872" y="5026726"/>
            <a:ext cx="4459511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Each participant has their own node on the network which is connected via the FAC distributed application (the </a:t>
            </a:r>
            <a:r>
              <a:rPr lang="en-GB" dirty="0" err="1"/>
              <a:t>CorDapp</a:t>
            </a:r>
            <a:r>
              <a:rPr lang="en-GB" dirty="0"/>
              <a:t>).  Each node also has it’s own database, web application and connectivity to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273732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1F4E2837-34F4-43E4-885F-FED8264CAB57}"/>
              </a:ext>
            </a:extLst>
          </p:cNvPr>
          <p:cNvSpPr/>
          <p:nvPr/>
        </p:nvSpPr>
        <p:spPr>
          <a:xfrm>
            <a:off x="194206" y="591646"/>
            <a:ext cx="11823908" cy="596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D6F78-7435-4ABE-9E6C-CA24B136E018}"/>
              </a:ext>
            </a:extLst>
          </p:cNvPr>
          <p:cNvSpPr/>
          <p:nvPr/>
        </p:nvSpPr>
        <p:spPr>
          <a:xfrm>
            <a:off x="1934291" y="884492"/>
            <a:ext cx="8325449" cy="5138363"/>
          </a:xfrm>
          <a:prstGeom prst="ellips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06CB2-CC4E-4158-8248-9ED8FAD8F6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881" y="2761458"/>
            <a:ext cx="765842" cy="765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8E4A89-D1F8-44F6-A417-31EC780992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821" y="4515676"/>
            <a:ext cx="932241" cy="946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C1DF21-7EAB-4624-A233-19EE20767EC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6617" y="1430920"/>
            <a:ext cx="946202" cy="9462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11F56E-E5F8-489E-A4D5-2FAE106CEC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42" y="1000343"/>
            <a:ext cx="611592" cy="6115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63086B-8FF2-451F-AC5C-2BC196320C3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189" y="4026356"/>
            <a:ext cx="558249" cy="52237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129939-F015-49CF-8326-3A2F2D59D70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451" y="702198"/>
            <a:ext cx="611592" cy="6115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78A147-9781-4C74-B21D-34B97107690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281" y="1442720"/>
            <a:ext cx="744724" cy="7447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C4E9C4-0EC7-49FA-B4D3-F139B52E94F4}"/>
              </a:ext>
            </a:extLst>
          </p:cNvPr>
          <p:cNvSpPr txBox="1"/>
          <p:nvPr/>
        </p:nvSpPr>
        <p:spPr>
          <a:xfrm>
            <a:off x="9668803" y="709141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Fund Accountants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11DE0A-4C03-42BB-A92C-546AA66BE00C}"/>
              </a:ext>
            </a:extLst>
          </p:cNvPr>
          <p:cNvSpPr txBox="1"/>
          <p:nvPr/>
        </p:nvSpPr>
        <p:spPr>
          <a:xfrm>
            <a:off x="10284964" y="2187444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Fund Custodians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C24304-B297-40C7-A4BC-92A20EB887A5}"/>
              </a:ext>
            </a:extLst>
          </p:cNvPr>
          <p:cNvSpPr txBox="1"/>
          <p:nvPr/>
        </p:nvSpPr>
        <p:spPr>
          <a:xfrm>
            <a:off x="10801691" y="4575426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Depositary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75A2A2-5036-4317-BA63-0A1CA9DBC2E4}"/>
              </a:ext>
            </a:extLst>
          </p:cNvPr>
          <p:cNvSpPr txBox="1"/>
          <p:nvPr/>
        </p:nvSpPr>
        <p:spPr>
          <a:xfrm>
            <a:off x="629631" y="1598174"/>
            <a:ext cx="7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78EAFE-E268-4018-901E-00C5DF2892DC}"/>
              </a:ext>
            </a:extLst>
          </p:cNvPr>
          <p:cNvSpPr txBox="1"/>
          <p:nvPr/>
        </p:nvSpPr>
        <p:spPr>
          <a:xfrm>
            <a:off x="6722410" y="1364306"/>
            <a:ext cx="95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Fund 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770145-C1DE-4274-8393-6E671C01608A}"/>
              </a:ext>
            </a:extLst>
          </p:cNvPr>
          <p:cNvSpPr txBox="1"/>
          <p:nvPr/>
        </p:nvSpPr>
        <p:spPr>
          <a:xfrm>
            <a:off x="3946921" y="5250784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Investors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DEC2E3-60B1-48C4-B018-4ECF848D52EE}"/>
              </a:ext>
            </a:extLst>
          </p:cNvPr>
          <p:cNvSpPr txBox="1"/>
          <p:nvPr/>
        </p:nvSpPr>
        <p:spPr>
          <a:xfrm>
            <a:off x="8759815" y="3635077"/>
            <a:ext cx="102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Fund 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Managers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BD43BE-CF01-4B91-822C-78EF7DB86329}"/>
              </a:ext>
            </a:extLst>
          </p:cNvPr>
          <p:cNvSpPr txBox="1"/>
          <p:nvPr/>
        </p:nvSpPr>
        <p:spPr>
          <a:xfrm>
            <a:off x="2764878" y="2066808"/>
            <a:ext cx="98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Cash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92DF85-541B-4410-8530-9B7354E8DA9F}"/>
              </a:ext>
            </a:extLst>
          </p:cNvPr>
          <p:cNvCxnSpPr>
            <a:cxnSpLocks/>
            <a:stCxn id="18" idx="1"/>
            <a:endCxn id="25" idx="3"/>
          </p:cNvCxnSpPr>
          <p:nvPr/>
        </p:nvCxnSpPr>
        <p:spPr>
          <a:xfrm flipH="1" flipV="1">
            <a:off x="1353834" y="1306139"/>
            <a:ext cx="2032783" cy="597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0A24909-BED2-4434-B64D-D13ACD79E494}"/>
              </a:ext>
            </a:extLst>
          </p:cNvPr>
          <p:cNvSpPr txBox="1"/>
          <p:nvPr/>
        </p:nvSpPr>
        <p:spPr>
          <a:xfrm>
            <a:off x="184046" y="122439"/>
            <a:ext cx="355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 Roles in Pilot Network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4DC58F8-2BD6-4195-BC24-9BB78E9210E2}"/>
              </a:ext>
            </a:extLst>
          </p:cNvPr>
          <p:cNvSpPr txBox="1"/>
          <p:nvPr/>
        </p:nvSpPr>
        <p:spPr>
          <a:xfrm>
            <a:off x="7297902" y="4994595"/>
            <a:ext cx="1427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Corda Services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FC164AB-7DF9-4FE0-9D4A-54FC20D9017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4068" y="5054999"/>
            <a:ext cx="738593" cy="73859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E3945F2-B1D9-4B96-89E1-FD414F3406F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892" y="5642720"/>
            <a:ext cx="772161" cy="784687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1AE07C3-8BA5-4A6F-8B42-8DD2C4FD6BA5}"/>
              </a:ext>
            </a:extLst>
          </p:cNvPr>
          <p:cNvSpPr txBox="1"/>
          <p:nvPr/>
        </p:nvSpPr>
        <p:spPr>
          <a:xfrm>
            <a:off x="10708507" y="5523814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16347B-DEF4-43B4-A4BC-C2211612086A}"/>
              </a:ext>
            </a:extLst>
          </p:cNvPr>
          <p:cNvSpPr/>
          <p:nvPr/>
        </p:nvSpPr>
        <p:spPr>
          <a:xfrm>
            <a:off x="3652786" y="1959350"/>
            <a:ext cx="4881609" cy="2989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27109C7-439A-4663-A682-6F041B14DC94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6557945" y="1007994"/>
            <a:ext cx="2387506" cy="3763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B27291B-4986-4CBC-A222-90FBD26811BE}"/>
              </a:ext>
            </a:extLst>
          </p:cNvPr>
          <p:cNvSpPr txBox="1"/>
          <p:nvPr/>
        </p:nvSpPr>
        <p:spPr>
          <a:xfrm>
            <a:off x="317833" y="3144379"/>
            <a:ext cx="13379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Off network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participants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83C93-ED01-4725-A7D9-C3A904DC4CA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086" y="965935"/>
            <a:ext cx="836859" cy="836859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C26B77-CB68-464F-97EB-DA38A90A2559}"/>
              </a:ext>
            </a:extLst>
          </p:cNvPr>
          <p:cNvCxnSpPr>
            <a:cxnSpLocks/>
            <a:stCxn id="112" idx="1"/>
            <a:endCxn id="109" idx="3"/>
          </p:cNvCxnSpPr>
          <p:nvPr/>
        </p:nvCxnSpPr>
        <p:spPr>
          <a:xfrm flipH="1" flipV="1">
            <a:off x="7132661" y="5424296"/>
            <a:ext cx="2573231" cy="6107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5EC1190-D502-4D3A-A474-D34D3A615B7E}"/>
              </a:ext>
            </a:extLst>
          </p:cNvPr>
          <p:cNvSpPr txBox="1"/>
          <p:nvPr/>
        </p:nvSpPr>
        <p:spPr>
          <a:xfrm>
            <a:off x="2160327" y="3136612"/>
            <a:ext cx="13379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 network</a:t>
            </a: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participants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B16421-A818-4A2D-A33A-0180ACF5204A}"/>
              </a:ext>
            </a:extLst>
          </p:cNvPr>
          <p:cNvGrpSpPr/>
          <p:nvPr/>
        </p:nvGrpSpPr>
        <p:grpSpPr>
          <a:xfrm>
            <a:off x="4829462" y="2583469"/>
            <a:ext cx="2486940" cy="1877394"/>
            <a:chOff x="4829462" y="2583469"/>
            <a:chExt cx="2486940" cy="187739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A255FD-CE89-4885-9147-611DE57E7123}"/>
                </a:ext>
              </a:extLst>
            </p:cNvPr>
            <p:cNvCxnSpPr>
              <a:cxnSpLocks/>
              <a:stCxn id="44" idx="5"/>
              <a:endCxn id="46" idx="2"/>
            </p:cNvCxnSpPr>
            <p:nvPr/>
          </p:nvCxnSpPr>
          <p:spPr>
            <a:xfrm>
              <a:off x="5032427" y="2789185"/>
              <a:ext cx="2046187" cy="58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E069A70-E450-44C5-AD76-CF545BD81D85}"/>
                </a:ext>
              </a:extLst>
            </p:cNvPr>
            <p:cNvGrpSpPr/>
            <p:nvPr/>
          </p:nvGrpSpPr>
          <p:grpSpPr>
            <a:xfrm>
              <a:off x="4829462" y="2583469"/>
              <a:ext cx="2486940" cy="1877394"/>
              <a:chOff x="4829462" y="2583469"/>
              <a:chExt cx="2486940" cy="1877394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3B0F608-4671-4B5A-BEBB-5FF0A45B234E}"/>
                  </a:ext>
                </a:extLst>
              </p:cNvPr>
              <p:cNvSpPr/>
              <p:nvPr/>
            </p:nvSpPr>
            <p:spPr>
              <a:xfrm>
                <a:off x="4829462" y="2583469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FE3FC13-B4E2-4846-9AFB-2620CD240257}"/>
                  </a:ext>
                </a:extLst>
              </p:cNvPr>
              <p:cNvSpPr/>
              <p:nvPr/>
            </p:nvSpPr>
            <p:spPr>
              <a:xfrm>
                <a:off x="6093590" y="2613703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BFC2720-EA12-4C92-B244-F5A3A8FDA77F}"/>
                  </a:ext>
                </a:extLst>
              </p:cNvPr>
              <p:cNvSpPr/>
              <p:nvPr/>
            </p:nvSpPr>
            <p:spPr>
              <a:xfrm>
                <a:off x="7078614" y="3248687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53A16D7-1CBE-4AA7-9A9F-5CF1D3952A47}"/>
                  </a:ext>
                </a:extLst>
              </p:cNvPr>
              <p:cNvSpPr/>
              <p:nvPr/>
            </p:nvSpPr>
            <p:spPr>
              <a:xfrm>
                <a:off x="6722410" y="4173108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82C2EB4-A91D-4AA6-B445-62D1C8C0D2C1}"/>
                  </a:ext>
                </a:extLst>
              </p:cNvPr>
              <p:cNvSpPr/>
              <p:nvPr/>
            </p:nvSpPr>
            <p:spPr>
              <a:xfrm>
                <a:off x="5725982" y="4219852"/>
                <a:ext cx="237788" cy="241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D322E78-20DC-49B1-855D-0DCF78E1C35C}"/>
                  </a:ext>
                </a:extLst>
              </p:cNvPr>
              <p:cNvCxnSpPr>
                <a:cxnSpLocks/>
                <a:stCxn id="44" idx="4"/>
                <a:endCxn id="53" idx="1"/>
              </p:cNvCxnSpPr>
              <p:nvPr/>
            </p:nvCxnSpPr>
            <p:spPr>
              <a:xfrm>
                <a:off x="4948356" y="2824480"/>
                <a:ext cx="812449" cy="1430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ED0F8AB-16AB-4D97-AABD-B42E33554F30}"/>
                  </a:ext>
                </a:extLst>
              </p:cNvPr>
              <p:cNvCxnSpPr>
                <a:cxnSpLocks/>
                <a:stCxn id="53" idx="6"/>
                <a:endCxn id="47" idx="2"/>
              </p:cNvCxnSpPr>
              <p:nvPr/>
            </p:nvCxnSpPr>
            <p:spPr>
              <a:xfrm flipV="1">
                <a:off x="5963770" y="4293614"/>
                <a:ext cx="758640" cy="46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9391CB3-60B9-4A8B-8D71-A259548CDA60}"/>
                  </a:ext>
                </a:extLst>
              </p:cNvPr>
              <p:cNvCxnSpPr>
                <a:cxnSpLocks/>
                <a:stCxn id="47" idx="7"/>
                <a:endCxn id="46" idx="4"/>
              </p:cNvCxnSpPr>
              <p:nvPr/>
            </p:nvCxnSpPr>
            <p:spPr>
              <a:xfrm flipV="1">
                <a:off x="6925375" y="3489698"/>
                <a:ext cx="272133" cy="71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B4DEA36-5CE5-4D92-A9EB-9A67B0BD239A}"/>
                  </a:ext>
                </a:extLst>
              </p:cNvPr>
              <p:cNvCxnSpPr>
                <a:cxnSpLocks/>
                <a:stCxn id="46" idx="1"/>
                <a:endCxn id="45" idx="5"/>
              </p:cNvCxnSpPr>
              <p:nvPr/>
            </p:nvCxnSpPr>
            <p:spPr>
              <a:xfrm flipH="1" flipV="1">
                <a:off x="6296555" y="2819419"/>
                <a:ext cx="816882" cy="464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8BEA73E-28E1-40D3-A5E0-6100F5B88964}"/>
                  </a:ext>
                </a:extLst>
              </p:cNvPr>
              <p:cNvCxnSpPr>
                <a:cxnSpLocks/>
                <a:stCxn id="45" idx="2"/>
                <a:endCxn id="44" idx="6"/>
              </p:cNvCxnSpPr>
              <p:nvPr/>
            </p:nvCxnSpPr>
            <p:spPr>
              <a:xfrm flipH="1" flipV="1">
                <a:off x="5067250" y="2703975"/>
                <a:ext cx="1026340" cy="30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2C0CCA3-C9E2-4B7E-9069-DE083C703A2B}"/>
                  </a:ext>
                </a:extLst>
              </p:cNvPr>
              <p:cNvCxnSpPr>
                <a:cxnSpLocks/>
                <a:stCxn id="44" idx="5"/>
                <a:endCxn id="47" idx="1"/>
              </p:cNvCxnSpPr>
              <p:nvPr/>
            </p:nvCxnSpPr>
            <p:spPr>
              <a:xfrm>
                <a:off x="5032427" y="2789185"/>
                <a:ext cx="1724806" cy="1419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483D7FA-9B79-4653-A458-DF8619E5E9A7}"/>
                  </a:ext>
                </a:extLst>
              </p:cNvPr>
              <p:cNvCxnSpPr>
                <a:cxnSpLocks/>
                <a:stCxn id="45" idx="4"/>
                <a:endCxn id="53" idx="0"/>
              </p:cNvCxnSpPr>
              <p:nvPr/>
            </p:nvCxnSpPr>
            <p:spPr>
              <a:xfrm flipH="1">
                <a:off x="5844876" y="2854714"/>
                <a:ext cx="367608" cy="1365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EBFFE99-CCC6-4AB1-8D2D-31422A2F3C7A}"/>
                  </a:ext>
                </a:extLst>
              </p:cNvPr>
              <p:cNvCxnSpPr>
                <a:cxnSpLocks/>
                <a:stCxn id="45" idx="4"/>
                <a:endCxn id="47" idx="0"/>
              </p:cNvCxnSpPr>
              <p:nvPr/>
            </p:nvCxnSpPr>
            <p:spPr>
              <a:xfrm>
                <a:off x="6212484" y="2854714"/>
                <a:ext cx="628820" cy="13183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D6DE4C-0761-4B6A-BB08-A0EFA5CF878B}"/>
                  </a:ext>
                </a:extLst>
              </p:cNvPr>
              <p:cNvCxnSpPr>
                <a:cxnSpLocks/>
                <a:stCxn id="46" idx="3"/>
                <a:endCxn id="53" idx="7"/>
              </p:cNvCxnSpPr>
              <p:nvPr/>
            </p:nvCxnSpPr>
            <p:spPr>
              <a:xfrm flipH="1">
                <a:off x="5928947" y="3454403"/>
                <a:ext cx="1184490" cy="800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FC9D6-98AA-4854-BF93-DAA4B06C6F5C}"/>
              </a:ext>
            </a:extLst>
          </p:cNvPr>
          <p:cNvSpPr txBox="1"/>
          <p:nvPr/>
        </p:nvSpPr>
        <p:spPr>
          <a:xfrm>
            <a:off x="283330" y="5087698"/>
            <a:ext cx="327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actors in the daily processes are not directly connected to the network but must still take part in the end to end workflows</a:t>
            </a:r>
          </a:p>
        </p:txBody>
      </p:sp>
    </p:spTree>
    <p:extLst>
      <p:ext uri="{BB962C8B-B14F-4D97-AF65-F5344CB8AC3E}">
        <p14:creationId xmlns:p14="http://schemas.microsoft.com/office/powerpoint/2010/main" val="325462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B7B06-F86A-4556-BDD0-0C2871D95765}"/>
              </a:ext>
            </a:extLst>
          </p:cNvPr>
          <p:cNvSpPr/>
          <p:nvPr/>
        </p:nvSpPr>
        <p:spPr>
          <a:xfrm>
            <a:off x="391025" y="314506"/>
            <a:ext cx="11342825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kern="0" dirty="0">
                <a:ln/>
                <a:solidFill>
                  <a:srgbClr val="998555"/>
                </a:solidFill>
                <a:latin typeface="Calibri" panose="020F0502020204030204"/>
              </a:rPr>
              <a:t>The FAC Web GUI</a:t>
            </a:r>
            <a:endParaRPr kumimoji="0" lang="en-GB" sz="40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6788E-E983-4CAF-9C5B-4AF6C235A1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041" y="0"/>
            <a:ext cx="1022959" cy="1022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29C82-1CFD-4847-844F-0E0940AB2CE1}"/>
              </a:ext>
            </a:extLst>
          </p:cNvPr>
          <p:cNvSpPr txBox="1"/>
          <p:nvPr/>
        </p:nvSpPr>
        <p:spPr>
          <a:xfrm>
            <a:off x="518160" y="1097607"/>
            <a:ext cx="1014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access FAC nodes using a web 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node has it’s own interface with permissions configured to the role of the node (i.e. only a fund servicing node can price a trade)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the web interface users on different nodes can take part in the end to end workflow.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325A4-143E-4EBE-AF1C-06EDB6FF2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15" y="2576927"/>
            <a:ext cx="4288606" cy="2032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6B36C7-2B84-41B1-85F9-6C48154BEC5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2576927"/>
            <a:ext cx="4470400" cy="2057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86BE6-16DB-400A-BD9C-9157E0E812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915" y="4669652"/>
            <a:ext cx="4301853" cy="2032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B772C-0230-4038-B9D4-692257B31A6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2802" y="4669652"/>
            <a:ext cx="4397718" cy="2077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A06939-CE8A-439A-BBBC-01E82721CDE3}"/>
              </a:ext>
            </a:extLst>
          </p:cNvPr>
          <p:cNvSpPr txBox="1"/>
          <p:nvPr/>
        </p:nvSpPr>
        <p:spPr>
          <a:xfrm>
            <a:off x="4892825" y="3105834"/>
            <a:ext cx="99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Investor </a:t>
            </a:r>
          </a:p>
          <a:p>
            <a:r>
              <a:rPr lang="en-GB" dirty="0"/>
              <a:t>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18D24-C5D1-48E0-A24D-96AE611B5EF8}"/>
              </a:ext>
            </a:extLst>
          </p:cNvPr>
          <p:cNvSpPr txBox="1"/>
          <p:nvPr/>
        </p:nvSpPr>
        <p:spPr>
          <a:xfrm>
            <a:off x="10958345" y="2967334"/>
            <a:ext cx="102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</a:t>
            </a:r>
          </a:p>
          <a:p>
            <a:r>
              <a:rPr lang="en-GB" dirty="0"/>
              <a:t>Servicing</a:t>
            </a:r>
          </a:p>
          <a:p>
            <a:r>
              <a:rPr lang="en-GB" dirty="0"/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62549-A8B0-44E6-AB6F-7512F76CD263}"/>
              </a:ext>
            </a:extLst>
          </p:cNvPr>
          <p:cNvSpPr txBox="1"/>
          <p:nvPr/>
        </p:nvSpPr>
        <p:spPr>
          <a:xfrm>
            <a:off x="213046" y="5224297"/>
            <a:ext cx="108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Fund</a:t>
            </a:r>
          </a:p>
          <a:p>
            <a:r>
              <a:rPr lang="en-GB" dirty="0"/>
              <a:t>Manager </a:t>
            </a:r>
          </a:p>
          <a:p>
            <a:r>
              <a:rPr lang="en-GB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6FFB6-D690-47A3-9BD6-70D575CB12FB}"/>
              </a:ext>
            </a:extLst>
          </p:cNvPr>
          <p:cNvSpPr txBox="1"/>
          <p:nvPr/>
        </p:nvSpPr>
        <p:spPr>
          <a:xfrm>
            <a:off x="6202378" y="5207096"/>
            <a:ext cx="106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Cash</a:t>
            </a:r>
          </a:p>
          <a:p>
            <a:r>
              <a:rPr lang="en-GB" dirty="0"/>
              <a:t>Exchange</a:t>
            </a:r>
          </a:p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6149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C">
      <a:dk1>
        <a:sysClr val="windowText" lastClr="000000"/>
      </a:dk1>
      <a:lt1>
        <a:sysClr val="window" lastClr="FFFFFF"/>
      </a:lt1>
      <a:dk2>
        <a:srgbClr val="A8925E"/>
      </a:dk2>
      <a:lt2>
        <a:srgbClr val="E7E6E6"/>
      </a:lt2>
      <a:accent1>
        <a:srgbClr val="A8925E"/>
      </a:accent1>
      <a:accent2>
        <a:srgbClr val="2F3238"/>
      </a:accent2>
      <a:accent3>
        <a:srgbClr val="F4B208"/>
      </a:accent3>
      <a:accent4>
        <a:srgbClr val="F43D08"/>
      </a:accent4>
      <a:accent5>
        <a:srgbClr val="0B4CF7"/>
      </a:accent5>
      <a:accent6>
        <a:srgbClr val="C8CBD1"/>
      </a:accent6>
      <a:hlink>
        <a:srgbClr val="0563C1"/>
      </a:hlink>
      <a:folHlink>
        <a:srgbClr val="7D06AB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371</Words>
  <Application>Microsoft Office PowerPoint</Application>
  <PresentationFormat>Widescreen</PresentationFormat>
  <Paragraphs>88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Baldwin</dc:creator>
  <cp:lastModifiedBy>Chris Baldwin</cp:lastModifiedBy>
  <cp:revision>40</cp:revision>
  <dcterms:created xsi:type="dcterms:W3CDTF">2019-12-05T12:48:05Z</dcterms:created>
  <dcterms:modified xsi:type="dcterms:W3CDTF">2020-08-06T12:56:29Z</dcterms:modified>
</cp:coreProperties>
</file>