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1788" r:id="rId3"/>
    <p:sldId id="11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307"/>
    <a:srgbClr val="2E3138"/>
    <a:srgbClr val="A89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0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ldwin" userId="19c83f5a08841f90" providerId="LiveId" clId="{D00A0AE4-D320-4A1D-93CD-4A8FD74D6198}"/>
    <pc:docChg chg="undo custSel delSld modSld">
      <pc:chgData name="Chris Baldwin" userId="19c83f5a08841f90" providerId="LiveId" clId="{D00A0AE4-D320-4A1D-93CD-4A8FD74D6198}" dt="2020-08-06T13:04:39.173" v="72" actId="1076"/>
      <pc:docMkLst>
        <pc:docMk/>
      </pc:docMkLst>
      <pc:sldChg chg="modSp mod">
        <pc:chgData name="Chris Baldwin" userId="19c83f5a08841f90" providerId="LiveId" clId="{D00A0AE4-D320-4A1D-93CD-4A8FD74D6198}" dt="2020-08-06T13:04:39.173" v="72" actId="1076"/>
        <pc:sldMkLst>
          <pc:docMk/>
          <pc:sldMk cId="4090845506" sldId="256"/>
        </pc:sldMkLst>
        <pc:spChg chg="mod">
          <ac:chgData name="Chris Baldwin" userId="19c83f5a08841f90" providerId="LiveId" clId="{D00A0AE4-D320-4A1D-93CD-4A8FD74D6198}" dt="2020-08-06T13:04:39.173" v="72" actId="1076"/>
          <ac:spMkLst>
            <pc:docMk/>
            <pc:sldMk cId="4090845506" sldId="256"/>
            <ac:spMk id="33" creationId="{DC27704F-2773-474A-BA03-12E33A44B30B}"/>
          </ac:spMkLst>
        </pc:spChg>
        <pc:spChg chg="mod">
          <ac:chgData name="Chris Baldwin" userId="19c83f5a08841f90" providerId="LiveId" clId="{D00A0AE4-D320-4A1D-93CD-4A8FD74D6198}" dt="2020-07-29T17:58:47.444" v="68" actId="20577"/>
          <ac:spMkLst>
            <pc:docMk/>
            <pc:sldMk cId="4090845506" sldId="256"/>
            <ac:spMk id="34" creationId="{C505A3E0-1B3C-4DBA-86E1-231984A02015}"/>
          </ac:spMkLst>
        </pc:spChg>
        <pc:picChg chg="mod">
          <ac:chgData name="Chris Baldwin" userId="19c83f5a08841f90" providerId="LiveId" clId="{D00A0AE4-D320-4A1D-93CD-4A8FD74D6198}" dt="2020-08-06T13:04:38.246" v="71" actId="1076"/>
          <ac:picMkLst>
            <pc:docMk/>
            <pc:sldMk cId="4090845506" sldId="256"/>
            <ac:picMk id="3" creationId="{4855AFBA-AD17-1142-A7B4-D4EAE511695D}"/>
          </ac:picMkLst>
        </pc:picChg>
      </pc:sldChg>
      <pc:sldChg chg="del">
        <pc:chgData name="Chris Baldwin" userId="19c83f5a08841f90" providerId="LiveId" clId="{D00A0AE4-D320-4A1D-93CD-4A8FD74D6198}" dt="2020-07-29T17:58:23.188" v="4" actId="47"/>
        <pc:sldMkLst>
          <pc:docMk/>
          <pc:sldMk cId="3254625232" sldId="257"/>
        </pc:sldMkLst>
      </pc:sldChg>
      <pc:sldChg chg="del">
        <pc:chgData name="Chris Baldwin" userId="19c83f5a08841f90" providerId="LiveId" clId="{D00A0AE4-D320-4A1D-93CD-4A8FD74D6198}" dt="2020-07-29T17:58:26.341" v="7" actId="47"/>
        <pc:sldMkLst>
          <pc:docMk/>
          <pc:sldMk cId="2935511938" sldId="1124"/>
        </pc:sldMkLst>
      </pc:sldChg>
      <pc:sldChg chg="del">
        <pc:chgData name="Chris Baldwin" userId="19c83f5a08841f90" providerId="LiveId" clId="{D00A0AE4-D320-4A1D-93CD-4A8FD74D6198}" dt="2020-07-29T17:58:27.289" v="8" actId="47"/>
        <pc:sldMkLst>
          <pc:docMk/>
          <pc:sldMk cId="3626493387" sldId="1126"/>
        </pc:sldMkLst>
      </pc:sldChg>
      <pc:sldChg chg="del">
        <pc:chgData name="Chris Baldwin" userId="19c83f5a08841f90" providerId="LiveId" clId="{D00A0AE4-D320-4A1D-93CD-4A8FD74D6198}" dt="2020-07-29T17:58:19.439" v="2" actId="47"/>
        <pc:sldMkLst>
          <pc:docMk/>
          <pc:sldMk cId="181216157" sldId="1128"/>
        </pc:sldMkLst>
      </pc:sldChg>
      <pc:sldChg chg="del">
        <pc:chgData name="Chris Baldwin" userId="19c83f5a08841f90" providerId="LiveId" clId="{D00A0AE4-D320-4A1D-93CD-4A8FD74D6198}" dt="2020-07-29T17:58:25.214" v="6" actId="47"/>
        <pc:sldMkLst>
          <pc:docMk/>
          <pc:sldMk cId="4106582786" sldId="1131"/>
        </pc:sldMkLst>
      </pc:sldChg>
      <pc:sldChg chg="del">
        <pc:chgData name="Chris Baldwin" userId="19c83f5a08841f90" providerId="LiveId" clId="{D00A0AE4-D320-4A1D-93CD-4A8FD74D6198}" dt="2020-07-29T17:58:24.110" v="5" actId="47"/>
        <pc:sldMkLst>
          <pc:docMk/>
          <pc:sldMk cId="1036735525" sldId="1132"/>
        </pc:sldMkLst>
      </pc:sldChg>
      <pc:sldChg chg="del">
        <pc:chgData name="Chris Baldwin" userId="19c83f5a08841f90" providerId="LiveId" clId="{D00A0AE4-D320-4A1D-93CD-4A8FD74D6198}" dt="2020-07-29T17:58:18.195" v="1" actId="47"/>
        <pc:sldMkLst>
          <pc:docMk/>
          <pc:sldMk cId="924558670" sldId="1133"/>
        </pc:sldMkLst>
      </pc:sldChg>
      <pc:sldChg chg="del">
        <pc:chgData name="Chris Baldwin" userId="19c83f5a08841f90" providerId="LiveId" clId="{D00A0AE4-D320-4A1D-93CD-4A8FD74D6198}" dt="2020-07-29T17:58:17.219" v="0" actId="47"/>
        <pc:sldMkLst>
          <pc:docMk/>
          <pc:sldMk cId="1414312728" sldId="1134"/>
        </pc:sldMkLst>
      </pc:sldChg>
      <pc:sldChg chg="del">
        <pc:chgData name="Chris Baldwin" userId="19c83f5a08841f90" providerId="LiveId" clId="{D00A0AE4-D320-4A1D-93CD-4A8FD74D6198}" dt="2020-07-29T17:58:20.637" v="3" actId="47"/>
        <pc:sldMkLst>
          <pc:docMk/>
          <pc:sldMk cId="1501350337" sldId="17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6232-3C95-4756-998E-BDAF145F322F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396D-472C-4F4F-BE6B-E02AD292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414B-6D55-4D9C-B17E-512D359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3A2C-FBA2-46E8-8F93-F1BE9BA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049-F2C3-42B4-B768-F189825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F627-5AC8-45CC-8D1B-5303BEDA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8FC5-4A11-4994-B4C2-080F512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FB7-EC08-47BC-8843-345B7B7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81C9-A9D8-4569-9900-A4A1183D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5B0-39A6-4EF6-82D6-8F7B21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98F-8FB1-4D2D-8151-FFA755A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AD1-A848-4B41-9EB6-813791D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0C26-14EE-4DAC-A406-05E750D0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5D67-7C41-43CF-8F53-E0C1E6CF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689-95CB-4C2F-A38C-4CFBAAA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93A4-7443-4AC8-AB8D-2A4BCD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BE0-596F-4284-BA0B-04A29B4E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B44-9E81-4FC3-940C-76F67E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4057-23E6-417B-A736-F802358A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AEE-1310-40B0-AB3C-52D3DC1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9A30-F483-4A82-A685-27FB97F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93E4-10FA-40A2-8D8F-F0C4DE4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040-6A06-4968-97CF-5E5867E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092D-B71E-492F-9FA1-3D2163E2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219-FA5D-4E46-A04F-FB11B28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DBA-9EF7-4F32-84F9-B01B721C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02DB-249D-41F0-9899-4604DA4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9A2-9ACD-455E-B42D-D1F1D76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5B9-D125-4BD6-A2A9-F16EFE75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B68-4A78-4B15-ACAD-68E5E53F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2A4-33DC-4467-BD6B-9CE9370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E9D6-A02E-417B-8826-30B15FEF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77DC-C88E-4EF7-BE95-4395B98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85F-0241-45FA-A771-B26015B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3DA0-9BFF-49F8-8A88-A1940D6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34D-7766-4BB7-90CB-9BA628BD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5518-FA9A-4275-9A38-97CFA7A5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F53C-41CA-474E-A54C-C9C64322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CC55-853E-4EE9-B0C6-D82937B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B8DF-2472-415B-A96E-461CEBE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C366-C833-433F-883B-35D4685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B06-6D38-4181-A0EF-6796F51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A47D-BC66-473C-8A28-479E60F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AF4E-FF64-4E5F-94BE-DEA30ED6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E223-FAF6-43B0-8738-F6AA04E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8481-DB60-4D25-B81A-633D1B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1068-0A90-4764-8A9B-90734DF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AB32-C1FD-48F2-AC0C-D383DA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0F0-CB50-4EF8-B57D-2CC7A98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22E9-E0A3-4D63-A8BF-96085E3E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2926-F333-4621-91C3-FBAB7C98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946-F3FF-42B7-B75E-B25B5D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B7E-BE85-41C2-A761-D7AB871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05F9-9870-4A6F-B6A3-1CB8098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AB99-C0A4-419C-B34F-591F571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4F1D-ACE5-4F53-A591-F8B43025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3BFB-8C85-4B16-988F-A7A4CAC2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34E9-B37F-4609-BE70-C21D359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85636-36A5-4E79-BFC5-B27521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A3CF-3DAF-442C-BBE2-EFFCC00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D4148-9035-4C2D-9C96-B0FFFB1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D05-D08A-44E7-B21C-7F8A828D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BE-F249-4401-9803-1918080C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7DC-90E9-40AC-965B-0364E133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0697-D9C2-480C-AFEC-8C4EB4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5AFBA-AD17-1142-A7B4-D4EAE51169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27704F-2773-474A-BA03-12E33A44B30B}"/>
              </a:ext>
            </a:extLst>
          </p:cNvPr>
          <p:cNvSpPr/>
          <p:nvPr/>
        </p:nvSpPr>
        <p:spPr>
          <a:xfrm>
            <a:off x="0" y="0"/>
            <a:ext cx="12213617" cy="6858000"/>
          </a:xfrm>
          <a:custGeom>
            <a:avLst/>
            <a:gdLst>
              <a:gd name="connsiteX0" fmla="*/ 9912046 w 12213617"/>
              <a:gd name="connsiteY0" fmla="*/ 5391166 h 6858000"/>
              <a:gd name="connsiteX1" fmla="*/ 9569947 w 12213617"/>
              <a:gd name="connsiteY1" fmla="*/ 5677308 h 6858000"/>
              <a:gd name="connsiteX2" fmla="*/ 9912046 w 12213617"/>
              <a:gd name="connsiteY2" fmla="*/ 5974456 h 6858000"/>
              <a:gd name="connsiteX3" fmla="*/ 10254145 w 12213617"/>
              <a:gd name="connsiteY3" fmla="*/ 5688314 h 6858000"/>
              <a:gd name="connsiteX4" fmla="*/ 9912046 w 12213617"/>
              <a:gd name="connsiteY4" fmla="*/ 5391166 h 6858000"/>
              <a:gd name="connsiteX5" fmla="*/ 7306782 w 12213617"/>
              <a:gd name="connsiteY5" fmla="*/ 5306935 h 6858000"/>
              <a:gd name="connsiteX6" fmla="*/ 7237540 w 12213617"/>
              <a:gd name="connsiteY6" fmla="*/ 5412909 h 6858000"/>
              <a:gd name="connsiteX7" fmla="*/ 7489205 w 12213617"/>
              <a:gd name="connsiteY7" fmla="*/ 5723212 h 6858000"/>
              <a:gd name="connsiteX8" fmla="*/ 7620509 w 12213617"/>
              <a:gd name="connsiteY8" fmla="*/ 5645636 h 6858000"/>
              <a:gd name="connsiteX9" fmla="*/ 7357902 w 12213617"/>
              <a:gd name="connsiteY9" fmla="*/ 5313169 h 6858000"/>
              <a:gd name="connsiteX10" fmla="*/ 7306782 w 12213617"/>
              <a:gd name="connsiteY10" fmla="*/ 5306935 h 6858000"/>
              <a:gd name="connsiteX11" fmla="*/ 7002882 w 12213617"/>
              <a:gd name="connsiteY11" fmla="*/ 4878578 h 6858000"/>
              <a:gd name="connsiteX12" fmla="*/ 6924663 w 12213617"/>
              <a:gd name="connsiteY12" fmla="*/ 4955564 h 6858000"/>
              <a:gd name="connsiteX13" fmla="*/ 7136972 w 12213617"/>
              <a:gd name="connsiteY13" fmla="*/ 5197521 h 6858000"/>
              <a:gd name="connsiteX14" fmla="*/ 7215192 w 12213617"/>
              <a:gd name="connsiteY14" fmla="*/ 5131533 h 6858000"/>
              <a:gd name="connsiteX15" fmla="*/ 7002882 w 12213617"/>
              <a:gd name="connsiteY15" fmla="*/ 4878578 h 6858000"/>
              <a:gd name="connsiteX16" fmla="*/ 7976265 w 12213617"/>
              <a:gd name="connsiteY16" fmla="*/ 4059620 h 6858000"/>
              <a:gd name="connsiteX17" fmla="*/ 7708884 w 12213617"/>
              <a:gd name="connsiteY17" fmla="*/ 4359523 h 6858000"/>
              <a:gd name="connsiteX18" fmla="*/ 8043110 w 12213617"/>
              <a:gd name="connsiteY18" fmla="*/ 4737179 h 6858000"/>
              <a:gd name="connsiteX19" fmla="*/ 8310491 w 12213617"/>
              <a:gd name="connsiteY19" fmla="*/ 4437276 h 6858000"/>
              <a:gd name="connsiteX20" fmla="*/ 7976265 w 12213617"/>
              <a:gd name="connsiteY20" fmla="*/ 4059620 h 6858000"/>
              <a:gd name="connsiteX21" fmla="*/ 9181989 w 12213617"/>
              <a:gd name="connsiteY21" fmla="*/ 4005876 h 6858000"/>
              <a:gd name="connsiteX22" fmla="*/ 8683487 w 12213617"/>
              <a:gd name="connsiteY22" fmla="*/ 4481800 h 6858000"/>
              <a:gd name="connsiteX23" fmla="*/ 8118517 w 12213617"/>
              <a:gd name="connsiteY23" fmla="*/ 5101608 h 6858000"/>
              <a:gd name="connsiteX24" fmla="*/ 7896960 w 12213617"/>
              <a:gd name="connsiteY24" fmla="*/ 5555396 h 6858000"/>
              <a:gd name="connsiteX25" fmla="*/ 8317918 w 12213617"/>
              <a:gd name="connsiteY25" fmla="*/ 5898503 h 6858000"/>
              <a:gd name="connsiteX26" fmla="*/ 8993666 w 12213617"/>
              <a:gd name="connsiteY26" fmla="*/ 6418699 h 6858000"/>
              <a:gd name="connsiteX27" fmla="*/ 9647258 w 12213617"/>
              <a:gd name="connsiteY27" fmla="*/ 6651127 h 6858000"/>
              <a:gd name="connsiteX28" fmla="*/ 9746959 w 12213617"/>
              <a:gd name="connsiteY28" fmla="*/ 6230543 h 6858000"/>
              <a:gd name="connsiteX29" fmla="*/ 9359234 w 12213617"/>
              <a:gd name="connsiteY29" fmla="*/ 6064523 h 6858000"/>
              <a:gd name="connsiteX30" fmla="*/ 8871810 w 12213617"/>
              <a:gd name="connsiteY30" fmla="*/ 5809960 h 6858000"/>
              <a:gd name="connsiteX31" fmla="*/ 8893966 w 12213617"/>
              <a:gd name="connsiteY31" fmla="*/ 5156948 h 6858000"/>
              <a:gd name="connsiteX32" fmla="*/ 9314923 w 12213617"/>
              <a:gd name="connsiteY32" fmla="*/ 4968792 h 6858000"/>
              <a:gd name="connsiteX33" fmla="*/ 9691570 w 12213617"/>
              <a:gd name="connsiteY33" fmla="*/ 4459664 h 6858000"/>
              <a:gd name="connsiteX34" fmla="*/ 9181989 w 12213617"/>
              <a:gd name="connsiteY34" fmla="*/ 4005876 h 6858000"/>
              <a:gd name="connsiteX35" fmla="*/ 7355202 w 12213617"/>
              <a:gd name="connsiteY35" fmla="*/ 2430794 h 6858000"/>
              <a:gd name="connsiteX36" fmla="*/ 7060543 w 12213617"/>
              <a:gd name="connsiteY36" fmla="*/ 2694010 h 6858000"/>
              <a:gd name="connsiteX37" fmla="*/ 7049506 w 12213617"/>
              <a:gd name="connsiteY37" fmla="*/ 3204025 h 6858000"/>
              <a:gd name="connsiteX38" fmla="*/ 6939135 w 12213617"/>
              <a:gd name="connsiteY38" fmla="*/ 3935785 h 6858000"/>
              <a:gd name="connsiteX39" fmla="*/ 6983283 w 12213617"/>
              <a:gd name="connsiteY39" fmla="*/ 4589935 h 6858000"/>
              <a:gd name="connsiteX40" fmla="*/ 7292323 w 12213617"/>
              <a:gd name="connsiteY40" fmla="*/ 4734070 h 6858000"/>
              <a:gd name="connsiteX41" fmla="*/ 7468918 w 12213617"/>
              <a:gd name="connsiteY41" fmla="*/ 4445800 h 6858000"/>
              <a:gd name="connsiteX42" fmla="*/ 7402695 w 12213617"/>
              <a:gd name="connsiteY42" fmla="*/ 4068832 h 6858000"/>
              <a:gd name="connsiteX43" fmla="*/ 7424769 w 12213617"/>
              <a:gd name="connsiteY43" fmla="*/ 3459031 h 6858000"/>
              <a:gd name="connsiteX44" fmla="*/ 7755883 w 12213617"/>
              <a:gd name="connsiteY44" fmla="*/ 3215112 h 6858000"/>
              <a:gd name="connsiteX45" fmla="*/ 8175294 w 12213617"/>
              <a:gd name="connsiteY45" fmla="*/ 3381421 h 6858000"/>
              <a:gd name="connsiteX46" fmla="*/ 8351889 w 12213617"/>
              <a:gd name="connsiteY46" fmla="*/ 3547729 h 6858000"/>
              <a:gd name="connsiteX47" fmla="*/ 8981006 w 12213617"/>
              <a:gd name="connsiteY47" fmla="*/ 3580991 h 6858000"/>
              <a:gd name="connsiteX48" fmla="*/ 9113452 w 12213617"/>
              <a:gd name="connsiteY48" fmla="*/ 2926843 h 6858000"/>
              <a:gd name="connsiteX49" fmla="*/ 8528483 w 12213617"/>
              <a:gd name="connsiteY49" fmla="*/ 2705096 h 6858000"/>
              <a:gd name="connsiteX50" fmla="*/ 8385000 w 12213617"/>
              <a:gd name="connsiteY50" fmla="*/ 2749446 h 6858000"/>
              <a:gd name="connsiteX51" fmla="*/ 7656549 w 12213617"/>
              <a:gd name="connsiteY51" fmla="*/ 2583137 h 6858000"/>
              <a:gd name="connsiteX52" fmla="*/ 7405885 w 12213617"/>
              <a:gd name="connsiteY52" fmla="*/ 2432094 h 6858000"/>
              <a:gd name="connsiteX53" fmla="*/ 7355202 w 12213617"/>
              <a:gd name="connsiteY53" fmla="*/ 2430794 h 6858000"/>
              <a:gd name="connsiteX54" fmla="*/ 6966650 w 12213617"/>
              <a:gd name="connsiteY54" fmla="*/ 1914063 h 6858000"/>
              <a:gd name="connsiteX55" fmla="*/ 6902491 w 12213617"/>
              <a:gd name="connsiteY55" fmla="*/ 1941517 h 6858000"/>
              <a:gd name="connsiteX56" fmla="*/ 6759516 w 12213617"/>
              <a:gd name="connsiteY56" fmla="*/ 2306071 h 6858000"/>
              <a:gd name="connsiteX57" fmla="*/ 6924487 w 12213617"/>
              <a:gd name="connsiteY57" fmla="*/ 2372355 h 6858000"/>
              <a:gd name="connsiteX58" fmla="*/ 7067461 w 12213617"/>
              <a:gd name="connsiteY58" fmla="*/ 2096176 h 6858000"/>
              <a:gd name="connsiteX59" fmla="*/ 7023469 w 12213617"/>
              <a:gd name="connsiteY59" fmla="*/ 1930469 h 6858000"/>
              <a:gd name="connsiteX60" fmla="*/ 6990647 w 12213617"/>
              <a:gd name="connsiteY60" fmla="*/ 1915107 h 6858000"/>
              <a:gd name="connsiteX61" fmla="*/ 6966650 w 12213617"/>
              <a:gd name="connsiteY61" fmla="*/ 1914063 h 6858000"/>
              <a:gd name="connsiteX62" fmla="*/ 8221471 w 12213617"/>
              <a:gd name="connsiteY62" fmla="*/ 1773603 h 6858000"/>
              <a:gd name="connsiteX63" fmla="*/ 7867961 w 12213617"/>
              <a:gd name="connsiteY63" fmla="*/ 2150874 h 6858000"/>
              <a:gd name="connsiteX64" fmla="*/ 8133093 w 12213617"/>
              <a:gd name="connsiteY64" fmla="*/ 2439377 h 6858000"/>
              <a:gd name="connsiteX65" fmla="*/ 8486603 w 12213617"/>
              <a:gd name="connsiteY65" fmla="*/ 2062105 h 6858000"/>
              <a:gd name="connsiteX66" fmla="*/ 8221471 w 12213617"/>
              <a:gd name="connsiteY66" fmla="*/ 1773603 h 6858000"/>
              <a:gd name="connsiteX67" fmla="*/ 7211235 w 12213617"/>
              <a:gd name="connsiteY67" fmla="*/ 1383811 h 6858000"/>
              <a:gd name="connsiteX68" fmla="*/ 7189565 w 12213617"/>
              <a:gd name="connsiteY68" fmla="*/ 1384050 h 6858000"/>
              <a:gd name="connsiteX69" fmla="*/ 7036377 w 12213617"/>
              <a:gd name="connsiteY69" fmla="*/ 1616949 h 6858000"/>
              <a:gd name="connsiteX70" fmla="*/ 7102029 w 12213617"/>
              <a:gd name="connsiteY70" fmla="*/ 1738944 h 6858000"/>
              <a:gd name="connsiteX71" fmla="*/ 7255217 w 12213617"/>
              <a:gd name="connsiteY71" fmla="*/ 1494954 h 6858000"/>
              <a:gd name="connsiteX72" fmla="*/ 7211235 w 12213617"/>
              <a:gd name="connsiteY72" fmla="*/ 1383811 h 6858000"/>
              <a:gd name="connsiteX73" fmla="*/ 10230952 w 12213617"/>
              <a:gd name="connsiteY73" fmla="*/ 812474 h 6858000"/>
              <a:gd name="connsiteX74" fmla="*/ 9888853 w 12213617"/>
              <a:gd name="connsiteY74" fmla="*/ 1087972 h 6858000"/>
              <a:gd name="connsiteX75" fmla="*/ 10230952 w 12213617"/>
              <a:gd name="connsiteY75" fmla="*/ 1396529 h 6858000"/>
              <a:gd name="connsiteX76" fmla="*/ 10584086 w 12213617"/>
              <a:gd name="connsiteY76" fmla="*/ 1110011 h 6858000"/>
              <a:gd name="connsiteX77" fmla="*/ 10230952 w 12213617"/>
              <a:gd name="connsiteY77" fmla="*/ 812474 h 6858000"/>
              <a:gd name="connsiteX78" fmla="*/ 9216700 w 12213617"/>
              <a:gd name="connsiteY78" fmla="*/ 423685 h 6858000"/>
              <a:gd name="connsiteX79" fmla="*/ 8774571 w 12213617"/>
              <a:gd name="connsiteY79" fmla="*/ 634370 h 6858000"/>
              <a:gd name="connsiteX80" fmla="*/ 8022952 w 12213617"/>
              <a:gd name="connsiteY80" fmla="*/ 944852 h 6858000"/>
              <a:gd name="connsiteX81" fmla="*/ 7459238 w 12213617"/>
              <a:gd name="connsiteY81" fmla="*/ 1421666 h 6858000"/>
              <a:gd name="connsiteX82" fmla="*/ 7713462 w 12213617"/>
              <a:gd name="connsiteY82" fmla="*/ 1709972 h 6858000"/>
              <a:gd name="connsiteX83" fmla="*/ 8089271 w 12213617"/>
              <a:gd name="connsiteY83" fmla="*/ 1477110 h 6858000"/>
              <a:gd name="connsiteX84" fmla="*/ 8542454 w 12213617"/>
              <a:gd name="connsiteY84" fmla="*/ 1155538 h 6858000"/>
              <a:gd name="connsiteX85" fmla="*/ 9150381 w 12213617"/>
              <a:gd name="connsiteY85" fmla="*/ 1599085 h 6858000"/>
              <a:gd name="connsiteX86" fmla="*/ 9073008 w 12213617"/>
              <a:gd name="connsiteY86" fmla="*/ 1998277 h 6858000"/>
              <a:gd name="connsiteX87" fmla="*/ 9559350 w 12213617"/>
              <a:gd name="connsiteY87" fmla="*/ 2574889 h 6858000"/>
              <a:gd name="connsiteX88" fmla="*/ 10067798 w 12213617"/>
              <a:gd name="connsiteY88" fmla="*/ 2120253 h 6858000"/>
              <a:gd name="connsiteX89" fmla="*/ 9824628 w 12213617"/>
              <a:gd name="connsiteY89" fmla="*/ 1654528 h 6858000"/>
              <a:gd name="connsiteX90" fmla="*/ 9570403 w 12213617"/>
              <a:gd name="connsiteY90" fmla="*/ 878320 h 6858000"/>
              <a:gd name="connsiteX91" fmla="*/ 9216700 w 12213617"/>
              <a:gd name="connsiteY91" fmla="*/ 423685 h 6858000"/>
              <a:gd name="connsiteX92" fmla="*/ 0 w 12213617"/>
              <a:gd name="connsiteY92" fmla="*/ 0 h 6858000"/>
              <a:gd name="connsiteX93" fmla="*/ 9345621 w 12213617"/>
              <a:gd name="connsiteY93" fmla="*/ 0 h 6858000"/>
              <a:gd name="connsiteX94" fmla="*/ 9322614 w 12213617"/>
              <a:gd name="connsiteY94" fmla="*/ 21642 h 6858000"/>
              <a:gd name="connsiteX95" fmla="*/ 9392617 w 12213617"/>
              <a:gd name="connsiteY95" fmla="*/ 154669 h 6858000"/>
              <a:gd name="connsiteX96" fmla="*/ 9492176 w 12213617"/>
              <a:gd name="connsiteY96" fmla="*/ 165798 h 6858000"/>
              <a:gd name="connsiteX97" fmla="*/ 9735544 w 12213617"/>
              <a:gd name="connsiteY97" fmla="*/ 121282 h 6858000"/>
              <a:gd name="connsiteX98" fmla="*/ 9811769 w 12213617"/>
              <a:gd name="connsiteY98" fmla="*/ 36770 h 6858000"/>
              <a:gd name="connsiteX99" fmla="*/ 9812943 w 12213617"/>
              <a:gd name="connsiteY99" fmla="*/ 0 h 6858000"/>
              <a:gd name="connsiteX100" fmla="*/ 10069961 w 12213617"/>
              <a:gd name="connsiteY100" fmla="*/ 0 h 6858000"/>
              <a:gd name="connsiteX101" fmla="*/ 10073440 w 12213617"/>
              <a:gd name="connsiteY101" fmla="*/ 2157 h 6858000"/>
              <a:gd name="connsiteX102" fmla="*/ 10176241 w 12213617"/>
              <a:gd name="connsiteY102" fmla="*/ 11952 h 6858000"/>
              <a:gd name="connsiteX103" fmla="*/ 10233295 w 12213617"/>
              <a:gd name="connsiteY103" fmla="*/ 2507 h 6858000"/>
              <a:gd name="connsiteX104" fmla="*/ 10241888 w 12213617"/>
              <a:gd name="connsiteY104" fmla="*/ 0 h 6858000"/>
              <a:gd name="connsiteX105" fmla="*/ 12213617 w 12213617"/>
              <a:gd name="connsiteY105" fmla="*/ 0 h 6858000"/>
              <a:gd name="connsiteX106" fmla="*/ 12213617 w 12213617"/>
              <a:gd name="connsiteY106" fmla="*/ 1176856 h 6858000"/>
              <a:gd name="connsiteX107" fmla="*/ 12199270 w 12213617"/>
              <a:gd name="connsiteY107" fmla="*/ 1150670 h 6858000"/>
              <a:gd name="connsiteX108" fmla="*/ 11824344 w 12213617"/>
              <a:gd name="connsiteY108" fmla="*/ 889188 h 6858000"/>
              <a:gd name="connsiteX109" fmla="*/ 11149512 w 12213617"/>
              <a:gd name="connsiteY109" fmla="*/ 368992 h 6858000"/>
              <a:gd name="connsiteX110" fmla="*/ 10670354 w 12213617"/>
              <a:gd name="connsiteY110" fmla="*/ 110624 h 6858000"/>
              <a:gd name="connsiteX111" fmla="*/ 10485743 w 12213617"/>
              <a:gd name="connsiteY111" fmla="*/ 136564 h 6858000"/>
              <a:gd name="connsiteX112" fmla="*/ 10386178 w 12213617"/>
              <a:gd name="connsiteY112" fmla="*/ 557148 h 6858000"/>
              <a:gd name="connsiteX113" fmla="*/ 10795502 w 12213617"/>
              <a:gd name="connsiteY113" fmla="*/ 734236 h 6858000"/>
              <a:gd name="connsiteX114" fmla="*/ 11293329 w 12213617"/>
              <a:gd name="connsiteY114" fmla="*/ 999868 h 6858000"/>
              <a:gd name="connsiteX115" fmla="*/ 11271203 w 12213617"/>
              <a:gd name="connsiteY115" fmla="*/ 1608608 h 6858000"/>
              <a:gd name="connsiteX116" fmla="*/ 10828690 w 12213617"/>
              <a:gd name="connsiteY116" fmla="*/ 1818900 h 6858000"/>
              <a:gd name="connsiteX117" fmla="*/ 10452555 w 12213617"/>
              <a:gd name="connsiteY117" fmla="*/ 2361230 h 6858000"/>
              <a:gd name="connsiteX118" fmla="*/ 10972507 w 12213617"/>
              <a:gd name="connsiteY118" fmla="*/ 2792884 h 6858000"/>
              <a:gd name="connsiteX119" fmla="*/ 11448208 w 12213617"/>
              <a:gd name="connsiteY119" fmla="*/ 2372299 h 6858000"/>
              <a:gd name="connsiteX120" fmla="*/ 12056663 w 12213617"/>
              <a:gd name="connsiteY120" fmla="*/ 1686084 h 6858000"/>
              <a:gd name="connsiteX121" fmla="*/ 12176625 w 12213617"/>
              <a:gd name="connsiteY121" fmla="*/ 1638008 h 6858000"/>
              <a:gd name="connsiteX122" fmla="*/ 12213617 w 12213617"/>
              <a:gd name="connsiteY122" fmla="*/ 1604652 h 6858000"/>
              <a:gd name="connsiteX123" fmla="*/ 12213617 w 12213617"/>
              <a:gd name="connsiteY123" fmla="*/ 2076120 h 6858000"/>
              <a:gd name="connsiteX124" fmla="*/ 12168897 w 12213617"/>
              <a:gd name="connsiteY124" fmla="*/ 2058999 h 6858000"/>
              <a:gd name="connsiteX125" fmla="*/ 12103434 w 12213617"/>
              <a:gd name="connsiteY125" fmla="*/ 2050516 h 6858000"/>
              <a:gd name="connsiteX126" fmla="*/ 11827255 w 12213617"/>
              <a:gd name="connsiteY126" fmla="*/ 2350419 h 6858000"/>
              <a:gd name="connsiteX127" fmla="*/ 12169718 w 12213617"/>
              <a:gd name="connsiteY127" fmla="*/ 2728075 h 6858000"/>
              <a:gd name="connsiteX128" fmla="*/ 12213617 w 12213617"/>
              <a:gd name="connsiteY128" fmla="*/ 2723709 h 6858000"/>
              <a:gd name="connsiteX129" fmla="*/ 12213617 w 12213617"/>
              <a:gd name="connsiteY129" fmla="*/ 3549901 h 6858000"/>
              <a:gd name="connsiteX130" fmla="*/ 12166146 w 12213617"/>
              <a:gd name="connsiteY130" fmla="*/ 3533127 h 6858000"/>
              <a:gd name="connsiteX131" fmla="*/ 12034264 w 12213617"/>
              <a:gd name="connsiteY131" fmla="*/ 3460170 h 6858000"/>
              <a:gd name="connsiteX132" fmla="*/ 11780332 w 12213617"/>
              <a:gd name="connsiteY132" fmla="*/ 3227473 h 6858000"/>
              <a:gd name="connsiteX133" fmla="*/ 11261429 w 12213617"/>
              <a:gd name="connsiteY133" fmla="*/ 3149906 h 6858000"/>
              <a:gd name="connsiteX134" fmla="*/ 11018538 w 12213617"/>
              <a:gd name="connsiteY134" fmla="*/ 3814759 h 6858000"/>
              <a:gd name="connsiteX135" fmla="*/ 11625766 w 12213617"/>
              <a:gd name="connsiteY135" fmla="*/ 4080701 h 6858000"/>
              <a:gd name="connsiteX136" fmla="*/ 12126729 w 12213617"/>
              <a:gd name="connsiteY136" fmla="*/ 3996209 h 6858000"/>
              <a:gd name="connsiteX137" fmla="*/ 12213617 w 12213617"/>
              <a:gd name="connsiteY137" fmla="*/ 4020235 h 6858000"/>
              <a:gd name="connsiteX138" fmla="*/ 12213617 w 12213617"/>
              <a:gd name="connsiteY138" fmla="*/ 4448818 h 6858000"/>
              <a:gd name="connsiteX139" fmla="*/ 12201104 w 12213617"/>
              <a:gd name="connsiteY139" fmla="*/ 4428764 h 6858000"/>
              <a:gd name="connsiteX140" fmla="*/ 12010318 w 12213617"/>
              <a:gd name="connsiteY140" fmla="*/ 4348316 h 6858000"/>
              <a:gd name="connsiteX141" fmla="*/ 11656395 w 12213617"/>
              <a:gd name="connsiteY141" fmla="*/ 4736685 h 6858000"/>
              <a:gd name="connsiteX142" fmla="*/ 11932897 w 12213617"/>
              <a:gd name="connsiteY142" fmla="*/ 5014091 h 6858000"/>
              <a:gd name="connsiteX143" fmla="*/ 12178984 w 12213617"/>
              <a:gd name="connsiteY143" fmla="*/ 4890646 h 6858000"/>
              <a:gd name="connsiteX144" fmla="*/ 12213617 w 12213617"/>
              <a:gd name="connsiteY144" fmla="*/ 4844288 h 6858000"/>
              <a:gd name="connsiteX145" fmla="*/ 12213617 w 12213617"/>
              <a:gd name="connsiteY145" fmla="*/ 5167020 h 6858000"/>
              <a:gd name="connsiteX146" fmla="*/ 12197307 w 12213617"/>
              <a:gd name="connsiteY146" fmla="*/ 5177050 h 6858000"/>
              <a:gd name="connsiteX147" fmla="*/ 12046375 w 12213617"/>
              <a:gd name="connsiteY147" fmla="*/ 5322727 h 6858000"/>
              <a:gd name="connsiteX148" fmla="*/ 11558962 w 12213617"/>
              <a:gd name="connsiteY148" fmla="*/ 5644604 h 6858000"/>
              <a:gd name="connsiteX149" fmla="*/ 11005083 w 12213617"/>
              <a:gd name="connsiteY149" fmla="*/ 5289429 h 6858000"/>
              <a:gd name="connsiteX150" fmla="*/ 11060471 w 12213617"/>
              <a:gd name="connsiteY150" fmla="*/ 4823263 h 6858000"/>
              <a:gd name="connsiteX151" fmla="*/ 10595212 w 12213617"/>
              <a:gd name="connsiteY151" fmla="*/ 4212806 h 6858000"/>
              <a:gd name="connsiteX152" fmla="*/ 10085644 w 12213617"/>
              <a:gd name="connsiteY152" fmla="*/ 4801064 h 6858000"/>
              <a:gd name="connsiteX153" fmla="*/ 10340428 w 12213617"/>
              <a:gd name="connsiteY153" fmla="*/ 5156239 h 6858000"/>
              <a:gd name="connsiteX154" fmla="*/ 10584135 w 12213617"/>
              <a:gd name="connsiteY154" fmla="*/ 5899886 h 6858000"/>
              <a:gd name="connsiteX155" fmla="*/ 10994005 w 12213617"/>
              <a:gd name="connsiteY155" fmla="*/ 6354953 h 6858000"/>
              <a:gd name="connsiteX156" fmla="*/ 11370643 w 12213617"/>
              <a:gd name="connsiteY156" fmla="*/ 6155167 h 6858000"/>
              <a:gd name="connsiteX157" fmla="*/ 12157151 w 12213617"/>
              <a:gd name="connsiteY157" fmla="*/ 5844390 h 6858000"/>
              <a:gd name="connsiteX158" fmla="*/ 12213617 w 12213617"/>
              <a:gd name="connsiteY158" fmla="*/ 5837845 h 6858000"/>
              <a:gd name="connsiteX159" fmla="*/ 12213617 w 12213617"/>
              <a:gd name="connsiteY159" fmla="*/ 6858000 h 6858000"/>
              <a:gd name="connsiteX160" fmla="*/ 10700349 w 12213617"/>
              <a:gd name="connsiteY160" fmla="*/ 6858000 h 6858000"/>
              <a:gd name="connsiteX161" fmla="*/ 10737177 w 12213617"/>
              <a:gd name="connsiteY161" fmla="*/ 6841300 h 6858000"/>
              <a:gd name="connsiteX162" fmla="*/ 10827152 w 12213617"/>
              <a:gd name="connsiteY162" fmla="*/ 6710457 h 6858000"/>
              <a:gd name="connsiteX163" fmla="*/ 10628586 w 12213617"/>
              <a:gd name="connsiteY163" fmla="*/ 6610767 h 6858000"/>
              <a:gd name="connsiteX164" fmla="*/ 10485177 w 12213617"/>
              <a:gd name="connsiteY164" fmla="*/ 6632921 h 6858000"/>
              <a:gd name="connsiteX165" fmla="*/ 10341767 w 12213617"/>
              <a:gd name="connsiteY165" fmla="*/ 6787993 h 6858000"/>
              <a:gd name="connsiteX166" fmla="*/ 10358487 w 12213617"/>
              <a:gd name="connsiteY166" fmla="*/ 6845626 h 6858000"/>
              <a:gd name="connsiteX167" fmla="*/ 10376287 w 12213617"/>
              <a:gd name="connsiteY167" fmla="*/ 6858000 h 6858000"/>
              <a:gd name="connsiteX168" fmla="*/ 10165825 w 12213617"/>
              <a:gd name="connsiteY168" fmla="*/ 6858000 h 6858000"/>
              <a:gd name="connsiteX169" fmla="*/ 10161923 w 12213617"/>
              <a:gd name="connsiteY169" fmla="*/ 6826629 h 6858000"/>
              <a:gd name="connsiteX170" fmla="*/ 10064884 w 12213617"/>
              <a:gd name="connsiteY170" fmla="*/ 6783232 h 6858000"/>
              <a:gd name="connsiteX171" fmla="*/ 10010895 w 12213617"/>
              <a:gd name="connsiteY171" fmla="*/ 6786638 h 6858000"/>
              <a:gd name="connsiteX172" fmla="*/ 9820285 w 12213617"/>
              <a:gd name="connsiteY172" fmla="*/ 6841819 h 6858000"/>
              <a:gd name="connsiteX173" fmla="*/ 9809231 w 12213617"/>
              <a:gd name="connsiteY173" fmla="*/ 6858000 h 6858000"/>
              <a:gd name="connsiteX174" fmla="*/ 0 w 12213617"/>
              <a:gd name="connsiteY17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2213617" h="6858000">
                <a:moveTo>
                  <a:pt x="9912046" y="5391166"/>
                </a:moveTo>
                <a:cubicBezTo>
                  <a:pt x="9724444" y="5391166"/>
                  <a:pt x="9569947" y="5523232"/>
                  <a:pt x="9569947" y="5677308"/>
                </a:cubicBezTo>
                <a:cubicBezTo>
                  <a:pt x="9558912" y="5831385"/>
                  <a:pt x="9735479" y="5974456"/>
                  <a:pt x="9912046" y="5974456"/>
                </a:cubicBezTo>
                <a:cubicBezTo>
                  <a:pt x="10099649" y="5974456"/>
                  <a:pt x="10254145" y="5853396"/>
                  <a:pt x="10254145" y="5688314"/>
                </a:cubicBezTo>
                <a:cubicBezTo>
                  <a:pt x="10254145" y="5534237"/>
                  <a:pt x="10099649" y="5391166"/>
                  <a:pt x="9912046" y="5391166"/>
                </a:cubicBezTo>
                <a:close/>
                <a:moveTo>
                  <a:pt x="7306782" y="5306935"/>
                </a:moveTo>
                <a:cubicBezTo>
                  <a:pt x="7262160" y="5311091"/>
                  <a:pt x="7237540" y="5346415"/>
                  <a:pt x="7237540" y="5412909"/>
                </a:cubicBezTo>
                <a:cubicBezTo>
                  <a:pt x="7248482" y="5523731"/>
                  <a:pt x="7379786" y="5689965"/>
                  <a:pt x="7489205" y="5723212"/>
                </a:cubicBezTo>
                <a:cubicBezTo>
                  <a:pt x="7576741" y="5756458"/>
                  <a:pt x="7609567" y="5712129"/>
                  <a:pt x="7620509" y="5645636"/>
                </a:cubicBezTo>
                <a:cubicBezTo>
                  <a:pt x="7620509" y="5512649"/>
                  <a:pt x="7478263" y="5335333"/>
                  <a:pt x="7357902" y="5313169"/>
                </a:cubicBezTo>
                <a:cubicBezTo>
                  <a:pt x="7338754" y="5307628"/>
                  <a:pt x="7321657" y="5305550"/>
                  <a:pt x="7306782" y="5306935"/>
                </a:cubicBezTo>
                <a:close/>
                <a:moveTo>
                  <a:pt x="7002882" y="4878578"/>
                </a:moveTo>
                <a:cubicBezTo>
                  <a:pt x="6947012" y="4878578"/>
                  <a:pt x="6924663" y="4911572"/>
                  <a:pt x="6924663" y="4955564"/>
                </a:cubicBezTo>
                <a:cubicBezTo>
                  <a:pt x="6913489" y="5032551"/>
                  <a:pt x="7047579" y="5186523"/>
                  <a:pt x="7136972" y="5197521"/>
                </a:cubicBezTo>
                <a:cubicBezTo>
                  <a:pt x="7181669" y="5208519"/>
                  <a:pt x="7215192" y="5175525"/>
                  <a:pt x="7215192" y="5131533"/>
                </a:cubicBezTo>
                <a:cubicBezTo>
                  <a:pt x="7237540" y="5043549"/>
                  <a:pt x="7092276" y="4878578"/>
                  <a:pt x="7002882" y="4878578"/>
                </a:cubicBezTo>
                <a:close/>
                <a:moveTo>
                  <a:pt x="7976265" y="4059620"/>
                </a:moveTo>
                <a:cubicBezTo>
                  <a:pt x="7820293" y="4059620"/>
                  <a:pt x="7708884" y="4192910"/>
                  <a:pt x="7708884" y="4359523"/>
                </a:cubicBezTo>
                <a:cubicBezTo>
                  <a:pt x="7708884" y="4559459"/>
                  <a:pt x="7864856" y="4737179"/>
                  <a:pt x="8043110" y="4737179"/>
                </a:cubicBezTo>
                <a:cubicBezTo>
                  <a:pt x="8199082" y="4737179"/>
                  <a:pt x="8321632" y="4614996"/>
                  <a:pt x="8310491" y="4437276"/>
                </a:cubicBezTo>
                <a:cubicBezTo>
                  <a:pt x="8310491" y="4237341"/>
                  <a:pt x="8154519" y="4070728"/>
                  <a:pt x="7976265" y="4059620"/>
                </a:cubicBezTo>
                <a:close/>
                <a:moveTo>
                  <a:pt x="9181989" y="4005876"/>
                </a:moveTo>
                <a:cubicBezTo>
                  <a:pt x="8905043" y="3994808"/>
                  <a:pt x="8727798" y="4149760"/>
                  <a:pt x="8683487" y="4481800"/>
                </a:cubicBezTo>
                <a:cubicBezTo>
                  <a:pt x="8639175" y="4824908"/>
                  <a:pt x="8473008" y="5035200"/>
                  <a:pt x="8118517" y="5101608"/>
                </a:cubicBezTo>
                <a:cubicBezTo>
                  <a:pt x="7874805" y="5145880"/>
                  <a:pt x="7797260" y="5334036"/>
                  <a:pt x="7896960" y="5555396"/>
                </a:cubicBezTo>
                <a:cubicBezTo>
                  <a:pt x="7985583" y="5743552"/>
                  <a:pt x="8129595" y="5843164"/>
                  <a:pt x="8317918" y="5898503"/>
                </a:cubicBezTo>
                <a:cubicBezTo>
                  <a:pt x="8605942" y="5987047"/>
                  <a:pt x="8838576" y="6153067"/>
                  <a:pt x="8993666" y="6418699"/>
                </a:cubicBezTo>
                <a:cubicBezTo>
                  <a:pt x="9115522" y="6628991"/>
                  <a:pt x="9403546" y="6728603"/>
                  <a:pt x="9647258" y="6651127"/>
                </a:cubicBezTo>
                <a:cubicBezTo>
                  <a:pt x="9868815" y="6584719"/>
                  <a:pt x="9924204" y="6385495"/>
                  <a:pt x="9746959" y="6230543"/>
                </a:cubicBezTo>
                <a:cubicBezTo>
                  <a:pt x="9636180" y="6119863"/>
                  <a:pt x="9503246" y="6086659"/>
                  <a:pt x="9359234" y="6064523"/>
                </a:cubicBezTo>
                <a:cubicBezTo>
                  <a:pt x="9170911" y="6020251"/>
                  <a:pt x="9004744" y="5942775"/>
                  <a:pt x="8871810" y="5809960"/>
                </a:cubicBezTo>
                <a:cubicBezTo>
                  <a:pt x="8661331" y="5588600"/>
                  <a:pt x="8661331" y="5367240"/>
                  <a:pt x="8893966" y="5156948"/>
                </a:cubicBezTo>
                <a:cubicBezTo>
                  <a:pt x="9015822" y="5046268"/>
                  <a:pt x="9170911" y="5013064"/>
                  <a:pt x="9314923" y="4968792"/>
                </a:cubicBezTo>
                <a:cubicBezTo>
                  <a:pt x="9569713" y="4902384"/>
                  <a:pt x="9724803" y="4692092"/>
                  <a:pt x="9691570" y="4459664"/>
                </a:cubicBezTo>
                <a:cubicBezTo>
                  <a:pt x="9658336" y="4194032"/>
                  <a:pt x="9447857" y="4005876"/>
                  <a:pt x="9181989" y="4005876"/>
                </a:cubicBezTo>
                <a:close/>
                <a:moveTo>
                  <a:pt x="7355202" y="2430794"/>
                </a:moveTo>
                <a:cubicBezTo>
                  <a:pt x="7238415" y="2439538"/>
                  <a:pt x="7132975" y="2530298"/>
                  <a:pt x="7060543" y="2694010"/>
                </a:cubicBezTo>
                <a:cubicBezTo>
                  <a:pt x="6983283" y="2860320"/>
                  <a:pt x="7016395" y="3037716"/>
                  <a:pt x="7049506" y="3204025"/>
                </a:cubicBezTo>
                <a:cubicBezTo>
                  <a:pt x="7104692" y="3459031"/>
                  <a:pt x="7071580" y="3702952"/>
                  <a:pt x="6939135" y="3935785"/>
                </a:cubicBezTo>
                <a:cubicBezTo>
                  <a:pt x="6795652" y="4168618"/>
                  <a:pt x="6850838" y="4390364"/>
                  <a:pt x="6983283" y="4589935"/>
                </a:cubicBezTo>
                <a:cubicBezTo>
                  <a:pt x="7060543" y="4689721"/>
                  <a:pt x="7148840" y="4778419"/>
                  <a:pt x="7292323" y="4734070"/>
                </a:cubicBezTo>
                <a:cubicBezTo>
                  <a:pt x="7424769" y="4689721"/>
                  <a:pt x="7457880" y="4578848"/>
                  <a:pt x="7468918" y="4445800"/>
                </a:cubicBezTo>
                <a:cubicBezTo>
                  <a:pt x="7479955" y="4312753"/>
                  <a:pt x="7435806" y="4190793"/>
                  <a:pt x="7402695" y="4068832"/>
                </a:cubicBezTo>
                <a:cubicBezTo>
                  <a:pt x="7336472" y="3858174"/>
                  <a:pt x="7336472" y="3658602"/>
                  <a:pt x="7424769" y="3459031"/>
                </a:cubicBezTo>
                <a:cubicBezTo>
                  <a:pt x="7479955" y="3303810"/>
                  <a:pt x="7590326" y="3215112"/>
                  <a:pt x="7755883" y="3215112"/>
                </a:cubicBezTo>
                <a:cubicBezTo>
                  <a:pt x="7921440" y="3215112"/>
                  <a:pt x="8064923" y="3270548"/>
                  <a:pt x="8175294" y="3381421"/>
                </a:cubicBezTo>
                <a:cubicBezTo>
                  <a:pt x="8241517" y="3436857"/>
                  <a:pt x="8296703" y="3492293"/>
                  <a:pt x="8351889" y="3547729"/>
                </a:cubicBezTo>
                <a:cubicBezTo>
                  <a:pt x="8550557" y="3725126"/>
                  <a:pt x="8782337" y="3736213"/>
                  <a:pt x="8981006" y="3580991"/>
                </a:cubicBezTo>
                <a:cubicBezTo>
                  <a:pt x="9168637" y="3425769"/>
                  <a:pt x="9234860" y="3137501"/>
                  <a:pt x="9113452" y="2926843"/>
                </a:cubicBezTo>
                <a:cubicBezTo>
                  <a:pt x="8992043" y="2705096"/>
                  <a:pt x="8771300" y="2627486"/>
                  <a:pt x="8528483" y="2705096"/>
                </a:cubicBezTo>
                <a:cubicBezTo>
                  <a:pt x="8484334" y="2716185"/>
                  <a:pt x="8429149" y="2738359"/>
                  <a:pt x="8385000" y="2749446"/>
                </a:cubicBezTo>
                <a:cubicBezTo>
                  <a:pt x="8098034" y="2860320"/>
                  <a:pt x="7866255" y="2804883"/>
                  <a:pt x="7656549" y="2583137"/>
                </a:cubicBezTo>
                <a:cubicBezTo>
                  <a:pt x="7573770" y="2491666"/>
                  <a:pt x="7487888" y="2442293"/>
                  <a:pt x="7405885" y="2432094"/>
                </a:cubicBezTo>
                <a:cubicBezTo>
                  <a:pt x="7388801" y="2429969"/>
                  <a:pt x="7371886" y="2429544"/>
                  <a:pt x="7355202" y="2430794"/>
                </a:cubicBezTo>
                <a:close/>
                <a:moveTo>
                  <a:pt x="6966650" y="1914063"/>
                </a:moveTo>
                <a:cubicBezTo>
                  <a:pt x="6943089" y="1916661"/>
                  <a:pt x="6921050" y="1929089"/>
                  <a:pt x="6902491" y="1941517"/>
                </a:cubicBezTo>
                <a:cubicBezTo>
                  <a:pt x="6803508" y="2040941"/>
                  <a:pt x="6748518" y="2162459"/>
                  <a:pt x="6759516" y="2306071"/>
                </a:cubicBezTo>
                <a:cubicBezTo>
                  <a:pt x="6770514" y="2405496"/>
                  <a:pt x="6847501" y="2427590"/>
                  <a:pt x="6924487" y="2372355"/>
                </a:cubicBezTo>
                <a:cubicBezTo>
                  <a:pt x="7012471" y="2295024"/>
                  <a:pt x="7056463" y="2195601"/>
                  <a:pt x="7067461" y="2096176"/>
                </a:cubicBezTo>
                <a:cubicBezTo>
                  <a:pt x="7067461" y="2029894"/>
                  <a:pt x="7078459" y="1963611"/>
                  <a:pt x="7023469" y="1930469"/>
                </a:cubicBezTo>
                <a:cubicBezTo>
                  <a:pt x="7012471" y="1922184"/>
                  <a:pt x="7001473" y="1917351"/>
                  <a:pt x="6990647" y="1915107"/>
                </a:cubicBezTo>
                <a:cubicBezTo>
                  <a:pt x="6982527" y="1913424"/>
                  <a:pt x="6974504" y="1913198"/>
                  <a:pt x="6966650" y="1914063"/>
                </a:cubicBezTo>
                <a:close/>
                <a:moveTo>
                  <a:pt x="8221471" y="1773603"/>
                </a:moveTo>
                <a:cubicBezTo>
                  <a:pt x="8044716" y="1773603"/>
                  <a:pt x="7867961" y="1962239"/>
                  <a:pt x="7867961" y="2150874"/>
                </a:cubicBezTo>
                <a:cubicBezTo>
                  <a:pt x="7867961" y="2317319"/>
                  <a:pt x="7978433" y="2439377"/>
                  <a:pt x="8133093" y="2439377"/>
                </a:cubicBezTo>
                <a:cubicBezTo>
                  <a:pt x="8309848" y="2439377"/>
                  <a:pt x="8486603" y="2250741"/>
                  <a:pt x="8486603" y="2062105"/>
                </a:cubicBezTo>
                <a:cubicBezTo>
                  <a:pt x="8486603" y="1895662"/>
                  <a:pt x="8376131" y="1773603"/>
                  <a:pt x="8221471" y="1773603"/>
                </a:cubicBezTo>
                <a:close/>
                <a:moveTo>
                  <a:pt x="7211235" y="1383811"/>
                </a:moveTo>
                <a:cubicBezTo>
                  <a:pt x="7204952" y="1382663"/>
                  <a:pt x="7197772" y="1382663"/>
                  <a:pt x="7189565" y="1384050"/>
                </a:cubicBezTo>
                <a:cubicBezTo>
                  <a:pt x="7069203" y="1406230"/>
                  <a:pt x="7047319" y="1517135"/>
                  <a:pt x="7036377" y="1616949"/>
                </a:cubicBezTo>
                <a:cubicBezTo>
                  <a:pt x="7025435" y="1672401"/>
                  <a:pt x="7025435" y="1750034"/>
                  <a:pt x="7102029" y="1738944"/>
                </a:cubicBezTo>
                <a:cubicBezTo>
                  <a:pt x="7211449" y="1716763"/>
                  <a:pt x="7244275" y="1605858"/>
                  <a:pt x="7255217" y="1494954"/>
                </a:cubicBezTo>
                <a:cubicBezTo>
                  <a:pt x="7255217" y="1456137"/>
                  <a:pt x="7255217" y="1391847"/>
                  <a:pt x="7211235" y="1383811"/>
                </a:cubicBezTo>
                <a:close/>
                <a:moveTo>
                  <a:pt x="10230952" y="812474"/>
                </a:moveTo>
                <a:cubicBezTo>
                  <a:pt x="10054385" y="801454"/>
                  <a:pt x="9899888" y="933693"/>
                  <a:pt x="9888853" y="1087972"/>
                </a:cubicBezTo>
                <a:cubicBezTo>
                  <a:pt x="9888853" y="1253270"/>
                  <a:pt x="10043349" y="1396529"/>
                  <a:pt x="10230952" y="1396529"/>
                </a:cubicBezTo>
                <a:cubicBezTo>
                  <a:pt x="10418554" y="1396529"/>
                  <a:pt x="10573051" y="1275310"/>
                  <a:pt x="10584086" y="1110011"/>
                </a:cubicBezTo>
                <a:cubicBezTo>
                  <a:pt x="10584086" y="955733"/>
                  <a:pt x="10418554" y="812474"/>
                  <a:pt x="10230952" y="812474"/>
                </a:cubicBezTo>
                <a:close/>
                <a:moveTo>
                  <a:pt x="9216700" y="423685"/>
                </a:moveTo>
                <a:cubicBezTo>
                  <a:pt x="9039849" y="434774"/>
                  <a:pt x="8896157" y="512394"/>
                  <a:pt x="8774571" y="634370"/>
                </a:cubicBezTo>
                <a:cubicBezTo>
                  <a:pt x="8564560" y="833966"/>
                  <a:pt x="8310336" y="944852"/>
                  <a:pt x="8022952" y="944852"/>
                </a:cubicBezTo>
                <a:cubicBezTo>
                  <a:pt x="7757675" y="944852"/>
                  <a:pt x="7514504" y="1155538"/>
                  <a:pt x="7459238" y="1421666"/>
                </a:cubicBezTo>
                <a:cubicBezTo>
                  <a:pt x="7426078" y="1599085"/>
                  <a:pt x="7536610" y="1721060"/>
                  <a:pt x="7713462" y="1709972"/>
                </a:cubicBezTo>
                <a:cubicBezTo>
                  <a:pt x="7879260" y="1698883"/>
                  <a:pt x="7989792" y="1599085"/>
                  <a:pt x="8089271" y="1477110"/>
                </a:cubicBezTo>
                <a:cubicBezTo>
                  <a:pt x="8221910" y="1344046"/>
                  <a:pt x="8354549" y="1222070"/>
                  <a:pt x="8542454" y="1155538"/>
                </a:cubicBezTo>
                <a:cubicBezTo>
                  <a:pt x="8896157" y="1044650"/>
                  <a:pt x="9150381" y="1222070"/>
                  <a:pt x="9150381" y="1599085"/>
                </a:cubicBezTo>
                <a:cubicBezTo>
                  <a:pt x="9161434" y="1743238"/>
                  <a:pt x="9106168" y="1865213"/>
                  <a:pt x="9073008" y="1998277"/>
                </a:cubicBezTo>
                <a:cubicBezTo>
                  <a:pt x="9017742" y="2308759"/>
                  <a:pt x="9238807" y="2574889"/>
                  <a:pt x="9559350" y="2574889"/>
                </a:cubicBezTo>
                <a:cubicBezTo>
                  <a:pt x="9824628" y="2574889"/>
                  <a:pt x="10034639" y="2386380"/>
                  <a:pt x="10067798" y="2120253"/>
                </a:cubicBezTo>
                <a:cubicBezTo>
                  <a:pt x="10100958" y="1920656"/>
                  <a:pt x="9979372" y="1776504"/>
                  <a:pt x="9824628" y="1654528"/>
                </a:cubicBezTo>
                <a:cubicBezTo>
                  <a:pt x="9570403" y="1454932"/>
                  <a:pt x="9459871" y="1210981"/>
                  <a:pt x="9570403" y="878320"/>
                </a:cubicBezTo>
                <a:cubicBezTo>
                  <a:pt x="9669882" y="601104"/>
                  <a:pt x="9504084" y="412596"/>
                  <a:pt x="9216700" y="423685"/>
                </a:cubicBezTo>
                <a:close/>
                <a:moveTo>
                  <a:pt x="0" y="0"/>
                </a:moveTo>
                <a:lnTo>
                  <a:pt x="9345621" y="0"/>
                </a:lnTo>
                <a:lnTo>
                  <a:pt x="9322614" y="21642"/>
                </a:lnTo>
                <a:cubicBezTo>
                  <a:pt x="9293057" y="69114"/>
                  <a:pt x="9317947" y="121282"/>
                  <a:pt x="9392617" y="154669"/>
                </a:cubicBezTo>
                <a:cubicBezTo>
                  <a:pt x="9436865" y="165798"/>
                  <a:pt x="9481114" y="165798"/>
                  <a:pt x="9492176" y="165798"/>
                </a:cubicBezTo>
                <a:cubicBezTo>
                  <a:pt x="9602798" y="176927"/>
                  <a:pt x="9669171" y="154669"/>
                  <a:pt x="9735544" y="121282"/>
                </a:cubicBezTo>
                <a:cubicBezTo>
                  <a:pt x="9768730" y="96242"/>
                  <a:pt x="9801917" y="71201"/>
                  <a:pt x="9811769" y="36770"/>
                </a:cubicBezTo>
                <a:lnTo>
                  <a:pt x="9812943" y="0"/>
                </a:lnTo>
                <a:lnTo>
                  <a:pt x="10069961" y="0"/>
                </a:lnTo>
                <a:lnTo>
                  <a:pt x="10073440" y="2157"/>
                </a:lnTo>
                <a:cubicBezTo>
                  <a:pt x="10102225" y="11952"/>
                  <a:pt x="10137862" y="11952"/>
                  <a:pt x="10176241" y="11952"/>
                </a:cubicBezTo>
                <a:cubicBezTo>
                  <a:pt x="10195430" y="9153"/>
                  <a:pt x="10214620" y="6355"/>
                  <a:pt x="10233295" y="2507"/>
                </a:cubicBezTo>
                <a:lnTo>
                  <a:pt x="10241888" y="0"/>
                </a:lnTo>
                <a:lnTo>
                  <a:pt x="12213617" y="0"/>
                </a:lnTo>
                <a:lnTo>
                  <a:pt x="12213617" y="1176856"/>
                </a:lnTo>
                <a:lnTo>
                  <a:pt x="12199270" y="1150670"/>
                </a:lnTo>
                <a:cubicBezTo>
                  <a:pt x="12114743" y="1019929"/>
                  <a:pt x="11981989" y="938994"/>
                  <a:pt x="11824344" y="889188"/>
                </a:cubicBezTo>
                <a:cubicBezTo>
                  <a:pt x="11536711" y="800644"/>
                  <a:pt x="11304392" y="634624"/>
                  <a:pt x="11149512" y="368992"/>
                </a:cubicBezTo>
                <a:cubicBezTo>
                  <a:pt x="11058244" y="211273"/>
                  <a:pt x="10861187" y="115812"/>
                  <a:pt x="10670354" y="110624"/>
                </a:cubicBezTo>
                <a:cubicBezTo>
                  <a:pt x="10606742" y="108894"/>
                  <a:pt x="10543823" y="117195"/>
                  <a:pt x="10485743" y="136564"/>
                </a:cubicBezTo>
                <a:cubicBezTo>
                  <a:pt x="10275549" y="214040"/>
                  <a:pt x="10242361" y="402196"/>
                  <a:pt x="10386178" y="557148"/>
                </a:cubicBezTo>
                <a:cubicBezTo>
                  <a:pt x="10507869" y="667828"/>
                  <a:pt x="10651685" y="701032"/>
                  <a:pt x="10795502" y="734236"/>
                </a:cubicBezTo>
                <a:cubicBezTo>
                  <a:pt x="10983570" y="767440"/>
                  <a:pt x="11160575" y="844916"/>
                  <a:pt x="11293329" y="999868"/>
                </a:cubicBezTo>
                <a:cubicBezTo>
                  <a:pt x="11481397" y="1199092"/>
                  <a:pt x="11470334" y="1420452"/>
                  <a:pt x="11271203" y="1608608"/>
                </a:cubicBezTo>
                <a:cubicBezTo>
                  <a:pt x="11149512" y="1741424"/>
                  <a:pt x="10983570" y="1774628"/>
                  <a:pt x="10828690" y="1818900"/>
                </a:cubicBezTo>
                <a:cubicBezTo>
                  <a:pt x="10552120" y="1896376"/>
                  <a:pt x="10419366" y="2106667"/>
                  <a:pt x="10452555" y="2361230"/>
                </a:cubicBezTo>
                <a:cubicBezTo>
                  <a:pt x="10496806" y="2604728"/>
                  <a:pt x="10718062" y="2792884"/>
                  <a:pt x="10972507" y="2792884"/>
                </a:cubicBezTo>
                <a:cubicBezTo>
                  <a:pt x="11226952" y="2792884"/>
                  <a:pt x="11415020" y="2637932"/>
                  <a:pt x="11448208" y="2372299"/>
                </a:cubicBezTo>
                <a:cubicBezTo>
                  <a:pt x="11492460" y="1995988"/>
                  <a:pt x="11658402" y="1752492"/>
                  <a:pt x="12056663" y="1686084"/>
                </a:cubicBezTo>
                <a:cubicBezTo>
                  <a:pt x="12103680" y="1677783"/>
                  <a:pt x="12143783" y="1661181"/>
                  <a:pt x="12176625" y="1638008"/>
                </a:cubicBezTo>
                <a:lnTo>
                  <a:pt x="12213617" y="1604652"/>
                </a:lnTo>
                <a:lnTo>
                  <a:pt x="12213617" y="2076120"/>
                </a:lnTo>
                <a:lnTo>
                  <a:pt x="12168897" y="2058999"/>
                </a:lnTo>
                <a:cubicBezTo>
                  <a:pt x="12147450" y="2053467"/>
                  <a:pt x="12125528" y="2050516"/>
                  <a:pt x="12103434" y="2050516"/>
                </a:cubicBezTo>
                <a:cubicBezTo>
                  <a:pt x="11959821" y="2050516"/>
                  <a:pt x="11827255" y="2183805"/>
                  <a:pt x="11827255" y="2350419"/>
                </a:cubicBezTo>
                <a:cubicBezTo>
                  <a:pt x="11827255" y="2539247"/>
                  <a:pt x="11992963" y="2716967"/>
                  <a:pt x="12169718" y="2728075"/>
                </a:cubicBezTo>
                <a:lnTo>
                  <a:pt x="12213617" y="2723709"/>
                </a:lnTo>
                <a:lnTo>
                  <a:pt x="12213617" y="3549901"/>
                </a:lnTo>
                <a:lnTo>
                  <a:pt x="12166146" y="3533127"/>
                </a:lnTo>
                <a:cubicBezTo>
                  <a:pt x="12122588" y="3514882"/>
                  <a:pt x="12078426" y="3490643"/>
                  <a:pt x="12034264" y="3460170"/>
                </a:cubicBezTo>
                <a:cubicBezTo>
                  <a:pt x="11945940" y="3393685"/>
                  <a:pt x="11868656" y="3305037"/>
                  <a:pt x="11780332" y="3227473"/>
                </a:cubicBezTo>
                <a:cubicBezTo>
                  <a:pt x="11625766" y="3094503"/>
                  <a:pt x="11449118" y="3061259"/>
                  <a:pt x="11261429" y="3149906"/>
                </a:cubicBezTo>
                <a:cubicBezTo>
                  <a:pt x="11018538" y="3260714"/>
                  <a:pt x="10908133" y="3559898"/>
                  <a:pt x="11018538" y="3814759"/>
                </a:cubicBezTo>
                <a:cubicBezTo>
                  <a:pt x="11117902" y="4069620"/>
                  <a:pt x="11371834" y="4180429"/>
                  <a:pt x="11625766" y="4080701"/>
                </a:cubicBezTo>
                <a:cubicBezTo>
                  <a:pt x="11807934" y="4003135"/>
                  <a:pt x="11973541" y="3969892"/>
                  <a:pt x="12126729" y="3996209"/>
                </a:cubicBezTo>
                <a:lnTo>
                  <a:pt x="12213617" y="4020235"/>
                </a:lnTo>
                <a:lnTo>
                  <a:pt x="12213617" y="4448818"/>
                </a:lnTo>
                <a:lnTo>
                  <a:pt x="12201104" y="4428764"/>
                </a:lnTo>
                <a:cubicBezTo>
                  <a:pt x="12154099" y="4378831"/>
                  <a:pt x="12087739" y="4348316"/>
                  <a:pt x="12010318" y="4348316"/>
                </a:cubicBezTo>
                <a:cubicBezTo>
                  <a:pt x="11822296" y="4348316"/>
                  <a:pt x="11656395" y="4536952"/>
                  <a:pt x="11656395" y="4736685"/>
                </a:cubicBezTo>
                <a:cubicBezTo>
                  <a:pt x="11667455" y="4903129"/>
                  <a:pt x="11766996" y="5014091"/>
                  <a:pt x="11932897" y="5014091"/>
                </a:cubicBezTo>
                <a:cubicBezTo>
                  <a:pt x="12026908" y="5008543"/>
                  <a:pt x="12115389" y="4961384"/>
                  <a:pt x="12178984" y="4890646"/>
                </a:cubicBezTo>
                <a:lnTo>
                  <a:pt x="12213617" y="4844288"/>
                </a:lnTo>
                <a:lnTo>
                  <a:pt x="12213617" y="5167020"/>
                </a:lnTo>
                <a:lnTo>
                  <a:pt x="12197307" y="5177050"/>
                </a:lnTo>
                <a:cubicBezTo>
                  <a:pt x="12140535" y="5220059"/>
                  <a:pt x="12090685" y="5272781"/>
                  <a:pt x="12046375" y="5322727"/>
                </a:cubicBezTo>
                <a:cubicBezTo>
                  <a:pt x="11913444" y="5478116"/>
                  <a:pt x="11758358" y="5600207"/>
                  <a:pt x="11558962" y="5644604"/>
                </a:cubicBezTo>
                <a:cubicBezTo>
                  <a:pt x="11259867" y="5722298"/>
                  <a:pt x="11060471" y="5589108"/>
                  <a:pt x="11005083" y="5289429"/>
                </a:cubicBezTo>
                <a:cubicBezTo>
                  <a:pt x="10982928" y="5122941"/>
                  <a:pt x="11027238" y="4978652"/>
                  <a:pt x="11060471" y="4823263"/>
                </a:cubicBezTo>
                <a:cubicBezTo>
                  <a:pt x="11138014" y="4490286"/>
                  <a:pt x="10927540" y="4212806"/>
                  <a:pt x="10595212" y="4212806"/>
                </a:cubicBezTo>
                <a:cubicBezTo>
                  <a:pt x="10262885" y="4212806"/>
                  <a:pt x="10030256" y="4490286"/>
                  <a:pt x="10085644" y="4801064"/>
                </a:cubicBezTo>
                <a:cubicBezTo>
                  <a:pt x="10107799" y="4967552"/>
                  <a:pt x="10218575" y="5067445"/>
                  <a:pt x="10340428" y="5156239"/>
                </a:cubicBezTo>
                <a:cubicBezTo>
                  <a:pt x="10584135" y="5344925"/>
                  <a:pt x="10672756" y="5589108"/>
                  <a:pt x="10584135" y="5899886"/>
                </a:cubicBezTo>
                <a:cubicBezTo>
                  <a:pt x="10484437" y="6210663"/>
                  <a:pt x="10661678" y="6410449"/>
                  <a:pt x="10994005" y="6354953"/>
                </a:cubicBezTo>
                <a:cubicBezTo>
                  <a:pt x="11149091" y="6332755"/>
                  <a:pt x="11259867" y="6255060"/>
                  <a:pt x="11370643" y="6155167"/>
                </a:cubicBezTo>
                <a:cubicBezTo>
                  <a:pt x="11592195" y="5955382"/>
                  <a:pt x="11846979" y="5844390"/>
                  <a:pt x="12157151" y="5844390"/>
                </a:cubicBezTo>
                <a:lnTo>
                  <a:pt x="12213617" y="5837845"/>
                </a:lnTo>
                <a:lnTo>
                  <a:pt x="12213617" y="6858000"/>
                </a:lnTo>
                <a:lnTo>
                  <a:pt x="10700349" y="6858000"/>
                </a:lnTo>
                <a:lnTo>
                  <a:pt x="10737177" y="6841300"/>
                </a:lnTo>
                <a:cubicBezTo>
                  <a:pt x="10791989" y="6816378"/>
                  <a:pt x="10843699" y="6785225"/>
                  <a:pt x="10827152" y="6710457"/>
                </a:cubicBezTo>
                <a:cubicBezTo>
                  <a:pt x="10805089" y="6610767"/>
                  <a:pt x="10716837" y="6621844"/>
                  <a:pt x="10628586" y="6610767"/>
                </a:cubicBezTo>
                <a:cubicBezTo>
                  <a:pt x="10584460" y="6621844"/>
                  <a:pt x="10540334" y="6621844"/>
                  <a:pt x="10485177" y="6632921"/>
                </a:cubicBezTo>
                <a:cubicBezTo>
                  <a:pt x="10418988" y="6666150"/>
                  <a:pt x="10330736" y="6688304"/>
                  <a:pt x="10341767" y="6787993"/>
                </a:cubicBezTo>
                <a:cubicBezTo>
                  <a:pt x="10341767" y="6812916"/>
                  <a:pt x="10347972" y="6831608"/>
                  <a:pt x="10358487" y="6845626"/>
                </a:cubicBezTo>
                <a:lnTo>
                  <a:pt x="10376287" y="6858000"/>
                </a:lnTo>
                <a:lnTo>
                  <a:pt x="10165825" y="6858000"/>
                </a:lnTo>
                <a:lnTo>
                  <a:pt x="10161923" y="6826629"/>
                </a:lnTo>
                <a:cubicBezTo>
                  <a:pt x="10147593" y="6796644"/>
                  <a:pt x="10106678" y="6784765"/>
                  <a:pt x="10064884" y="6783232"/>
                </a:cubicBezTo>
                <a:cubicBezTo>
                  <a:pt x="10046309" y="6782551"/>
                  <a:pt x="10027561" y="6783913"/>
                  <a:pt x="10010895" y="6786638"/>
                </a:cubicBezTo>
                <a:cubicBezTo>
                  <a:pt x="9944234" y="6786638"/>
                  <a:pt x="9865073" y="6792769"/>
                  <a:pt x="9820285" y="6841819"/>
                </a:cubicBezTo>
                <a:lnTo>
                  <a:pt x="98092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05A3E0-1B3C-4DBA-86E1-231984A02015}"/>
              </a:ext>
            </a:extLst>
          </p:cNvPr>
          <p:cNvSpPr/>
          <p:nvPr/>
        </p:nvSpPr>
        <p:spPr>
          <a:xfrm>
            <a:off x="1033409" y="2958893"/>
            <a:ext cx="690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Architecture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EA5BEC-8AA2-4DB7-B266-5DD40C2D0059}"/>
              </a:ext>
            </a:extLst>
          </p:cNvPr>
          <p:cNvGrpSpPr/>
          <p:nvPr/>
        </p:nvGrpSpPr>
        <p:grpSpPr>
          <a:xfrm>
            <a:off x="223520" y="469132"/>
            <a:ext cx="3299482" cy="1288635"/>
            <a:chOff x="354222" y="603665"/>
            <a:chExt cx="3299482" cy="12886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898BB9-B1A5-4590-AFA9-A5569D1F9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0473" b="30472"/>
            <a:stretch/>
          </p:blipFill>
          <p:spPr>
            <a:xfrm>
              <a:off x="354222" y="603665"/>
              <a:ext cx="3299482" cy="12886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1A063AD-EDF3-4AC9-9493-FB95FD634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52390" t="42662" r="17203" b="44636"/>
            <a:stretch/>
          </p:blipFill>
          <p:spPr>
            <a:xfrm>
              <a:off x="2082800" y="1005841"/>
              <a:ext cx="1003300" cy="419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8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B0A8FC5-3512-4D05-82BA-9302E9DEDF10}"/>
              </a:ext>
            </a:extLst>
          </p:cNvPr>
          <p:cNvSpPr/>
          <p:nvPr/>
        </p:nvSpPr>
        <p:spPr>
          <a:xfrm>
            <a:off x="264164" y="3049953"/>
            <a:ext cx="11469686" cy="1936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811933-8CB8-46B3-A753-83E7151F5216}"/>
              </a:ext>
            </a:extLst>
          </p:cNvPr>
          <p:cNvSpPr/>
          <p:nvPr/>
        </p:nvSpPr>
        <p:spPr>
          <a:xfrm>
            <a:off x="9639403" y="1099866"/>
            <a:ext cx="1366934" cy="3642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226B167-C671-4AFB-A524-8248999D6B58}"/>
              </a:ext>
            </a:extLst>
          </p:cNvPr>
          <p:cNvSpPr/>
          <p:nvPr/>
        </p:nvSpPr>
        <p:spPr>
          <a:xfrm>
            <a:off x="7582146" y="1099866"/>
            <a:ext cx="1366934" cy="3642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1AFACD-6B2C-46CB-B507-973643B619F5}"/>
              </a:ext>
            </a:extLst>
          </p:cNvPr>
          <p:cNvSpPr/>
          <p:nvPr/>
        </p:nvSpPr>
        <p:spPr>
          <a:xfrm>
            <a:off x="5524889" y="1099866"/>
            <a:ext cx="1366934" cy="3642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6618F8-C277-4B87-8C03-0008575C51E4}"/>
              </a:ext>
            </a:extLst>
          </p:cNvPr>
          <p:cNvSpPr/>
          <p:nvPr/>
        </p:nvSpPr>
        <p:spPr>
          <a:xfrm>
            <a:off x="3467632" y="1099866"/>
            <a:ext cx="1366934" cy="3642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391025" y="314506"/>
            <a:ext cx="11342825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 </a:t>
            </a:r>
            <a:r>
              <a:rPr lang="en-IN" sz="4000" b="1" kern="0" dirty="0">
                <a:ln/>
                <a:solidFill>
                  <a:srgbClr val="998555"/>
                </a:solidFill>
                <a:latin typeface="Calibri" panose="020F0502020204030204"/>
              </a:rPr>
              <a:t>Network</a:t>
            </a:r>
            <a:r>
              <a:rPr kumimoji="0" lang="en-IN" sz="40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IN" sz="4000" b="1" kern="0" dirty="0">
                <a:ln/>
                <a:solidFill>
                  <a:srgbClr val="998555"/>
                </a:solidFill>
                <a:latin typeface="Calibri" panose="020F0502020204030204"/>
              </a:rPr>
              <a:t>Architecture</a:t>
            </a:r>
            <a:endParaRPr kumimoji="0" lang="en-GB" sz="40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041" y="0"/>
            <a:ext cx="1022959" cy="1022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E3FD1-5ADD-4334-A72C-FE07F722768E}"/>
              </a:ext>
            </a:extLst>
          </p:cNvPr>
          <p:cNvSpPr txBox="1"/>
          <p:nvPr/>
        </p:nvSpPr>
        <p:spPr>
          <a:xfrm>
            <a:off x="476089" y="1099865"/>
            <a:ext cx="2171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 Participant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F0BA16-487E-4BB2-B578-0D45D7F73C8D}"/>
              </a:ext>
            </a:extLst>
          </p:cNvPr>
          <p:cNvSpPr txBox="1"/>
          <p:nvPr/>
        </p:nvSpPr>
        <p:spPr>
          <a:xfrm>
            <a:off x="492625" y="3228993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2.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6258D0-B898-4242-B962-982AC11D6A6D}"/>
              </a:ext>
            </a:extLst>
          </p:cNvPr>
          <p:cNvSpPr txBox="1"/>
          <p:nvPr/>
        </p:nvSpPr>
        <p:spPr>
          <a:xfrm>
            <a:off x="492625" y="5161280"/>
            <a:ext cx="1844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3.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F2535-C074-4192-B638-F5279DC7EEA8}"/>
              </a:ext>
            </a:extLst>
          </p:cNvPr>
          <p:cNvSpPr/>
          <p:nvPr/>
        </p:nvSpPr>
        <p:spPr>
          <a:xfrm>
            <a:off x="3241040" y="5179050"/>
            <a:ext cx="80263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Corda Messaging (P2P AMQP over TLS)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39F8C6-8557-422B-9831-A8E22E8974CB}"/>
              </a:ext>
            </a:extLst>
          </p:cNvPr>
          <p:cNvSpPr/>
          <p:nvPr/>
        </p:nvSpPr>
        <p:spPr>
          <a:xfrm>
            <a:off x="3241040" y="3559836"/>
            <a:ext cx="17983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 Node </a:t>
            </a:r>
            <a:r>
              <a:rPr lang="en-GB" dirty="0" err="1"/>
              <a:t>CorDapp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B8E6C9-F866-44AF-8D51-C9B0F33C2B67}"/>
              </a:ext>
            </a:extLst>
          </p:cNvPr>
          <p:cNvSpPr/>
          <p:nvPr/>
        </p:nvSpPr>
        <p:spPr>
          <a:xfrm>
            <a:off x="5313679" y="3560307"/>
            <a:ext cx="17983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 Node </a:t>
            </a:r>
            <a:r>
              <a:rPr lang="en-GB" dirty="0" err="1"/>
              <a:t>CorDapp</a:t>
            </a:r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C51C83-BED2-4C06-94C0-B50F596C4311}"/>
              </a:ext>
            </a:extLst>
          </p:cNvPr>
          <p:cNvSpPr/>
          <p:nvPr/>
        </p:nvSpPr>
        <p:spPr>
          <a:xfrm>
            <a:off x="7386318" y="3560294"/>
            <a:ext cx="17983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 Node </a:t>
            </a:r>
            <a:r>
              <a:rPr lang="en-GB" dirty="0" err="1"/>
              <a:t>CorDapp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BFF3AF-C9D2-4C72-8D37-4B4B58751F48}"/>
              </a:ext>
            </a:extLst>
          </p:cNvPr>
          <p:cNvSpPr/>
          <p:nvPr/>
        </p:nvSpPr>
        <p:spPr>
          <a:xfrm>
            <a:off x="9458957" y="3539042"/>
            <a:ext cx="17983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 Node </a:t>
            </a:r>
            <a:r>
              <a:rPr lang="en-GB" dirty="0" err="1"/>
              <a:t>CorDapp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CAC43-6FE3-4BD7-A351-6868DA5FC592}"/>
              </a:ext>
            </a:extLst>
          </p:cNvPr>
          <p:cNvCxnSpPr>
            <a:stCxn id="11" idx="4"/>
          </p:cNvCxnSpPr>
          <p:nvPr/>
        </p:nvCxnSpPr>
        <p:spPr>
          <a:xfrm>
            <a:off x="4140200" y="4331996"/>
            <a:ext cx="508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AF4D8F-222F-4552-B3E8-8AE274F6BF67}"/>
              </a:ext>
            </a:extLst>
          </p:cNvPr>
          <p:cNvCxnSpPr>
            <a:stCxn id="38" idx="4"/>
          </p:cNvCxnSpPr>
          <p:nvPr/>
        </p:nvCxnSpPr>
        <p:spPr>
          <a:xfrm flipH="1">
            <a:off x="6197600" y="4332467"/>
            <a:ext cx="15239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3C7CED-E6C4-432E-A94B-188C582A86AE}"/>
              </a:ext>
            </a:extLst>
          </p:cNvPr>
          <p:cNvCxnSpPr>
            <a:stCxn id="39" idx="4"/>
          </p:cNvCxnSpPr>
          <p:nvPr/>
        </p:nvCxnSpPr>
        <p:spPr>
          <a:xfrm>
            <a:off x="8285478" y="4332454"/>
            <a:ext cx="5082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5A172C-68CA-4282-93B0-12B3FC3402A8}"/>
              </a:ext>
            </a:extLst>
          </p:cNvPr>
          <p:cNvCxnSpPr>
            <a:cxnSpLocks/>
          </p:cNvCxnSpPr>
          <p:nvPr/>
        </p:nvCxnSpPr>
        <p:spPr>
          <a:xfrm flipH="1">
            <a:off x="10353040" y="3939530"/>
            <a:ext cx="15237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129DE2-915A-42D5-8B48-F9004281832E}"/>
              </a:ext>
            </a:extLst>
          </p:cNvPr>
          <p:cNvSpPr txBox="1"/>
          <p:nvPr/>
        </p:nvSpPr>
        <p:spPr>
          <a:xfrm>
            <a:off x="492625" y="3723575"/>
            <a:ext cx="2238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Nodes can be hosted on premises, with preferred cloud provider or by the Network Operator as a managed service (preferred)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AB7FD2-E4DA-4D7D-9FD4-E6EBF07792B3}"/>
              </a:ext>
            </a:extLst>
          </p:cNvPr>
          <p:cNvSpPr txBox="1"/>
          <p:nvPr/>
        </p:nvSpPr>
        <p:spPr>
          <a:xfrm>
            <a:off x="492625" y="1595393"/>
            <a:ext cx="2184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participant operates their own node, interacting via the web GUI or by API and secures the private keys required to sign transactions on the node.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3BFEF7-3119-45EB-A208-E11A5ADDACD0}"/>
              </a:ext>
            </a:extLst>
          </p:cNvPr>
          <p:cNvSpPr txBox="1"/>
          <p:nvPr/>
        </p:nvSpPr>
        <p:spPr>
          <a:xfrm>
            <a:off x="492624" y="5653124"/>
            <a:ext cx="2748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Nodes interact over a P2P Corda network managed centrally by a Business Network Operator who controls access to the network and provides network level services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80A004-C23B-401B-BC7E-6FF5D0EC4C65}"/>
              </a:ext>
            </a:extLst>
          </p:cNvPr>
          <p:cNvSpPr/>
          <p:nvPr/>
        </p:nvSpPr>
        <p:spPr>
          <a:xfrm>
            <a:off x="3923412" y="6060558"/>
            <a:ext cx="11802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 and Access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8C7EB7-AE88-42CA-ACE4-43899868D9F2}"/>
              </a:ext>
            </a:extLst>
          </p:cNvPr>
          <p:cNvSpPr/>
          <p:nvPr/>
        </p:nvSpPr>
        <p:spPr>
          <a:xfrm>
            <a:off x="5296053" y="6057989"/>
            <a:ext cx="11802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Network</a:t>
            </a:r>
          </a:p>
          <a:p>
            <a:pPr algn="ctr"/>
            <a:r>
              <a:rPr lang="en-GB" sz="1400" dirty="0"/>
              <a:t>Directory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B13B70-BEA4-4713-8755-97AD53E0C731}"/>
              </a:ext>
            </a:extLst>
          </p:cNvPr>
          <p:cNvSpPr/>
          <p:nvPr/>
        </p:nvSpPr>
        <p:spPr>
          <a:xfrm>
            <a:off x="6668694" y="6057989"/>
            <a:ext cx="11802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Network</a:t>
            </a:r>
          </a:p>
          <a:p>
            <a:pPr algn="ctr"/>
            <a:r>
              <a:rPr lang="en-GB" sz="1400" dirty="0"/>
              <a:t>Notary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259D74-7A9E-48AC-B47B-47D37DE3FBFE}"/>
              </a:ext>
            </a:extLst>
          </p:cNvPr>
          <p:cNvSpPr/>
          <p:nvPr/>
        </p:nvSpPr>
        <p:spPr>
          <a:xfrm>
            <a:off x="8062601" y="6057989"/>
            <a:ext cx="11802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Network</a:t>
            </a:r>
          </a:p>
          <a:p>
            <a:pPr algn="ctr"/>
            <a:r>
              <a:rPr lang="en-GB" sz="1400" dirty="0"/>
              <a:t>Monitoring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704134-1071-4A98-B98D-81D2A3E817EC}"/>
              </a:ext>
            </a:extLst>
          </p:cNvPr>
          <p:cNvSpPr/>
          <p:nvPr/>
        </p:nvSpPr>
        <p:spPr>
          <a:xfrm>
            <a:off x="9477774" y="6057989"/>
            <a:ext cx="11802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Software</a:t>
            </a:r>
          </a:p>
          <a:p>
            <a:pPr algn="ctr"/>
            <a:r>
              <a:rPr lang="en-GB" sz="1400" dirty="0"/>
              <a:t>Deployment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BB6B97-BD99-4A9D-87E0-5A15AEE354E6}"/>
              </a:ext>
            </a:extLst>
          </p:cNvPr>
          <p:cNvCxnSpPr>
            <a:stCxn id="44" idx="0"/>
          </p:cNvCxnSpPr>
          <p:nvPr/>
        </p:nvCxnSpPr>
        <p:spPr>
          <a:xfrm flipV="1">
            <a:off x="4513519" y="5684500"/>
            <a:ext cx="0" cy="37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6D13EC-100D-4D69-992A-F76F8F3089D6}"/>
              </a:ext>
            </a:extLst>
          </p:cNvPr>
          <p:cNvCxnSpPr>
            <a:stCxn id="56" idx="0"/>
          </p:cNvCxnSpPr>
          <p:nvPr/>
        </p:nvCxnSpPr>
        <p:spPr>
          <a:xfrm flipV="1">
            <a:off x="5886160" y="5684500"/>
            <a:ext cx="0" cy="37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9E52C-423D-42BA-BFCC-8690BBDEA0CD}"/>
              </a:ext>
            </a:extLst>
          </p:cNvPr>
          <p:cNvCxnSpPr>
            <a:stCxn id="57" idx="0"/>
            <a:endCxn id="9" idx="2"/>
          </p:cNvCxnSpPr>
          <p:nvPr/>
        </p:nvCxnSpPr>
        <p:spPr>
          <a:xfrm flipH="1" flipV="1">
            <a:off x="7254238" y="5702270"/>
            <a:ext cx="4563" cy="35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A7AE8E-3C21-4ECE-A94D-BE892A4ECFE8}"/>
              </a:ext>
            </a:extLst>
          </p:cNvPr>
          <p:cNvCxnSpPr>
            <a:stCxn id="58" idx="0"/>
          </p:cNvCxnSpPr>
          <p:nvPr/>
        </p:nvCxnSpPr>
        <p:spPr>
          <a:xfrm flipV="1">
            <a:off x="8652708" y="5684500"/>
            <a:ext cx="0" cy="37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0A229D-6DC4-4515-8BC2-609092F0D7AE}"/>
              </a:ext>
            </a:extLst>
          </p:cNvPr>
          <p:cNvCxnSpPr>
            <a:stCxn id="63" idx="0"/>
          </p:cNvCxnSpPr>
          <p:nvPr/>
        </p:nvCxnSpPr>
        <p:spPr>
          <a:xfrm flipV="1">
            <a:off x="10067881" y="5684500"/>
            <a:ext cx="0" cy="37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siness, company, enterprise, organization, team icon">
            <a:extLst>
              <a:ext uri="{FF2B5EF4-FFF2-40B4-BE49-F238E27FC236}">
                <a16:creationId xmlns:a16="http://schemas.microsoft.com/office/drawing/2014/main" id="{F8D668B7-95BA-4E76-9F99-D973EF8F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0615" y="1548511"/>
            <a:ext cx="1119170" cy="11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Business, company, enterprise, organization, team icon">
            <a:extLst>
              <a:ext uri="{FF2B5EF4-FFF2-40B4-BE49-F238E27FC236}">
                <a16:creationId xmlns:a16="http://schemas.microsoft.com/office/drawing/2014/main" id="{BA5B235F-77E3-41CC-A2F8-0BE81B1B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3254" y="1560152"/>
            <a:ext cx="1119170" cy="11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Business, company, enterprise, organization, team icon">
            <a:extLst>
              <a:ext uri="{FF2B5EF4-FFF2-40B4-BE49-F238E27FC236}">
                <a16:creationId xmlns:a16="http://schemas.microsoft.com/office/drawing/2014/main" id="{F736EC80-9659-40AD-8E38-D80D2442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449" y="1548511"/>
            <a:ext cx="1119170" cy="11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Business, company, enterprise, organization, team icon">
            <a:extLst>
              <a:ext uri="{FF2B5EF4-FFF2-40B4-BE49-F238E27FC236}">
                <a16:creationId xmlns:a16="http://schemas.microsoft.com/office/drawing/2014/main" id="{974C907F-7487-433F-B4E3-68EDFDB29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3455" y="1518919"/>
            <a:ext cx="1119170" cy="11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F60BE2-2CBF-42F9-AF7E-99C886707A58}"/>
              </a:ext>
            </a:extLst>
          </p:cNvPr>
          <p:cNvSpPr txBox="1"/>
          <p:nvPr/>
        </p:nvSpPr>
        <p:spPr>
          <a:xfrm>
            <a:off x="3580615" y="1155730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Investors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74ED15-85DE-4919-9AEF-5578CB2C1D57}"/>
              </a:ext>
            </a:extLst>
          </p:cNvPr>
          <p:cNvSpPr txBox="1"/>
          <p:nvPr/>
        </p:nvSpPr>
        <p:spPr>
          <a:xfrm>
            <a:off x="5468581" y="1160057"/>
            <a:ext cx="14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Funds Servicing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744731-40FF-4D74-9AD5-ECC6256FF451}"/>
              </a:ext>
            </a:extLst>
          </p:cNvPr>
          <p:cNvSpPr txBox="1"/>
          <p:nvPr/>
        </p:nvSpPr>
        <p:spPr>
          <a:xfrm>
            <a:off x="7552091" y="1144973"/>
            <a:ext cx="139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Fund 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37AD65-7CA8-4834-AE2F-7209FDE66B9E}"/>
              </a:ext>
            </a:extLst>
          </p:cNvPr>
          <p:cNvSpPr txBox="1"/>
          <p:nvPr/>
        </p:nvSpPr>
        <p:spPr>
          <a:xfrm>
            <a:off x="9635601" y="1129889"/>
            <a:ext cx="140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Cash Exchange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456C38-F445-4508-AFFE-2CF5583149BD}"/>
              </a:ext>
            </a:extLst>
          </p:cNvPr>
          <p:cNvCxnSpPr>
            <a:stCxn id="1028" idx="2"/>
            <a:endCxn id="11" idx="0"/>
          </p:cNvCxnSpPr>
          <p:nvPr/>
        </p:nvCxnSpPr>
        <p:spPr>
          <a:xfrm>
            <a:off x="4140200" y="2667681"/>
            <a:ext cx="0" cy="89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19F305-2C39-4A33-B959-E8E47233B75E}"/>
              </a:ext>
            </a:extLst>
          </p:cNvPr>
          <p:cNvCxnSpPr>
            <a:stCxn id="71" idx="2"/>
            <a:endCxn id="38" idx="0"/>
          </p:cNvCxnSpPr>
          <p:nvPr/>
        </p:nvCxnSpPr>
        <p:spPr>
          <a:xfrm>
            <a:off x="6212839" y="2679322"/>
            <a:ext cx="0" cy="88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4F8815-D177-4AC3-8974-E56AE8658190}"/>
              </a:ext>
            </a:extLst>
          </p:cNvPr>
          <p:cNvCxnSpPr>
            <a:stCxn id="72" idx="2"/>
            <a:endCxn id="39" idx="0"/>
          </p:cNvCxnSpPr>
          <p:nvPr/>
        </p:nvCxnSpPr>
        <p:spPr>
          <a:xfrm>
            <a:off x="8272034" y="2667681"/>
            <a:ext cx="13444" cy="89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B1410B-AB03-4FCD-80D3-BA139FA40F86}"/>
              </a:ext>
            </a:extLst>
          </p:cNvPr>
          <p:cNvCxnSpPr>
            <a:stCxn id="73" idx="2"/>
            <a:endCxn id="40" idx="0"/>
          </p:cNvCxnSpPr>
          <p:nvPr/>
        </p:nvCxnSpPr>
        <p:spPr>
          <a:xfrm>
            <a:off x="10353040" y="2638089"/>
            <a:ext cx="5077" cy="90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3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A00C1890-A22B-4E86-B276-67B2BC5F4313}"/>
              </a:ext>
            </a:extLst>
          </p:cNvPr>
          <p:cNvSpPr/>
          <p:nvPr/>
        </p:nvSpPr>
        <p:spPr>
          <a:xfrm>
            <a:off x="461339" y="2346798"/>
            <a:ext cx="6646748" cy="41310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4A3D78-1EBA-4343-850C-B8B54B49BBD8}"/>
              </a:ext>
            </a:extLst>
          </p:cNvPr>
          <p:cNvSpPr/>
          <p:nvPr/>
        </p:nvSpPr>
        <p:spPr>
          <a:xfrm>
            <a:off x="7814632" y="1478540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7AD1E4-C46C-4E67-BF59-9DC81931B166}"/>
              </a:ext>
            </a:extLst>
          </p:cNvPr>
          <p:cNvSpPr/>
          <p:nvPr/>
        </p:nvSpPr>
        <p:spPr>
          <a:xfrm>
            <a:off x="10079484" y="1071366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11A88-7392-43CA-956C-11C53D0C3971}"/>
              </a:ext>
            </a:extLst>
          </p:cNvPr>
          <p:cNvSpPr/>
          <p:nvPr/>
        </p:nvSpPr>
        <p:spPr>
          <a:xfrm>
            <a:off x="11184181" y="2424214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74B01-F9B2-4264-9686-EFE54B05FC00}"/>
              </a:ext>
            </a:extLst>
          </p:cNvPr>
          <p:cNvSpPr/>
          <p:nvPr/>
        </p:nvSpPr>
        <p:spPr>
          <a:xfrm>
            <a:off x="10215162" y="3776428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orda">
            <a:extLst>
              <a:ext uri="{FF2B5EF4-FFF2-40B4-BE49-F238E27FC236}">
                <a16:creationId xmlns:a16="http://schemas.microsoft.com/office/drawing/2014/main" id="{0220DB6A-3CFB-48A5-A796-91285FF3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132" y="3626969"/>
            <a:ext cx="1294314" cy="1232412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E98C26-ACB3-4BA7-8FCC-70C5B4DD073B}"/>
              </a:ext>
            </a:extLst>
          </p:cNvPr>
          <p:cNvCxnSpPr>
            <a:cxnSpLocks/>
            <a:stCxn id="4" idx="3"/>
            <a:endCxn id="1026" idx="3"/>
          </p:cNvCxnSpPr>
          <p:nvPr/>
        </p:nvCxnSpPr>
        <p:spPr>
          <a:xfrm flipH="1">
            <a:off x="6689446" y="1886935"/>
            <a:ext cx="1199408" cy="235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3A1A9-9BD7-4B75-A0D3-0E07D408B070}"/>
              </a:ext>
            </a:extLst>
          </p:cNvPr>
          <p:cNvCxnSpPr>
            <a:cxnSpLocks/>
            <a:stCxn id="1026" idx="3"/>
            <a:endCxn id="7" idx="3"/>
          </p:cNvCxnSpPr>
          <p:nvPr/>
        </p:nvCxnSpPr>
        <p:spPr>
          <a:xfrm flipV="1">
            <a:off x="6689446" y="4184823"/>
            <a:ext cx="3599938" cy="5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CD432-60DF-4891-AF90-E2DD45343E3D}"/>
              </a:ext>
            </a:extLst>
          </p:cNvPr>
          <p:cNvCxnSpPr>
            <a:cxnSpLocks/>
            <a:stCxn id="1026" idx="3"/>
            <a:endCxn id="5" idx="3"/>
          </p:cNvCxnSpPr>
          <p:nvPr/>
        </p:nvCxnSpPr>
        <p:spPr>
          <a:xfrm flipV="1">
            <a:off x="6689446" y="1479761"/>
            <a:ext cx="3464260" cy="276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77EE5F-A7B1-4D98-8E9E-F415D4E96D80}"/>
              </a:ext>
            </a:extLst>
          </p:cNvPr>
          <p:cNvCxnSpPr>
            <a:cxnSpLocks/>
            <a:stCxn id="1026" idx="3"/>
            <a:endCxn id="6" idx="3"/>
          </p:cNvCxnSpPr>
          <p:nvPr/>
        </p:nvCxnSpPr>
        <p:spPr>
          <a:xfrm flipV="1">
            <a:off x="6689446" y="2832609"/>
            <a:ext cx="4568957" cy="141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3E524-7732-4065-9F19-1F3DDE7561DD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10512081" y="1479761"/>
            <a:ext cx="925510" cy="94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730A7-B011-4E09-BB81-4E41649CA94E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10647759" y="2902679"/>
            <a:ext cx="789832" cy="94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AECCC-F256-4702-B329-1390699D8B5B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8247229" y="1310599"/>
            <a:ext cx="1832255" cy="23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05051-157F-4DA9-9110-ECBDDB9BC16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321451" y="1717773"/>
            <a:ext cx="2862730" cy="94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29205D-6E84-490F-BC40-EDBCC496CCA9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8247229" y="1886935"/>
            <a:ext cx="1967933" cy="212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91924C-58AE-498C-9304-25800F18716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332894" y="1549831"/>
            <a:ext cx="135678" cy="222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96456F-A1B9-4AEF-85CF-9F7DCAC3F34B}"/>
              </a:ext>
            </a:extLst>
          </p:cNvPr>
          <p:cNvSpPr txBox="1"/>
          <p:nvPr/>
        </p:nvSpPr>
        <p:spPr>
          <a:xfrm>
            <a:off x="9202814" y="2559289"/>
            <a:ext cx="19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FAC DL Network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3B6C756-1FB6-4F7F-8FAD-BAA0FF909F1A}"/>
              </a:ext>
            </a:extLst>
          </p:cNvPr>
          <p:cNvSpPr/>
          <p:nvPr/>
        </p:nvSpPr>
        <p:spPr>
          <a:xfrm>
            <a:off x="3069767" y="4900178"/>
            <a:ext cx="1403498" cy="76954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Vault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33375B20-827D-436A-9945-B9BFF635D6D1}"/>
              </a:ext>
            </a:extLst>
          </p:cNvPr>
          <p:cNvSpPr/>
          <p:nvPr/>
        </p:nvSpPr>
        <p:spPr>
          <a:xfrm>
            <a:off x="3068214" y="4316352"/>
            <a:ext cx="1403498" cy="7695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Datastore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0F96E4-462C-4CC5-B70A-866436592BA8}"/>
              </a:ext>
            </a:extLst>
          </p:cNvPr>
          <p:cNvCxnSpPr>
            <a:stCxn id="1026" idx="1"/>
            <a:endCxn id="41" idx="4"/>
          </p:cNvCxnSpPr>
          <p:nvPr/>
        </p:nvCxnSpPr>
        <p:spPr>
          <a:xfrm flipH="1">
            <a:off x="4473265" y="4243175"/>
            <a:ext cx="921867" cy="104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46B0AAA-AA88-4C65-995F-8260C651C3AA}"/>
              </a:ext>
            </a:extLst>
          </p:cNvPr>
          <p:cNvSpPr/>
          <p:nvPr/>
        </p:nvSpPr>
        <p:spPr>
          <a:xfrm>
            <a:off x="2693390" y="2664168"/>
            <a:ext cx="2153145" cy="769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Integration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ECE45C3-A26C-443A-8588-F592097D8BEC}"/>
              </a:ext>
            </a:extLst>
          </p:cNvPr>
          <p:cNvSpPr/>
          <p:nvPr/>
        </p:nvSpPr>
        <p:spPr>
          <a:xfrm>
            <a:off x="828744" y="3477166"/>
            <a:ext cx="1479023" cy="10382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D5947E-6507-425D-8B16-41FCDE37A43B}"/>
              </a:ext>
            </a:extLst>
          </p:cNvPr>
          <p:cNvCxnSpPr>
            <a:cxnSpLocks/>
            <a:stCxn id="45" idx="2"/>
            <a:endCxn id="43" idx="1"/>
          </p:cNvCxnSpPr>
          <p:nvPr/>
        </p:nvCxnSpPr>
        <p:spPr>
          <a:xfrm>
            <a:off x="3769963" y="3433709"/>
            <a:ext cx="0" cy="88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Image result for stick man">
            <a:extLst>
              <a:ext uri="{FF2B5EF4-FFF2-40B4-BE49-F238E27FC236}">
                <a16:creationId xmlns:a16="http://schemas.microsoft.com/office/drawing/2014/main" id="{69637F6D-C985-4779-801D-CBE0AFBB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43" y="1562088"/>
            <a:ext cx="619378" cy="7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4C88FC1B-9F30-4EF7-BE46-CC76C974B22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27732" y="2215339"/>
            <a:ext cx="840524" cy="126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9577CD9-ADC6-4E84-9A4F-86DF0C7AE081}"/>
              </a:ext>
            </a:extLst>
          </p:cNvPr>
          <p:cNvCxnSpPr>
            <a:cxnSpLocks/>
            <a:stCxn id="46" idx="3"/>
            <a:endCxn id="43" idx="2"/>
          </p:cNvCxnSpPr>
          <p:nvPr/>
        </p:nvCxnSpPr>
        <p:spPr>
          <a:xfrm>
            <a:off x="2307767" y="3996299"/>
            <a:ext cx="760447" cy="70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B8409FF-88B4-44F7-8B65-B4166C3420A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2307767" y="3048939"/>
            <a:ext cx="385623" cy="94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5CC5DE7-CA62-43A7-9E39-4B7227D18171}"/>
              </a:ext>
            </a:extLst>
          </p:cNvPr>
          <p:cNvCxnSpPr>
            <a:stCxn id="45" idx="3"/>
            <a:endCxn id="1026" idx="1"/>
          </p:cNvCxnSpPr>
          <p:nvPr/>
        </p:nvCxnSpPr>
        <p:spPr>
          <a:xfrm>
            <a:off x="4846535" y="3048939"/>
            <a:ext cx="548597" cy="119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B600C5FA-614D-4D56-8A77-DE9AE194A129}"/>
              </a:ext>
            </a:extLst>
          </p:cNvPr>
          <p:cNvSpPr txBox="1"/>
          <p:nvPr/>
        </p:nvSpPr>
        <p:spPr>
          <a:xfrm>
            <a:off x="1696515" y="1647317"/>
            <a:ext cx="109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Enterprise</a:t>
            </a:r>
          </a:p>
          <a:p>
            <a:pPr algn="ctr"/>
            <a:r>
              <a:rPr lang="en-GB" sz="1400" dirty="0"/>
              <a:t>Application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1305ED-DC56-4FDC-9B97-8449402673FF}"/>
              </a:ext>
            </a:extLst>
          </p:cNvPr>
          <p:cNvSpPr txBox="1"/>
          <p:nvPr/>
        </p:nvSpPr>
        <p:spPr>
          <a:xfrm>
            <a:off x="4846535" y="1749559"/>
            <a:ext cx="8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</a:t>
            </a:r>
          </a:p>
          <a:p>
            <a:pPr algn="ctr"/>
            <a:r>
              <a:rPr lang="en-GB" sz="1400" dirty="0"/>
              <a:t>Provider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1CF62D-50EF-4155-BDB9-DF3E812C92A3}"/>
              </a:ext>
            </a:extLst>
          </p:cNvPr>
          <p:cNvSpPr txBox="1"/>
          <p:nvPr/>
        </p:nvSpPr>
        <p:spPr>
          <a:xfrm>
            <a:off x="68801" y="1221199"/>
            <a:ext cx="131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FAC User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D337323B-0CFC-4B2C-BD1C-050AD52311F6}"/>
              </a:ext>
            </a:extLst>
          </p:cNvPr>
          <p:cNvSpPr txBox="1"/>
          <p:nvPr/>
        </p:nvSpPr>
        <p:spPr>
          <a:xfrm>
            <a:off x="3081863" y="5778440"/>
            <a:ext cx="161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FAC NODE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A45C3F-81E1-4ADC-8C43-D47AFF4BE82D}"/>
              </a:ext>
            </a:extLst>
          </p:cNvPr>
          <p:cNvSpPr txBox="1"/>
          <p:nvPr/>
        </p:nvSpPr>
        <p:spPr>
          <a:xfrm>
            <a:off x="5573438" y="4839454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chemeClr val="bg1"/>
                </a:solidFill>
              </a:rPr>
              <a:t>CorDapp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DD2DD2-50E9-4D68-9EC4-87C27D639CFE}"/>
              </a:ext>
            </a:extLst>
          </p:cNvPr>
          <p:cNvCxnSpPr>
            <a:stCxn id="1053" idx="2"/>
            <a:endCxn id="45" idx="0"/>
          </p:cNvCxnSpPr>
          <p:nvPr/>
        </p:nvCxnSpPr>
        <p:spPr>
          <a:xfrm>
            <a:off x="2242498" y="2170537"/>
            <a:ext cx="1527465" cy="49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F0577E-D783-4EE9-ABB4-2F8AA1D04CC7}"/>
              </a:ext>
            </a:extLst>
          </p:cNvPr>
          <p:cNvCxnSpPr>
            <a:endCxn id="45" idx="0"/>
          </p:cNvCxnSpPr>
          <p:nvPr/>
        </p:nvCxnSpPr>
        <p:spPr>
          <a:xfrm flipH="1">
            <a:off x="3769963" y="2211819"/>
            <a:ext cx="1501336" cy="45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391A9C4D-9F9B-4BBC-A787-6C52C6B8AB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8376" y="874217"/>
            <a:ext cx="768128" cy="768128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732E246-99F0-44EE-A142-DAAD204FD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3021" y="828577"/>
            <a:ext cx="914400" cy="914400"/>
          </a:xfrm>
          <a:prstGeom prst="rect">
            <a:avLst/>
          </a:prstGeom>
        </p:spPr>
      </p:pic>
      <p:pic>
        <p:nvPicPr>
          <p:cNvPr id="10" name="Picture 2" descr="Image result for jasper reports logo">
            <a:extLst>
              <a:ext uri="{FF2B5EF4-FFF2-40B4-BE49-F238E27FC236}">
                <a16:creationId xmlns:a16="http://schemas.microsoft.com/office/drawing/2014/main" id="{1E863C6B-54F6-46D9-9B97-8FE3B421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6294" y="4915038"/>
            <a:ext cx="804763" cy="8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stick man">
            <a:extLst>
              <a:ext uri="{FF2B5EF4-FFF2-40B4-BE49-F238E27FC236}">
                <a16:creationId xmlns:a16="http://schemas.microsoft.com/office/drawing/2014/main" id="{4452246D-F719-4571-B232-918225C9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63" y="5675213"/>
            <a:ext cx="619378" cy="7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3CD95-6BFC-40FA-899D-0095D7E20843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>
            <a:off x="1568256" y="4515431"/>
            <a:ext cx="450420" cy="39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20A845-C383-434D-AB34-FF747B0D776E}"/>
              </a:ext>
            </a:extLst>
          </p:cNvPr>
          <p:cNvCxnSpPr>
            <a:endCxn id="43" idx="2"/>
          </p:cNvCxnSpPr>
          <p:nvPr/>
        </p:nvCxnSpPr>
        <p:spPr>
          <a:xfrm flipV="1">
            <a:off x="2061640" y="4701123"/>
            <a:ext cx="1006574" cy="15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C775E7-7AD8-4BA9-86F9-9161B2A5C439}"/>
              </a:ext>
            </a:extLst>
          </p:cNvPr>
          <p:cNvCxnSpPr>
            <a:stCxn id="10" idx="1"/>
            <a:endCxn id="51" idx="3"/>
          </p:cNvCxnSpPr>
          <p:nvPr/>
        </p:nvCxnSpPr>
        <p:spPr>
          <a:xfrm flipH="1">
            <a:off x="786841" y="5317420"/>
            <a:ext cx="829453" cy="71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1237A6-1607-4647-A2EC-F5D0BF251453}"/>
              </a:ext>
            </a:extLst>
          </p:cNvPr>
          <p:cNvSpPr txBox="1"/>
          <p:nvPr/>
        </p:nvSpPr>
        <p:spPr>
          <a:xfrm>
            <a:off x="1553010" y="5701495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Report Server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139B82-3C77-4AFF-9941-9F4D7E86FE0E}"/>
              </a:ext>
            </a:extLst>
          </p:cNvPr>
          <p:cNvSpPr/>
          <p:nvPr/>
        </p:nvSpPr>
        <p:spPr>
          <a:xfrm>
            <a:off x="211559" y="189687"/>
            <a:ext cx="1134282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 Node Architecture</a:t>
            </a:r>
            <a:endParaRPr kumimoji="0" lang="en-GB" sz="36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F2D3A39-6292-4645-8F60-71133983D52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2905" y="152450"/>
            <a:ext cx="1022959" cy="1022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2BBAC6E-9DCF-4ACC-9709-A53ABFA51DDB}"/>
              </a:ext>
            </a:extLst>
          </p:cNvPr>
          <p:cNvSpPr txBox="1"/>
          <p:nvPr/>
        </p:nvSpPr>
        <p:spPr>
          <a:xfrm>
            <a:off x="7755766" y="4532524"/>
            <a:ext cx="3994099" cy="2277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Node Software Stack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Corda Distributed App (Kotlin)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Apache Artemis (AMQP)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PostGreSQL</a:t>
            </a:r>
            <a:r>
              <a:rPr lang="en-GB" sz="1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JVM (OpenJDK)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Nginx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 application (Webpack/ReactJS/</a:t>
            </a:r>
            <a:r>
              <a:rPr lang="en-US" sz="1400" dirty="0" err="1"/>
              <a:t>MaterialUI</a:t>
            </a:r>
            <a:r>
              <a:rPr lang="en-US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Jasper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Open LDAP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CB5D5-D2A7-47CF-A58F-E9ECEAA81A2B}"/>
              </a:ext>
            </a:extLst>
          </p:cNvPr>
          <p:cNvSpPr txBox="1"/>
          <p:nvPr/>
        </p:nvSpPr>
        <p:spPr>
          <a:xfrm>
            <a:off x="5301927" y="5563414"/>
            <a:ext cx="2174240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Node Deployment</a:t>
            </a:r>
          </a:p>
          <a:p>
            <a:r>
              <a:rPr lang="en-GB" sz="1400" dirty="0"/>
              <a:t>Nodes are deployed fully configured by the network operator in a containerised form.</a:t>
            </a:r>
          </a:p>
        </p:txBody>
      </p:sp>
    </p:spTree>
    <p:extLst>
      <p:ext uri="{BB962C8B-B14F-4D97-AF65-F5344CB8AC3E}">
        <p14:creationId xmlns:p14="http://schemas.microsoft.com/office/powerpoint/2010/main" val="273732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C">
      <a:dk1>
        <a:sysClr val="windowText" lastClr="000000"/>
      </a:dk1>
      <a:lt1>
        <a:sysClr val="window" lastClr="FFFFFF"/>
      </a:lt1>
      <a:dk2>
        <a:srgbClr val="A8925E"/>
      </a:dk2>
      <a:lt2>
        <a:srgbClr val="E7E6E6"/>
      </a:lt2>
      <a:accent1>
        <a:srgbClr val="A8925E"/>
      </a:accent1>
      <a:accent2>
        <a:srgbClr val="2F3238"/>
      </a:accent2>
      <a:accent3>
        <a:srgbClr val="F4B208"/>
      </a:accent3>
      <a:accent4>
        <a:srgbClr val="F43D08"/>
      </a:accent4>
      <a:accent5>
        <a:srgbClr val="0B4CF7"/>
      </a:accent5>
      <a:accent6>
        <a:srgbClr val="C8CBD1"/>
      </a:accent6>
      <a:hlink>
        <a:srgbClr val="0563C1"/>
      </a:hlink>
      <a:folHlink>
        <a:srgbClr val="7D06AB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205</Words>
  <Application>Microsoft Office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Baldwin</dc:creator>
  <cp:lastModifiedBy>Chris Baldwin</cp:lastModifiedBy>
  <cp:revision>41</cp:revision>
  <dcterms:created xsi:type="dcterms:W3CDTF">2019-12-05T12:48:05Z</dcterms:created>
  <dcterms:modified xsi:type="dcterms:W3CDTF">2020-08-06T13:05:48Z</dcterms:modified>
</cp:coreProperties>
</file>