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1759" r:id="rId3"/>
    <p:sldId id="1124" r:id="rId4"/>
    <p:sldId id="1125" r:id="rId5"/>
    <p:sldId id="17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307"/>
    <a:srgbClr val="2E3138"/>
    <a:srgbClr val="A89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ldwin" userId="19c83f5a08841f90" providerId="LiveId" clId="{BFABEF60-86F6-4343-B041-D2ECF5CAE09A}"/>
    <pc:docChg chg="addSld delSld modSld">
      <pc:chgData name="Chris Baldwin" userId="19c83f5a08841f90" providerId="LiveId" clId="{BFABEF60-86F6-4343-B041-D2ECF5CAE09A}" dt="2020-07-16T13:47:36.976" v="76" actId="47"/>
      <pc:docMkLst>
        <pc:docMk/>
      </pc:docMkLst>
      <pc:sldChg chg="add del">
        <pc:chgData name="Chris Baldwin" userId="19c83f5a08841f90" providerId="LiveId" clId="{BFABEF60-86F6-4343-B041-D2ECF5CAE09A}" dt="2020-07-16T13:46:52.737" v="74" actId="47"/>
        <pc:sldMkLst>
          <pc:docMk/>
          <pc:sldMk cId="2804116143" sldId="257"/>
        </pc:sldMkLst>
      </pc:sldChg>
      <pc:sldChg chg="del">
        <pc:chgData name="Chris Baldwin" userId="19c83f5a08841f90" providerId="LiveId" clId="{BFABEF60-86F6-4343-B041-D2ECF5CAE09A}" dt="2020-07-16T13:43:46.887" v="25" actId="47"/>
        <pc:sldMkLst>
          <pc:docMk/>
          <pc:sldMk cId="3254625232" sldId="257"/>
        </pc:sldMkLst>
      </pc:sldChg>
      <pc:sldChg chg="modSp mod">
        <pc:chgData name="Chris Baldwin" userId="19c83f5a08841f90" providerId="LiveId" clId="{BFABEF60-86F6-4343-B041-D2ECF5CAE09A}" dt="2020-07-16T13:44:31.489" v="67" actId="1036"/>
        <pc:sldMkLst>
          <pc:docMk/>
          <pc:sldMk cId="2363939731" sldId="1125"/>
        </pc:sldMkLst>
        <pc:spChg chg="mod">
          <ac:chgData name="Chris Baldwin" userId="19c83f5a08841f90" providerId="LiveId" clId="{BFABEF60-86F6-4343-B041-D2ECF5CAE09A}" dt="2020-07-16T13:44:24.425" v="51" actId="20577"/>
          <ac:spMkLst>
            <pc:docMk/>
            <pc:sldMk cId="2363939731" sldId="1125"/>
            <ac:spMk id="27" creationId="{867AF46F-66BB-40D6-8134-8A2864360B77}"/>
          </ac:spMkLst>
        </pc:spChg>
        <pc:spChg chg="mod">
          <ac:chgData name="Chris Baldwin" userId="19c83f5a08841f90" providerId="LiveId" clId="{BFABEF60-86F6-4343-B041-D2ECF5CAE09A}" dt="2020-07-16T13:44:04.868" v="33" actId="20577"/>
          <ac:spMkLst>
            <pc:docMk/>
            <pc:sldMk cId="2363939731" sldId="1125"/>
            <ac:spMk id="34" creationId="{9C07CA30-61AF-4837-8A95-11EAAFDB4A33}"/>
          </ac:spMkLst>
        </pc:spChg>
        <pc:grpChg chg="mod">
          <ac:chgData name="Chris Baldwin" userId="19c83f5a08841f90" providerId="LiveId" clId="{BFABEF60-86F6-4343-B041-D2ECF5CAE09A}" dt="2020-07-16T13:44:31.489" v="67" actId="1036"/>
          <ac:grpSpMkLst>
            <pc:docMk/>
            <pc:sldMk cId="2363939731" sldId="1125"/>
            <ac:grpSpMk id="2" creationId="{B4F2EAD3-4735-4C0D-B20D-1B8D9C100C4C}"/>
          </ac:grpSpMkLst>
        </pc:grpChg>
      </pc:sldChg>
      <pc:sldChg chg="del">
        <pc:chgData name="Chris Baldwin" userId="19c83f5a08841f90" providerId="LiveId" clId="{BFABEF60-86F6-4343-B041-D2ECF5CAE09A}" dt="2020-07-16T13:41:27.686" v="10" actId="47"/>
        <pc:sldMkLst>
          <pc:docMk/>
          <pc:sldMk cId="3626493387" sldId="1126"/>
        </pc:sldMkLst>
      </pc:sldChg>
      <pc:sldChg chg="del">
        <pc:chgData name="Chris Baldwin" userId="19c83f5a08841f90" providerId="LiveId" clId="{BFABEF60-86F6-4343-B041-D2ECF5CAE09A}" dt="2020-07-16T13:41:15.238" v="5" actId="47"/>
        <pc:sldMkLst>
          <pc:docMk/>
          <pc:sldMk cId="2128251110" sldId="1127"/>
        </pc:sldMkLst>
      </pc:sldChg>
      <pc:sldChg chg="del">
        <pc:chgData name="Chris Baldwin" userId="19c83f5a08841f90" providerId="LiveId" clId="{BFABEF60-86F6-4343-B041-D2ECF5CAE09A}" dt="2020-07-16T13:41:32.577" v="13" actId="47"/>
        <pc:sldMkLst>
          <pc:docMk/>
          <pc:sldMk cId="2028848511" sldId="1128"/>
        </pc:sldMkLst>
      </pc:sldChg>
      <pc:sldChg chg="add del">
        <pc:chgData name="Chris Baldwin" userId="19c83f5a08841f90" providerId="LiveId" clId="{BFABEF60-86F6-4343-B041-D2ECF5CAE09A}" dt="2020-07-16T13:47:36.976" v="76" actId="47"/>
        <pc:sldMkLst>
          <pc:docMk/>
          <pc:sldMk cId="924558670" sldId="1133"/>
        </pc:sldMkLst>
      </pc:sldChg>
      <pc:sldChg chg="del">
        <pc:chgData name="Chris Baldwin" userId="19c83f5a08841f90" providerId="LiveId" clId="{BFABEF60-86F6-4343-B041-D2ECF5CAE09A}" dt="2020-07-16T13:41:29.105" v="11" actId="47"/>
        <pc:sldMkLst>
          <pc:docMk/>
          <pc:sldMk cId="1461666754" sldId="1701"/>
        </pc:sldMkLst>
      </pc:sldChg>
      <pc:sldChg chg="del">
        <pc:chgData name="Chris Baldwin" userId="19c83f5a08841f90" providerId="LiveId" clId="{BFABEF60-86F6-4343-B041-D2ECF5CAE09A}" dt="2020-07-16T13:41:30.188" v="12" actId="47"/>
        <pc:sldMkLst>
          <pc:docMk/>
          <pc:sldMk cId="957824200" sldId="1702"/>
        </pc:sldMkLst>
      </pc:sldChg>
      <pc:sldChg chg="del">
        <pc:chgData name="Chris Baldwin" userId="19c83f5a08841f90" providerId="LiveId" clId="{BFABEF60-86F6-4343-B041-D2ECF5CAE09A}" dt="2020-07-16T13:43:49.078" v="27" actId="47"/>
        <pc:sldMkLst>
          <pc:docMk/>
          <pc:sldMk cId="2677278743" sldId="1703"/>
        </pc:sldMkLst>
      </pc:sldChg>
      <pc:sldChg chg="del">
        <pc:chgData name="Chris Baldwin" userId="19c83f5a08841f90" providerId="LiveId" clId="{BFABEF60-86F6-4343-B041-D2ECF5CAE09A}" dt="2020-07-16T13:43:34.626" v="19" actId="47"/>
        <pc:sldMkLst>
          <pc:docMk/>
          <pc:sldMk cId="3355513137" sldId="1706"/>
        </pc:sldMkLst>
      </pc:sldChg>
      <pc:sldChg chg="del">
        <pc:chgData name="Chris Baldwin" userId="19c83f5a08841f90" providerId="LiveId" clId="{BFABEF60-86F6-4343-B041-D2ECF5CAE09A}" dt="2020-07-16T13:43:35.509" v="20" actId="47"/>
        <pc:sldMkLst>
          <pc:docMk/>
          <pc:sldMk cId="3066700425" sldId="1708"/>
        </pc:sldMkLst>
      </pc:sldChg>
      <pc:sldChg chg="del">
        <pc:chgData name="Chris Baldwin" userId="19c83f5a08841f90" providerId="LiveId" clId="{BFABEF60-86F6-4343-B041-D2ECF5CAE09A}" dt="2020-07-16T13:40:42.839" v="0" actId="47"/>
        <pc:sldMkLst>
          <pc:docMk/>
          <pc:sldMk cId="1552683930" sldId="1717"/>
        </pc:sldMkLst>
      </pc:sldChg>
      <pc:sldChg chg="del">
        <pc:chgData name="Chris Baldwin" userId="19c83f5a08841f90" providerId="LiveId" clId="{BFABEF60-86F6-4343-B041-D2ECF5CAE09A}" dt="2020-07-16T13:40:44.260" v="1" actId="47"/>
        <pc:sldMkLst>
          <pc:docMk/>
          <pc:sldMk cId="97841033" sldId="1718"/>
        </pc:sldMkLst>
      </pc:sldChg>
      <pc:sldChg chg="del">
        <pc:chgData name="Chris Baldwin" userId="19c83f5a08841f90" providerId="LiveId" clId="{BFABEF60-86F6-4343-B041-D2ECF5CAE09A}" dt="2020-07-16T13:41:25.319" v="9" actId="47"/>
        <pc:sldMkLst>
          <pc:docMk/>
          <pc:sldMk cId="35961831" sldId="1719"/>
        </pc:sldMkLst>
      </pc:sldChg>
      <pc:sldChg chg="del">
        <pc:chgData name="Chris Baldwin" userId="19c83f5a08841f90" providerId="LiveId" clId="{BFABEF60-86F6-4343-B041-D2ECF5CAE09A}" dt="2020-07-16T13:41:34.875" v="14" actId="47"/>
        <pc:sldMkLst>
          <pc:docMk/>
          <pc:sldMk cId="2955820645" sldId="1721"/>
        </pc:sldMkLst>
      </pc:sldChg>
      <pc:sldChg chg="del">
        <pc:chgData name="Chris Baldwin" userId="19c83f5a08841f90" providerId="LiveId" clId="{BFABEF60-86F6-4343-B041-D2ECF5CAE09A}" dt="2020-07-16T13:43:41.691" v="23" actId="47"/>
        <pc:sldMkLst>
          <pc:docMk/>
          <pc:sldMk cId="3710173624" sldId="1725"/>
        </pc:sldMkLst>
      </pc:sldChg>
      <pc:sldChg chg="del">
        <pc:chgData name="Chris Baldwin" userId="19c83f5a08841f90" providerId="LiveId" clId="{BFABEF60-86F6-4343-B041-D2ECF5CAE09A}" dt="2020-07-16T13:43:29.027" v="15" actId="47"/>
        <pc:sldMkLst>
          <pc:docMk/>
          <pc:sldMk cId="1249544480" sldId="1728"/>
        </pc:sldMkLst>
      </pc:sldChg>
      <pc:sldChg chg="del">
        <pc:chgData name="Chris Baldwin" userId="19c83f5a08841f90" providerId="LiveId" clId="{BFABEF60-86F6-4343-B041-D2ECF5CAE09A}" dt="2020-07-16T13:43:32.244" v="17" actId="47"/>
        <pc:sldMkLst>
          <pc:docMk/>
          <pc:sldMk cId="2444143559" sldId="1730"/>
        </pc:sldMkLst>
      </pc:sldChg>
      <pc:sldChg chg="del">
        <pc:chgData name="Chris Baldwin" userId="19c83f5a08841f90" providerId="LiveId" clId="{BFABEF60-86F6-4343-B041-D2ECF5CAE09A}" dt="2020-07-16T13:43:31.219" v="16" actId="47"/>
        <pc:sldMkLst>
          <pc:docMk/>
          <pc:sldMk cId="841193778" sldId="1731"/>
        </pc:sldMkLst>
      </pc:sldChg>
      <pc:sldChg chg="del">
        <pc:chgData name="Chris Baldwin" userId="19c83f5a08841f90" providerId="LiveId" clId="{BFABEF60-86F6-4343-B041-D2ECF5CAE09A}" dt="2020-07-16T13:43:33.749" v="18" actId="47"/>
        <pc:sldMkLst>
          <pc:docMk/>
          <pc:sldMk cId="3600955388" sldId="1732"/>
        </pc:sldMkLst>
      </pc:sldChg>
      <pc:sldChg chg="del">
        <pc:chgData name="Chris Baldwin" userId="19c83f5a08841f90" providerId="LiveId" clId="{BFABEF60-86F6-4343-B041-D2ECF5CAE09A}" dt="2020-07-16T13:43:51.102" v="28" actId="47"/>
        <pc:sldMkLst>
          <pc:docMk/>
          <pc:sldMk cId="2377241592" sldId="1733"/>
        </pc:sldMkLst>
      </pc:sldChg>
      <pc:sldChg chg="del">
        <pc:chgData name="Chris Baldwin" userId="19c83f5a08841f90" providerId="LiveId" clId="{BFABEF60-86F6-4343-B041-D2ECF5CAE09A}" dt="2020-07-16T13:43:48.307" v="26" actId="47"/>
        <pc:sldMkLst>
          <pc:docMk/>
          <pc:sldMk cId="1387130349" sldId="1734"/>
        </pc:sldMkLst>
      </pc:sldChg>
      <pc:sldChg chg="del">
        <pc:chgData name="Chris Baldwin" userId="19c83f5a08841f90" providerId="LiveId" clId="{BFABEF60-86F6-4343-B041-D2ECF5CAE09A}" dt="2020-07-16T13:43:36.328" v="21" actId="47"/>
        <pc:sldMkLst>
          <pc:docMk/>
          <pc:sldMk cId="208784895" sldId="1735"/>
        </pc:sldMkLst>
      </pc:sldChg>
      <pc:sldChg chg="del">
        <pc:chgData name="Chris Baldwin" userId="19c83f5a08841f90" providerId="LiveId" clId="{BFABEF60-86F6-4343-B041-D2ECF5CAE09A}" dt="2020-07-16T13:43:37.283" v="22" actId="47"/>
        <pc:sldMkLst>
          <pc:docMk/>
          <pc:sldMk cId="1186878219" sldId="1736"/>
        </pc:sldMkLst>
      </pc:sldChg>
      <pc:sldChg chg="del">
        <pc:chgData name="Chris Baldwin" userId="19c83f5a08841f90" providerId="LiveId" clId="{BFABEF60-86F6-4343-B041-D2ECF5CAE09A}" dt="2020-07-16T13:41:23.774" v="8" actId="47"/>
        <pc:sldMkLst>
          <pc:docMk/>
          <pc:sldMk cId="716156802" sldId="1737"/>
        </pc:sldMkLst>
      </pc:sldChg>
      <pc:sldChg chg="del">
        <pc:chgData name="Chris Baldwin" userId="19c83f5a08841f90" providerId="LiveId" clId="{BFABEF60-86F6-4343-B041-D2ECF5CAE09A}" dt="2020-07-16T13:41:18.029" v="7" actId="47"/>
        <pc:sldMkLst>
          <pc:docMk/>
          <pc:sldMk cId="3008102356" sldId="1738"/>
        </pc:sldMkLst>
      </pc:sldChg>
      <pc:sldChg chg="del">
        <pc:chgData name="Chris Baldwin" userId="19c83f5a08841f90" providerId="LiveId" clId="{BFABEF60-86F6-4343-B041-D2ECF5CAE09A}" dt="2020-07-16T13:40:45.703" v="2" actId="47"/>
        <pc:sldMkLst>
          <pc:docMk/>
          <pc:sldMk cId="2609004990" sldId="1739"/>
        </pc:sldMkLst>
      </pc:sldChg>
      <pc:sldChg chg="del">
        <pc:chgData name="Chris Baldwin" userId="19c83f5a08841f90" providerId="LiveId" clId="{BFABEF60-86F6-4343-B041-D2ECF5CAE09A}" dt="2020-07-16T13:41:16.504" v="6" actId="47"/>
        <pc:sldMkLst>
          <pc:docMk/>
          <pc:sldMk cId="2397899914" sldId="1775"/>
        </pc:sldMkLst>
      </pc:sldChg>
      <pc:sldChg chg="modSp mod">
        <pc:chgData name="Chris Baldwin" userId="19c83f5a08841f90" providerId="LiveId" clId="{BFABEF60-86F6-4343-B041-D2ECF5CAE09A}" dt="2020-07-16T13:45:50.007" v="72" actId="20577"/>
        <pc:sldMkLst>
          <pc:docMk/>
          <pc:sldMk cId="1172684558" sldId="1776"/>
        </pc:sldMkLst>
        <pc:spChg chg="mod">
          <ac:chgData name="Chris Baldwin" userId="19c83f5a08841f90" providerId="LiveId" clId="{BFABEF60-86F6-4343-B041-D2ECF5CAE09A}" dt="2020-07-16T13:45:50.007" v="72" actId="20577"/>
          <ac:spMkLst>
            <pc:docMk/>
            <pc:sldMk cId="1172684558" sldId="1776"/>
            <ac:spMk id="34" creationId="{9C07CA30-61AF-4837-8A95-11EAAFDB4A33}"/>
          </ac:spMkLst>
        </pc:spChg>
      </pc:sldChg>
      <pc:sldChg chg="del">
        <pc:chgData name="Chris Baldwin" userId="19c83f5a08841f90" providerId="LiveId" clId="{BFABEF60-86F6-4343-B041-D2ECF5CAE09A}" dt="2020-07-16T13:41:13.009" v="4" actId="47"/>
        <pc:sldMkLst>
          <pc:docMk/>
          <pc:sldMk cId="599174042" sldId="1777"/>
        </pc:sldMkLst>
      </pc:sldChg>
      <pc:sldChg chg="del">
        <pc:chgData name="Chris Baldwin" userId="19c83f5a08841f90" providerId="LiveId" clId="{BFABEF60-86F6-4343-B041-D2ECF5CAE09A}" dt="2020-07-16T13:43:42.822" v="24" actId="47"/>
        <pc:sldMkLst>
          <pc:docMk/>
          <pc:sldMk cId="758900298" sldId="1778"/>
        </pc:sldMkLst>
      </pc:sldChg>
      <pc:sldChg chg="del">
        <pc:chgData name="Chris Baldwin" userId="19c83f5a08841f90" providerId="LiveId" clId="{BFABEF60-86F6-4343-B041-D2ECF5CAE09A}" dt="2020-07-16T13:40:46.451" v="3" actId="47"/>
        <pc:sldMkLst>
          <pc:docMk/>
          <pc:sldMk cId="148318831" sldId="1779"/>
        </pc:sldMkLst>
      </pc:sldChg>
    </pc:docChg>
  </pc:docChgLst>
  <pc:docChgLst>
    <pc:chgData name="Chris Baldwin" userId="19c83f5a08841f90" providerId="LiveId" clId="{E6D6D282-1E86-4C08-B868-AF7C4C08266B}"/>
    <pc:docChg chg="addSld delSld modSld">
      <pc:chgData name="Chris Baldwin" userId="19c83f5a08841f90" providerId="LiveId" clId="{E6D6D282-1E86-4C08-B868-AF7C4C08266B}" dt="2020-10-16T11:51:48.064" v="1" actId="47"/>
      <pc:docMkLst>
        <pc:docMk/>
      </pc:docMkLst>
      <pc:sldChg chg="del">
        <pc:chgData name="Chris Baldwin" userId="19c83f5a08841f90" providerId="LiveId" clId="{E6D6D282-1E86-4C08-B868-AF7C4C08266B}" dt="2020-10-16T11:51:48.064" v="1" actId="47"/>
        <pc:sldMkLst>
          <pc:docMk/>
          <pc:sldMk cId="1172684558" sldId="1776"/>
        </pc:sldMkLst>
      </pc:sldChg>
      <pc:sldChg chg="add">
        <pc:chgData name="Chris Baldwin" userId="19c83f5a08841f90" providerId="LiveId" clId="{E6D6D282-1E86-4C08-B868-AF7C4C08266B}" dt="2020-10-16T11:51:44.809" v="0"/>
        <pc:sldMkLst>
          <pc:docMk/>
          <pc:sldMk cId="514329389" sldId="17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6232-3C95-4756-998E-BDAF145F322F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5396D-472C-4F4F-BE6B-E02AD292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1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Improves portfolio management, risk management and provides new digital rails for the launching new and innovative fund products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F3CD4-2B1B-4670-8450-90D17A2B13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79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414B-6D55-4D9C-B17E-512D3594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3A2C-FBA2-46E8-8F93-F1BE9BA4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D049-F2C3-42B4-B768-F189825F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F627-5AC8-45CC-8D1B-5303BEDA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8FC5-4A11-4994-B4C2-080F5129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AFB7-EC08-47BC-8843-345B7B70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81C9-A9D8-4569-9900-A4A1183D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85B0-39A6-4EF6-82D6-8F7B21A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598F-8FB1-4D2D-8151-FFA755A9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31AD1-A848-4B41-9EB6-813791D4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80C26-14EE-4DAC-A406-05E750D0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E5D67-7C41-43CF-8F53-E0C1E6CFC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1689-95CB-4C2F-A38C-4CFBAAA9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93A4-7443-4AC8-AB8D-2A4BCD0D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9BE0-596F-4284-BA0B-04A29B4E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3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48B2-9A02-481B-991F-849EB02F3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AED5-E27B-4E6B-AD65-C168C4BF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C419-1BDD-42F8-9305-F1057566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57AB-4D9E-4917-8F8D-D6926EE7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A489-BC71-4CEF-B833-1A388892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4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41A0-6CAE-42E1-9475-65C5023D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F1DF-A147-4073-BE73-D0446456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90DC-25B3-4DC2-9E48-7B85A8F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CB90-E7B3-4FFB-AACD-795F56B4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2566-656F-4E96-8315-2D5EAF89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9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85B6-BD3D-42D9-A9D8-C74C73E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5AB8-78F1-4234-AE37-9B95A66F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2080-0337-4AAB-B56F-29C9CF1B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6843-83E2-4016-9197-2F72B7E7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03E6-3396-4484-BE90-43CA38C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55B1-A31E-4958-A15C-0080FFD4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0E52-AB85-4EE1-85A7-9C0F1133D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E0335-D5C2-425A-993B-20BA9FB5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25C14-2540-4DEB-93AC-6B96E1EC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01346-91D4-4AEA-A06A-7C160535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1F5C-BD49-4AA4-90D6-CA125A5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0E2C-B006-4D74-88C9-09CAE4DF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F06B8-1ACE-4AAB-8D2E-F61B85E1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FF35E-B3CB-4A71-80C5-A5C51CF4A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AA90C-233B-4536-98EB-54D0A5D35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4A431-F2BB-4040-975A-B6DA6EBB7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233C0-D6FB-4381-BE4E-0014FDB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A13E4-127A-4147-BF16-3C4591A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039FA-7EA8-42E1-B58E-10B3713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40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8487-C273-4F51-9453-F433112A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AF4A3-EE93-461C-887F-89A566F9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B5A99-E5AD-4BCE-8E8A-8FA61789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FDE8A-01B5-40D5-A64A-D6F03794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2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2D98E-53C0-48E1-8494-6FB16DC3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0593-723B-48EF-8B22-6D45F23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B818-1C39-4407-A7AB-8F3266D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5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D4A8-A9F7-4F04-A3DD-069E65B4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E5D7-C902-4572-96DF-6F108A22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C0A29-0F96-4FF5-8300-6DAEB2C2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646BD-6A7A-41FF-97F0-EF3DCF06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E8792-B5DC-4F83-9E81-71148D3A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87A4-8777-4B57-824D-A3C25CD0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B44-9E81-4FC3-940C-76F67E8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4057-23E6-417B-A736-F802358A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CAEE-1310-40B0-AB3C-52D3DC11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9A30-F483-4A82-A685-27FB97F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93E4-10FA-40A2-8D8F-F0C4DE4E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675C-7B3D-4B57-88F2-0DF7B6F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FFEE7-92C9-4A36-B5F1-835D9BE2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1253-34ED-4740-9CB2-4EAB96FE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95B5-031C-4741-9BBA-E9EE42F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887A-F63E-4E23-AF1E-F9A685D9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AF5DC-5CD8-4152-A977-8D42316F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4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1B6-BED0-4CE9-BA7A-8B03760A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6CE04-D98F-4C9D-9338-A2766DC2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5F06-17CC-4D24-B824-E7528271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2303-219F-402D-AE3A-257C7DE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21E8-9F0C-4CDB-BE1F-BD41085F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ACB88-7FD0-44A7-9177-451540262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FAA90-CAA2-46CF-8F44-7EDF665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C196-A13F-4E95-BA41-10594F82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6C08-348B-43C2-8742-F10B9CAA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F048-2D1D-4C16-BA5D-A1A66AEF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9040-6A06-4968-97CF-5E5867E1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092D-B71E-492F-9FA1-3D2163E2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4219-FA5D-4E46-A04F-FB11B28B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DBA-9EF7-4F32-84F9-B01B721C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02DB-249D-41F0-9899-4604DA4B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69A2-9ACD-455E-B42D-D1F1D76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45B9-D125-4BD6-A2A9-F16EFE75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C5B68-4A78-4B15-ACAD-68E5E53F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52A4-33DC-4467-BD6B-9CE93707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E9D6-A02E-417B-8826-30B15FEF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77DC-C88E-4EF7-BE95-4395B98E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62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785F-0241-45FA-A771-B26015B2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3DA0-9BFF-49F8-8A88-A1940D6A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134D-7766-4BB7-90CB-9BA628BD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5518-FA9A-4275-9A38-97CFA7A58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F53C-41CA-474E-A54C-C9C64322A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ACC55-853E-4EE9-B0C6-D82937B2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DB8DF-2472-415B-A96E-461CEBE3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8C366-C833-433F-883B-35D4685B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1B06-6D38-4181-A0EF-6796F51C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9A47D-BC66-473C-8A28-479E60F4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0AF4E-FF64-4E5F-94BE-DEA30ED6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2E223-FAF6-43B0-8738-F6AA04E8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8481-DB60-4D25-B81A-633D1B87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A1068-0A90-4764-8A9B-90734DFB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0AB32-C1FD-48F2-AC0C-D383DABE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5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C0F0-CB50-4EF8-B57D-2CC7A98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22E9-E0A3-4D63-A8BF-96085E3E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22926-F333-4621-91C3-FBAB7C98E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8946-F3FF-42B7-B75E-B25B5D7C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BB7E-BE85-41C2-A761-D7AB871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05F9-9870-4A6F-B6A3-1CB80981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AB99-C0A4-419C-B34F-591F571E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94F1D-ACE5-4F53-A591-F8B43025A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E3BFB-8C85-4B16-988F-A7A4CAC2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34E9-B37F-4609-BE70-C21D359E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85636-36A5-4E79-BFC5-B275216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0A3CF-3DAF-442C-BBE2-EFFCC00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D4148-9035-4C2D-9C96-B0FFFB1D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9D05-D08A-44E7-B21C-7F8A828D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E0BE-F249-4401-9803-1918080C6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CAB4-21E9-47EF-A881-D04C799EAC4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87DC-90E9-40AC-965B-0364E133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0697-D9C2-480C-AFEC-8C4EB46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29E8-5B0B-43E4-8032-F0A27837B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4F142-E650-4D62-83E3-D31AA1C7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C5250-DA26-4FC5-A338-A505AAAC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9400-B291-4D0A-BC53-A833B1E7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28A6-37B6-41BF-BC74-4830F861880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5A8E-AD8A-40DA-B11A-28862F887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5076-4DD4-4C0B-9E81-5DD6A8C5B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1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ecd.org/finance/The-Tokenisation-of-Assets-and-Potential-Implications-for-Financial-Markets.htm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2FC98C-7C08-F94B-8173-BF3A1E0B3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162" y="5334378"/>
            <a:ext cx="1523622" cy="15236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827E8A-E597-4308-8CA3-A32B940C96E4}"/>
              </a:ext>
            </a:extLst>
          </p:cNvPr>
          <p:cNvSpPr/>
          <p:nvPr/>
        </p:nvSpPr>
        <p:spPr>
          <a:xfrm>
            <a:off x="360000" y="360000"/>
            <a:ext cx="10003019" cy="98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IN" sz="3200" b="1" kern="0" dirty="0">
                <a:ln/>
                <a:solidFill>
                  <a:srgbClr val="998555"/>
                </a:solidFill>
                <a:latin typeface="Calibri" panose="020F0502020204030204"/>
              </a:rPr>
              <a:t>FAC: </a:t>
            </a:r>
            <a:r>
              <a:rPr lang="en-GB" sz="3200" b="1" kern="0" dirty="0">
                <a:ln/>
                <a:solidFill>
                  <a:srgbClr val="998555"/>
                </a:solidFill>
                <a:latin typeface="Calibri" panose="020F0502020204030204"/>
              </a:rPr>
              <a:t>Leading Digital Fund Transformation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Slide Number Placeholder 35">
            <a:extLst>
              <a:ext uri="{FF2B5EF4-FFF2-40B4-BE49-F238E27FC236}">
                <a16:creationId xmlns:a16="http://schemas.microsoft.com/office/drawing/2014/main" id="{83C100EC-7E66-6044-990D-B9561260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75" y="6379559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A29E8-5B0B-43E4-8032-F0A27837B1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232C2-C673-B94D-96D1-7E30362E382D}"/>
              </a:ext>
            </a:extLst>
          </p:cNvPr>
          <p:cNvSpPr/>
          <p:nvPr/>
        </p:nvSpPr>
        <p:spPr>
          <a:xfrm>
            <a:off x="939636" y="937737"/>
            <a:ext cx="11153635" cy="565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u="sng" dirty="0">
                <a:solidFill>
                  <a:prstClr val="black"/>
                </a:solidFill>
              </a:rPr>
              <a:t>Problem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Inefficient funds </a:t>
            </a:r>
            <a:r>
              <a:rPr lang="en-IN" sz="1700" dirty="0">
                <a:solidFill>
                  <a:prstClr val="black"/>
                </a:solidFill>
              </a:rPr>
              <a:t>‘value chain’, with intermediaries and duplicated datasets adding cost, risk and time</a:t>
            </a:r>
            <a:endParaRPr lang="en-GB" sz="17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u="sng" dirty="0">
                <a:solidFill>
                  <a:prstClr val="black"/>
                </a:solidFill>
              </a:rPr>
              <a:t>Method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Deploy DLT to streamline record keeping, with data shared across participants in real-time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Tokenise fund asset and cash to support fully digital transaction and registry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Provide new digital rails for the launch of simplified and innovative fund products  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u="sng" dirty="0">
                <a:solidFill>
                  <a:prstClr val="black"/>
                </a:solidFill>
              </a:rPr>
              <a:t>Benefits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Eliminate transaction messaging and reconciliations, reducing operational risk and cost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Reduce fees and operating costs for fund managers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Increase margins for fund service providers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u="sng" dirty="0">
                <a:solidFill>
                  <a:prstClr val="black"/>
                </a:solidFill>
              </a:rPr>
              <a:t>Traction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IN" sz="1700" dirty="0">
                <a:solidFill>
                  <a:prstClr val="black"/>
                </a:solidFill>
              </a:rPr>
              <a:t>3 years product design, 1.5 years product build, 2000+ man-days of development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Completed POC, and now moving to pilot in Q3/4 2020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IN" sz="1700" dirty="0">
                <a:solidFill>
                  <a:prstClr val="black"/>
                </a:solidFill>
              </a:rPr>
              <a:t>12 leading Fund Managers form the FAC Strategic Advisory Board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GB" sz="1700" dirty="0">
                <a:solidFill>
                  <a:prstClr val="black"/>
                </a:solidFill>
              </a:rPr>
              <a:t>Accepted into the FCA regulatory sandbox</a:t>
            </a:r>
          </a:p>
          <a:p>
            <a:pPr marL="285750" lvl="2" indent="-2857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IN" sz="1700" dirty="0">
                <a:solidFill>
                  <a:prstClr val="black"/>
                </a:solidFill>
              </a:rPr>
              <a:t>Supported by the Investment Association and Money Markets Association</a:t>
            </a:r>
          </a:p>
        </p:txBody>
      </p:sp>
    </p:spTree>
    <p:extLst>
      <p:ext uri="{BB962C8B-B14F-4D97-AF65-F5344CB8AC3E}">
        <p14:creationId xmlns:p14="http://schemas.microsoft.com/office/powerpoint/2010/main" val="37381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AACA30-30E7-974A-9232-97BD6B98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60" y="29028"/>
            <a:ext cx="1378857" cy="137885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231399" y="376437"/>
            <a:ext cx="11342825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Tokenisation</a:t>
            </a:r>
            <a:r>
              <a:rPr lang="en-IN" sz="3200" b="1" kern="0" dirty="0">
                <a:ln/>
                <a:solidFill>
                  <a:srgbClr val="998555"/>
                </a:solidFill>
                <a:latin typeface="Calibri" panose="020F0502020204030204"/>
              </a:rPr>
              <a:t> - Primer</a:t>
            </a:r>
            <a:endParaRPr kumimoji="0" lang="en-GB" sz="32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3AB54-067C-4E58-B765-D7762943AF0C}"/>
              </a:ext>
            </a:extLst>
          </p:cNvPr>
          <p:cNvSpPr/>
          <p:nvPr/>
        </p:nvSpPr>
        <p:spPr>
          <a:xfrm>
            <a:off x="231398" y="945199"/>
            <a:ext cx="7629826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Tokenisation is the digital representation of a real asset on a DL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Tokens exist only on the ledger and carry the title to the assets they represent, acting as store of value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some models, the conventional assets continue to exist ‘off-ledger’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These would typically need to be placed in custody / deposit as collateral, to ensure that the tokens are constantly backed by assets, one for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Features and Benefits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Provides a transparent and secure method to represent and exchange value within the FAC ledger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Establishes a trusted book of record which is immutable and traceable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Immobilises assets / cash, reduces friction, increases efficiency and allows full automation and decentralisation of settlement and reconciliation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Smart contracts exchange by participants (and validated by a notary service) provide legal and immediate finality of settlement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0AC9E6-AD73-144B-BDC4-5BCA2573D20F}"/>
              </a:ext>
            </a:extLst>
          </p:cNvPr>
          <p:cNvGrpSpPr/>
          <p:nvPr/>
        </p:nvGrpSpPr>
        <p:grpSpPr>
          <a:xfrm>
            <a:off x="7613938" y="1095119"/>
            <a:ext cx="4498233" cy="4273850"/>
            <a:chOff x="7496795" y="1110722"/>
            <a:chExt cx="4617296" cy="436657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ADA1501-D8D0-421C-9611-646D478D0048}"/>
                </a:ext>
              </a:extLst>
            </p:cNvPr>
            <p:cNvSpPr/>
            <p:nvPr/>
          </p:nvSpPr>
          <p:spPr>
            <a:xfrm>
              <a:off x="7750628" y="1110722"/>
              <a:ext cx="4174007" cy="43382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87F859-990E-4FD5-A1D9-437C971E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7573" y="1671590"/>
              <a:ext cx="2288166" cy="26669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5BA82F-F48C-458C-AB58-DCED0395A57B}"/>
                </a:ext>
              </a:extLst>
            </p:cNvPr>
            <p:cNvSpPr txBox="1"/>
            <p:nvPr/>
          </p:nvSpPr>
          <p:spPr>
            <a:xfrm>
              <a:off x="7496795" y="1297378"/>
              <a:ext cx="4617296" cy="34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A simple form of collateralised asset token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72D9C9-498B-443C-8997-EDD3E65EDD43}"/>
                </a:ext>
              </a:extLst>
            </p:cNvPr>
            <p:cNvSpPr txBox="1"/>
            <p:nvPr/>
          </p:nvSpPr>
          <p:spPr>
            <a:xfrm>
              <a:off x="8122150" y="4408152"/>
              <a:ext cx="3430963" cy="106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FAC Asset tokens can be thought of as similar to digital coat check tickets stored on a block chain.</a:t>
              </a:r>
              <a:endParaRPr lang="en-GB" sz="1400" dirty="0"/>
            </a:p>
            <a:p>
              <a:pPr algn="ctr"/>
              <a:r>
                <a:rPr lang="en-GB" sz="1400" b="1" dirty="0">
                  <a:solidFill>
                    <a:schemeClr val="tx2"/>
                  </a:solidFill>
                </a:rPr>
                <a:t>Immutable – Transferable - Secure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059589-0D41-4908-8633-CFABD373C5DF}"/>
              </a:ext>
            </a:extLst>
          </p:cNvPr>
          <p:cNvSpPr txBox="1"/>
          <p:nvPr/>
        </p:nvSpPr>
        <p:spPr>
          <a:xfrm>
            <a:off x="7861225" y="5622570"/>
            <a:ext cx="4330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OECD (2020), The Tokenisation of Assets and Potential Implications for Financial Markets, OECD Blockchain Policy Series,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www.oecd.org/finance/The-Tokenisation-of-Assets-and-Potential-Implications-for-Financial-Markets.htm</a:t>
            </a: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35">
            <a:extLst>
              <a:ext uri="{FF2B5EF4-FFF2-40B4-BE49-F238E27FC236}">
                <a16:creationId xmlns:a16="http://schemas.microsoft.com/office/drawing/2014/main" id="{6DF18EC7-D879-BF49-8EC5-64A5C396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75" y="6379559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A29E8-5B0B-43E4-8032-F0A27837B1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5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5233355-EB78-3D4B-B2FC-23815639E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60" y="29028"/>
            <a:ext cx="1378857" cy="137885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552920" y="344335"/>
            <a:ext cx="11342825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 Token Issuance </a:t>
            </a:r>
            <a:r>
              <a:rPr lang="en-IN" sz="3200" b="1" kern="0" dirty="0">
                <a:ln/>
                <a:solidFill>
                  <a:srgbClr val="998555"/>
                </a:solidFill>
                <a:latin typeface="Calibri" panose="020F0502020204030204"/>
              </a:rPr>
              <a:t>– Two Basic Models</a:t>
            </a:r>
            <a:endParaRPr kumimoji="0" lang="en-GB" sz="32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6FCA9-82D3-4B82-87AC-430890BDD345}"/>
              </a:ext>
            </a:extLst>
          </p:cNvPr>
          <p:cNvSpPr txBox="1"/>
          <p:nvPr/>
        </p:nvSpPr>
        <p:spPr>
          <a:xfrm>
            <a:off x="819355" y="6111167"/>
            <a:ext cx="1036847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 Fund Assets		              Conventional Units / Shares		                       Tokens	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576B4C-CFF6-4578-B251-D44FC68BF9CA}"/>
              </a:ext>
            </a:extLst>
          </p:cNvPr>
          <p:cNvGrpSpPr/>
          <p:nvPr/>
        </p:nvGrpSpPr>
        <p:grpSpPr>
          <a:xfrm>
            <a:off x="819355" y="4052341"/>
            <a:ext cx="10368470" cy="1994700"/>
            <a:chOff x="900200" y="4596014"/>
            <a:chExt cx="10368470" cy="19947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4D4AD5-D43C-4939-B4A2-80ED8BE2B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47" b="16553"/>
            <a:stretch/>
          </p:blipFill>
          <p:spPr>
            <a:xfrm>
              <a:off x="4404565" y="4719662"/>
              <a:ext cx="2390385" cy="17306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6F2CE92-FFE6-4739-8610-2C9BD2DC4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570" y="4839965"/>
              <a:ext cx="2682100" cy="1506798"/>
            </a:xfrm>
            <a:prstGeom prst="rect">
              <a:avLst/>
            </a:prstGeom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A7BA105-4865-4BA3-A7F9-B5CEC59C3292}"/>
                </a:ext>
              </a:extLst>
            </p:cNvPr>
            <p:cNvSpPr/>
            <p:nvPr/>
          </p:nvSpPr>
          <p:spPr>
            <a:xfrm>
              <a:off x="2499213" y="5224805"/>
              <a:ext cx="1777223" cy="737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FF1E215-40D4-4CA8-B9D4-4F0CD0768D38}"/>
                </a:ext>
              </a:extLst>
            </p:cNvPr>
            <p:cNvSpPr/>
            <p:nvPr/>
          </p:nvSpPr>
          <p:spPr>
            <a:xfrm>
              <a:off x="6979344" y="5224805"/>
              <a:ext cx="1318350" cy="737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F504283-731A-4A24-B8E5-26A7C973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00" y="4596014"/>
              <a:ext cx="1374127" cy="19947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F2EAD3-4735-4C0D-B20D-1B8D9C100C4C}"/>
              </a:ext>
            </a:extLst>
          </p:cNvPr>
          <p:cNvGrpSpPr/>
          <p:nvPr/>
        </p:nvGrpSpPr>
        <p:grpSpPr>
          <a:xfrm>
            <a:off x="900200" y="1527591"/>
            <a:ext cx="10368470" cy="1994700"/>
            <a:chOff x="900200" y="1405671"/>
            <a:chExt cx="10368470" cy="1994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768B03-0373-40A5-86FC-B30871F8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00" y="1405671"/>
              <a:ext cx="1374127" cy="19947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CEFA03B-1510-4913-B993-C654BAED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570" y="1649622"/>
              <a:ext cx="2682100" cy="1506798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8593B90-1B84-4DA0-BD9F-B4BABBF88DC2}"/>
                </a:ext>
              </a:extLst>
            </p:cNvPr>
            <p:cNvSpPr/>
            <p:nvPr/>
          </p:nvSpPr>
          <p:spPr>
            <a:xfrm>
              <a:off x="2499214" y="2034462"/>
              <a:ext cx="5798480" cy="7371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32FE4E-E141-44C8-A578-B9A1633B60BA}"/>
              </a:ext>
            </a:extLst>
          </p:cNvPr>
          <p:cNvSpPr txBox="1"/>
          <p:nvPr/>
        </p:nvSpPr>
        <p:spPr>
          <a:xfrm>
            <a:off x="552920" y="3527087"/>
            <a:ext cx="10843289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Conventional Issuance </a:t>
            </a:r>
            <a:r>
              <a:rPr lang="en-GB" dirty="0">
                <a:solidFill>
                  <a:schemeClr val="tx2"/>
                </a:solidFill>
              </a:rPr>
              <a:t>– </a:t>
            </a:r>
            <a:r>
              <a:rPr lang="en-GB" dirty="0"/>
              <a:t>Units / shares issued against fund assets, then custodied as collateral against FAC tokens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AF46F-66BB-40D6-8134-8A2864360B77}"/>
              </a:ext>
            </a:extLst>
          </p:cNvPr>
          <p:cNvSpPr txBox="1"/>
          <p:nvPr/>
        </p:nvSpPr>
        <p:spPr>
          <a:xfrm>
            <a:off x="552920" y="1002075"/>
            <a:ext cx="1104399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Direct Issuance </a:t>
            </a:r>
            <a:r>
              <a:rPr lang="en-GB" sz="2400" dirty="0"/>
              <a:t>– </a:t>
            </a:r>
            <a:r>
              <a:rPr lang="en-GB" dirty="0"/>
              <a:t>FAC tokens issued directly against fund’s underlying assets, replacing conventional units/shares issuance</a:t>
            </a:r>
            <a:endParaRPr lang="en-GB" sz="2400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D06A3A99-F908-423C-A3F2-56CB79161861}"/>
              </a:ext>
            </a:extLst>
          </p:cNvPr>
          <p:cNvSpPr txBox="1">
            <a:spLocks/>
          </p:cNvSpPr>
          <p:nvPr/>
        </p:nvSpPr>
        <p:spPr>
          <a:xfrm>
            <a:off x="153650" y="63832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00F388-4F2F-416A-8969-EC4AD0ED97FC}" type="slidenum">
              <a:rPr lang="en-US" sz="1100" smtClean="0"/>
              <a:pPr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39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552920" y="344335"/>
            <a:ext cx="11342825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/>
                <a:solidFill>
                  <a:srgbClr val="998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Operational Consequences of Fund Tokenisation</a:t>
            </a:r>
            <a:endParaRPr kumimoji="0" lang="en-GB" sz="32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F6608-3517-4A5B-BCE4-0EDB081AC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1" y="0"/>
            <a:ext cx="1351280" cy="1351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BE543E-C19A-4B47-93B8-B2D1F7F597CB}"/>
              </a:ext>
            </a:extLst>
          </p:cNvPr>
          <p:cNvSpPr/>
          <p:nvPr/>
        </p:nvSpPr>
        <p:spPr>
          <a:xfrm>
            <a:off x="552920" y="960588"/>
            <a:ext cx="1108616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en-GB" sz="2000" b="1" dirty="0">
                <a:solidFill>
                  <a:schemeClr val="tx2"/>
                </a:solidFill>
              </a:rPr>
              <a:t>Investor participation increases and becomes direct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Investors / Concentrators will be active participants on the network, not at the other end of a Swift connection or a fax machine.  They will manage their own data and approve changes or token transfers that impact their node on the ledger.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GB" sz="2000" b="1" dirty="0">
                <a:solidFill>
                  <a:schemeClr val="tx2"/>
                </a:solidFill>
              </a:rPr>
              <a:t>Possession of tokens replaces book-entries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Mutual fund shares (and most forms of cash) are dematerialised, and exist as book-entries.  Tokenisation effectively creates a digital ‘certificate’, where title is proven by holding the certificate, and secured by the digital signature of the holder.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en-GB" sz="2000" b="1" dirty="0">
                <a:solidFill>
                  <a:schemeClr val="tx2"/>
                </a:solidFill>
              </a:rPr>
              <a:t>There is no centralised register of shares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Having the owner’s name on the TA’s register does not prove title: the ledger defines the register.  A TA can no longer reassign ownership by updating their own records</a:t>
            </a:r>
            <a:r>
              <a:rPr lang="en-GB" sz="1600"/>
              <a:t>, as tokens </a:t>
            </a:r>
            <a:r>
              <a:rPr lang="en-GB" sz="1600" dirty="0"/>
              <a:t>have to move and the Investors have to approve that.  The Fund nodes have visibility of tokens issued by them, so they can readily construct a view equivalent to ‘the register’.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GB" sz="2000" b="1" dirty="0">
                <a:solidFill>
                  <a:schemeClr val="tx2"/>
                </a:solidFill>
              </a:rPr>
              <a:t>The transaction record is the transaction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On issuance, the fund token is transferred to the Investor node: that is the transaction and the transaction record.  It is immobilised at the node, in the Investor’s safekeeping, until the Investor delivers it back to the Fund node at redemption. 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5"/>
            </a:pPr>
            <a:r>
              <a:rPr lang="en-GB" sz="2000" b="1" dirty="0">
                <a:solidFill>
                  <a:schemeClr val="tx2"/>
                </a:solidFill>
              </a:rPr>
              <a:t>Tokenisation (of assets AND cash) redefines settlement</a:t>
            </a:r>
            <a:endParaRPr lang="en-GB" sz="1600" b="1" dirty="0">
              <a:solidFill>
                <a:schemeClr val="tx2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There is no need for intermediate client money accounts as settlement becomes a bilateral exchange of cash and asset tokens where both parties must be present and authorise the transfer together.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As a consequence the Transfer Agent has significantly less involvement with managing cash: there is no longer a need to match cash receipts to deals or to reconcile banks accounts to ledger transactions and balances.</a:t>
            </a:r>
          </a:p>
        </p:txBody>
      </p:sp>
      <p:sp>
        <p:nvSpPr>
          <p:cNvPr id="5" name="Slide Number Placeholder 35">
            <a:extLst>
              <a:ext uri="{FF2B5EF4-FFF2-40B4-BE49-F238E27FC236}">
                <a16:creationId xmlns:a16="http://schemas.microsoft.com/office/drawing/2014/main" id="{EB189F24-1846-EB4D-A63A-37E47D54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75" y="6379559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A29E8-5B0B-43E4-8032-F0A27837B1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32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C">
      <a:dk1>
        <a:sysClr val="windowText" lastClr="000000"/>
      </a:dk1>
      <a:lt1>
        <a:sysClr val="window" lastClr="FFFFFF"/>
      </a:lt1>
      <a:dk2>
        <a:srgbClr val="A8925E"/>
      </a:dk2>
      <a:lt2>
        <a:srgbClr val="E7E6E6"/>
      </a:lt2>
      <a:accent1>
        <a:srgbClr val="A8925E"/>
      </a:accent1>
      <a:accent2>
        <a:srgbClr val="2F3238"/>
      </a:accent2>
      <a:accent3>
        <a:srgbClr val="F4B208"/>
      </a:accent3>
      <a:accent4>
        <a:srgbClr val="F43D08"/>
      </a:accent4>
      <a:accent5>
        <a:srgbClr val="0B4CF7"/>
      </a:accent5>
      <a:accent6>
        <a:srgbClr val="C8CBD1"/>
      </a:accent6>
      <a:hlink>
        <a:srgbClr val="0563C1"/>
      </a:hlink>
      <a:folHlink>
        <a:srgbClr val="7D06AB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750</Words>
  <Application>Microsoft Office PowerPoint</Application>
  <PresentationFormat>Widescreen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Baldwin</dc:creator>
  <cp:lastModifiedBy>Chris Baldwin</cp:lastModifiedBy>
  <cp:revision>133</cp:revision>
  <dcterms:created xsi:type="dcterms:W3CDTF">2019-12-05T12:48:05Z</dcterms:created>
  <dcterms:modified xsi:type="dcterms:W3CDTF">2020-10-16T11:51:55Z</dcterms:modified>
</cp:coreProperties>
</file>