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54F2BE-BD28-4822-A2C7-A336494A4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s-EC" sz="4000" dirty="0"/>
              <a:t>Trabajo </a:t>
            </a:r>
            <a:br>
              <a:rPr lang="es-EC" sz="4000" dirty="0"/>
            </a:br>
            <a:r>
              <a:rPr lang="es-EC" sz="4000" dirty="0"/>
              <a:t>Grupal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AF88E-3261-4D93-9892-16AB38D3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r>
              <a:rPr lang="es-EC" dirty="0"/>
              <a:t>Fernando Muñoz</a:t>
            </a:r>
          </a:p>
          <a:p>
            <a:r>
              <a:rPr lang="es-EC" dirty="0"/>
              <a:t>Richard Ortiz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F90B4EE2-CC4E-916E-C628-1F1B46CE9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1" r="20932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E72CF9-5C2B-46D4-AA15-7A89C995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-65188"/>
            <a:ext cx="7906065" cy="647386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06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BjornVTI</vt:lpstr>
      <vt:lpstr>Trabajo  Grupal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 Grupal</dc:title>
  <dc:creator>Dell</dc:creator>
  <cp:lastModifiedBy>Dell</cp:lastModifiedBy>
  <cp:revision>1</cp:revision>
  <dcterms:created xsi:type="dcterms:W3CDTF">2023-01-26T18:53:19Z</dcterms:created>
  <dcterms:modified xsi:type="dcterms:W3CDTF">2023-01-26T18:55:34Z</dcterms:modified>
</cp:coreProperties>
</file>