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4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63G5lgtwBMXzCVPpjoXjVxXv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N° Tabelas 02-12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Concluídas</c:v>
                </c:pt>
                <c:pt idx="1">
                  <c:v>Dados indisponíveis</c:v>
                </c:pt>
                <c:pt idx="2">
                  <c:v>Comparações com outros anos</c:v>
                </c:pt>
                <c:pt idx="3">
                  <c:v>Pesquisa em andamento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22</c:v>
                </c:pt>
                <c:pt idx="1">
                  <c:v>0</c:v>
                </c:pt>
                <c:pt idx="2">
                  <c:v>23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675-B8A6-CB992FF13C7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N° Tabelas 10-12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Concluídas</c:v>
                </c:pt>
                <c:pt idx="1">
                  <c:v>Dados indisponíveis</c:v>
                </c:pt>
                <c:pt idx="2">
                  <c:v>Comparações com outros anos</c:v>
                </c:pt>
                <c:pt idx="3">
                  <c:v>Pesquisa em andamento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33</c:v>
                </c:pt>
                <c:pt idx="1">
                  <c:v>3</c:v>
                </c:pt>
                <c:pt idx="2">
                  <c:v>23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A-4675-B8A6-CB992FF13C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64143"/>
        <c:axId val="65862223"/>
      </c:barChart>
      <c:catAx>
        <c:axId val="6586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62223"/>
        <c:crosses val="autoZero"/>
        <c:auto val="1"/>
        <c:lblAlgn val="ctr"/>
        <c:lblOffset val="100"/>
        <c:noMultiLvlLbl val="0"/>
      </c:catAx>
      <c:valAx>
        <c:axId val="65862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6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5257800" y="68236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lt1"/>
                </a:solidFill>
              </a:rPr>
              <a:t>Estatísticas – Mercado de trabalho – PNADC Anual (com base nos estratos geográficos de MG)</a:t>
            </a:r>
            <a:br>
              <a:rPr lang="pt-BR" dirty="0">
                <a:solidFill>
                  <a:schemeClr val="lt1"/>
                </a:solidFill>
              </a:rPr>
            </a:b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Italo do Nascimento Mendonça 10/12/2024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000"/>
          </a:blip>
          <a:tile tx="133350" ty="-1701800" sx="99999" sy="94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90" name="Google Shape;90;p1"/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91" name="Google Shape;91;p1"/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6" name="Google Shape;96;p1"/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8" name="Google Shape;108;p1"/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109" name="Google Shape;109;p1"/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"/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"/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"/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F56B87-A07D-CACB-A542-FC49D812BC78}"/>
              </a:ext>
            </a:extLst>
          </p:cNvPr>
          <p:cNvSpPr txBox="1">
            <a:spLocks/>
          </p:cNvSpPr>
          <p:nvPr/>
        </p:nvSpPr>
        <p:spPr>
          <a:xfrm>
            <a:off x="699847" y="703016"/>
            <a:ext cx="14672671" cy="19720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 dirty="0"/>
              <a:t>Tabelas – PNADC-T X PNADC-A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AFF3B65C-C5F7-2119-C2FF-6FF751B4D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765064"/>
              </p:ext>
            </p:extLst>
          </p:nvPr>
        </p:nvGraphicFramePr>
        <p:xfrm>
          <a:off x="2441135" y="1646010"/>
          <a:ext cx="13405729" cy="6540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F90D-3710-510A-F510-C5B11B728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A177-00CD-6430-B9F3-DF03EFC0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– PNADC-T X PNADC-A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C702D-7BBE-5782-FB28-858CD11DE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6715512" cy="4525963"/>
          </a:xfrm>
        </p:spPr>
        <p:txBody>
          <a:bodyPr/>
          <a:lstStyle/>
          <a:p>
            <a:pPr marL="114300" indent="0" algn="just">
              <a:buNone/>
            </a:pPr>
            <a:br>
              <a:rPr lang="pt-BR" sz="4000" dirty="0"/>
            </a:br>
            <a:r>
              <a:rPr lang="pt-BR" sz="4000" dirty="0"/>
              <a:t>Dúvidas: </a:t>
            </a:r>
          </a:p>
          <a:p>
            <a:pPr lvl="1" algn="just"/>
            <a:r>
              <a:rPr lang="pt-BR" sz="3600" dirty="0"/>
              <a:t>ainda não consegui calcular as taxas de subutilização e derivadas, mesmo seguindo orientações para realizar o </a:t>
            </a:r>
            <a:r>
              <a:rPr lang="pt-BR" sz="3600" i="1" dirty="0" err="1"/>
              <a:t>mutate</a:t>
            </a:r>
            <a:r>
              <a:rPr lang="pt-BR" sz="3600" dirty="0"/>
              <a:t>, em momento inicial do script.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CF586BC0-CA10-E05D-AF94-B23F22CA2D01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78C7E5B1-6695-11D4-C532-3298C01972B3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3324BEF1-5975-839D-0200-F998A03B8175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89C1398C-D781-B6B2-1CCF-1D6DD5C7A712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4D219BA2-DE97-A9EE-4752-FFDE3FB4399A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E7439FCC-FD99-882E-EEED-F50636C1DD34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DD1C0E78-0FAA-7A21-6B52-03CF47E2EF7B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551E1B2E-ED18-7C67-9D53-05B292E7F25A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9ECB1F12-A4DD-0348-7DF8-729AE2AA2034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EEF0D1CD-41BD-8759-A912-241A92FFA6BA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1E1EF454-5ABD-E168-7829-9284FE6105A6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72396869-C21A-0DC9-108F-E7C8FEAA783C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B1ED3FB9-E1F9-AFA0-60F6-0116699F6825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340D81BF-D79D-ECCF-17D0-EDCFCC5EFF7F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52574F9E-5878-63DE-9194-97DA988AF8F7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3B8CB74C-E80E-B8A7-91BD-2A6BBE320F8C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D8F28E6C-A86C-BCC1-F9F5-35832ABD52C6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A71B8A6B-0B02-FBDA-8057-7FFB5B034D9F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5AE4D375-2F20-D3F0-726A-F3EE689BBE84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75C920C4-C7CB-3474-260F-246AC8511CDD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733BA292-5998-44FB-2BAE-776D3FB9261F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3CA2E303-D0F2-CD87-2D0D-C8BA576F0228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54D8DCC5-86BD-D724-1D0A-0AE70D5D0C21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A6B615B6-EE28-DC8C-D2E7-67FF093B2F5D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F96A47DE-FA0C-049C-B77B-59D5F5AF7E77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41A1F44B-A75C-00CF-8902-F0ECD71CAC4D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53A63535-9225-CF40-5116-B59EA0A2D865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5E415410-4819-B6C0-B36E-97F123C91BDC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233083D8-317F-DE81-553C-A79EDAD65227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785A2CE8-7E01-95D1-D9BF-7FDB7437D9DC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DB3D8107-8715-0401-217F-EBE406C279ED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93A0AB01-32A9-7CBF-BA1E-52EAD4800714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1227CEDC-E37D-CFFE-A9A2-655F8B11C24A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905C7BD8-5811-E3DA-3800-FDF21A454EC3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3B877647-FD0F-C84D-10CC-958EA22065D4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AD934AFA-868C-E46C-3E16-B9C56AD7211D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A3E36E09-435E-1A27-E900-68F2F60A32F1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9157DA23-701D-5A19-FADD-BD69CC8CD138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D75B95ED-26B8-EC22-A03C-A2CE243DF673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E0DA9148-A28A-ABCF-C067-0AA182A80E6C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83FE0C72-3FC6-27DB-6821-F7A0453EF312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F777B4F6-9261-8C66-57B2-3C7DCF4C6437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81D53A01-1559-F013-DBFF-C7B785364925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323CF824-E9E3-186C-AF19-C4233B0DCB1F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070F687E-3D50-668E-37AB-92FA91000D2A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43DF9713-E709-A2EB-5E07-4C5AFF4A4118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A0150C10-293F-3979-795E-B2B9BAB7B33F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B580E351-F0BD-A4F3-560A-F8AFC9C163BD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C45660E6-1D5A-62D9-C45C-5B90891A785E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97B1EDE2-2CF6-EECF-48E4-48C0FE1E60D1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0D80AAB9-7F24-BBFC-2C16-F23D808BCB6C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E54B538C-8395-7D74-BB18-A966383A13FF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3DD7FCA3-0B85-237E-0B5E-158161D536A2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CE547F5E-9237-12ED-8FDF-1D954319C229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F5037EEE-8296-8E70-F7FC-AA11F9680CD3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B5285260-6DC2-F251-E3CF-4D1940289DA4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03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5332-B21A-899C-37F2-06622999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DEC87-E2EE-06A7-5DCD-60AF74C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– PNADC-T X PNADC-A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5E59C-A045-E2D9-EB59-07F0A7DC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183686" cy="4525963"/>
          </a:xfrm>
        </p:spPr>
        <p:txBody>
          <a:bodyPr/>
          <a:lstStyle/>
          <a:p>
            <a:pPr marL="114300" indent="0" algn="just">
              <a:buNone/>
            </a:pPr>
            <a:br>
              <a:rPr lang="pt-BR" dirty="0"/>
            </a:br>
            <a:r>
              <a:rPr lang="pt-BR" sz="3600" dirty="0"/>
              <a:t>Próximos passos: trabalho com deflator para as variáveis de rendimento. Qual ano fixar?</a:t>
            </a:r>
          </a:p>
          <a:p>
            <a:pPr algn="just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E411493-F28F-D71E-DF59-C8E05934DC6C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9D352DEF-ABBD-3B2A-E70B-7AB52446BC78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CF84DAB5-D906-4E44-C6F8-6E48935F1DE0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2C564E9B-FCF6-9E74-F28A-AFA9190EAF90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B348B39A-026D-711D-34DC-A2BF80766734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3318CF90-F09D-1E23-99A4-0B87CFC68CCB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269E8531-541B-886C-C69A-85165D24DC30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A201E910-14CA-7775-3D37-94ABD02B501B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32685A73-8881-3E40-4452-41BBB2DE1A8F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FA71E5C4-2D37-BF1D-360E-023C0364ABAC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D540E3D1-8B42-10AC-1EF9-339E2A6FF01D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6B84AD04-08B8-B39F-B248-DFEBC10E1FA7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DEBAC923-D79B-D10B-C91E-5247BDB91C9F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1849280B-11BD-7158-7021-2D3A95E8FBDA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4A1FCAFA-4107-6AD6-CB4E-7B95FAD184C3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FF6FAFF7-4F89-1792-29ED-843B43596FCD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74104FC7-C86C-CF43-C338-1529E8CD169F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B7B46927-64B5-6C29-47DA-3D88E798F9F8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3DC10CF6-17E7-6659-6165-F67FB5E787CA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667EF221-2301-5FDF-42B1-DFE0EE6EDE93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7C05FB41-3B62-3963-4D4E-802046C6E94E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F1CFE0A3-D748-4BDC-9602-92DEA39D8CC8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8FEF5F29-D46F-CA1F-BD2D-2B271321680A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D8D7B9F2-95FF-BDFA-C587-3E6F57D6CA00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A2B686E3-7342-2A00-8A6E-C3FD5E50561C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A29A499E-AA52-A7B2-BE63-501D4AB87CAF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C53D8795-3FF0-7208-6EF4-A5A89F8A31B9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014F4E6D-B117-DE65-B74B-BF920F97EAA3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A9C67FF1-6478-2DFD-C128-070DD374ADBA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D656B9E6-509B-2DC1-7FBB-C1E7ED5A9F1A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A3F2C97A-0FA0-92B7-0B10-DE78FF276042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420214E8-DA4C-0CE7-60B1-5C81ED3B1823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71FF531E-01FE-0E82-5608-F79CA30A9056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B2693F48-EBF2-B23E-E58C-F9DCB2D3476B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7092E1EC-783E-BA29-B46B-DF83AE777919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497250E3-6024-06DF-219A-E319356744FE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E9CB4089-94FB-E8DC-1328-58D0B3518D00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681BE44E-ABF9-42C4-EB64-E8B24A0184E6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AF96D836-AD5A-159C-5C8D-4B89944B5538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D7981935-9251-050D-669C-A03A8CF945D0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06FEF177-BE3E-AF16-9F51-3EFF4A7812B1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1C8B56BB-7CDD-67DD-FEEB-A16F3604F160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D4CBA774-4976-471B-080F-7EFB0E9E7F1C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F8000825-2510-6B58-6BBC-9B6A198AF191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78737DB0-9273-4708-C961-D69F3745F48D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0BA3C06A-2CF1-112D-3597-A53F3F3D2552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A165B015-E9A1-FD8F-0D38-67EF6939C033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766C2462-91CA-47EA-90BE-DBC0BE1CDEA8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F54DC24A-3DE2-A971-9E5C-046582958830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4801DED1-C34B-5531-1D61-E09D4CDC6422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6E7557F1-7636-46A1-E847-39D9997E2CB1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3D7CDEF2-2CED-FB2A-71B7-20000B9F12A4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80C2EFFE-6ABB-5E6D-1A7E-3C1788FB84E6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6FE62B47-0E18-2763-01AA-AE0C86FF5803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D75E50FE-50CD-3BC4-58CF-E180BA0127C6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F5C9F213-7EBF-2FDF-8B62-0EE131659315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52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116F8-0720-9FBA-AC3B-40F04AD4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43A8-BC03-788D-1B6D-D4135FFF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– PNADC-T X PNADC-A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F5619-D271-9E5E-E944-5F55142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6657035" cy="4525963"/>
          </a:xfrm>
        </p:spPr>
        <p:txBody>
          <a:bodyPr/>
          <a:lstStyle/>
          <a:p>
            <a:pPr marL="114300" indent="0" algn="just">
              <a:buNone/>
            </a:pPr>
            <a:br>
              <a:rPr lang="pt-BR" dirty="0"/>
            </a:br>
            <a:r>
              <a:rPr lang="pt-BR" sz="3600" dirty="0"/>
              <a:t>Próximos passos: </a:t>
            </a:r>
          </a:p>
          <a:p>
            <a:pPr algn="just"/>
            <a:endParaRPr lang="pt-BR" sz="3600" dirty="0"/>
          </a:p>
          <a:p>
            <a:pPr lvl="1" algn="just"/>
            <a:r>
              <a:rPr lang="pt-BR" sz="3200" dirty="0"/>
              <a:t>Ao resolver as questões das taxas de subutilização e do rendimento real x nominal;</a:t>
            </a:r>
          </a:p>
          <a:p>
            <a:pPr lvl="1" algn="just"/>
            <a:r>
              <a:rPr lang="pt-BR" sz="3200" dirty="0"/>
              <a:t>Avançar para a análise de todos os anos da série (2012-2023).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E7E1394-6946-FC58-7677-D63BC760A12C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8F369E2A-671C-F3F4-C0F9-A40F6852E7C8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58DD98F2-B056-E40B-40A3-A2638A043506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84AE9814-51DB-921A-0F0D-86D9A0A58241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23F2AADE-2E71-C3E8-EB76-F3B8DC8D2AE2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227BB7B0-BBF8-3C8F-6FAF-E85318F7915C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246F928E-7C92-DAAA-5BE0-50942496E49D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31496C5D-556A-3E43-3A32-F8907B1663FD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FB7A81C4-CEB3-61BB-7D01-172D9ACEB44B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485BEFAF-27F4-ED6C-E5EE-CA6854B94D7B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278E3EB1-2033-67E1-39DA-F5C884CB9765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A666560D-D6DA-E518-B110-68C852A52E27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970F3F2B-EA41-767C-CE3A-DD07E8D8A3B8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AE27CDD6-4543-A1C5-43FD-A6EEA1B6222B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340BE239-6F67-6BC2-91BD-A1DD6934B0E5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AFF5D5AC-088F-69CC-136B-A8983F35E635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E48D8FCC-56F7-1D5B-D9A2-34B8B955951B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95606B5A-1D3A-1D10-36CB-EB21DAD5E14B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CDE305E8-6BDC-3912-7AE6-00D488B69FA0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B0043AA7-8AAC-0EED-6E9C-8966EE7457F2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F6854F68-4811-F6FA-87E7-08B1BB833A97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07CAB48F-E2A7-2E47-3B3B-480262E1DA7A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38292583-A896-A337-AC42-0DDE4F97A364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3A7A9E76-C8C8-230B-5018-9C3036FF070E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70AB78D1-1EB4-4E39-F6B3-A8E433013E9E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170FC1EF-084B-FAD8-3FE0-50FC35E754A8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C1F7563D-9B1B-68B3-CF6F-C2CE42E6A03F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2B0D14E4-3CBC-3CBD-6337-04AA729FF975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110C768F-1F47-632D-4176-58C2E7F43747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B75C2136-05CA-49A6-FD19-D5B5064D14F0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5D74BECC-BC18-9CB8-C164-FEC939EDFC10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B45D9F50-DF0B-BE45-1A76-D5F547759BB1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08B3EB89-BDB0-57BC-9CF3-670A64CC4C03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D1A510A3-A558-4201-59DA-845CACB85FCA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1E5210DE-A160-E573-A7AC-1F0DFD4E42CE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39574214-4FC3-AFFF-67D5-2BD4224855C8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9B71174F-384F-087D-1024-3A3BD607B7AE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E5B069CA-0C32-1C07-DE8B-6E27D9ED571A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28A4C4B1-C551-8C56-EBB2-553829FE06D1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ED4E064C-BD6A-B8E6-9923-4B551F825E63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8CEAC6A3-EF6D-5361-7ABC-C16B85D89CF6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648C3711-BF52-3B57-7AFD-CADA607383D1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E21E94B3-A9AA-7201-ED49-70ED8352E0B4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EF21185C-73A9-DC87-CF67-9F417CDDC7A3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CBDEC125-AC91-6794-092A-A46F4149FB82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614D96F8-3896-F979-6F4E-1FEA516BB395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5337B02E-2BF0-1C25-A40B-A49B96118D20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6C9A1F7D-C972-3D55-3332-4A28CEF7F941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C031D983-EBDF-A765-042B-9114A2B88B82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93F26191-4D13-4591-86C9-667CD7FB505C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1AAB8BDF-FC68-718E-866D-F893CBEBC045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FA641796-A323-6A05-F029-966C8C382067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AE18DBF5-545B-A87A-8973-012BC6ED4394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3C92C4B0-485B-0A6F-7097-DC62EAFCA2A9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AABD3D8E-32E7-4151-06F5-A1C489051ACC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6D75EE76-1477-68DF-E332-4A16890A9FCD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6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Personalizar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Estatísticas – Mercado de trabalho – PNADC Anual (com base nos estratos geográficos de MG)  Italo do Nascimento Mendonça 10/12/2024</vt:lpstr>
      <vt:lpstr>Apresentação do PowerPoint</vt:lpstr>
      <vt:lpstr>Tabelas – PNADC-T X PNADC-A</vt:lpstr>
      <vt:lpstr>Tabelas – PNADC-T X PNADC-A</vt:lpstr>
      <vt:lpstr>Tabelas – PNADC-T X PNADC-A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Aline De Faria Pereira</dc:creator>
  <cp:lastModifiedBy>user</cp:lastModifiedBy>
  <cp:revision>2</cp:revision>
  <dcterms:created xsi:type="dcterms:W3CDTF">2006-08-16T00:00:00Z</dcterms:created>
  <dcterms:modified xsi:type="dcterms:W3CDTF">2024-12-12T16:45:28Z</dcterms:modified>
</cp:coreProperties>
</file>