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g63G5lgtwBMXzCVPpjoXjVxXvp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dra.ibge.gov.br/pesquisa/pnadct/tabelas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5257800" y="682363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dirty="0">
                <a:solidFill>
                  <a:schemeClr val="lt1"/>
                </a:solidFill>
              </a:rPr>
              <a:t>Estatísticas – Mercado de trabalho – PNADC Anual (com base nos estratos geográficos de MG)</a:t>
            </a:r>
            <a:br>
              <a:rPr lang="pt-BR" dirty="0">
                <a:solidFill>
                  <a:schemeClr val="lt1"/>
                </a:solidFill>
              </a:rPr>
            </a:br>
            <a:br>
              <a:rPr lang="pt-BR" dirty="0">
                <a:solidFill>
                  <a:schemeClr val="lt1"/>
                </a:solidFill>
              </a:rPr>
            </a:br>
            <a:r>
              <a:rPr lang="pt-BR" dirty="0">
                <a:solidFill>
                  <a:schemeClr val="lt1"/>
                </a:solidFill>
              </a:rPr>
              <a:t>Italo do Nascimento </a:t>
            </a:r>
            <a:r>
              <a:rPr lang="pt-BR">
                <a:solidFill>
                  <a:schemeClr val="lt1"/>
                </a:solidFill>
              </a:rPr>
              <a:t>Mendonça 02/12/2024</a:t>
            </a:r>
            <a:endParaRPr lang="pt-BR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 amt="3000"/>
          </a:blip>
          <a:tile tx="133350" ty="-1701800" sx="99999" sy="94000" flip="none" algn="tl"/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2304295" y="9069356"/>
            <a:ext cx="1274773" cy="1146776"/>
          </a:xfrm>
          <a:custGeom>
            <a:avLst/>
            <a:gdLst/>
            <a:ahLst/>
            <a:cxnLst/>
            <a:rect l="l" t="t" r="r" b="b"/>
            <a:pathLst>
              <a:path w="1326142" h="1135593" extrusionOk="0">
                <a:moveTo>
                  <a:pt x="0" y="0"/>
                </a:moveTo>
                <a:lnTo>
                  <a:pt x="1326142" y="0"/>
                </a:lnTo>
                <a:lnTo>
                  <a:pt x="1326142" y="1135593"/>
                </a:lnTo>
                <a:lnTo>
                  <a:pt x="0" y="1135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16777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90" name="Google Shape;90;p1"/>
          <p:cNvGrpSpPr/>
          <p:nvPr/>
        </p:nvGrpSpPr>
        <p:grpSpPr>
          <a:xfrm>
            <a:off x="13931071" y="9136267"/>
            <a:ext cx="3312886" cy="646257"/>
            <a:chOff x="51908" y="51908"/>
            <a:chExt cx="4417181" cy="861676"/>
          </a:xfrm>
        </p:grpSpPr>
        <p:grpSp>
          <p:nvGrpSpPr>
            <p:cNvPr id="91" name="Google Shape;91;p1"/>
            <p:cNvGrpSpPr/>
            <p:nvPr/>
          </p:nvGrpSpPr>
          <p:grpSpPr>
            <a:xfrm>
              <a:off x="51908" y="59811"/>
              <a:ext cx="845897" cy="845895"/>
              <a:chOff x="63500" y="63500"/>
              <a:chExt cx="1034796" cy="1034796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63500" y="63500"/>
                <a:ext cx="1034796" cy="1034796"/>
              </a:xfrm>
              <a:custGeom>
                <a:avLst/>
                <a:gdLst/>
                <a:ahLst/>
                <a:cxnLst/>
                <a:rect l="l" t="t" r="r" b="b"/>
                <a:pathLst>
                  <a:path w="1034796" h="1034796" extrusionOk="0">
                    <a:moveTo>
                      <a:pt x="0" y="1034796"/>
                    </a:moveTo>
                    <a:lnTo>
                      <a:pt x="1034796" y="1034796"/>
                    </a:lnTo>
                    <a:lnTo>
                      <a:pt x="1034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128905" y="455676"/>
                <a:ext cx="904113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904113" h="419354" extrusionOk="0">
                    <a:moveTo>
                      <a:pt x="602742" y="0"/>
                    </a:moveTo>
                    <a:lnTo>
                      <a:pt x="452120" y="209677"/>
                    </a:lnTo>
                    <a:lnTo>
                      <a:pt x="301371" y="0"/>
                    </a:lnTo>
                    <a:lnTo>
                      <a:pt x="0" y="419354"/>
                    </a:lnTo>
                    <a:lnTo>
                      <a:pt x="301371" y="419354"/>
                    </a:lnTo>
                    <a:lnTo>
                      <a:pt x="452120" y="209677"/>
                    </a:lnTo>
                    <a:lnTo>
                      <a:pt x="602742" y="419354"/>
                    </a:lnTo>
                    <a:lnTo>
                      <a:pt x="904113" y="419354"/>
                    </a:ln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430276" y="665353"/>
                <a:ext cx="301371" cy="209677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209677" extrusionOk="0">
                    <a:moveTo>
                      <a:pt x="0" y="209677"/>
                    </a:moveTo>
                    <a:lnTo>
                      <a:pt x="150622" y="0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E0A5AD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430276" y="245999"/>
                <a:ext cx="301371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419354" extrusionOk="0">
                    <a:moveTo>
                      <a:pt x="150622" y="0"/>
                    </a:moveTo>
                    <a:lnTo>
                      <a:pt x="0" y="209677"/>
                    </a:lnTo>
                    <a:lnTo>
                      <a:pt x="150622" y="419354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B11015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6" name="Google Shape;96;p1"/>
            <p:cNvGrpSpPr/>
            <p:nvPr/>
          </p:nvGrpSpPr>
          <p:grpSpPr>
            <a:xfrm>
              <a:off x="1123168" y="51908"/>
              <a:ext cx="2066357" cy="861676"/>
              <a:chOff x="63500" y="63500"/>
              <a:chExt cx="2527808" cy="1054100"/>
            </a:xfrm>
          </p:grpSpPr>
          <p:sp>
            <p:nvSpPr>
              <p:cNvPr id="97" name="Google Shape;97;p1"/>
              <p:cNvSpPr/>
              <p:nvPr/>
            </p:nvSpPr>
            <p:spPr>
              <a:xfrm>
                <a:off x="74295" y="73406"/>
                <a:ext cx="496824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6824" h="460248" extrusionOk="0">
                    <a:moveTo>
                      <a:pt x="382524" y="460248"/>
                    </a:moveTo>
                    <a:lnTo>
                      <a:pt x="382524" y="229362"/>
                    </a:lnTo>
                    <a:lnTo>
                      <a:pt x="280289" y="387096"/>
                    </a:lnTo>
                    <a:lnTo>
                      <a:pt x="280289" y="387731"/>
                    </a:lnTo>
                    <a:lnTo>
                      <a:pt x="216662" y="387731"/>
                    </a:lnTo>
                    <a:lnTo>
                      <a:pt x="216662" y="387096"/>
                    </a:lnTo>
                    <a:lnTo>
                      <a:pt x="113792" y="228092"/>
                    </a:lnTo>
                    <a:lnTo>
                      <a:pt x="113792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4582" y="0"/>
                    </a:lnTo>
                    <a:lnTo>
                      <a:pt x="248412" y="245618"/>
                    </a:lnTo>
                    <a:lnTo>
                      <a:pt x="411607" y="0"/>
                    </a:lnTo>
                    <a:lnTo>
                      <a:pt x="496824" y="0"/>
                    </a:lnTo>
                    <a:lnTo>
                      <a:pt x="496824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674624" y="73406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0"/>
                    </a:moveTo>
                    <a:lnTo>
                      <a:pt x="114427" y="0"/>
                    </a:lnTo>
                    <a:lnTo>
                      <a:pt x="114427" y="460248"/>
                    </a:lnTo>
                    <a:lnTo>
                      <a:pt x="0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892302" y="73406"/>
                <a:ext cx="423672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23672" h="460248" extrusionOk="0">
                    <a:moveTo>
                      <a:pt x="335026" y="460248"/>
                    </a:moveTo>
                    <a:lnTo>
                      <a:pt x="114427" y="207772"/>
                    </a:lnTo>
                    <a:lnTo>
                      <a:pt x="114427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7249" y="0"/>
                    </a:lnTo>
                    <a:lnTo>
                      <a:pt x="309372" y="259207"/>
                    </a:lnTo>
                    <a:lnTo>
                      <a:pt x="309372" y="0"/>
                    </a:lnTo>
                    <a:lnTo>
                      <a:pt x="423672" y="0"/>
                    </a:lnTo>
                    <a:lnTo>
                      <a:pt x="423672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1359408" y="73279"/>
                <a:ext cx="499745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745" h="460248" extrusionOk="0">
                    <a:moveTo>
                      <a:pt x="190373" y="283591"/>
                    </a:moveTo>
                    <a:lnTo>
                      <a:pt x="309499" y="283591"/>
                    </a:lnTo>
                    <a:lnTo>
                      <a:pt x="249936" y="130556"/>
                    </a:lnTo>
                    <a:close/>
                    <a:moveTo>
                      <a:pt x="121920" y="460248"/>
                    </a:moveTo>
                    <a:lnTo>
                      <a:pt x="0" y="460248"/>
                    </a:lnTo>
                    <a:lnTo>
                      <a:pt x="194691" y="0"/>
                    </a:lnTo>
                    <a:lnTo>
                      <a:pt x="305943" y="0"/>
                    </a:lnTo>
                    <a:lnTo>
                      <a:pt x="499745" y="460248"/>
                    </a:lnTo>
                    <a:lnTo>
                      <a:pt x="378587" y="460248"/>
                    </a:lnTo>
                    <a:lnTo>
                      <a:pt x="347472" y="381000"/>
                    </a:lnTo>
                    <a:lnTo>
                      <a:pt x="152527" y="38100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1860804" y="63500"/>
                <a:ext cx="398653" cy="480060"/>
              </a:xfrm>
              <a:custGeom>
                <a:avLst/>
                <a:gdLst/>
                <a:ahLst/>
                <a:cxnLst/>
                <a:rect l="l" t="t" r="r" b="b"/>
                <a:pathLst>
                  <a:path w="398653" h="480060" extrusionOk="0">
                    <a:moveTo>
                      <a:pt x="397891" y="153035"/>
                    </a:moveTo>
                    <a:lnTo>
                      <a:pt x="282829" y="153035"/>
                    </a:lnTo>
                    <a:cubicBezTo>
                      <a:pt x="276733" y="118491"/>
                      <a:pt x="255143" y="94869"/>
                      <a:pt x="208407" y="94869"/>
                    </a:cubicBezTo>
                    <a:cubicBezTo>
                      <a:pt x="169164" y="94869"/>
                      <a:pt x="142748" y="111125"/>
                      <a:pt x="142748" y="140843"/>
                    </a:cubicBezTo>
                    <a:cubicBezTo>
                      <a:pt x="142748" y="165862"/>
                      <a:pt x="161036" y="176784"/>
                      <a:pt x="195580" y="184150"/>
                    </a:cubicBezTo>
                    <a:lnTo>
                      <a:pt x="259842" y="199136"/>
                    </a:lnTo>
                    <a:cubicBezTo>
                      <a:pt x="343789" y="217424"/>
                      <a:pt x="398653" y="251206"/>
                      <a:pt x="398653" y="330454"/>
                    </a:cubicBezTo>
                    <a:cubicBezTo>
                      <a:pt x="398653" y="422529"/>
                      <a:pt x="322834" y="480060"/>
                      <a:pt x="207772" y="480060"/>
                    </a:cubicBezTo>
                    <a:cubicBezTo>
                      <a:pt x="104140" y="480060"/>
                      <a:pt x="10795" y="431292"/>
                      <a:pt x="0" y="317627"/>
                    </a:cubicBezTo>
                    <a:lnTo>
                      <a:pt x="114427" y="317627"/>
                    </a:lnTo>
                    <a:cubicBezTo>
                      <a:pt x="121920" y="358267"/>
                      <a:pt x="157099" y="382651"/>
                      <a:pt x="211201" y="382651"/>
                    </a:cubicBezTo>
                    <a:cubicBezTo>
                      <a:pt x="253873" y="382651"/>
                      <a:pt x="276098" y="367157"/>
                      <a:pt x="276098" y="342011"/>
                    </a:cubicBezTo>
                    <a:cubicBezTo>
                      <a:pt x="276098" y="326390"/>
                      <a:pt x="266573" y="310261"/>
                      <a:pt x="227330" y="302768"/>
                    </a:cubicBezTo>
                    <a:lnTo>
                      <a:pt x="151511" y="285877"/>
                    </a:lnTo>
                    <a:cubicBezTo>
                      <a:pt x="60833" y="266192"/>
                      <a:pt x="18161" y="223647"/>
                      <a:pt x="18161" y="150495"/>
                    </a:cubicBezTo>
                    <a:cubicBezTo>
                      <a:pt x="18161" y="58293"/>
                      <a:pt x="92583" y="0"/>
                      <a:pt x="200914" y="0"/>
                    </a:cubicBezTo>
                    <a:cubicBezTo>
                      <a:pt x="275336" y="0"/>
                      <a:pt x="386334" y="29083"/>
                      <a:pt x="397891" y="153035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63500" y="638302"/>
                <a:ext cx="480441" cy="479298"/>
              </a:xfrm>
              <a:custGeom>
                <a:avLst/>
                <a:gdLst/>
                <a:ahLst/>
                <a:cxnLst/>
                <a:rect l="l" t="t" r="r" b="b"/>
                <a:pathLst>
                  <a:path w="480441" h="479298" extrusionOk="0">
                    <a:moveTo>
                      <a:pt x="395351" y="469773"/>
                    </a:moveTo>
                    <a:lnTo>
                      <a:pt x="390525" y="414274"/>
                    </a:lnTo>
                    <a:cubicBezTo>
                      <a:pt x="357378" y="454914"/>
                      <a:pt x="309372" y="479298"/>
                      <a:pt x="244983" y="479298"/>
                    </a:cubicBezTo>
                    <a:cubicBezTo>
                      <a:pt x="100838" y="479298"/>
                      <a:pt x="0" y="376428"/>
                      <a:pt x="0" y="244348"/>
                    </a:cubicBezTo>
                    <a:cubicBezTo>
                      <a:pt x="0" y="100838"/>
                      <a:pt x="105664" y="0"/>
                      <a:pt x="246380" y="0"/>
                    </a:cubicBezTo>
                    <a:cubicBezTo>
                      <a:pt x="358775" y="0"/>
                      <a:pt x="456184" y="63627"/>
                      <a:pt x="475869" y="173355"/>
                    </a:cubicBezTo>
                    <a:lnTo>
                      <a:pt x="355981" y="173355"/>
                    </a:lnTo>
                    <a:cubicBezTo>
                      <a:pt x="335661" y="119888"/>
                      <a:pt x="289687" y="105029"/>
                      <a:pt x="248285" y="105029"/>
                    </a:cubicBezTo>
                    <a:cubicBezTo>
                      <a:pt x="169799" y="105029"/>
                      <a:pt x="115570" y="160528"/>
                      <a:pt x="115570" y="241808"/>
                    </a:cubicBezTo>
                    <a:cubicBezTo>
                      <a:pt x="115570" y="314198"/>
                      <a:pt x="167767" y="373126"/>
                      <a:pt x="249555" y="373126"/>
                    </a:cubicBezTo>
                    <a:cubicBezTo>
                      <a:pt x="303022" y="373126"/>
                      <a:pt x="343662" y="346710"/>
                      <a:pt x="366014" y="302768"/>
                    </a:cubicBezTo>
                    <a:lnTo>
                      <a:pt x="234061" y="301371"/>
                    </a:lnTo>
                    <a:lnTo>
                      <a:pt x="234061" y="211201"/>
                    </a:lnTo>
                    <a:lnTo>
                      <a:pt x="480441" y="211201"/>
                    </a:lnTo>
                    <a:lnTo>
                      <a:pt x="480441" y="469773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628015" y="647827"/>
                <a:ext cx="347980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60248" extrusionOk="0">
                    <a:moveTo>
                      <a:pt x="0" y="0"/>
                    </a:moveTo>
                    <a:lnTo>
                      <a:pt x="0" y="460248"/>
                    </a:lnTo>
                    <a:lnTo>
                      <a:pt x="347980" y="460248"/>
                    </a:lnTo>
                    <a:lnTo>
                      <a:pt x="347980" y="360807"/>
                    </a:lnTo>
                    <a:lnTo>
                      <a:pt x="114427" y="360807"/>
                    </a:lnTo>
                    <a:lnTo>
                      <a:pt x="114427" y="280924"/>
                    </a:lnTo>
                    <a:lnTo>
                      <a:pt x="318135" y="280924"/>
                    </a:lnTo>
                    <a:lnTo>
                      <a:pt x="318135" y="183388"/>
                    </a:lnTo>
                    <a:lnTo>
                      <a:pt x="114427" y="183388"/>
                    </a:lnTo>
                    <a:lnTo>
                      <a:pt x="114427" y="99568"/>
                    </a:lnTo>
                    <a:lnTo>
                      <a:pt x="347853" y="99568"/>
                    </a:lnTo>
                    <a:lnTo>
                      <a:pt x="347853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1059815" y="647827"/>
                <a:ext cx="409067" cy="460375"/>
              </a:xfrm>
              <a:custGeom>
                <a:avLst/>
                <a:gdLst/>
                <a:ahLst/>
                <a:cxnLst/>
                <a:rect l="l" t="t" r="r" b="b"/>
                <a:pathLst>
                  <a:path w="409067" h="460375" extrusionOk="0">
                    <a:moveTo>
                      <a:pt x="278130" y="161798"/>
                    </a:moveTo>
                    <a:cubicBezTo>
                      <a:pt x="278130" y="124587"/>
                      <a:pt x="242951" y="100965"/>
                      <a:pt x="198882" y="100965"/>
                    </a:cubicBezTo>
                    <a:lnTo>
                      <a:pt x="114300" y="100965"/>
                    </a:lnTo>
                    <a:lnTo>
                      <a:pt x="114300" y="224155"/>
                    </a:lnTo>
                    <a:lnTo>
                      <a:pt x="198882" y="224155"/>
                    </a:lnTo>
                    <a:cubicBezTo>
                      <a:pt x="242824" y="224155"/>
                      <a:pt x="278130" y="199771"/>
                      <a:pt x="278130" y="161925"/>
                    </a:cubicBezTo>
                    <a:moveTo>
                      <a:pt x="114300" y="460248"/>
                    </a:moveTo>
                    <a:lnTo>
                      <a:pt x="0" y="460248"/>
                    </a:lnTo>
                    <a:lnTo>
                      <a:pt x="0" y="0"/>
                    </a:lnTo>
                    <a:lnTo>
                      <a:pt x="201676" y="0"/>
                    </a:lnTo>
                    <a:cubicBezTo>
                      <a:pt x="315468" y="0"/>
                      <a:pt x="391922" y="62230"/>
                      <a:pt x="391922" y="161798"/>
                    </a:cubicBezTo>
                    <a:cubicBezTo>
                      <a:pt x="391922" y="226060"/>
                      <a:pt x="358775" y="276860"/>
                      <a:pt x="303911" y="304673"/>
                    </a:cubicBezTo>
                    <a:lnTo>
                      <a:pt x="409067" y="460375"/>
                    </a:lnTo>
                    <a:lnTo>
                      <a:pt x="270891" y="460375"/>
                    </a:lnTo>
                    <a:lnTo>
                      <a:pt x="185420" y="327025"/>
                    </a:lnTo>
                    <a:lnTo>
                      <a:pt x="114300" y="327025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2192528" y="637794"/>
                <a:ext cx="398780" cy="479806"/>
              </a:xfrm>
              <a:custGeom>
                <a:avLst/>
                <a:gdLst/>
                <a:ahLst/>
                <a:cxnLst/>
                <a:rect l="l" t="t" r="r" b="b"/>
                <a:pathLst>
                  <a:path w="398780" h="479806" extrusionOk="0">
                    <a:moveTo>
                      <a:pt x="398018" y="152781"/>
                    </a:moveTo>
                    <a:lnTo>
                      <a:pt x="282956" y="152781"/>
                    </a:lnTo>
                    <a:cubicBezTo>
                      <a:pt x="276860" y="118237"/>
                      <a:pt x="255143" y="94615"/>
                      <a:pt x="208534" y="94615"/>
                    </a:cubicBezTo>
                    <a:cubicBezTo>
                      <a:pt x="169291" y="94615"/>
                      <a:pt x="142875" y="110871"/>
                      <a:pt x="142875" y="140589"/>
                    </a:cubicBezTo>
                    <a:cubicBezTo>
                      <a:pt x="142875" y="165608"/>
                      <a:pt x="161163" y="176403"/>
                      <a:pt x="195707" y="183896"/>
                    </a:cubicBezTo>
                    <a:lnTo>
                      <a:pt x="259969" y="198755"/>
                    </a:lnTo>
                    <a:cubicBezTo>
                      <a:pt x="343916" y="217043"/>
                      <a:pt x="398780" y="250952"/>
                      <a:pt x="398780" y="330073"/>
                    </a:cubicBezTo>
                    <a:cubicBezTo>
                      <a:pt x="398653" y="422275"/>
                      <a:pt x="322834" y="479806"/>
                      <a:pt x="207772" y="479806"/>
                    </a:cubicBezTo>
                    <a:cubicBezTo>
                      <a:pt x="104267" y="479806"/>
                      <a:pt x="10795" y="431038"/>
                      <a:pt x="0" y="317373"/>
                    </a:cubicBezTo>
                    <a:lnTo>
                      <a:pt x="114427" y="317373"/>
                    </a:lnTo>
                    <a:cubicBezTo>
                      <a:pt x="121920" y="358013"/>
                      <a:pt x="157099" y="382397"/>
                      <a:pt x="211201" y="382397"/>
                    </a:cubicBezTo>
                    <a:cubicBezTo>
                      <a:pt x="253873" y="382397"/>
                      <a:pt x="276225" y="366903"/>
                      <a:pt x="276225" y="341757"/>
                    </a:cubicBezTo>
                    <a:cubicBezTo>
                      <a:pt x="276225" y="326263"/>
                      <a:pt x="266700" y="310007"/>
                      <a:pt x="227457" y="302514"/>
                    </a:cubicBezTo>
                    <a:lnTo>
                      <a:pt x="151638" y="285623"/>
                    </a:lnTo>
                    <a:cubicBezTo>
                      <a:pt x="60960" y="265938"/>
                      <a:pt x="18288" y="223393"/>
                      <a:pt x="18288" y="150241"/>
                    </a:cubicBezTo>
                    <a:cubicBezTo>
                      <a:pt x="18288" y="58166"/>
                      <a:pt x="92710" y="0"/>
                      <a:pt x="200914" y="0"/>
                    </a:cubicBezTo>
                    <a:cubicBezTo>
                      <a:pt x="275336" y="0"/>
                      <a:pt x="386334" y="29083"/>
                      <a:pt x="398018" y="152908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2016379" y="647827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460248"/>
                    </a:moveTo>
                    <a:lnTo>
                      <a:pt x="114427" y="460248"/>
                    </a:lnTo>
                    <a:lnTo>
                      <a:pt x="1144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1484122" y="647827"/>
                <a:ext cx="499618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618" h="460248" extrusionOk="0">
                    <a:moveTo>
                      <a:pt x="194437" y="0"/>
                    </a:moveTo>
                    <a:lnTo>
                      <a:pt x="0" y="460248"/>
                    </a:lnTo>
                    <a:lnTo>
                      <a:pt x="121920" y="460248"/>
                    </a:lnTo>
                    <a:lnTo>
                      <a:pt x="152400" y="381000"/>
                    </a:lnTo>
                    <a:lnTo>
                      <a:pt x="347345" y="381000"/>
                    </a:lnTo>
                    <a:lnTo>
                      <a:pt x="378460" y="460248"/>
                    </a:lnTo>
                    <a:lnTo>
                      <a:pt x="499618" y="460248"/>
                    </a:lnTo>
                    <a:lnTo>
                      <a:pt x="305816" y="0"/>
                    </a:lnTo>
                    <a:close/>
                    <a:moveTo>
                      <a:pt x="249682" y="130683"/>
                    </a:moveTo>
                    <a:lnTo>
                      <a:pt x="309245" y="283718"/>
                    </a:lnTo>
                    <a:lnTo>
                      <a:pt x="190119" y="28371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08" name="Google Shape;108;p1"/>
            <p:cNvGrpSpPr/>
            <p:nvPr/>
          </p:nvGrpSpPr>
          <p:grpSpPr>
            <a:xfrm>
              <a:off x="3378899" y="537614"/>
              <a:ext cx="724950" cy="105583"/>
              <a:chOff x="63500" y="63500"/>
              <a:chExt cx="886841" cy="129159"/>
            </a:xfrm>
          </p:grpSpPr>
          <p:sp>
            <p:nvSpPr>
              <p:cNvPr id="109" name="Google Shape;109;p1"/>
              <p:cNvSpPr/>
              <p:nvPr/>
            </p:nvSpPr>
            <p:spPr>
              <a:xfrm>
                <a:off x="63500" y="66167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797"/>
                    </a:lnTo>
                    <a:lnTo>
                      <a:pt x="30734" y="26797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202946" y="63500"/>
                <a:ext cx="106934" cy="129159"/>
              </a:xfrm>
              <a:custGeom>
                <a:avLst/>
                <a:gdLst/>
                <a:ahLst/>
                <a:cxnLst/>
                <a:rect l="l" t="t" r="r" b="b"/>
                <a:pathLst>
                  <a:path w="106934" h="129159" extrusionOk="0">
                    <a:moveTo>
                      <a:pt x="254" y="84836"/>
                    </a:moveTo>
                    <a:lnTo>
                      <a:pt x="31115" y="84836"/>
                    </a:lnTo>
                    <a:cubicBezTo>
                      <a:pt x="32131" y="90424"/>
                      <a:pt x="34925" y="94742"/>
                      <a:pt x="39497" y="97917"/>
                    </a:cubicBezTo>
                    <a:lnTo>
                      <a:pt x="49784" y="102743"/>
                    </a:lnTo>
                    <a:cubicBezTo>
                      <a:pt x="62357" y="102743"/>
                      <a:pt x="66675" y="101727"/>
                      <a:pt x="69850" y="99695"/>
                    </a:cubicBezTo>
                    <a:lnTo>
                      <a:pt x="74549" y="94996"/>
                    </a:lnTo>
                    <a:lnTo>
                      <a:pt x="70231" y="82296"/>
                    </a:lnTo>
                    <a:lnTo>
                      <a:pt x="41148" y="76327"/>
                    </a:lnTo>
                    <a:cubicBezTo>
                      <a:pt x="28956" y="73660"/>
                      <a:pt x="19812" y="69469"/>
                      <a:pt x="14097" y="63754"/>
                    </a:cubicBezTo>
                    <a:lnTo>
                      <a:pt x="5334" y="50165"/>
                    </a:lnTo>
                    <a:cubicBezTo>
                      <a:pt x="5334" y="28067"/>
                      <a:pt x="9779" y="18288"/>
                      <a:pt x="18796" y="11049"/>
                    </a:cubicBezTo>
                    <a:cubicBezTo>
                      <a:pt x="27813" y="3810"/>
                      <a:pt x="39624" y="0"/>
                      <a:pt x="54229" y="0"/>
                    </a:cubicBezTo>
                    <a:lnTo>
                      <a:pt x="62865" y="381"/>
                    </a:lnTo>
                    <a:cubicBezTo>
                      <a:pt x="71247" y="1651"/>
                      <a:pt x="75692" y="3048"/>
                      <a:pt x="80391" y="4953"/>
                    </a:cubicBezTo>
                    <a:lnTo>
                      <a:pt x="89154" y="9271"/>
                    </a:lnTo>
                    <a:cubicBezTo>
                      <a:pt x="96266" y="15240"/>
                      <a:pt x="99441" y="19177"/>
                      <a:pt x="101981" y="24130"/>
                    </a:cubicBezTo>
                    <a:lnTo>
                      <a:pt x="106172" y="34671"/>
                    </a:lnTo>
                    <a:lnTo>
                      <a:pt x="76073" y="41148"/>
                    </a:lnTo>
                    <a:cubicBezTo>
                      <a:pt x="74168" y="30099"/>
                      <a:pt x="67310" y="24638"/>
                      <a:pt x="55753" y="24638"/>
                    </a:cubicBezTo>
                    <a:lnTo>
                      <a:pt x="45847" y="25781"/>
                    </a:lnTo>
                    <a:lnTo>
                      <a:pt x="37719" y="33401"/>
                    </a:lnTo>
                    <a:lnTo>
                      <a:pt x="38862" y="43434"/>
                    </a:lnTo>
                    <a:lnTo>
                      <a:pt x="47498" y="48514"/>
                    </a:lnTo>
                    <a:lnTo>
                      <a:pt x="69977" y="53594"/>
                    </a:lnTo>
                    <a:cubicBezTo>
                      <a:pt x="82042" y="56134"/>
                      <a:pt x="91313" y="60198"/>
                      <a:pt x="97536" y="65659"/>
                    </a:cubicBezTo>
                    <a:lnTo>
                      <a:pt x="106934" y="78740"/>
                    </a:lnTo>
                    <a:cubicBezTo>
                      <a:pt x="106934" y="101092"/>
                      <a:pt x="102235" y="110871"/>
                      <a:pt x="92964" y="118237"/>
                    </a:cubicBezTo>
                    <a:cubicBezTo>
                      <a:pt x="83693" y="125603"/>
                      <a:pt x="71374" y="129159"/>
                      <a:pt x="55880" y="129159"/>
                    </a:cubicBezTo>
                    <a:lnTo>
                      <a:pt x="42037" y="128270"/>
                    </a:lnTo>
                    <a:cubicBezTo>
                      <a:pt x="29464" y="124714"/>
                      <a:pt x="23749" y="122047"/>
                      <a:pt x="18669" y="118618"/>
                    </a:cubicBezTo>
                    <a:lnTo>
                      <a:pt x="9271" y="110490"/>
                    </a:lnTo>
                    <a:cubicBezTo>
                      <a:pt x="2667" y="98933"/>
                      <a:pt x="762" y="92456"/>
                      <a:pt x="0" y="8496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347345" y="66167"/>
                <a:ext cx="109220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220" h="123698" extrusionOk="0">
                    <a:moveTo>
                      <a:pt x="0" y="27686"/>
                    </a:moveTo>
                    <a:lnTo>
                      <a:pt x="0" y="0"/>
                    </a:lnTo>
                    <a:lnTo>
                      <a:pt x="109220" y="0"/>
                    </a:lnTo>
                    <a:lnTo>
                      <a:pt x="109220" y="27686"/>
                    </a:lnTo>
                    <a:lnTo>
                      <a:pt x="69977" y="27686"/>
                    </a:lnTo>
                    <a:lnTo>
                      <a:pt x="69977" y="123698"/>
                    </a:lnTo>
                    <a:lnTo>
                      <a:pt x="39243" y="123698"/>
                    </a:lnTo>
                    <a:lnTo>
                      <a:pt x="39243" y="27686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480314" y="65405"/>
                <a:ext cx="134366" cy="124460"/>
              </a:xfrm>
              <a:custGeom>
                <a:avLst/>
                <a:gdLst/>
                <a:ahLst/>
                <a:cxnLst/>
                <a:rect l="l" t="t" r="r" b="b"/>
                <a:pathLst>
                  <a:path w="134366" h="124460" extrusionOk="0">
                    <a:moveTo>
                      <a:pt x="0" y="124460"/>
                    </a:moveTo>
                    <a:lnTo>
                      <a:pt x="52451" y="0"/>
                    </a:lnTo>
                    <a:lnTo>
                      <a:pt x="81915" y="0"/>
                    </a:lnTo>
                    <a:lnTo>
                      <a:pt x="134366" y="124460"/>
                    </a:lnTo>
                    <a:lnTo>
                      <a:pt x="101600" y="124460"/>
                    </a:lnTo>
                    <a:lnTo>
                      <a:pt x="93218" y="103124"/>
                    </a:lnTo>
                    <a:lnTo>
                      <a:pt x="40767" y="103124"/>
                    </a:lnTo>
                    <a:lnTo>
                      <a:pt x="32639" y="124460"/>
                    </a:lnTo>
                    <a:close/>
                    <a:moveTo>
                      <a:pt x="51054" y="76962"/>
                    </a:moveTo>
                    <a:lnTo>
                      <a:pt x="83058" y="76962"/>
                    </a:lnTo>
                    <a:lnTo>
                      <a:pt x="67056" y="3594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663829" y="66167"/>
                <a:ext cx="11620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9530" y="0"/>
                    </a:lnTo>
                    <a:cubicBezTo>
                      <a:pt x="59055" y="0"/>
                      <a:pt x="68072" y="1524"/>
                      <a:pt x="76327" y="4572"/>
                    </a:cubicBezTo>
                    <a:lnTo>
                      <a:pt x="91694" y="11811"/>
                    </a:lnTo>
                    <a:cubicBezTo>
                      <a:pt x="103378" y="22606"/>
                      <a:pt x="107950" y="29083"/>
                      <a:pt x="111252" y="36703"/>
                    </a:cubicBezTo>
                    <a:lnTo>
                      <a:pt x="116205" y="52578"/>
                    </a:lnTo>
                    <a:cubicBezTo>
                      <a:pt x="116205" y="70612"/>
                      <a:pt x="114554" y="78994"/>
                      <a:pt x="111252" y="86741"/>
                    </a:cubicBezTo>
                    <a:lnTo>
                      <a:pt x="103378" y="101092"/>
                    </a:lnTo>
                    <a:cubicBezTo>
                      <a:pt x="91694" y="111887"/>
                      <a:pt x="84582" y="116078"/>
                      <a:pt x="76327" y="119253"/>
                    </a:cubicBezTo>
                    <a:lnTo>
                      <a:pt x="49530" y="123825"/>
                    </a:lnTo>
                    <a:close/>
                    <a:moveTo>
                      <a:pt x="30734" y="96012"/>
                    </a:moveTo>
                    <a:lnTo>
                      <a:pt x="49657" y="96012"/>
                    </a:lnTo>
                    <a:cubicBezTo>
                      <a:pt x="59690" y="96012"/>
                      <a:pt x="68072" y="92710"/>
                      <a:pt x="74930" y="86106"/>
                    </a:cubicBezTo>
                    <a:cubicBezTo>
                      <a:pt x="81788" y="79502"/>
                      <a:pt x="85090" y="71374"/>
                      <a:pt x="85090" y="61468"/>
                    </a:cubicBezTo>
                    <a:cubicBezTo>
                      <a:pt x="85090" y="51943"/>
                      <a:pt x="81661" y="43815"/>
                      <a:pt x="74930" y="37338"/>
                    </a:cubicBezTo>
                    <a:cubicBezTo>
                      <a:pt x="68199" y="30861"/>
                      <a:pt x="59690" y="27559"/>
                      <a:pt x="49657" y="27559"/>
                    </a:cubicBezTo>
                    <a:lnTo>
                      <a:pt x="30734" y="27559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819531" y="63754"/>
                <a:ext cx="130810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28905" extrusionOk="0">
                    <a:moveTo>
                      <a:pt x="8509" y="96901"/>
                    </a:moveTo>
                    <a:cubicBezTo>
                      <a:pt x="2794" y="86995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278" y="0"/>
                    </a:cubicBezTo>
                    <a:lnTo>
                      <a:pt x="91186" y="5080"/>
                    </a:lnTo>
                    <a:cubicBezTo>
                      <a:pt x="99314" y="8382"/>
                      <a:pt x="106172" y="12954"/>
                      <a:pt x="112014" y="18796"/>
                    </a:cubicBezTo>
                    <a:lnTo>
                      <a:pt x="122428" y="31369"/>
                    </a:lnTo>
                    <a:cubicBezTo>
                      <a:pt x="129159" y="47244"/>
                      <a:pt x="130810" y="55626"/>
                      <a:pt x="130810" y="64516"/>
                    </a:cubicBezTo>
                    <a:lnTo>
                      <a:pt x="125730" y="89662"/>
                    </a:lnTo>
                    <a:cubicBezTo>
                      <a:pt x="122428" y="97663"/>
                      <a:pt x="117856" y="104394"/>
                      <a:pt x="112014" y="110236"/>
                    </a:cubicBezTo>
                    <a:lnTo>
                      <a:pt x="99314" y="120523"/>
                    </a:lnTo>
                    <a:cubicBezTo>
                      <a:pt x="83058" y="127254"/>
                      <a:pt x="74422" y="128905"/>
                      <a:pt x="65278" y="128905"/>
                    </a:cubicBezTo>
                    <a:cubicBezTo>
                      <a:pt x="53086" y="128905"/>
                      <a:pt x="42037" y="126111"/>
                      <a:pt x="32004" y="120396"/>
                    </a:cubicBezTo>
                    <a:cubicBezTo>
                      <a:pt x="21971" y="114681"/>
                      <a:pt x="14097" y="106934"/>
                      <a:pt x="8509" y="97028"/>
                    </a:cubicBezTo>
                    <a:moveTo>
                      <a:pt x="40894" y="39243"/>
                    </a:moveTo>
                    <a:cubicBezTo>
                      <a:pt x="34417" y="46228"/>
                      <a:pt x="31115" y="54737"/>
                      <a:pt x="31115" y="64516"/>
                    </a:cubicBezTo>
                    <a:cubicBezTo>
                      <a:pt x="31115" y="74295"/>
                      <a:pt x="34417" y="82804"/>
                      <a:pt x="40894" y="89789"/>
                    </a:cubicBezTo>
                    <a:cubicBezTo>
                      <a:pt x="47371" y="96774"/>
                      <a:pt x="55626" y="100203"/>
                      <a:pt x="65405" y="100203"/>
                    </a:cubicBezTo>
                    <a:cubicBezTo>
                      <a:pt x="75184" y="100203"/>
                      <a:pt x="83439" y="96774"/>
                      <a:pt x="89916" y="89789"/>
                    </a:cubicBezTo>
                    <a:cubicBezTo>
                      <a:pt x="96393" y="82804"/>
                      <a:pt x="99695" y="74422"/>
                      <a:pt x="99695" y="64516"/>
                    </a:cubicBezTo>
                    <a:cubicBezTo>
                      <a:pt x="99695" y="54610"/>
                      <a:pt x="96393" y="46228"/>
                      <a:pt x="89916" y="39243"/>
                    </a:cubicBezTo>
                    <a:cubicBezTo>
                      <a:pt x="83439" y="32258"/>
                      <a:pt x="75184" y="28702"/>
                      <a:pt x="65405" y="28702"/>
                    </a:cubicBezTo>
                    <a:cubicBezTo>
                      <a:pt x="55626" y="28702"/>
                      <a:pt x="47371" y="32131"/>
                      <a:pt x="40894" y="3924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" name="Google Shape;115;p1"/>
            <p:cNvGrpSpPr/>
            <p:nvPr/>
          </p:nvGrpSpPr>
          <p:grpSpPr>
            <a:xfrm>
              <a:off x="3376516" y="107261"/>
              <a:ext cx="919610" cy="105272"/>
              <a:chOff x="63500" y="63500"/>
              <a:chExt cx="1124966" cy="128778"/>
            </a:xfrm>
          </p:grpSpPr>
          <p:sp>
            <p:nvSpPr>
              <p:cNvPr id="116" name="Google Shape;116;p1"/>
              <p:cNvSpPr/>
              <p:nvPr/>
            </p:nvSpPr>
            <p:spPr>
              <a:xfrm>
                <a:off x="63500" y="63500"/>
                <a:ext cx="129032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9032" h="128778" extrusionOk="0">
                    <a:moveTo>
                      <a:pt x="0" y="65659"/>
                    </a:moveTo>
                    <a:cubicBezTo>
                      <a:pt x="0" y="53086"/>
                      <a:pt x="2794" y="41783"/>
                      <a:pt x="8636" y="31750"/>
                    </a:cubicBezTo>
                    <a:cubicBezTo>
                      <a:pt x="14478" y="21717"/>
                      <a:pt x="22225" y="13970"/>
                      <a:pt x="32385" y="8382"/>
                    </a:cubicBezTo>
                    <a:cubicBezTo>
                      <a:pt x="42545" y="2794"/>
                      <a:pt x="53594" y="0"/>
                      <a:pt x="66040" y="0"/>
                    </a:cubicBezTo>
                    <a:lnTo>
                      <a:pt x="94361" y="5461"/>
                    </a:lnTo>
                    <a:cubicBezTo>
                      <a:pt x="102997" y="9017"/>
                      <a:pt x="110363" y="14351"/>
                      <a:pt x="116332" y="21463"/>
                    </a:cubicBezTo>
                    <a:lnTo>
                      <a:pt x="127889" y="46482"/>
                    </a:lnTo>
                    <a:lnTo>
                      <a:pt x="95504" y="46482"/>
                    </a:lnTo>
                    <a:cubicBezTo>
                      <a:pt x="94234" y="43053"/>
                      <a:pt x="92583" y="40005"/>
                      <a:pt x="90424" y="37592"/>
                    </a:cubicBezTo>
                    <a:lnTo>
                      <a:pt x="85852" y="33147"/>
                    </a:lnTo>
                    <a:lnTo>
                      <a:pt x="77978" y="29464"/>
                    </a:lnTo>
                    <a:lnTo>
                      <a:pt x="69723" y="27940"/>
                    </a:lnTo>
                    <a:cubicBezTo>
                      <a:pt x="56134" y="27940"/>
                      <a:pt x="47498" y="31369"/>
                      <a:pt x="40894" y="38100"/>
                    </a:cubicBezTo>
                    <a:cubicBezTo>
                      <a:pt x="34290" y="44831"/>
                      <a:pt x="30988" y="53721"/>
                      <a:pt x="30988" y="64770"/>
                    </a:cubicBezTo>
                    <a:cubicBezTo>
                      <a:pt x="30988" y="74676"/>
                      <a:pt x="34290" y="83058"/>
                      <a:pt x="40894" y="89789"/>
                    </a:cubicBezTo>
                    <a:cubicBezTo>
                      <a:pt x="47498" y="96520"/>
                      <a:pt x="56134" y="99949"/>
                      <a:pt x="66802" y="99949"/>
                    </a:cubicBezTo>
                    <a:lnTo>
                      <a:pt x="80137" y="98298"/>
                    </a:lnTo>
                    <a:cubicBezTo>
                      <a:pt x="90932" y="91694"/>
                      <a:pt x="95123" y="87122"/>
                      <a:pt x="98298" y="81026"/>
                    </a:cubicBezTo>
                    <a:lnTo>
                      <a:pt x="62865" y="80645"/>
                    </a:lnTo>
                    <a:lnTo>
                      <a:pt x="62865" y="56769"/>
                    </a:lnTo>
                    <a:lnTo>
                      <a:pt x="129032" y="56769"/>
                    </a:lnTo>
                    <a:lnTo>
                      <a:pt x="129032" y="126238"/>
                    </a:lnTo>
                    <a:lnTo>
                      <a:pt x="106172" y="126238"/>
                    </a:lnTo>
                    <a:lnTo>
                      <a:pt x="104902" y="111252"/>
                    </a:lnTo>
                    <a:cubicBezTo>
                      <a:pt x="95504" y="122936"/>
                      <a:pt x="82423" y="128778"/>
                      <a:pt x="65786" y="128778"/>
                    </a:cubicBezTo>
                    <a:cubicBezTo>
                      <a:pt x="53086" y="128778"/>
                      <a:pt x="41783" y="125984"/>
                      <a:pt x="31623" y="120396"/>
                    </a:cubicBezTo>
                    <a:cubicBezTo>
                      <a:pt x="21463" y="114808"/>
                      <a:pt x="13716" y="107188"/>
                      <a:pt x="8255" y="97663"/>
                    </a:cubicBezTo>
                    <a:lnTo>
                      <a:pt x="0" y="65659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240538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286" y="47244"/>
                      <a:pt x="130937" y="55626"/>
                      <a:pt x="130937" y="64516"/>
                    </a:cubicBezTo>
                    <a:lnTo>
                      <a:pt x="125857" y="89662"/>
                    </a:lnTo>
                    <a:cubicBezTo>
                      <a:pt x="122555" y="97536"/>
                      <a:pt x="117983" y="104394"/>
                      <a:pt x="112141" y="110109"/>
                    </a:cubicBezTo>
                    <a:lnTo>
                      <a:pt x="99441" y="120396"/>
                    </a:lnTo>
                    <a:cubicBezTo>
                      <a:pt x="83185" y="127127"/>
                      <a:pt x="74549" y="128778"/>
                      <a:pt x="65405" y="128778"/>
                    </a:cubicBezTo>
                    <a:cubicBezTo>
                      <a:pt x="53213" y="128778"/>
                      <a:pt x="42037" y="125984"/>
                      <a:pt x="32131" y="120269"/>
                    </a:cubicBezTo>
                    <a:cubicBezTo>
                      <a:pt x="22225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404241" y="66040"/>
                <a:ext cx="138176" cy="124333"/>
              </a:xfrm>
              <a:custGeom>
                <a:avLst/>
                <a:gdLst/>
                <a:ahLst/>
                <a:cxnLst/>
                <a:rect l="l" t="t" r="r" b="b"/>
                <a:pathLst>
                  <a:path w="138176" h="124333" extrusionOk="0">
                    <a:moveTo>
                      <a:pt x="0" y="0"/>
                    </a:moveTo>
                    <a:lnTo>
                      <a:pt x="33782" y="0"/>
                    </a:lnTo>
                    <a:lnTo>
                      <a:pt x="69088" y="83820"/>
                    </a:lnTo>
                    <a:lnTo>
                      <a:pt x="104394" y="0"/>
                    </a:lnTo>
                    <a:lnTo>
                      <a:pt x="138176" y="0"/>
                    </a:lnTo>
                    <a:lnTo>
                      <a:pt x="84709" y="124333"/>
                    </a:lnTo>
                    <a:lnTo>
                      <a:pt x="53594" y="12433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589788" y="66040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670"/>
                    </a:lnTo>
                    <a:lnTo>
                      <a:pt x="30734" y="26670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737743" y="66040"/>
                <a:ext cx="113538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538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3975" y="0"/>
                    </a:lnTo>
                    <a:cubicBezTo>
                      <a:pt x="69469" y="0"/>
                      <a:pt x="81915" y="3937"/>
                      <a:pt x="91186" y="11811"/>
                    </a:cubicBezTo>
                    <a:cubicBezTo>
                      <a:pt x="100457" y="19685"/>
                      <a:pt x="105283" y="30226"/>
                      <a:pt x="105283" y="43561"/>
                    </a:cubicBezTo>
                    <a:lnTo>
                      <a:pt x="103505" y="58801"/>
                    </a:lnTo>
                    <a:cubicBezTo>
                      <a:pt x="96139" y="71628"/>
                      <a:pt x="91059" y="76708"/>
                      <a:pt x="84455" y="80518"/>
                    </a:cubicBezTo>
                    <a:lnTo>
                      <a:pt x="113538" y="123698"/>
                    </a:lnTo>
                    <a:lnTo>
                      <a:pt x="77597" y="123698"/>
                    </a:lnTo>
                    <a:lnTo>
                      <a:pt x="53975" y="87884"/>
                    </a:lnTo>
                    <a:lnTo>
                      <a:pt x="30734" y="87884"/>
                    </a:lnTo>
                    <a:lnTo>
                      <a:pt x="30734" y="123698"/>
                    </a:lnTo>
                    <a:close/>
                    <a:moveTo>
                      <a:pt x="30734" y="60198"/>
                    </a:moveTo>
                    <a:lnTo>
                      <a:pt x="53467" y="60198"/>
                    </a:lnTo>
                    <a:cubicBezTo>
                      <a:pt x="59563" y="60198"/>
                      <a:pt x="64516" y="58674"/>
                      <a:pt x="68580" y="55626"/>
                    </a:cubicBezTo>
                    <a:lnTo>
                      <a:pt x="74676" y="48514"/>
                    </a:lnTo>
                    <a:lnTo>
                      <a:pt x="72644" y="34671"/>
                    </a:lnTo>
                    <a:cubicBezTo>
                      <a:pt x="64516" y="28702"/>
                      <a:pt x="59563" y="27178"/>
                      <a:pt x="53467" y="27178"/>
                    </a:cubicBezTo>
                    <a:lnTo>
                      <a:pt x="30734" y="2717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896239" y="66040"/>
                <a:ext cx="11391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91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23495" y="0"/>
                    </a:lnTo>
                    <a:lnTo>
                      <a:pt x="83185" y="69723"/>
                    </a:lnTo>
                    <a:lnTo>
                      <a:pt x="83185" y="0"/>
                    </a:lnTo>
                    <a:lnTo>
                      <a:pt x="113919" y="0"/>
                    </a:lnTo>
                    <a:lnTo>
                      <a:pt x="113919" y="123698"/>
                    </a:lnTo>
                    <a:lnTo>
                      <a:pt x="90170" y="123698"/>
                    </a:lnTo>
                    <a:lnTo>
                      <a:pt x="30734" y="55880"/>
                    </a:lnTo>
                    <a:lnTo>
                      <a:pt x="3073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1057529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159" y="47244"/>
                      <a:pt x="130937" y="55626"/>
                      <a:pt x="130937" y="64516"/>
                    </a:cubicBezTo>
                    <a:lnTo>
                      <a:pt x="125984" y="89662"/>
                    </a:lnTo>
                    <a:cubicBezTo>
                      <a:pt x="122555" y="97536"/>
                      <a:pt x="118110" y="104394"/>
                      <a:pt x="112268" y="110109"/>
                    </a:cubicBezTo>
                    <a:lnTo>
                      <a:pt x="99568" y="120396"/>
                    </a:lnTo>
                    <a:cubicBezTo>
                      <a:pt x="83439" y="127127"/>
                      <a:pt x="74803" y="128778"/>
                      <a:pt x="65532" y="128778"/>
                    </a:cubicBezTo>
                    <a:cubicBezTo>
                      <a:pt x="53340" y="128778"/>
                      <a:pt x="42164" y="125984"/>
                      <a:pt x="32131" y="120269"/>
                    </a:cubicBezTo>
                    <a:cubicBezTo>
                      <a:pt x="22098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1"/>
            <p:cNvGrpSpPr/>
            <p:nvPr/>
          </p:nvGrpSpPr>
          <p:grpSpPr>
            <a:xfrm>
              <a:off x="3381304" y="752972"/>
              <a:ext cx="1035874" cy="105374"/>
              <a:chOff x="63500" y="63500"/>
              <a:chExt cx="1267206" cy="128905"/>
            </a:xfrm>
          </p:grpSpPr>
          <p:sp>
            <p:nvSpPr>
              <p:cNvPr id="124" name="Google Shape;124;p1"/>
              <p:cNvSpPr/>
              <p:nvPr/>
            </p:nvSpPr>
            <p:spPr>
              <a:xfrm>
                <a:off x="1304544" y="167005"/>
                <a:ext cx="26162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162" h="25400" extrusionOk="0">
                    <a:moveTo>
                      <a:pt x="0" y="12573"/>
                    </a:moveTo>
                    <a:lnTo>
                      <a:pt x="1270" y="5969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162" y="9144"/>
                    </a:lnTo>
                    <a:lnTo>
                      <a:pt x="24892" y="19431"/>
                    </a:lnTo>
                    <a:lnTo>
                      <a:pt x="16637" y="25400"/>
                    </a:lnTo>
                    <a:lnTo>
                      <a:pt x="6223" y="24257"/>
                    </a:lnTo>
                    <a:lnTo>
                      <a:pt x="0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63500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210693" y="66040"/>
                <a:ext cx="88265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265" y="0"/>
                    </a:lnTo>
                    <a:lnTo>
                      <a:pt x="88265" y="20193"/>
                    </a:lnTo>
                    <a:lnTo>
                      <a:pt x="21844" y="20193"/>
                    </a:lnTo>
                    <a:lnTo>
                      <a:pt x="21844" y="55880"/>
                    </a:lnTo>
                    <a:lnTo>
                      <a:pt x="80391" y="55880"/>
                    </a:lnTo>
                    <a:lnTo>
                      <a:pt x="80391" y="76073"/>
                    </a:lnTo>
                    <a:lnTo>
                      <a:pt x="21844" y="76073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352298" y="66040"/>
                <a:ext cx="2184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844" h="123698" extrusionOk="0">
                    <a:moveTo>
                      <a:pt x="0" y="0"/>
                    </a:moveTo>
                    <a:lnTo>
                      <a:pt x="21844" y="0"/>
                    </a:lnTo>
                    <a:lnTo>
                      <a:pt x="21844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607822" y="6604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690499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838454" y="66040"/>
                <a:ext cx="10947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47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474" y="0"/>
                    </a:lnTo>
                    <a:lnTo>
                      <a:pt x="109474" y="123698"/>
                    </a:lnTo>
                    <a:lnTo>
                      <a:pt x="92202" y="123698"/>
                    </a:lnTo>
                    <a:lnTo>
                      <a:pt x="21844" y="40386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998347" y="66040"/>
                <a:ext cx="107823" cy="123571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571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571"/>
                    </a:lnTo>
                    <a:lnTo>
                      <a:pt x="43180" y="123571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1164082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451"/>
                    </a:lnTo>
                    <a:lnTo>
                      <a:pt x="82550" y="52451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428625" y="63500"/>
                <a:ext cx="12458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4587" h="128778" extrusionOk="0">
                    <a:moveTo>
                      <a:pt x="101092" y="85090"/>
                    </a:moveTo>
                    <a:lnTo>
                      <a:pt x="124587" y="85090"/>
                    </a:lnTo>
                    <a:cubicBezTo>
                      <a:pt x="121031" y="97282"/>
                      <a:pt x="114554" y="107061"/>
                      <a:pt x="105283" y="114935"/>
                    </a:cubicBezTo>
                    <a:cubicBezTo>
                      <a:pt x="94234" y="124079"/>
                      <a:pt x="80899" y="128778"/>
                      <a:pt x="65278" y="128778"/>
                    </a:cubicBezTo>
                    <a:lnTo>
                      <a:pt x="51308" y="127762"/>
                    </a:lnTo>
                    <a:cubicBezTo>
                      <a:pt x="38100" y="123698"/>
                      <a:pt x="32131" y="120650"/>
                      <a:pt x="26797" y="116840"/>
                    </a:cubicBezTo>
                    <a:lnTo>
                      <a:pt x="16637" y="108458"/>
                    </a:lnTo>
                    <a:cubicBezTo>
                      <a:pt x="8636" y="98171"/>
                      <a:pt x="5461" y="92202"/>
                      <a:pt x="3302" y="85471"/>
                    </a:cubicBezTo>
                    <a:lnTo>
                      <a:pt x="0" y="71882"/>
                    </a:lnTo>
                    <a:cubicBezTo>
                      <a:pt x="0" y="57150"/>
                      <a:pt x="1016" y="50165"/>
                      <a:pt x="3302" y="43561"/>
                    </a:cubicBezTo>
                    <a:lnTo>
                      <a:pt x="8509" y="30988"/>
                    </a:lnTo>
                    <a:cubicBezTo>
                      <a:pt x="16510" y="20574"/>
                      <a:pt x="21209" y="16002"/>
                      <a:pt x="26670" y="12065"/>
                    </a:cubicBezTo>
                    <a:lnTo>
                      <a:pt x="37973" y="5334"/>
                    </a:lnTo>
                    <a:cubicBezTo>
                      <a:pt x="51308" y="1143"/>
                      <a:pt x="58166" y="0"/>
                      <a:pt x="65278" y="0"/>
                    </a:cubicBezTo>
                    <a:cubicBezTo>
                      <a:pt x="80899" y="0"/>
                      <a:pt x="94234" y="4572"/>
                      <a:pt x="105283" y="13843"/>
                    </a:cubicBezTo>
                    <a:cubicBezTo>
                      <a:pt x="114554" y="21590"/>
                      <a:pt x="121031" y="31496"/>
                      <a:pt x="124587" y="43688"/>
                    </a:cubicBezTo>
                    <a:lnTo>
                      <a:pt x="101219" y="43688"/>
                    </a:lnTo>
                    <a:cubicBezTo>
                      <a:pt x="98679" y="37465"/>
                      <a:pt x="94869" y="32512"/>
                      <a:pt x="89916" y="28575"/>
                    </a:cubicBezTo>
                    <a:cubicBezTo>
                      <a:pt x="83312" y="23495"/>
                      <a:pt x="75057" y="20828"/>
                      <a:pt x="65278" y="20828"/>
                    </a:cubicBezTo>
                    <a:cubicBezTo>
                      <a:pt x="52959" y="20828"/>
                      <a:pt x="42799" y="24892"/>
                      <a:pt x="34671" y="33020"/>
                    </a:cubicBezTo>
                    <a:cubicBezTo>
                      <a:pt x="26543" y="41148"/>
                      <a:pt x="22479" y="51689"/>
                      <a:pt x="22479" y="64389"/>
                    </a:cubicBezTo>
                    <a:cubicBezTo>
                      <a:pt x="22479" y="77089"/>
                      <a:pt x="26543" y="87503"/>
                      <a:pt x="34671" y="95631"/>
                    </a:cubicBezTo>
                    <a:cubicBezTo>
                      <a:pt x="42799" y="103759"/>
                      <a:pt x="52832" y="107823"/>
                      <a:pt x="65278" y="107823"/>
                    </a:cubicBezTo>
                    <a:cubicBezTo>
                      <a:pt x="75057" y="107823"/>
                      <a:pt x="83312" y="105156"/>
                      <a:pt x="89916" y="100076"/>
                    </a:cubicBezTo>
                    <a:lnTo>
                      <a:pt x="98552" y="91186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1"/>
            <p:cNvGrpSpPr/>
            <p:nvPr/>
          </p:nvGrpSpPr>
          <p:grpSpPr>
            <a:xfrm>
              <a:off x="3381304" y="324542"/>
              <a:ext cx="1087785" cy="103607"/>
              <a:chOff x="63500" y="63500"/>
              <a:chExt cx="1330706" cy="126746"/>
            </a:xfrm>
          </p:grpSpPr>
          <p:sp>
            <p:nvSpPr>
              <p:cNvPr id="135" name="Google Shape;135;p1"/>
              <p:cNvSpPr/>
              <p:nvPr/>
            </p:nvSpPr>
            <p:spPr>
              <a:xfrm>
                <a:off x="63500" y="63500"/>
                <a:ext cx="11201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201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6228" y="0"/>
                    </a:lnTo>
                    <a:cubicBezTo>
                      <a:pt x="58674" y="0"/>
                      <a:pt x="69977" y="2667"/>
                      <a:pt x="80010" y="7874"/>
                    </a:cubicBezTo>
                    <a:lnTo>
                      <a:pt x="103505" y="29845"/>
                    </a:lnTo>
                    <a:cubicBezTo>
                      <a:pt x="109220" y="39116"/>
                      <a:pt x="112014" y="49657"/>
                      <a:pt x="112014" y="61214"/>
                    </a:cubicBezTo>
                    <a:cubicBezTo>
                      <a:pt x="112014" y="73025"/>
                      <a:pt x="109220" y="83693"/>
                      <a:pt x="103505" y="93218"/>
                    </a:cubicBezTo>
                    <a:cubicBezTo>
                      <a:pt x="97790" y="102743"/>
                      <a:pt x="89916" y="110236"/>
                      <a:pt x="80010" y="115570"/>
                    </a:cubicBezTo>
                    <a:lnTo>
                      <a:pt x="46228" y="123698"/>
                    </a:lnTo>
                    <a:close/>
                    <a:moveTo>
                      <a:pt x="21717" y="103505"/>
                    </a:moveTo>
                    <a:lnTo>
                      <a:pt x="46355" y="103505"/>
                    </a:lnTo>
                    <a:cubicBezTo>
                      <a:pt x="58801" y="103505"/>
                      <a:pt x="69088" y="99441"/>
                      <a:pt x="77470" y="91313"/>
                    </a:cubicBezTo>
                    <a:cubicBezTo>
                      <a:pt x="85852" y="83185"/>
                      <a:pt x="90043" y="73279"/>
                      <a:pt x="90043" y="61341"/>
                    </a:cubicBezTo>
                    <a:cubicBezTo>
                      <a:pt x="90043" y="49784"/>
                      <a:pt x="85852" y="40005"/>
                      <a:pt x="77470" y="32131"/>
                    </a:cubicBezTo>
                    <a:cubicBezTo>
                      <a:pt x="69088" y="24257"/>
                      <a:pt x="58801" y="20320"/>
                      <a:pt x="46355" y="20320"/>
                    </a:cubicBezTo>
                    <a:lnTo>
                      <a:pt x="21717" y="2032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221107" y="6350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305689" y="63500"/>
                <a:ext cx="8839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39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392" y="0"/>
                    </a:lnTo>
                    <a:lnTo>
                      <a:pt x="88392" y="20193"/>
                    </a:lnTo>
                    <a:lnTo>
                      <a:pt x="21717" y="20193"/>
                    </a:lnTo>
                    <a:lnTo>
                      <a:pt x="21717" y="55880"/>
                    </a:lnTo>
                    <a:lnTo>
                      <a:pt x="80264" y="55880"/>
                    </a:lnTo>
                    <a:lnTo>
                      <a:pt x="80264" y="76073"/>
                    </a:lnTo>
                    <a:lnTo>
                      <a:pt x="21717" y="76073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447675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578"/>
                    </a:lnTo>
                    <a:lnTo>
                      <a:pt x="82550" y="52578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595757" y="63500"/>
                <a:ext cx="10629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629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0927" y="0"/>
                    </a:lnTo>
                    <a:cubicBezTo>
                      <a:pt x="65024" y="0"/>
                      <a:pt x="76581" y="3810"/>
                      <a:pt x="85598" y="11430"/>
                    </a:cubicBezTo>
                    <a:cubicBezTo>
                      <a:pt x="94615" y="19050"/>
                      <a:pt x="99187" y="29083"/>
                      <a:pt x="99187" y="41529"/>
                    </a:cubicBezTo>
                    <a:lnTo>
                      <a:pt x="96774" y="58166"/>
                    </a:lnTo>
                    <a:cubicBezTo>
                      <a:pt x="87376" y="71247"/>
                      <a:pt x="80899" y="76073"/>
                      <a:pt x="72644" y="79248"/>
                    </a:cubicBezTo>
                    <a:lnTo>
                      <a:pt x="106299" y="123698"/>
                    </a:lnTo>
                    <a:lnTo>
                      <a:pt x="79629" y="123698"/>
                    </a:lnTo>
                    <a:lnTo>
                      <a:pt x="49022" y="83058"/>
                    </a:lnTo>
                    <a:lnTo>
                      <a:pt x="21844" y="83058"/>
                    </a:lnTo>
                    <a:lnTo>
                      <a:pt x="21844" y="123698"/>
                    </a:lnTo>
                    <a:close/>
                    <a:moveTo>
                      <a:pt x="21844" y="62738"/>
                    </a:moveTo>
                    <a:lnTo>
                      <a:pt x="50038" y="62738"/>
                    </a:lnTo>
                    <a:cubicBezTo>
                      <a:pt x="57912" y="62738"/>
                      <a:pt x="64389" y="60833"/>
                      <a:pt x="69596" y="57023"/>
                    </a:cubicBezTo>
                    <a:lnTo>
                      <a:pt x="77343" y="48006"/>
                    </a:lnTo>
                    <a:cubicBezTo>
                      <a:pt x="77343" y="35052"/>
                      <a:pt x="74803" y="29972"/>
                      <a:pt x="69596" y="26035"/>
                    </a:cubicBezTo>
                    <a:lnTo>
                      <a:pt x="57912" y="20193"/>
                    </a:lnTo>
                    <a:lnTo>
                      <a:pt x="21844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755650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896620" y="63500"/>
                <a:ext cx="10934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347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347" y="0"/>
                    </a:lnTo>
                    <a:lnTo>
                      <a:pt x="109347" y="123698"/>
                    </a:lnTo>
                    <a:lnTo>
                      <a:pt x="92202" y="123698"/>
                    </a:lnTo>
                    <a:lnTo>
                      <a:pt x="21717" y="40386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1063498" y="63500"/>
                <a:ext cx="107823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698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698"/>
                    </a:lnTo>
                    <a:lnTo>
                      <a:pt x="43180" y="123698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1223391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1367917" y="164846"/>
                <a:ext cx="26289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25400" extrusionOk="0">
                    <a:moveTo>
                      <a:pt x="0" y="12700"/>
                    </a:moveTo>
                    <a:lnTo>
                      <a:pt x="1270" y="6096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289" y="9144"/>
                    </a:lnTo>
                    <a:lnTo>
                      <a:pt x="25019" y="19431"/>
                    </a:lnTo>
                    <a:lnTo>
                      <a:pt x="16764" y="25400"/>
                    </a:lnTo>
                    <a:lnTo>
                      <a:pt x="6350" y="24257"/>
                    </a:lnTo>
                    <a:lnTo>
                      <a:pt x="127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9F56B87-A07D-CACB-A542-FC49D812BC78}"/>
              </a:ext>
            </a:extLst>
          </p:cNvPr>
          <p:cNvSpPr txBox="1">
            <a:spLocks/>
          </p:cNvSpPr>
          <p:nvPr/>
        </p:nvSpPr>
        <p:spPr>
          <a:xfrm>
            <a:off x="699847" y="703016"/>
            <a:ext cx="14672671" cy="197203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4000" b="1" dirty="0"/>
              <a:t>Tabelas – PNADC-T X PNADC-A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D124FD-D755-DFCA-156E-24A96BB4147B}"/>
              </a:ext>
            </a:extLst>
          </p:cNvPr>
          <p:cNvSpPr txBox="1"/>
          <p:nvPr/>
        </p:nvSpPr>
        <p:spPr>
          <a:xfrm>
            <a:off x="699846" y="2090275"/>
            <a:ext cx="1656474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/>
              <a:t>No total, há 66 tabelas referentes ao mercado de trabalho na PNADC-T (</a:t>
            </a:r>
            <a:r>
              <a:rPr lang="pt-BR" sz="3200" dirty="0">
                <a:hlinkClick r:id="rId5"/>
              </a:rPr>
              <a:t>Sistema IBGE de Recuperação Automática – SIDRA</a:t>
            </a:r>
            <a:r>
              <a:rPr lang="pt-BR" sz="3200" dirty="0"/>
              <a:t>). </a:t>
            </a:r>
          </a:p>
          <a:p>
            <a:pPr algn="just"/>
            <a:endParaRPr lang="pt-BR" sz="3200" dirty="0"/>
          </a:p>
          <a:p>
            <a:pPr algn="just"/>
            <a:endParaRPr lang="pt-BR" sz="3200" dirty="0"/>
          </a:p>
          <a:p>
            <a:pPr algn="just"/>
            <a:r>
              <a:rPr lang="pt-BR" sz="3200" dirty="0"/>
              <a:t>Destas, já foi possível elaborar e relacionar com dados da PNADC-A (5ª visita) um total de 23 tabelas. Nesse primeiro momento, para facilitar a conferência, foram calculadas as estatísticas somente para o ano de 2022.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F90D-3710-510A-F510-C5B11B728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A177-00CD-6430-B9F3-DF03EFC06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24486" y="457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/>
              <a:t>Tabelas – PNADC-T X PNADC-A</a:t>
            </a:r>
            <a:br>
              <a:rPr lang="pt-BR" dirty="0"/>
            </a:br>
            <a:br>
              <a:rPr lang="pt-BR" dirty="0"/>
            </a:br>
            <a:r>
              <a:rPr lang="pt-BR" dirty="0"/>
              <a:t>Documento Norteador</a:t>
            </a: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CF586BC0-CA10-E05D-AF94-B23F22CA2D01}"/>
              </a:ext>
            </a:extLst>
          </p:cNvPr>
          <p:cNvSpPr/>
          <p:nvPr/>
        </p:nvSpPr>
        <p:spPr>
          <a:xfrm>
            <a:off x="12304295" y="9069356"/>
            <a:ext cx="1274773" cy="1146776"/>
          </a:xfrm>
          <a:custGeom>
            <a:avLst/>
            <a:gdLst/>
            <a:ahLst/>
            <a:cxnLst/>
            <a:rect l="l" t="t" r="r" b="b"/>
            <a:pathLst>
              <a:path w="1326142" h="1135593" extrusionOk="0">
                <a:moveTo>
                  <a:pt x="0" y="0"/>
                </a:moveTo>
                <a:lnTo>
                  <a:pt x="1326142" y="0"/>
                </a:lnTo>
                <a:lnTo>
                  <a:pt x="1326142" y="1135593"/>
                </a:lnTo>
                <a:lnTo>
                  <a:pt x="0" y="1135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16777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oogle Shape;90;p1">
            <a:extLst>
              <a:ext uri="{FF2B5EF4-FFF2-40B4-BE49-F238E27FC236}">
                <a16:creationId xmlns:a16="http://schemas.microsoft.com/office/drawing/2014/main" id="{78C7E5B1-6695-11D4-C532-3298C01972B3}"/>
              </a:ext>
            </a:extLst>
          </p:cNvPr>
          <p:cNvGrpSpPr/>
          <p:nvPr/>
        </p:nvGrpSpPr>
        <p:grpSpPr>
          <a:xfrm>
            <a:off x="13931071" y="9136267"/>
            <a:ext cx="3312886" cy="646257"/>
            <a:chOff x="51908" y="51908"/>
            <a:chExt cx="4417181" cy="861676"/>
          </a:xfrm>
        </p:grpSpPr>
        <p:grpSp>
          <p:nvGrpSpPr>
            <p:cNvPr id="7" name="Google Shape;91;p1">
              <a:extLst>
                <a:ext uri="{FF2B5EF4-FFF2-40B4-BE49-F238E27FC236}">
                  <a16:creationId xmlns:a16="http://schemas.microsoft.com/office/drawing/2014/main" id="{3324BEF1-5975-839D-0200-F998A03B8175}"/>
                </a:ext>
              </a:extLst>
            </p:cNvPr>
            <p:cNvGrpSpPr/>
            <p:nvPr/>
          </p:nvGrpSpPr>
          <p:grpSpPr>
            <a:xfrm>
              <a:off x="51908" y="59811"/>
              <a:ext cx="845897" cy="845895"/>
              <a:chOff x="63500" y="63500"/>
              <a:chExt cx="1034796" cy="1034796"/>
            </a:xfrm>
          </p:grpSpPr>
          <p:sp>
            <p:nvSpPr>
              <p:cNvPr id="57" name="Google Shape;92;p1">
                <a:extLst>
                  <a:ext uri="{FF2B5EF4-FFF2-40B4-BE49-F238E27FC236}">
                    <a16:creationId xmlns:a16="http://schemas.microsoft.com/office/drawing/2014/main" id="{89C1398C-D781-B6B2-1CCF-1D6DD5C7A712}"/>
                  </a:ext>
                </a:extLst>
              </p:cNvPr>
              <p:cNvSpPr/>
              <p:nvPr/>
            </p:nvSpPr>
            <p:spPr>
              <a:xfrm>
                <a:off x="63500" y="63500"/>
                <a:ext cx="1034796" cy="1034796"/>
              </a:xfrm>
              <a:custGeom>
                <a:avLst/>
                <a:gdLst/>
                <a:ahLst/>
                <a:cxnLst/>
                <a:rect l="l" t="t" r="r" b="b"/>
                <a:pathLst>
                  <a:path w="1034796" h="1034796" extrusionOk="0">
                    <a:moveTo>
                      <a:pt x="0" y="1034796"/>
                    </a:moveTo>
                    <a:lnTo>
                      <a:pt x="1034796" y="1034796"/>
                    </a:lnTo>
                    <a:lnTo>
                      <a:pt x="1034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Google Shape;93;p1">
                <a:extLst>
                  <a:ext uri="{FF2B5EF4-FFF2-40B4-BE49-F238E27FC236}">
                    <a16:creationId xmlns:a16="http://schemas.microsoft.com/office/drawing/2014/main" id="{4D219BA2-DE97-A9EE-4752-FFDE3FB4399A}"/>
                  </a:ext>
                </a:extLst>
              </p:cNvPr>
              <p:cNvSpPr/>
              <p:nvPr/>
            </p:nvSpPr>
            <p:spPr>
              <a:xfrm>
                <a:off x="128905" y="455676"/>
                <a:ext cx="904113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904113" h="419354" extrusionOk="0">
                    <a:moveTo>
                      <a:pt x="602742" y="0"/>
                    </a:moveTo>
                    <a:lnTo>
                      <a:pt x="452120" y="209677"/>
                    </a:lnTo>
                    <a:lnTo>
                      <a:pt x="301371" y="0"/>
                    </a:lnTo>
                    <a:lnTo>
                      <a:pt x="0" y="419354"/>
                    </a:lnTo>
                    <a:lnTo>
                      <a:pt x="301371" y="419354"/>
                    </a:lnTo>
                    <a:lnTo>
                      <a:pt x="452120" y="209677"/>
                    </a:lnTo>
                    <a:lnTo>
                      <a:pt x="602742" y="419354"/>
                    </a:lnTo>
                    <a:lnTo>
                      <a:pt x="904113" y="419354"/>
                    </a:ln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Google Shape;94;p1">
                <a:extLst>
                  <a:ext uri="{FF2B5EF4-FFF2-40B4-BE49-F238E27FC236}">
                    <a16:creationId xmlns:a16="http://schemas.microsoft.com/office/drawing/2014/main" id="{E7439FCC-FD99-882E-EEED-F50636C1DD34}"/>
                  </a:ext>
                </a:extLst>
              </p:cNvPr>
              <p:cNvSpPr/>
              <p:nvPr/>
            </p:nvSpPr>
            <p:spPr>
              <a:xfrm>
                <a:off x="430276" y="665353"/>
                <a:ext cx="301371" cy="209677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209677" extrusionOk="0">
                    <a:moveTo>
                      <a:pt x="0" y="209677"/>
                    </a:moveTo>
                    <a:lnTo>
                      <a:pt x="150622" y="0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E0A5AD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Google Shape;95;p1">
                <a:extLst>
                  <a:ext uri="{FF2B5EF4-FFF2-40B4-BE49-F238E27FC236}">
                    <a16:creationId xmlns:a16="http://schemas.microsoft.com/office/drawing/2014/main" id="{DD1C0E78-0FAA-7A21-6B52-03CF47E2EF7B}"/>
                  </a:ext>
                </a:extLst>
              </p:cNvPr>
              <p:cNvSpPr/>
              <p:nvPr/>
            </p:nvSpPr>
            <p:spPr>
              <a:xfrm>
                <a:off x="430276" y="245999"/>
                <a:ext cx="301371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419354" extrusionOk="0">
                    <a:moveTo>
                      <a:pt x="150622" y="0"/>
                    </a:moveTo>
                    <a:lnTo>
                      <a:pt x="0" y="209677"/>
                    </a:lnTo>
                    <a:lnTo>
                      <a:pt x="150622" y="419354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B11015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" name="Google Shape;96;p1">
              <a:extLst>
                <a:ext uri="{FF2B5EF4-FFF2-40B4-BE49-F238E27FC236}">
                  <a16:creationId xmlns:a16="http://schemas.microsoft.com/office/drawing/2014/main" id="{551E1B2E-ED18-7C67-9D53-05B292E7F25A}"/>
                </a:ext>
              </a:extLst>
            </p:cNvPr>
            <p:cNvGrpSpPr/>
            <p:nvPr/>
          </p:nvGrpSpPr>
          <p:grpSpPr>
            <a:xfrm>
              <a:off x="1123168" y="51908"/>
              <a:ext cx="2066357" cy="861676"/>
              <a:chOff x="63500" y="63500"/>
              <a:chExt cx="2527808" cy="1054100"/>
            </a:xfrm>
          </p:grpSpPr>
          <p:sp>
            <p:nvSpPr>
              <p:cNvPr id="46" name="Google Shape;97;p1">
                <a:extLst>
                  <a:ext uri="{FF2B5EF4-FFF2-40B4-BE49-F238E27FC236}">
                    <a16:creationId xmlns:a16="http://schemas.microsoft.com/office/drawing/2014/main" id="{9ECB1F12-A4DD-0348-7DF8-729AE2AA2034}"/>
                  </a:ext>
                </a:extLst>
              </p:cNvPr>
              <p:cNvSpPr/>
              <p:nvPr/>
            </p:nvSpPr>
            <p:spPr>
              <a:xfrm>
                <a:off x="74295" y="73406"/>
                <a:ext cx="496824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6824" h="460248" extrusionOk="0">
                    <a:moveTo>
                      <a:pt x="382524" y="460248"/>
                    </a:moveTo>
                    <a:lnTo>
                      <a:pt x="382524" y="229362"/>
                    </a:lnTo>
                    <a:lnTo>
                      <a:pt x="280289" y="387096"/>
                    </a:lnTo>
                    <a:lnTo>
                      <a:pt x="280289" y="387731"/>
                    </a:lnTo>
                    <a:lnTo>
                      <a:pt x="216662" y="387731"/>
                    </a:lnTo>
                    <a:lnTo>
                      <a:pt x="216662" y="387096"/>
                    </a:lnTo>
                    <a:lnTo>
                      <a:pt x="113792" y="228092"/>
                    </a:lnTo>
                    <a:lnTo>
                      <a:pt x="113792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4582" y="0"/>
                    </a:lnTo>
                    <a:lnTo>
                      <a:pt x="248412" y="245618"/>
                    </a:lnTo>
                    <a:lnTo>
                      <a:pt x="411607" y="0"/>
                    </a:lnTo>
                    <a:lnTo>
                      <a:pt x="496824" y="0"/>
                    </a:lnTo>
                    <a:lnTo>
                      <a:pt x="496824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Google Shape;98;p1">
                <a:extLst>
                  <a:ext uri="{FF2B5EF4-FFF2-40B4-BE49-F238E27FC236}">
                    <a16:creationId xmlns:a16="http://schemas.microsoft.com/office/drawing/2014/main" id="{EEF0D1CD-41BD-8759-A912-241A92FFA6BA}"/>
                  </a:ext>
                </a:extLst>
              </p:cNvPr>
              <p:cNvSpPr/>
              <p:nvPr/>
            </p:nvSpPr>
            <p:spPr>
              <a:xfrm>
                <a:off x="674624" y="73406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0"/>
                    </a:moveTo>
                    <a:lnTo>
                      <a:pt x="114427" y="0"/>
                    </a:lnTo>
                    <a:lnTo>
                      <a:pt x="114427" y="460248"/>
                    </a:lnTo>
                    <a:lnTo>
                      <a:pt x="0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Google Shape;99;p1">
                <a:extLst>
                  <a:ext uri="{FF2B5EF4-FFF2-40B4-BE49-F238E27FC236}">
                    <a16:creationId xmlns:a16="http://schemas.microsoft.com/office/drawing/2014/main" id="{1E1EF454-5ABD-E168-7829-9284FE6105A6}"/>
                  </a:ext>
                </a:extLst>
              </p:cNvPr>
              <p:cNvSpPr/>
              <p:nvPr/>
            </p:nvSpPr>
            <p:spPr>
              <a:xfrm>
                <a:off x="892302" y="73406"/>
                <a:ext cx="423672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23672" h="460248" extrusionOk="0">
                    <a:moveTo>
                      <a:pt x="335026" y="460248"/>
                    </a:moveTo>
                    <a:lnTo>
                      <a:pt x="114427" y="207772"/>
                    </a:lnTo>
                    <a:lnTo>
                      <a:pt x="114427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7249" y="0"/>
                    </a:lnTo>
                    <a:lnTo>
                      <a:pt x="309372" y="259207"/>
                    </a:lnTo>
                    <a:lnTo>
                      <a:pt x="309372" y="0"/>
                    </a:lnTo>
                    <a:lnTo>
                      <a:pt x="423672" y="0"/>
                    </a:lnTo>
                    <a:lnTo>
                      <a:pt x="423672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Google Shape;100;p1">
                <a:extLst>
                  <a:ext uri="{FF2B5EF4-FFF2-40B4-BE49-F238E27FC236}">
                    <a16:creationId xmlns:a16="http://schemas.microsoft.com/office/drawing/2014/main" id="{72396869-C21A-0DC9-108F-E7C8FEAA783C}"/>
                  </a:ext>
                </a:extLst>
              </p:cNvPr>
              <p:cNvSpPr/>
              <p:nvPr/>
            </p:nvSpPr>
            <p:spPr>
              <a:xfrm>
                <a:off x="1359408" y="73279"/>
                <a:ext cx="499745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745" h="460248" extrusionOk="0">
                    <a:moveTo>
                      <a:pt x="190373" y="283591"/>
                    </a:moveTo>
                    <a:lnTo>
                      <a:pt x="309499" y="283591"/>
                    </a:lnTo>
                    <a:lnTo>
                      <a:pt x="249936" y="130556"/>
                    </a:lnTo>
                    <a:close/>
                    <a:moveTo>
                      <a:pt x="121920" y="460248"/>
                    </a:moveTo>
                    <a:lnTo>
                      <a:pt x="0" y="460248"/>
                    </a:lnTo>
                    <a:lnTo>
                      <a:pt x="194691" y="0"/>
                    </a:lnTo>
                    <a:lnTo>
                      <a:pt x="305943" y="0"/>
                    </a:lnTo>
                    <a:lnTo>
                      <a:pt x="499745" y="460248"/>
                    </a:lnTo>
                    <a:lnTo>
                      <a:pt x="378587" y="460248"/>
                    </a:lnTo>
                    <a:lnTo>
                      <a:pt x="347472" y="381000"/>
                    </a:lnTo>
                    <a:lnTo>
                      <a:pt x="152527" y="38100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Google Shape;101;p1">
                <a:extLst>
                  <a:ext uri="{FF2B5EF4-FFF2-40B4-BE49-F238E27FC236}">
                    <a16:creationId xmlns:a16="http://schemas.microsoft.com/office/drawing/2014/main" id="{B1ED3FB9-E1F9-AFA0-60F6-0116699F6825}"/>
                  </a:ext>
                </a:extLst>
              </p:cNvPr>
              <p:cNvSpPr/>
              <p:nvPr/>
            </p:nvSpPr>
            <p:spPr>
              <a:xfrm>
                <a:off x="1860804" y="63500"/>
                <a:ext cx="398653" cy="480060"/>
              </a:xfrm>
              <a:custGeom>
                <a:avLst/>
                <a:gdLst/>
                <a:ahLst/>
                <a:cxnLst/>
                <a:rect l="l" t="t" r="r" b="b"/>
                <a:pathLst>
                  <a:path w="398653" h="480060" extrusionOk="0">
                    <a:moveTo>
                      <a:pt x="397891" y="153035"/>
                    </a:moveTo>
                    <a:lnTo>
                      <a:pt x="282829" y="153035"/>
                    </a:lnTo>
                    <a:cubicBezTo>
                      <a:pt x="276733" y="118491"/>
                      <a:pt x="255143" y="94869"/>
                      <a:pt x="208407" y="94869"/>
                    </a:cubicBezTo>
                    <a:cubicBezTo>
                      <a:pt x="169164" y="94869"/>
                      <a:pt x="142748" y="111125"/>
                      <a:pt x="142748" y="140843"/>
                    </a:cubicBezTo>
                    <a:cubicBezTo>
                      <a:pt x="142748" y="165862"/>
                      <a:pt x="161036" y="176784"/>
                      <a:pt x="195580" y="184150"/>
                    </a:cubicBezTo>
                    <a:lnTo>
                      <a:pt x="259842" y="199136"/>
                    </a:lnTo>
                    <a:cubicBezTo>
                      <a:pt x="343789" y="217424"/>
                      <a:pt x="398653" y="251206"/>
                      <a:pt x="398653" y="330454"/>
                    </a:cubicBezTo>
                    <a:cubicBezTo>
                      <a:pt x="398653" y="422529"/>
                      <a:pt x="322834" y="480060"/>
                      <a:pt x="207772" y="480060"/>
                    </a:cubicBezTo>
                    <a:cubicBezTo>
                      <a:pt x="104140" y="480060"/>
                      <a:pt x="10795" y="431292"/>
                      <a:pt x="0" y="317627"/>
                    </a:cubicBezTo>
                    <a:lnTo>
                      <a:pt x="114427" y="317627"/>
                    </a:lnTo>
                    <a:cubicBezTo>
                      <a:pt x="121920" y="358267"/>
                      <a:pt x="157099" y="382651"/>
                      <a:pt x="211201" y="382651"/>
                    </a:cubicBezTo>
                    <a:cubicBezTo>
                      <a:pt x="253873" y="382651"/>
                      <a:pt x="276098" y="367157"/>
                      <a:pt x="276098" y="342011"/>
                    </a:cubicBezTo>
                    <a:cubicBezTo>
                      <a:pt x="276098" y="326390"/>
                      <a:pt x="266573" y="310261"/>
                      <a:pt x="227330" y="302768"/>
                    </a:cubicBezTo>
                    <a:lnTo>
                      <a:pt x="151511" y="285877"/>
                    </a:lnTo>
                    <a:cubicBezTo>
                      <a:pt x="60833" y="266192"/>
                      <a:pt x="18161" y="223647"/>
                      <a:pt x="18161" y="150495"/>
                    </a:cubicBezTo>
                    <a:cubicBezTo>
                      <a:pt x="18161" y="58293"/>
                      <a:pt x="92583" y="0"/>
                      <a:pt x="200914" y="0"/>
                    </a:cubicBezTo>
                    <a:cubicBezTo>
                      <a:pt x="275336" y="0"/>
                      <a:pt x="386334" y="29083"/>
                      <a:pt x="397891" y="153035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02;p1">
                <a:extLst>
                  <a:ext uri="{FF2B5EF4-FFF2-40B4-BE49-F238E27FC236}">
                    <a16:creationId xmlns:a16="http://schemas.microsoft.com/office/drawing/2014/main" id="{340D81BF-D79D-ECCF-17D0-EDCFCC5EFF7F}"/>
                  </a:ext>
                </a:extLst>
              </p:cNvPr>
              <p:cNvSpPr/>
              <p:nvPr/>
            </p:nvSpPr>
            <p:spPr>
              <a:xfrm>
                <a:off x="63500" y="638302"/>
                <a:ext cx="480441" cy="479298"/>
              </a:xfrm>
              <a:custGeom>
                <a:avLst/>
                <a:gdLst/>
                <a:ahLst/>
                <a:cxnLst/>
                <a:rect l="l" t="t" r="r" b="b"/>
                <a:pathLst>
                  <a:path w="480441" h="479298" extrusionOk="0">
                    <a:moveTo>
                      <a:pt x="395351" y="469773"/>
                    </a:moveTo>
                    <a:lnTo>
                      <a:pt x="390525" y="414274"/>
                    </a:lnTo>
                    <a:cubicBezTo>
                      <a:pt x="357378" y="454914"/>
                      <a:pt x="309372" y="479298"/>
                      <a:pt x="244983" y="479298"/>
                    </a:cubicBezTo>
                    <a:cubicBezTo>
                      <a:pt x="100838" y="479298"/>
                      <a:pt x="0" y="376428"/>
                      <a:pt x="0" y="244348"/>
                    </a:cubicBezTo>
                    <a:cubicBezTo>
                      <a:pt x="0" y="100838"/>
                      <a:pt x="105664" y="0"/>
                      <a:pt x="246380" y="0"/>
                    </a:cubicBezTo>
                    <a:cubicBezTo>
                      <a:pt x="358775" y="0"/>
                      <a:pt x="456184" y="63627"/>
                      <a:pt x="475869" y="173355"/>
                    </a:cubicBezTo>
                    <a:lnTo>
                      <a:pt x="355981" y="173355"/>
                    </a:lnTo>
                    <a:cubicBezTo>
                      <a:pt x="335661" y="119888"/>
                      <a:pt x="289687" y="105029"/>
                      <a:pt x="248285" y="105029"/>
                    </a:cubicBezTo>
                    <a:cubicBezTo>
                      <a:pt x="169799" y="105029"/>
                      <a:pt x="115570" y="160528"/>
                      <a:pt x="115570" y="241808"/>
                    </a:cubicBezTo>
                    <a:cubicBezTo>
                      <a:pt x="115570" y="314198"/>
                      <a:pt x="167767" y="373126"/>
                      <a:pt x="249555" y="373126"/>
                    </a:cubicBezTo>
                    <a:cubicBezTo>
                      <a:pt x="303022" y="373126"/>
                      <a:pt x="343662" y="346710"/>
                      <a:pt x="366014" y="302768"/>
                    </a:cubicBezTo>
                    <a:lnTo>
                      <a:pt x="234061" y="301371"/>
                    </a:lnTo>
                    <a:lnTo>
                      <a:pt x="234061" y="211201"/>
                    </a:lnTo>
                    <a:lnTo>
                      <a:pt x="480441" y="211201"/>
                    </a:lnTo>
                    <a:lnTo>
                      <a:pt x="480441" y="469773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03;p1">
                <a:extLst>
                  <a:ext uri="{FF2B5EF4-FFF2-40B4-BE49-F238E27FC236}">
                    <a16:creationId xmlns:a16="http://schemas.microsoft.com/office/drawing/2014/main" id="{52574F9E-5878-63DE-9194-97DA988AF8F7}"/>
                  </a:ext>
                </a:extLst>
              </p:cNvPr>
              <p:cNvSpPr/>
              <p:nvPr/>
            </p:nvSpPr>
            <p:spPr>
              <a:xfrm>
                <a:off x="628015" y="647827"/>
                <a:ext cx="347980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60248" extrusionOk="0">
                    <a:moveTo>
                      <a:pt x="0" y="0"/>
                    </a:moveTo>
                    <a:lnTo>
                      <a:pt x="0" y="460248"/>
                    </a:lnTo>
                    <a:lnTo>
                      <a:pt x="347980" y="460248"/>
                    </a:lnTo>
                    <a:lnTo>
                      <a:pt x="347980" y="360807"/>
                    </a:lnTo>
                    <a:lnTo>
                      <a:pt x="114427" y="360807"/>
                    </a:lnTo>
                    <a:lnTo>
                      <a:pt x="114427" y="280924"/>
                    </a:lnTo>
                    <a:lnTo>
                      <a:pt x="318135" y="280924"/>
                    </a:lnTo>
                    <a:lnTo>
                      <a:pt x="318135" y="183388"/>
                    </a:lnTo>
                    <a:lnTo>
                      <a:pt x="114427" y="183388"/>
                    </a:lnTo>
                    <a:lnTo>
                      <a:pt x="114427" y="99568"/>
                    </a:lnTo>
                    <a:lnTo>
                      <a:pt x="347853" y="99568"/>
                    </a:lnTo>
                    <a:lnTo>
                      <a:pt x="347853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Google Shape;104;p1">
                <a:extLst>
                  <a:ext uri="{FF2B5EF4-FFF2-40B4-BE49-F238E27FC236}">
                    <a16:creationId xmlns:a16="http://schemas.microsoft.com/office/drawing/2014/main" id="{3B8CB74C-E80E-B8A7-91BD-2A6BBE320F8C}"/>
                  </a:ext>
                </a:extLst>
              </p:cNvPr>
              <p:cNvSpPr/>
              <p:nvPr/>
            </p:nvSpPr>
            <p:spPr>
              <a:xfrm>
                <a:off x="1059815" y="647827"/>
                <a:ext cx="409067" cy="460375"/>
              </a:xfrm>
              <a:custGeom>
                <a:avLst/>
                <a:gdLst/>
                <a:ahLst/>
                <a:cxnLst/>
                <a:rect l="l" t="t" r="r" b="b"/>
                <a:pathLst>
                  <a:path w="409067" h="460375" extrusionOk="0">
                    <a:moveTo>
                      <a:pt x="278130" y="161798"/>
                    </a:moveTo>
                    <a:cubicBezTo>
                      <a:pt x="278130" y="124587"/>
                      <a:pt x="242951" y="100965"/>
                      <a:pt x="198882" y="100965"/>
                    </a:cubicBezTo>
                    <a:lnTo>
                      <a:pt x="114300" y="100965"/>
                    </a:lnTo>
                    <a:lnTo>
                      <a:pt x="114300" y="224155"/>
                    </a:lnTo>
                    <a:lnTo>
                      <a:pt x="198882" y="224155"/>
                    </a:lnTo>
                    <a:cubicBezTo>
                      <a:pt x="242824" y="224155"/>
                      <a:pt x="278130" y="199771"/>
                      <a:pt x="278130" y="161925"/>
                    </a:cubicBezTo>
                    <a:moveTo>
                      <a:pt x="114300" y="460248"/>
                    </a:moveTo>
                    <a:lnTo>
                      <a:pt x="0" y="460248"/>
                    </a:lnTo>
                    <a:lnTo>
                      <a:pt x="0" y="0"/>
                    </a:lnTo>
                    <a:lnTo>
                      <a:pt x="201676" y="0"/>
                    </a:lnTo>
                    <a:cubicBezTo>
                      <a:pt x="315468" y="0"/>
                      <a:pt x="391922" y="62230"/>
                      <a:pt x="391922" y="161798"/>
                    </a:cubicBezTo>
                    <a:cubicBezTo>
                      <a:pt x="391922" y="226060"/>
                      <a:pt x="358775" y="276860"/>
                      <a:pt x="303911" y="304673"/>
                    </a:cubicBezTo>
                    <a:lnTo>
                      <a:pt x="409067" y="460375"/>
                    </a:lnTo>
                    <a:lnTo>
                      <a:pt x="270891" y="460375"/>
                    </a:lnTo>
                    <a:lnTo>
                      <a:pt x="185420" y="327025"/>
                    </a:lnTo>
                    <a:lnTo>
                      <a:pt x="114300" y="327025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05;p1">
                <a:extLst>
                  <a:ext uri="{FF2B5EF4-FFF2-40B4-BE49-F238E27FC236}">
                    <a16:creationId xmlns:a16="http://schemas.microsoft.com/office/drawing/2014/main" id="{D8F28E6C-A86C-BCC1-F9F5-35832ABD52C6}"/>
                  </a:ext>
                </a:extLst>
              </p:cNvPr>
              <p:cNvSpPr/>
              <p:nvPr/>
            </p:nvSpPr>
            <p:spPr>
              <a:xfrm>
                <a:off x="2192528" y="637794"/>
                <a:ext cx="398780" cy="479806"/>
              </a:xfrm>
              <a:custGeom>
                <a:avLst/>
                <a:gdLst/>
                <a:ahLst/>
                <a:cxnLst/>
                <a:rect l="l" t="t" r="r" b="b"/>
                <a:pathLst>
                  <a:path w="398780" h="479806" extrusionOk="0">
                    <a:moveTo>
                      <a:pt x="398018" y="152781"/>
                    </a:moveTo>
                    <a:lnTo>
                      <a:pt x="282956" y="152781"/>
                    </a:lnTo>
                    <a:cubicBezTo>
                      <a:pt x="276860" y="118237"/>
                      <a:pt x="255143" y="94615"/>
                      <a:pt x="208534" y="94615"/>
                    </a:cubicBezTo>
                    <a:cubicBezTo>
                      <a:pt x="169291" y="94615"/>
                      <a:pt x="142875" y="110871"/>
                      <a:pt x="142875" y="140589"/>
                    </a:cubicBezTo>
                    <a:cubicBezTo>
                      <a:pt x="142875" y="165608"/>
                      <a:pt x="161163" y="176403"/>
                      <a:pt x="195707" y="183896"/>
                    </a:cubicBezTo>
                    <a:lnTo>
                      <a:pt x="259969" y="198755"/>
                    </a:lnTo>
                    <a:cubicBezTo>
                      <a:pt x="343916" y="217043"/>
                      <a:pt x="398780" y="250952"/>
                      <a:pt x="398780" y="330073"/>
                    </a:cubicBezTo>
                    <a:cubicBezTo>
                      <a:pt x="398653" y="422275"/>
                      <a:pt x="322834" y="479806"/>
                      <a:pt x="207772" y="479806"/>
                    </a:cubicBezTo>
                    <a:cubicBezTo>
                      <a:pt x="104267" y="479806"/>
                      <a:pt x="10795" y="431038"/>
                      <a:pt x="0" y="317373"/>
                    </a:cubicBezTo>
                    <a:lnTo>
                      <a:pt x="114427" y="317373"/>
                    </a:lnTo>
                    <a:cubicBezTo>
                      <a:pt x="121920" y="358013"/>
                      <a:pt x="157099" y="382397"/>
                      <a:pt x="211201" y="382397"/>
                    </a:cubicBezTo>
                    <a:cubicBezTo>
                      <a:pt x="253873" y="382397"/>
                      <a:pt x="276225" y="366903"/>
                      <a:pt x="276225" y="341757"/>
                    </a:cubicBezTo>
                    <a:cubicBezTo>
                      <a:pt x="276225" y="326263"/>
                      <a:pt x="266700" y="310007"/>
                      <a:pt x="227457" y="302514"/>
                    </a:cubicBezTo>
                    <a:lnTo>
                      <a:pt x="151638" y="285623"/>
                    </a:lnTo>
                    <a:cubicBezTo>
                      <a:pt x="60960" y="265938"/>
                      <a:pt x="18288" y="223393"/>
                      <a:pt x="18288" y="150241"/>
                    </a:cubicBezTo>
                    <a:cubicBezTo>
                      <a:pt x="18288" y="58166"/>
                      <a:pt x="92710" y="0"/>
                      <a:pt x="200914" y="0"/>
                    </a:cubicBezTo>
                    <a:cubicBezTo>
                      <a:pt x="275336" y="0"/>
                      <a:pt x="386334" y="29083"/>
                      <a:pt x="398018" y="152908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06;p1">
                <a:extLst>
                  <a:ext uri="{FF2B5EF4-FFF2-40B4-BE49-F238E27FC236}">
                    <a16:creationId xmlns:a16="http://schemas.microsoft.com/office/drawing/2014/main" id="{A71B8A6B-0B02-FBDA-8057-7FFB5B034D9F}"/>
                  </a:ext>
                </a:extLst>
              </p:cNvPr>
              <p:cNvSpPr/>
              <p:nvPr/>
            </p:nvSpPr>
            <p:spPr>
              <a:xfrm>
                <a:off x="2016379" y="647827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460248"/>
                    </a:moveTo>
                    <a:lnTo>
                      <a:pt x="114427" y="460248"/>
                    </a:lnTo>
                    <a:lnTo>
                      <a:pt x="1144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Google Shape;107;p1">
                <a:extLst>
                  <a:ext uri="{FF2B5EF4-FFF2-40B4-BE49-F238E27FC236}">
                    <a16:creationId xmlns:a16="http://schemas.microsoft.com/office/drawing/2014/main" id="{5AE4D375-2F20-D3F0-726A-F3EE689BBE84}"/>
                  </a:ext>
                </a:extLst>
              </p:cNvPr>
              <p:cNvSpPr/>
              <p:nvPr/>
            </p:nvSpPr>
            <p:spPr>
              <a:xfrm>
                <a:off x="1484122" y="647827"/>
                <a:ext cx="499618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618" h="460248" extrusionOk="0">
                    <a:moveTo>
                      <a:pt x="194437" y="0"/>
                    </a:moveTo>
                    <a:lnTo>
                      <a:pt x="0" y="460248"/>
                    </a:lnTo>
                    <a:lnTo>
                      <a:pt x="121920" y="460248"/>
                    </a:lnTo>
                    <a:lnTo>
                      <a:pt x="152400" y="381000"/>
                    </a:lnTo>
                    <a:lnTo>
                      <a:pt x="347345" y="381000"/>
                    </a:lnTo>
                    <a:lnTo>
                      <a:pt x="378460" y="460248"/>
                    </a:lnTo>
                    <a:lnTo>
                      <a:pt x="499618" y="460248"/>
                    </a:lnTo>
                    <a:lnTo>
                      <a:pt x="305816" y="0"/>
                    </a:lnTo>
                    <a:close/>
                    <a:moveTo>
                      <a:pt x="249682" y="130683"/>
                    </a:moveTo>
                    <a:lnTo>
                      <a:pt x="309245" y="283718"/>
                    </a:lnTo>
                    <a:lnTo>
                      <a:pt x="190119" y="28371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" name="Google Shape;108;p1">
              <a:extLst>
                <a:ext uri="{FF2B5EF4-FFF2-40B4-BE49-F238E27FC236}">
                  <a16:creationId xmlns:a16="http://schemas.microsoft.com/office/drawing/2014/main" id="{75C920C4-C7CB-3474-260F-246AC8511CDD}"/>
                </a:ext>
              </a:extLst>
            </p:cNvPr>
            <p:cNvGrpSpPr/>
            <p:nvPr/>
          </p:nvGrpSpPr>
          <p:grpSpPr>
            <a:xfrm>
              <a:off x="3378899" y="537614"/>
              <a:ext cx="724950" cy="105583"/>
              <a:chOff x="63500" y="63500"/>
              <a:chExt cx="886841" cy="129159"/>
            </a:xfrm>
          </p:grpSpPr>
          <p:sp>
            <p:nvSpPr>
              <p:cNvPr id="40" name="Google Shape;109;p1">
                <a:extLst>
                  <a:ext uri="{FF2B5EF4-FFF2-40B4-BE49-F238E27FC236}">
                    <a16:creationId xmlns:a16="http://schemas.microsoft.com/office/drawing/2014/main" id="{733BA292-5998-44FB-2BAE-776D3FB9261F}"/>
                  </a:ext>
                </a:extLst>
              </p:cNvPr>
              <p:cNvSpPr/>
              <p:nvPr/>
            </p:nvSpPr>
            <p:spPr>
              <a:xfrm>
                <a:off x="63500" y="66167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797"/>
                    </a:lnTo>
                    <a:lnTo>
                      <a:pt x="30734" y="26797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Google Shape;110;p1">
                <a:extLst>
                  <a:ext uri="{FF2B5EF4-FFF2-40B4-BE49-F238E27FC236}">
                    <a16:creationId xmlns:a16="http://schemas.microsoft.com/office/drawing/2014/main" id="{3CA2E303-D0F2-CD87-2D0D-C8BA576F0228}"/>
                  </a:ext>
                </a:extLst>
              </p:cNvPr>
              <p:cNvSpPr/>
              <p:nvPr/>
            </p:nvSpPr>
            <p:spPr>
              <a:xfrm>
                <a:off x="202946" y="63500"/>
                <a:ext cx="106934" cy="129159"/>
              </a:xfrm>
              <a:custGeom>
                <a:avLst/>
                <a:gdLst/>
                <a:ahLst/>
                <a:cxnLst/>
                <a:rect l="l" t="t" r="r" b="b"/>
                <a:pathLst>
                  <a:path w="106934" h="129159" extrusionOk="0">
                    <a:moveTo>
                      <a:pt x="254" y="84836"/>
                    </a:moveTo>
                    <a:lnTo>
                      <a:pt x="31115" y="84836"/>
                    </a:lnTo>
                    <a:cubicBezTo>
                      <a:pt x="32131" y="90424"/>
                      <a:pt x="34925" y="94742"/>
                      <a:pt x="39497" y="97917"/>
                    </a:cubicBezTo>
                    <a:lnTo>
                      <a:pt x="49784" y="102743"/>
                    </a:lnTo>
                    <a:cubicBezTo>
                      <a:pt x="62357" y="102743"/>
                      <a:pt x="66675" y="101727"/>
                      <a:pt x="69850" y="99695"/>
                    </a:cubicBezTo>
                    <a:lnTo>
                      <a:pt x="74549" y="94996"/>
                    </a:lnTo>
                    <a:lnTo>
                      <a:pt x="70231" y="82296"/>
                    </a:lnTo>
                    <a:lnTo>
                      <a:pt x="41148" y="76327"/>
                    </a:lnTo>
                    <a:cubicBezTo>
                      <a:pt x="28956" y="73660"/>
                      <a:pt x="19812" y="69469"/>
                      <a:pt x="14097" y="63754"/>
                    </a:cubicBezTo>
                    <a:lnTo>
                      <a:pt x="5334" y="50165"/>
                    </a:lnTo>
                    <a:cubicBezTo>
                      <a:pt x="5334" y="28067"/>
                      <a:pt x="9779" y="18288"/>
                      <a:pt x="18796" y="11049"/>
                    </a:cubicBezTo>
                    <a:cubicBezTo>
                      <a:pt x="27813" y="3810"/>
                      <a:pt x="39624" y="0"/>
                      <a:pt x="54229" y="0"/>
                    </a:cubicBezTo>
                    <a:lnTo>
                      <a:pt x="62865" y="381"/>
                    </a:lnTo>
                    <a:cubicBezTo>
                      <a:pt x="71247" y="1651"/>
                      <a:pt x="75692" y="3048"/>
                      <a:pt x="80391" y="4953"/>
                    </a:cubicBezTo>
                    <a:lnTo>
                      <a:pt x="89154" y="9271"/>
                    </a:lnTo>
                    <a:cubicBezTo>
                      <a:pt x="96266" y="15240"/>
                      <a:pt x="99441" y="19177"/>
                      <a:pt x="101981" y="24130"/>
                    </a:cubicBezTo>
                    <a:lnTo>
                      <a:pt x="106172" y="34671"/>
                    </a:lnTo>
                    <a:lnTo>
                      <a:pt x="76073" y="41148"/>
                    </a:lnTo>
                    <a:cubicBezTo>
                      <a:pt x="74168" y="30099"/>
                      <a:pt x="67310" y="24638"/>
                      <a:pt x="55753" y="24638"/>
                    </a:cubicBezTo>
                    <a:lnTo>
                      <a:pt x="45847" y="25781"/>
                    </a:lnTo>
                    <a:lnTo>
                      <a:pt x="37719" y="33401"/>
                    </a:lnTo>
                    <a:lnTo>
                      <a:pt x="38862" y="43434"/>
                    </a:lnTo>
                    <a:lnTo>
                      <a:pt x="47498" y="48514"/>
                    </a:lnTo>
                    <a:lnTo>
                      <a:pt x="69977" y="53594"/>
                    </a:lnTo>
                    <a:cubicBezTo>
                      <a:pt x="82042" y="56134"/>
                      <a:pt x="91313" y="60198"/>
                      <a:pt x="97536" y="65659"/>
                    </a:cubicBezTo>
                    <a:lnTo>
                      <a:pt x="106934" y="78740"/>
                    </a:lnTo>
                    <a:cubicBezTo>
                      <a:pt x="106934" y="101092"/>
                      <a:pt x="102235" y="110871"/>
                      <a:pt x="92964" y="118237"/>
                    </a:cubicBezTo>
                    <a:cubicBezTo>
                      <a:pt x="83693" y="125603"/>
                      <a:pt x="71374" y="129159"/>
                      <a:pt x="55880" y="129159"/>
                    </a:cubicBezTo>
                    <a:lnTo>
                      <a:pt x="42037" y="128270"/>
                    </a:lnTo>
                    <a:cubicBezTo>
                      <a:pt x="29464" y="124714"/>
                      <a:pt x="23749" y="122047"/>
                      <a:pt x="18669" y="118618"/>
                    </a:cubicBezTo>
                    <a:lnTo>
                      <a:pt x="9271" y="110490"/>
                    </a:lnTo>
                    <a:cubicBezTo>
                      <a:pt x="2667" y="98933"/>
                      <a:pt x="762" y="92456"/>
                      <a:pt x="0" y="8496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11;p1">
                <a:extLst>
                  <a:ext uri="{FF2B5EF4-FFF2-40B4-BE49-F238E27FC236}">
                    <a16:creationId xmlns:a16="http://schemas.microsoft.com/office/drawing/2014/main" id="{54D8DCC5-86BD-D724-1D0A-0AE70D5D0C21}"/>
                  </a:ext>
                </a:extLst>
              </p:cNvPr>
              <p:cNvSpPr/>
              <p:nvPr/>
            </p:nvSpPr>
            <p:spPr>
              <a:xfrm>
                <a:off x="347345" y="66167"/>
                <a:ext cx="109220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220" h="123698" extrusionOk="0">
                    <a:moveTo>
                      <a:pt x="0" y="27686"/>
                    </a:moveTo>
                    <a:lnTo>
                      <a:pt x="0" y="0"/>
                    </a:lnTo>
                    <a:lnTo>
                      <a:pt x="109220" y="0"/>
                    </a:lnTo>
                    <a:lnTo>
                      <a:pt x="109220" y="27686"/>
                    </a:lnTo>
                    <a:lnTo>
                      <a:pt x="69977" y="27686"/>
                    </a:lnTo>
                    <a:lnTo>
                      <a:pt x="69977" y="123698"/>
                    </a:lnTo>
                    <a:lnTo>
                      <a:pt x="39243" y="123698"/>
                    </a:lnTo>
                    <a:lnTo>
                      <a:pt x="39243" y="27686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Google Shape;112;p1">
                <a:extLst>
                  <a:ext uri="{FF2B5EF4-FFF2-40B4-BE49-F238E27FC236}">
                    <a16:creationId xmlns:a16="http://schemas.microsoft.com/office/drawing/2014/main" id="{A6B615B6-EE28-DC8C-D2E7-67FF093B2F5D}"/>
                  </a:ext>
                </a:extLst>
              </p:cNvPr>
              <p:cNvSpPr/>
              <p:nvPr/>
            </p:nvSpPr>
            <p:spPr>
              <a:xfrm>
                <a:off x="480314" y="65405"/>
                <a:ext cx="134366" cy="124460"/>
              </a:xfrm>
              <a:custGeom>
                <a:avLst/>
                <a:gdLst/>
                <a:ahLst/>
                <a:cxnLst/>
                <a:rect l="l" t="t" r="r" b="b"/>
                <a:pathLst>
                  <a:path w="134366" h="124460" extrusionOk="0">
                    <a:moveTo>
                      <a:pt x="0" y="124460"/>
                    </a:moveTo>
                    <a:lnTo>
                      <a:pt x="52451" y="0"/>
                    </a:lnTo>
                    <a:lnTo>
                      <a:pt x="81915" y="0"/>
                    </a:lnTo>
                    <a:lnTo>
                      <a:pt x="134366" y="124460"/>
                    </a:lnTo>
                    <a:lnTo>
                      <a:pt x="101600" y="124460"/>
                    </a:lnTo>
                    <a:lnTo>
                      <a:pt x="93218" y="103124"/>
                    </a:lnTo>
                    <a:lnTo>
                      <a:pt x="40767" y="103124"/>
                    </a:lnTo>
                    <a:lnTo>
                      <a:pt x="32639" y="124460"/>
                    </a:lnTo>
                    <a:close/>
                    <a:moveTo>
                      <a:pt x="51054" y="76962"/>
                    </a:moveTo>
                    <a:lnTo>
                      <a:pt x="83058" y="76962"/>
                    </a:lnTo>
                    <a:lnTo>
                      <a:pt x="67056" y="3594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Google Shape;113;p1">
                <a:extLst>
                  <a:ext uri="{FF2B5EF4-FFF2-40B4-BE49-F238E27FC236}">
                    <a16:creationId xmlns:a16="http://schemas.microsoft.com/office/drawing/2014/main" id="{F96A47DE-FA0C-049C-B77B-59D5F5AF7E77}"/>
                  </a:ext>
                </a:extLst>
              </p:cNvPr>
              <p:cNvSpPr/>
              <p:nvPr/>
            </p:nvSpPr>
            <p:spPr>
              <a:xfrm>
                <a:off x="663829" y="66167"/>
                <a:ext cx="11620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9530" y="0"/>
                    </a:lnTo>
                    <a:cubicBezTo>
                      <a:pt x="59055" y="0"/>
                      <a:pt x="68072" y="1524"/>
                      <a:pt x="76327" y="4572"/>
                    </a:cubicBezTo>
                    <a:lnTo>
                      <a:pt x="91694" y="11811"/>
                    </a:lnTo>
                    <a:cubicBezTo>
                      <a:pt x="103378" y="22606"/>
                      <a:pt x="107950" y="29083"/>
                      <a:pt x="111252" y="36703"/>
                    </a:cubicBezTo>
                    <a:lnTo>
                      <a:pt x="116205" y="52578"/>
                    </a:lnTo>
                    <a:cubicBezTo>
                      <a:pt x="116205" y="70612"/>
                      <a:pt x="114554" y="78994"/>
                      <a:pt x="111252" y="86741"/>
                    </a:cubicBezTo>
                    <a:lnTo>
                      <a:pt x="103378" y="101092"/>
                    </a:lnTo>
                    <a:cubicBezTo>
                      <a:pt x="91694" y="111887"/>
                      <a:pt x="84582" y="116078"/>
                      <a:pt x="76327" y="119253"/>
                    </a:cubicBezTo>
                    <a:lnTo>
                      <a:pt x="49530" y="123825"/>
                    </a:lnTo>
                    <a:close/>
                    <a:moveTo>
                      <a:pt x="30734" y="96012"/>
                    </a:moveTo>
                    <a:lnTo>
                      <a:pt x="49657" y="96012"/>
                    </a:lnTo>
                    <a:cubicBezTo>
                      <a:pt x="59690" y="96012"/>
                      <a:pt x="68072" y="92710"/>
                      <a:pt x="74930" y="86106"/>
                    </a:cubicBezTo>
                    <a:cubicBezTo>
                      <a:pt x="81788" y="79502"/>
                      <a:pt x="85090" y="71374"/>
                      <a:pt x="85090" y="61468"/>
                    </a:cubicBezTo>
                    <a:cubicBezTo>
                      <a:pt x="85090" y="51943"/>
                      <a:pt x="81661" y="43815"/>
                      <a:pt x="74930" y="37338"/>
                    </a:cubicBezTo>
                    <a:cubicBezTo>
                      <a:pt x="68199" y="30861"/>
                      <a:pt x="59690" y="27559"/>
                      <a:pt x="49657" y="27559"/>
                    </a:cubicBezTo>
                    <a:lnTo>
                      <a:pt x="30734" y="27559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4;p1">
                <a:extLst>
                  <a:ext uri="{FF2B5EF4-FFF2-40B4-BE49-F238E27FC236}">
                    <a16:creationId xmlns:a16="http://schemas.microsoft.com/office/drawing/2014/main" id="{41A1F44B-A75C-00CF-8902-F0ECD71CAC4D}"/>
                  </a:ext>
                </a:extLst>
              </p:cNvPr>
              <p:cNvSpPr/>
              <p:nvPr/>
            </p:nvSpPr>
            <p:spPr>
              <a:xfrm>
                <a:off x="819531" y="63754"/>
                <a:ext cx="130810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28905" extrusionOk="0">
                    <a:moveTo>
                      <a:pt x="8509" y="96901"/>
                    </a:moveTo>
                    <a:cubicBezTo>
                      <a:pt x="2794" y="86995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278" y="0"/>
                    </a:cubicBezTo>
                    <a:lnTo>
                      <a:pt x="91186" y="5080"/>
                    </a:lnTo>
                    <a:cubicBezTo>
                      <a:pt x="99314" y="8382"/>
                      <a:pt x="106172" y="12954"/>
                      <a:pt x="112014" y="18796"/>
                    </a:cubicBezTo>
                    <a:lnTo>
                      <a:pt x="122428" y="31369"/>
                    </a:lnTo>
                    <a:cubicBezTo>
                      <a:pt x="129159" y="47244"/>
                      <a:pt x="130810" y="55626"/>
                      <a:pt x="130810" y="64516"/>
                    </a:cubicBezTo>
                    <a:lnTo>
                      <a:pt x="125730" y="89662"/>
                    </a:lnTo>
                    <a:cubicBezTo>
                      <a:pt x="122428" y="97663"/>
                      <a:pt x="117856" y="104394"/>
                      <a:pt x="112014" y="110236"/>
                    </a:cubicBezTo>
                    <a:lnTo>
                      <a:pt x="99314" y="120523"/>
                    </a:lnTo>
                    <a:cubicBezTo>
                      <a:pt x="83058" y="127254"/>
                      <a:pt x="74422" y="128905"/>
                      <a:pt x="65278" y="128905"/>
                    </a:cubicBezTo>
                    <a:cubicBezTo>
                      <a:pt x="53086" y="128905"/>
                      <a:pt x="42037" y="126111"/>
                      <a:pt x="32004" y="120396"/>
                    </a:cubicBezTo>
                    <a:cubicBezTo>
                      <a:pt x="21971" y="114681"/>
                      <a:pt x="14097" y="106934"/>
                      <a:pt x="8509" y="97028"/>
                    </a:cubicBezTo>
                    <a:moveTo>
                      <a:pt x="40894" y="39243"/>
                    </a:moveTo>
                    <a:cubicBezTo>
                      <a:pt x="34417" y="46228"/>
                      <a:pt x="31115" y="54737"/>
                      <a:pt x="31115" y="64516"/>
                    </a:cubicBezTo>
                    <a:cubicBezTo>
                      <a:pt x="31115" y="74295"/>
                      <a:pt x="34417" y="82804"/>
                      <a:pt x="40894" y="89789"/>
                    </a:cubicBezTo>
                    <a:cubicBezTo>
                      <a:pt x="47371" y="96774"/>
                      <a:pt x="55626" y="100203"/>
                      <a:pt x="65405" y="100203"/>
                    </a:cubicBezTo>
                    <a:cubicBezTo>
                      <a:pt x="75184" y="100203"/>
                      <a:pt x="83439" y="96774"/>
                      <a:pt x="89916" y="89789"/>
                    </a:cubicBezTo>
                    <a:cubicBezTo>
                      <a:pt x="96393" y="82804"/>
                      <a:pt x="99695" y="74422"/>
                      <a:pt x="99695" y="64516"/>
                    </a:cubicBezTo>
                    <a:cubicBezTo>
                      <a:pt x="99695" y="54610"/>
                      <a:pt x="96393" y="46228"/>
                      <a:pt x="89916" y="39243"/>
                    </a:cubicBezTo>
                    <a:cubicBezTo>
                      <a:pt x="83439" y="32258"/>
                      <a:pt x="75184" y="28702"/>
                      <a:pt x="65405" y="28702"/>
                    </a:cubicBezTo>
                    <a:cubicBezTo>
                      <a:pt x="55626" y="28702"/>
                      <a:pt x="47371" y="32131"/>
                      <a:pt x="40894" y="3924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15;p1">
              <a:extLst>
                <a:ext uri="{FF2B5EF4-FFF2-40B4-BE49-F238E27FC236}">
                  <a16:creationId xmlns:a16="http://schemas.microsoft.com/office/drawing/2014/main" id="{53A63535-9225-CF40-5116-B59EA0A2D865}"/>
                </a:ext>
              </a:extLst>
            </p:cNvPr>
            <p:cNvGrpSpPr/>
            <p:nvPr/>
          </p:nvGrpSpPr>
          <p:grpSpPr>
            <a:xfrm>
              <a:off x="3376516" y="107261"/>
              <a:ext cx="919610" cy="105272"/>
              <a:chOff x="63500" y="63500"/>
              <a:chExt cx="1124966" cy="128778"/>
            </a:xfrm>
          </p:grpSpPr>
          <p:sp>
            <p:nvSpPr>
              <p:cNvPr id="33" name="Google Shape;116;p1">
                <a:extLst>
                  <a:ext uri="{FF2B5EF4-FFF2-40B4-BE49-F238E27FC236}">
                    <a16:creationId xmlns:a16="http://schemas.microsoft.com/office/drawing/2014/main" id="{5E415410-4819-B6C0-B36E-97F123C91BDC}"/>
                  </a:ext>
                </a:extLst>
              </p:cNvPr>
              <p:cNvSpPr/>
              <p:nvPr/>
            </p:nvSpPr>
            <p:spPr>
              <a:xfrm>
                <a:off x="63500" y="63500"/>
                <a:ext cx="129032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9032" h="128778" extrusionOk="0">
                    <a:moveTo>
                      <a:pt x="0" y="65659"/>
                    </a:moveTo>
                    <a:cubicBezTo>
                      <a:pt x="0" y="53086"/>
                      <a:pt x="2794" y="41783"/>
                      <a:pt x="8636" y="31750"/>
                    </a:cubicBezTo>
                    <a:cubicBezTo>
                      <a:pt x="14478" y="21717"/>
                      <a:pt x="22225" y="13970"/>
                      <a:pt x="32385" y="8382"/>
                    </a:cubicBezTo>
                    <a:cubicBezTo>
                      <a:pt x="42545" y="2794"/>
                      <a:pt x="53594" y="0"/>
                      <a:pt x="66040" y="0"/>
                    </a:cubicBezTo>
                    <a:lnTo>
                      <a:pt x="94361" y="5461"/>
                    </a:lnTo>
                    <a:cubicBezTo>
                      <a:pt x="102997" y="9017"/>
                      <a:pt x="110363" y="14351"/>
                      <a:pt x="116332" y="21463"/>
                    </a:cubicBezTo>
                    <a:lnTo>
                      <a:pt x="127889" y="46482"/>
                    </a:lnTo>
                    <a:lnTo>
                      <a:pt x="95504" y="46482"/>
                    </a:lnTo>
                    <a:cubicBezTo>
                      <a:pt x="94234" y="43053"/>
                      <a:pt x="92583" y="40005"/>
                      <a:pt x="90424" y="37592"/>
                    </a:cubicBezTo>
                    <a:lnTo>
                      <a:pt x="85852" y="33147"/>
                    </a:lnTo>
                    <a:lnTo>
                      <a:pt x="77978" y="29464"/>
                    </a:lnTo>
                    <a:lnTo>
                      <a:pt x="69723" y="27940"/>
                    </a:lnTo>
                    <a:cubicBezTo>
                      <a:pt x="56134" y="27940"/>
                      <a:pt x="47498" y="31369"/>
                      <a:pt x="40894" y="38100"/>
                    </a:cubicBezTo>
                    <a:cubicBezTo>
                      <a:pt x="34290" y="44831"/>
                      <a:pt x="30988" y="53721"/>
                      <a:pt x="30988" y="64770"/>
                    </a:cubicBezTo>
                    <a:cubicBezTo>
                      <a:pt x="30988" y="74676"/>
                      <a:pt x="34290" y="83058"/>
                      <a:pt x="40894" y="89789"/>
                    </a:cubicBezTo>
                    <a:cubicBezTo>
                      <a:pt x="47498" y="96520"/>
                      <a:pt x="56134" y="99949"/>
                      <a:pt x="66802" y="99949"/>
                    </a:cubicBezTo>
                    <a:lnTo>
                      <a:pt x="80137" y="98298"/>
                    </a:lnTo>
                    <a:cubicBezTo>
                      <a:pt x="90932" y="91694"/>
                      <a:pt x="95123" y="87122"/>
                      <a:pt x="98298" y="81026"/>
                    </a:cubicBezTo>
                    <a:lnTo>
                      <a:pt x="62865" y="80645"/>
                    </a:lnTo>
                    <a:lnTo>
                      <a:pt x="62865" y="56769"/>
                    </a:lnTo>
                    <a:lnTo>
                      <a:pt x="129032" y="56769"/>
                    </a:lnTo>
                    <a:lnTo>
                      <a:pt x="129032" y="126238"/>
                    </a:lnTo>
                    <a:lnTo>
                      <a:pt x="106172" y="126238"/>
                    </a:lnTo>
                    <a:lnTo>
                      <a:pt x="104902" y="111252"/>
                    </a:lnTo>
                    <a:cubicBezTo>
                      <a:pt x="95504" y="122936"/>
                      <a:pt x="82423" y="128778"/>
                      <a:pt x="65786" y="128778"/>
                    </a:cubicBezTo>
                    <a:cubicBezTo>
                      <a:pt x="53086" y="128778"/>
                      <a:pt x="41783" y="125984"/>
                      <a:pt x="31623" y="120396"/>
                    </a:cubicBezTo>
                    <a:cubicBezTo>
                      <a:pt x="21463" y="114808"/>
                      <a:pt x="13716" y="107188"/>
                      <a:pt x="8255" y="97663"/>
                    </a:cubicBezTo>
                    <a:lnTo>
                      <a:pt x="0" y="65659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17;p1">
                <a:extLst>
                  <a:ext uri="{FF2B5EF4-FFF2-40B4-BE49-F238E27FC236}">
                    <a16:creationId xmlns:a16="http://schemas.microsoft.com/office/drawing/2014/main" id="{233083D8-317F-DE81-553C-A79EDAD65227}"/>
                  </a:ext>
                </a:extLst>
              </p:cNvPr>
              <p:cNvSpPr/>
              <p:nvPr/>
            </p:nvSpPr>
            <p:spPr>
              <a:xfrm>
                <a:off x="240538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286" y="47244"/>
                      <a:pt x="130937" y="55626"/>
                      <a:pt x="130937" y="64516"/>
                    </a:cubicBezTo>
                    <a:lnTo>
                      <a:pt x="125857" y="89662"/>
                    </a:lnTo>
                    <a:cubicBezTo>
                      <a:pt x="122555" y="97536"/>
                      <a:pt x="117983" y="104394"/>
                      <a:pt x="112141" y="110109"/>
                    </a:cubicBezTo>
                    <a:lnTo>
                      <a:pt x="99441" y="120396"/>
                    </a:lnTo>
                    <a:cubicBezTo>
                      <a:pt x="83185" y="127127"/>
                      <a:pt x="74549" y="128778"/>
                      <a:pt x="65405" y="128778"/>
                    </a:cubicBezTo>
                    <a:cubicBezTo>
                      <a:pt x="53213" y="128778"/>
                      <a:pt x="42037" y="125984"/>
                      <a:pt x="32131" y="120269"/>
                    </a:cubicBezTo>
                    <a:cubicBezTo>
                      <a:pt x="22225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18;p1">
                <a:extLst>
                  <a:ext uri="{FF2B5EF4-FFF2-40B4-BE49-F238E27FC236}">
                    <a16:creationId xmlns:a16="http://schemas.microsoft.com/office/drawing/2014/main" id="{785A2CE8-7E01-95D1-D9BF-7FDB7437D9DC}"/>
                  </a:ext>
                </a:extLst>
              </p:cNvPr>
              <p:cNvSpPr/>
              <p:nvPr/>
            </p:nvSpPr>
            <p:spPr>
              <a:xfrm>
                <a:off x="404241" y="66040"/>
                <a:ext cx="138176" cy="124333"/>
              </a:xfrm>
              <a:custGeom>
                <a:avLst/>
                <a:gdLst/>
                <a:ahLst/>
                <a:cxnLst/>
                <a:rect l="l" t="t" r="r" b="b"/>
                <a:pathLst>
                  <a:path w="138176" h="124333" extrusionOk="0">
                    <a:moveTo>
                      <a:pt x="0" y="0"/>
                    </a:moveTo>
                    <a:lnTo>
                      <a:pt x="33782" y="0"/>
                    </a:lnTo>
                    <a:lnTo>
                      <a:pt x="69088" y="83820"/>
                    </a:lnTo>
                    <a:lnTo>
                      <a:pt x="104394" y="0"/>
                    </a:lnTo>
                    <a:lnTo>
                      <a:pt x="138176" y="0"/>
                    </a:lnTo>
                    <a:lnTo>
                      <a:pt x="84709" y="124333"/>
                    </a:lnTo>
                    <a:lnTo>
                      <a:pt x="53594" y="12433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Google Shape;119;p1">
                <a:extLst>
                  <a:ext uri="{FF2B5EF4-FFF2-40B4-BE49-F238E27FC236}">
                    <a16:creationId xmlns:a16="http://schemas.microsoft.com/office/drawing/2014/main" id="{DB3D8107-8715-0401-217F-EBE406C279ED}"/>
                  </a:ext>
                </a:extLst>
              </p:cNvPr>
              <p:cNvSpPr/>
              <p:nvPr/>
            </p:nvSpPr>
            <p:spPr>
              <a:xfrm>
                <a:off x="589788" y="66040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670"/>
                    </a:lnTo>
                    <a:lnTo>
                      <a:pt x="30734" y="26670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Google Shape;120;p1">
                <a:extLst>
                  <a:ext uri="{FF2B5EF4-FFF2-40B4-BE49-F238E27FC236}">
                    <a16:creationId xmlns:a16="http://schemas.microsoft.com/office/drawing/2014/main" id="{93A0AB01-32A9-7CBF-BA1E-52EAD4800714}"/>
                  </a:ext>
                </a:extLst>
              </p:cNvPr>
              <p:cNvSpPr/>
              <p:nvPr/>
            </p:nvSpPr>
            <p:spPr>
              <a:xfrm>
                <a:off x="737743" y="66040"/>
                <a:ext cx="113538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538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3975" y="0"/>
                    </a:lnTo>
                    <a:cubicBezTo>
                      <a:pt x="69469" y="0"/>
                      <a:pt x="81915" y="3937"/>
                      <a:pt x="91186" y="11811"/>
                    </a:cubicBezTo>
                    <a:cubicBezTo>
                      <a:pt x="100457" y="19685"/>
                      <a:pt x="105283" y="30226"/>
                      <a:pt x="105283" y="43561"/>
                    </a:cubicBezTo>
                    <a:lnTo>
                      <a:pt x="103505" y="58801"/>
                    </a:lnTo>
                    <a:cubicBezTo>
                      <a:pt x="96139" y="71628"/>
                      <a:pt x="91059" y="76708"/>
                      <a:pt x="84455" y="80518"/>
                    </a:cubicBezTo>
                    <a:lnTo>
                      <a:pt x="113538" y="123698"/>
                    </a:lnTo>
                    <a:lnTo>
                      <a:pt x="77597" y="123698"/>
                    </a:lnTo>
                    <a:lnTo>
                      <a:pt x="53975" y="87884"/>
                    </a:lnTo>
                    <a:lnTo>
                      <a:pt x="30734" y="87884"/>
                    </a:lnTo>
                    <a:lnTo>
                      <a:pt x="30734" y="123698"/>
                    </a:lnTo>
                    <a:close/>
                    <a:moveTo>
                      <a:pt x="30734" y="60198"/>
                    </a:moveTo>
                    <a:lnTo>
                      <a:pt x="53467" y="60198"/>
                    </a:lnTo>
                    <a:cubicBezTo>
                      <a:pt x="59563" y="60198"/>
                      <a:pt x="64516" y="58674"/>
                      <a:pt x="68580" y="55626"/>
                    </a:cubicBezTo>
                    <a:lnTo>
                      <a:pt x="74676" y="48514"/>
                    </a:lnTo>
                    <a:lnTo>
                      <a:pt x="72644" y="34671"/>
                    </a:lnTo>
                    <a:cubicBezTo>
                      <a:pt x="64516" y="28702"/>
                      <a:pt x="59563" y="27178"/>
                      <a:pt x="53467" y="27178"/>
                    </a:cubicBezTo>
                    <a:lnTo>
                      <a:pt x="30734" y="2717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1;p1">
                <a:extLst>
                  <a:ext uri="{FF2B5EF4-FFF2-40B4-BE49-F238E27FC236}">
                    <a16:creationId xmlns:a16="http://schemas.microsoft.com/office/drawing/2014/main" id="{1227CEDC-E37D-CFFE-A9A2-655F8B11C24A}"/>
                  </a:ext>
                </a:extLst>
              </p:cNvPr>
              <p:cNvSpPr/>
              <p:nvPr/>
            </p:nvSpPr>
            <p:spPr>
              <a:xfrm>
                <a:off x="896239" y="66040"/>
                <a:ext cx="11391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91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23495" y="0"/>
                    </a:lnTo>
                    <a:lnTo>
                      <a:pt x="83185" y="69723"/>
                    </a:lnTo>
                    <a:lnTo>
                      <a:pt x="83185" y="0"/>
                    </a:lnTo>
                    <a:lnTo>
                      <a:pt x="113919" y="0"/>
                    </a:lnTo>
                    <a:lnTo>
                      <a:pt x="113919" y="123698"/>
                    </a:lnTo>
                    <a:lnTo>
                      <a:pt x="90170" y="123698"/>
                    </a:lnTo>
                    <a:lnTo>
                      <a:pt x="30734" y="55880"/>
                    </a:lnTo>
                    <a:lnTo>
                      <a:pt x="3073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Google Shape;122;p1">
                <a:extLst>
                  <a:ext uri="{FF2B5EF4-FFF2-40B4-BE49-F238E27FC236}">
                    <a16:creationId xmlns:a16="http://schemas.microsoft.com/office/drawing/2014/main" id="{905C7BD8-5811-E3DA-3800-FDF21A454EC3}"/>
                  </a:ext>
                </a:extLst>
              </p:cNvPr>
              <p:cNvSpPr/>
              <p:nvPr/>
            </p:nvSpPr>
            <p:spPr>
              <a:xfrm>
                <a:off x="1057529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159" y="47244"/>
                      <a:pt x="130937" y="55626"/>
                      <a:pt x="130937" y="64516"/>
                    </a:cubicBezTo>
                    <a:lnTo>
                      <a:pt x="125984" y="89662"/>
                    </a:lnTo>
                    <a:cubicBezTo>
                      <a:pt x="122555" y="97536"/>
                      <a:pt x="118110" y="104394"/>
                      <a:pt x="112268" y="110109"/>
                    </a:cubicBezTo>
                    <a:lnTo>
                      <a:pt x="99568" y="120396"/>
                    </a:lnTo>
                    <a:cubicBezTo>
                      <a:pt x="83439" y="127127"/>
                      <a:pt x="74803" y="128778"/>
                      <a:pt x="65532" y="128778"/>
                    </a:cubicBezTo>
                    <a:cubicBezTo>
                      <a:pt x="53340" y="128778"/>
                      <a:pt x="42164" y="125984"/>
                      <a:pt x="32131" y="120269"/>
                    </a:cubicBezTo>
                    <a:cubicBezTo>
                      <a:pt x="22098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123;p1">
              <a:extLst>
                <a:ext uri="{FF2B5EF4-FFF2-40B4-BE49-F238E27FC236}">
                  <a16:creationId xmlns:a16="http://schemas.microsoft.com/office/drawing/2014/main" id="{3B877647-FD0F-C84D-10CC-958EA22065D4}"/>
                </a:ext>
              </a:extLst>
            </p:cNvPr>
            <p:cNvGrpSpPr/>
            <p:nvPr/>
          </p:nvGrpSpPr>
          <p:grpSpPr>
            <a:xfrm>
              <a:off x="3381304" y="752972"/>
              <a:ext cx="1035874" cy="105374"/>
              <a:chOff x="63500" y="63500"/>
              <a:chExt cx="1267206" cy="128905"/>
            </a:xfrm>
          </p:grpSpPr>
          <p:sp>
            <p:nvSpPr>
              <p:cNvPr id="23" name="Google Shape;124;p1">
                <a:extLst>
                  <a:ext uri="{FF2B5EF4-FFF2-40B4-BE49-F238E27FC236}">
                    <a16:creationId xmlns:a16="http://schemas.microsoft.com/office/drawing/2014/main" id="{AD934AFA-868C-E46C-3E16-B9C56AD7211D}"/>
                  </a:ext>
                </a:extLst>
              </p:cNvPr>
              <p:cNvSpPr/>
              <p:nvPr/>
            </p:nvSpPr>
            <p:spPr>
              <a:xfrm>
                <a:off x="1304544" y="167005"/>
                <a:ext cx="26162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162" h="25400" extrusionOk="0">
                    <a:moveTo>
                      <a:pt x="0" y="12573"/>
                    </a:moveTo>
                    <a:lnTo>
                      <a:pt x="1270" y="5969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162" y="9144"/>
                    </a:lnTo>
                    <a:lnTo>
                      <a:pt x="24892" y="19431"/>
                    </a:lnTo>
                    <a:lnTo>
                      <a:pt x="16637" y="25400"/>
                    </a:lnTo>
                    <a:lnTo>
                      <a:pt x="6223" y="24257"/>
                    </a:lnTo>
                    <a:lnTo>
                      <a:pt x="0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Google Shape;125;p1">
                <a:extLst>
                  <a:ext uri="{FF2B5EF4-FFF2-40B4-BE49-F238E27FC236}">
                    <a16:creationId xmlns:a16="http://schemas.microsoft.com/office/drawing/2014/main" id="{A3E36E09-435E-1A27-E900-68F2F60A32F1}"/>
                  </a:ext>
                </a:extLst>
              </p:cNvPr>
              <p:cNvSpPr/>
              <p:nvPr/>
            </p:nvSpPr>
            <p:spPr>
              <a:xfrm>
                <a:off x="63500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Google Shape;126;p1">
                <a:extLst>
                  <a:ext uri="{FF2B5EF4-FFF2-40B4-BE49-F238E27FC236}">
                    <a16:creationId xmlns:a16="http://schemas.microsoft.com/office/drawing/2014/main" id="{9157DA23-701D-5A19-FADD-BD69CC8CD138}"/>
                  </a:ext>
                </a:extLst>
              </p:cNvPr>
              <p:cNvSpPr/>
              <p:nvPr/>
            </p:nvSpPr>
            <p:spPr>
              <a:xfrm>
                <a:off x="210693" y="66040"/>
                <a:ext cx="88265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265" y="0"/>
                    </a:lnTo>
                    <a:lnTo>
                      <a:pt x="88265" y="20193"/>
                    </a:lnTo>
                    <a:lnTo>
                      <a:pt x="21844" y="20193"/>
                    </a:lnTo>
                    <a:lnTo>
                      <a:pt x="21844" y="55880"/>
                    </a:lnTo>
                    <a:lnTo>
                      <a:pt x="80391" y="55880"/>
                    </a:lnTo>
                    <a:lnTo>
                      <a:pt x="80391" y="76073"/>
                    </a:lnTo>
                    <a:lnTo>
                      <a:pt x="21844" y="76073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Google Shape;127;p1">
                <a:extLst>
                  <a:ext uri="{FF2B5EF4-FFF2-40B4-BE49-F238E27FC236}">
                    <a16:creationId xmlns:a16="http://schemas.microsoft.com/office/drawing/2014/main" id="{D75B95ED-26B8-EC22-A03C-A2CE243DF673}"/>
                  </a:ext>
                </a:extLst>
              </p:cNvPr>
              <p:cNvSpPr/>
              <p:nvPr/>
            </p:nvSpPr>
            <p:spPr>
              <a:xfrm>
                <a:off x="352298" y="66040"/>
                <a:ext cx="2184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844" h="123698" extrusionOk="0">
                    <a:moveTo>
                      <a:pt x="0" y="0"/>
                    </a:moveTo>
                    <a:lnTo>
                      <a:pt x="21844" y="0"/>
                    </a:lnTo>
                    <a:lnTo>
                      <a:pt x="21844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Google Shape;128;p1">
                <a:extLst>
                  <a:ext uri="{FF2B5EF4-FFF2-40B4-BE49-F238E27FC236}">
                    <a16:creationId xmlns:a16="http://schemas.microsoft.com/office/drawing/2014/main" id="{E0DA9148-A28A-ABCF-C067-0AA182A80E6C}"/>
                  </a:ext>
                </a:extLst>
              </p:cNvPr>
              <p:cNvSpPr/>
              <p:nvPr/>
            </p:nvSpPr>
            <p:spPr>
              <a:xfrm>
                <a:off x="607822" y="6604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Google Shape;129;p1">
                <a:extLst>
                  <a:ext uri="{FF2B5EF4-FFF2-40B4-BE49-F238E27FC236}">
                    <a16:creationId xmlns:a16="http://schemas.microsoft.com/office/drawing/2014/main" id="{83FE0C72-3FC6-27DB-6821-F7A0453EF312}"/>
                  </a:ext>
                </a:extLst>
              </p:cNvPr>
              <p:cNvSpPr/>
              <p:nvPr/>
            </p:nvSpPr>
            <p:spPr>
              <a:xfrm>
                <a:off x="690499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Google Shape;130;p1">
                <a:extLst>
                  <a:ext uri="{FF2B5EF4-FFF2-40B4-BE49-F238E27FC236}">
                    <a16:creationId xmlns:a16="http://schemas.microsoft.com/office/drawing/2014/main" id="{F777B4F6-9261-8C66-57B2-3C7DCF4C6437}"/>
                  </a:ext>
                </a:extLst>
              </p:cNvPr>
              <p:cNvSpPr/>
              <p:nvPr/>
            </p:nvSpPr>
            <p:spPr>
              <a:xfrm>
                <a:off x="838454" y="66040"/>
                <a:ext cx="10947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47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474" y="0"/>
                    </a:lnTo>
                    <a:lnTo>
                      <a:pt x="109474" y="123698"/>
                    </a:lnTo>
                    <a:lnTo>
                      <a:pt x="92202" y="123698"/>
                    </a:lnTo>
                    <a:lnTo>
                      <a:pt x="21844" y="40386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Google Shape;131;p1">
                <a:extLst>
                  <a:ext uri="{FF2B5EF4-FFF2-40B4-BE49-F238E27FC236}">
                    <a16:creationId xmlns:a16="http://schemas.microsoft.com/office/drawing/2014/main" id="{81D53A01-1559-F013-DBFF-C7B785364925}"/>
                  </a:ext>
                </a:extLst>
              </p:cNvPr>
              <p:cNvSpPr/>
              <p:nvPr/>
            </p:nvSpPr>
            <p:spPr>
              <a:xfrm>
                <a:off x="998347" y="66040"/>
                <a:ext cx="107823" cy="123571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571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571"/>
                    </a:lnTo>
                    <a:lnTo>
                      <a:pt x="43180" y="123571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Google Shape;132;p1">
                <a:extLst>
                  <a:ext uri="{FF2B5EF4-FFF2-40B4-BE49-F238E27FC236}">
                    <a16:creationId xmlns:a16="http://schemas.microsoft.com/office/drawing/2014/main" id="{323CF824-E9E3-186C-AF19-C4233B0DCB1F}"/>
                  </a:ext>
                </a:extLst>
              </p:cNvPr>
              <p:cNvSpPr/>
              <p:nvPr/>
            </p:nvSpPr>
            <p:spPr>
              <a:xfrm>
                <a:off x="1164082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451"/>
                    </a:lnTo>
                    <a:lnTo>
                      <a:pt x="82550" y="52451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Google Shape;133;p1">
                <a:extLst>
                  <a:ext uri="{FF2B5EF4-FFF2-40B4-BE49-F238E27FC236}">
                    <a16:creationId xmlns:a16="http://schemas.microsoft.com/office/drawing/2014/main" id="{070F687E-3D50-668E-37AB-92FA91000D2A}"/>
                  </a:ext>
                </a:extLst>
              </p:cNvPr>
              <p:cNvSpPr/>
              <p:nvPr/>
            </p:nvSpPr>
            <p:spPr>
              <a:xfrm>
                <a:off x="428625" y="63500"/>
                <a:ext cx="12458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4587" h="128778" extrusionOk="0">
                    <a:moveTo>
                      <a:pt x="101092" y="85090"/>
                    </a:moveTo>
                    <a:lnTo>
                      <a:pt x="124587" y="85090"/>
                    </a:lnTo>
                    <a:cubicBezTo>
                      <a:pt x="121031" y="97282"/>
                      <a:pt x="114554" y="107061"/>
                      <a:pt x="105283" y="114935"/>
                    </a:cubicBezTo>
                    <a:cubicBezTo>
                      <a:pt x="94234" y="124079"/>
                      <a:pt x="80899" y="128778"/>
                      <a:pt x="65278" y="128778"/>
                    </a:cubicBezTo>
                    <a:lnTo>
                      <a:pt x="51308" y="127762"/>
                    </a:lnTo>
                    <a:cubicBezTo>
                      <a:pt x="38100" y="123698"/>
                      <a:pt x="32131" y="120650"/>
                      <a:pt x="26797" y="116840"/>
                    </a:cubicBezTo>
                    <a:lnTo>
                      <a:pt x="16637" y="108458"/>
                    </a:lnTo>
                    <a:cubicBezTo>
                      <a:pt x="8636" y="98171"/>
                      <a:pt x="5461" y="92202"/>
                      <a:pt x="3302" y="85471"/>
                    </a:cubicBezTo>
                    <a:lnTo>
                      <a:pt x="0" y="71882"/>
                    </a:lnTo>
                    <a:cubicBezTo>
                      <a:pt x="0" y="57150"/>
                      <a:pt x="1016" y="50165"/>
                      <a:pt x="3302" y="43561"/>
                    </a:cubicBezTo>
                    <a:lnTo>
                      <a:pt x="8509" y="30988"/>
                    </a:lnTo>
                    <a:cubicBezTo>
                      <a:pt x="16510" y="20574"/>
                      <a:pt x="21209" y="16002"/>
                      <a:pt x="26670" y="12065"/>
                    </a:cubicBezTo>
                    <a:lnTo>
                      <a:pt x="37973" y="5334"/>
                    </a:lnTo>
                    <a:cubicBezTo>
                      <a:pt x="51308" y="1143"/>
                      <a:pt x="58166" y="0"/>
                      <a:pt x="65278" y="0"/>
                    </a:cubicBezTo>
                    <a:cubicBezTo>
                      <a:pt x="80899" y="0"/>
                      <a:pt x="94234" y="4572"/>
                      <a:pt x="105283" y="13843"/>
                    </a:cubicBezTo>
                    <a:cubicBezTo>
                      <a:pt x="114554" y="21590"/>
                      <a:pt x="121031" y="31496"/>
                      <a:pt x="124587" y="43688"/>
                    </a:cubicBezTo>
                    <a:lnTo>
                      <a:pt x="101219" y="43688"/>
                    </a:lnTo>
                    <a:cubicBezTo>
                      <a:pt x="98679" y="37465"/>
                      <a:pt x="94869" y="32512"/>
                      <a:pt x="89916" y="28575"/>
                    </a:cubicBezTo>
                    <a:cubicBezTo>
                      <a:pt x="83312" y="23495"/>
                      <a:pt x="75057" y="20828"/>
                      <a:pt x="65278" y="20828"/>
                    </a:cubicBezTo>
                    <a:cubicBezTo>
                      <a:pt x="52959" y="20828"/>
                      <a:pt x="42799" y="24892"/>
                      <a:pt x="34671" y="33020"/>
                    </a:cubicBezTo>
                    <a:cubicBezTo>
                      <a:pt x="26543" y="41148"/>
                      <a:pt x="22479" y="51689"/>
                      <a:pt x="22479" y="64389"/>
                    </a:cubicBezTo>
                    <a:cubicBezTo>
                      <a:pt x="22479" y="77089"/>
                      <a:pt x="26543" y="87503"/>
                      <a:pt x="34671" y="95631"/>
                    </a:cubicBezTo>
                    <a:cubicBezTo>
                      <a:pt x="42799" y="103759"/>
                      <a:pt x="52832" y="107823"/>
                      <a:pt x="65278" y="107823"/>
                    </a:cubicBezTo>
                    <a:cubicBezTo>
                      <a:pt x="75057" y="107823"/>
                      <a:pt x="83312" y="105156"/>
                      <a:pt x="89916" y="100076"/>
                    </a:cubicBezTo>
                    <a:lnTo>
                      <a:pt x="98552" y="91186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134;p1">
              <a:extLst>
                <a:ext uri="{FF2B5EF4-FFF2-40B4-BE49-F238E27FC236}">
                  <a16:creationId xmlns:a16="http://schemas.microsoft.com/office/drawing/2014/main" id="{43DF9713-E709-A2EB-5E07-4C5AFF4A4118}"/>
                </a:ext>
              </a:extLst>
            </p:cNvPr>
            <p:cNvGrpSpPr/>
            <p:nvPr/>
          </p:nvGrpSpPr>
          <p:grpSpPr>
            <a:xfrm>
              <a:off x="3381304" y="324542"/>
              <a:ext cx="1087785" cy="103607"/>
              <a:chOff x="63500" y="63500"/>
              <a:chExt cx="1330706" cy="126746"/>
            </a:xfrm>
          </p:grpSpPr>
          <p:sp>
            <p:nvSpPr>
              <p:cNvPr id="13" name="Google Shape;135;p1">
                <a:extLst>
                  <a:ext uri="{FF2B5EF4-FFF2-40B4-BE49-F238E27FC236}">
                    <a16:creationId xmlns:a16="http://schemas.microsoft.com/office/drawing/2014/main" id="{A0150C10-293F-3979-795E-B2B9BAB7B33F}"/>
                  </a:ext>
                </a:extLst>
              </p:cNvPr>
              <p:cNvSpPr/>
              <p:nvPr/>
            </p:nvSpPr>
            <p:spPr>
              <a:xfrm>
                <a:off x="63500" y="63500"/>
                <a:ext cx="11201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201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6228" y="0"/>
                    </a:lnTo>
                    <a:cubicBezTo>
                      <a:pt x="58674" y="0"/>
                      <a:pt x="69977" y="2667"/>
                      <a:pt x="80010" y="7874"/>
                    </a:cubicBezTo>
                    <a:lnTo>
                      <a:pt x="103505" y="29845"/>
                    </a:lnTo>
                    <a:cubicBezTo>
                      <a:pt x="109220" y="39116"/>
                      <a:pt x="112014" y="49657"/>
                      <a:pt x="112014" y="61214"/>
                    </a:cubicBezTo>
                    <a:cubicBezTo>
                      <a:pt x="112014" y="73025"/>
                      <a:pt x="109220" y="83693"/>
                      <a:pt x="103505" y="93218"/>
                    </a:cubicBezTo>
                    <a:cubicBezTo>
                      <a:pt x="97790" y="102743"/>
                      <a:pt x="89916" y="110236"/>
                      <a:pt x="80010" y="115570"/>
                    </a:cubicBezTo>
                    <a:lnTo>
                      <a:pt x="46228" y="123698"/>
                    </a:lnTo>
                    <a:close/>
                    <a:moveTo>
                      <a:pt x="21717" y="103505"/>
                    </a:moveTo>
                    <a:lnTo>
                      <a:pt x="46355" y="103505"/>
                    </a:lnTo>
                    <a:cubicBezTo>
                      <a:pt x="58801" y="103505"/>
                      <a:pt x="69088" y="99441"/>
                      <a:pt x="77470" y="91313"/>
                    </a:cubicBezTo>
                    <a:cubicBezTo>
                      <a:pt x="85852" y="83185"/>
                      <a:pt x="90043" y="73279"/>
                      <a:pt x="90043" y="61341"/>
                    </a:cubicBezTo>
                    <a:cubicBezTo>
                      <a:pt x="90043" y="49784"/>
                      <a:pt x="85852" y="40005"/>
                      <a:pt x="77470" y="32131"/>
                    </a:cubicBezTo>
                    <a:cubicBezTo>
                      <a:pt x="69088" y="24257"/>
                      <a:pt x="58801" y="20320"/>
                      <a:pt x="46355" y="20320"/>
                    </a:cubicBezTo>
                    <a:lnTo>
                      <a:pt x="21717" y="2032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36;p1">
                <a:extLst>
                  <a:ext uri="{FF2B5EF4-FFF2-40B4-BE49-F238E27FC236}">
                    <a16:creationId xmlns:a16="http://schemas.microsoft.com/office/drawing/2014/main" id="{B580E351-F0BD-A4F3-560A-F8AFC9C163BD}"/>
                  </a:ext>
                </a:extLst>
              </p:cNvPr>
              <p:cNvSpPr/>
              <p:nvPr/>
            </p:nvSpPr>
            <p:spPr>
              <a:xfrm>
                <a:off x="221107" y="6350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Google Shape;137;p1">
                <a:extLst>
                  <a:ext uri="{FF2B5EF4-FFF2-40B4-BE49-F238E27FC236}">
                    <a16:creationId xmlns:a16="http://schemas.microsoft.com/office/drawing/2014/main" id="{C45660E6-1D5A-62D9-C45C-5B90891A785E}"/>
                  </a:ext>
                </a:extLst>
              </p:cNvPr>
              <p:cNvSpPr/>
              <p:nvPr/>
            </p:nvSpPr>
            <p:spPr>
              <a:xfrm>
                <a:off x="305689" y="63500"/>
                <a:ext cx="8839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39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392" y="0"/>
                    </a:lnTo>
                    <a:lnTo>
                      <a:pt x="88392" y="20193"/>
                    </a:lnTo>
                    <a:lnTo>
                      <a:pt x="21717" y="20193"/>
                    </a:lnTo>
                    <a:lnTo>
                      <a:pt x="21717" y="55880"/>
                    </a:lnTo>
                    <a:lnTo>
                      <a:pt x="80264" y="55880"/>
                    </a:lnTo>
                    <a:lnTo>
                      <a:pt x="80264" y="76073"/>
                    </a:lnTo>
                    <a:lnTo>
                      <a:pt x="21717" y="76073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Google Shape;138;p1">
                <a:extLst>
                  <a:ext uri="{FF2B5EF4-FFF2-40B4-BE49-F238E27FC236}">
                    <a16:creationId xmlns:a16="http://schemas.microsoft.com/office/drawing/2014/main" id="{97B1EDE2-2CF6-EECF-48E4-48C0FE1E60D1}"/>
                  </a:ext>
                </a:extLst>
              </p:cNvPr>
              <p:cNvSpPr/>
              <p:nvPr/>
            </p:nvSpPr>
            <p:spPr>
              <a:xfrm>
                <a:off x="447675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578"/>
                    </a:lnTo>
                    <a:lnTo>
                      <a:pt x="82550" y="52578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Google Shape;139;p1">
                <a:extLst>
                  <a:ext uri="{FF2B5EF4-FFF2-40B4-BE49-F238E27FC236}">
                    <a16:creationId xmlns:a16="http://schemas.microsoft.com/office/drawing/2014/main" id="{0D80AAB9-7F24-BBFC-2C16-F23D808BCB6C}"/>
                  </a:ext>
                </a:extLst>
              </p:cNvPr>
              <p:cNvSpPr/>
              <p:nvPr/>
            </p:nvSpPr>
            <p:spPr>
              <a:xfrm>
                <a:off x="595757" y="63500"/>
                <a:ext cx="10629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629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0927" y="0"/>
                    </a:lnTo>
                    <a:cubicBezTo>
                      <a:pt x="65024" y="0"/>
                      <a:pt x="76581" y="3810"/>
                      <a:pt x="85598" y="11430"/>
                    </a:cubicBezTo>
                    <a:cubicBezTo>
                      <a:pt x="94615" y="19050"/>
                      <a:pt x="99187" y="29083"/>
                      <a:pt x="99187" y="41529"/>
                    </a:cubicBezTo>
                    <a:lnTo>
                      <a:pt x="96774" y="58166"/>
                    </a:lnTo>
                    <a:cubicBezTo>
                      <a:pt x="87376" y="71247"/>
                      <a:pt x="80899" y="76073"/>
                      <a:pt x="72644" y="79248"/>
                    </a:cubicBezTo>
                    <a:lnTo>
                      <a:pt x="106299" y="123698"/>
                    </a:lnTo>
                    <a:lnTo>
                      <a:pt x="79629" y="123698"/>
                    </a:lnTo>
                    <a:lnTo>
                      <a:pt x="49022" y="83058"/>
                    </a:lnTo>
                    <a:lnTo>
                      <a:pt x="21844" y="83058"/>
                    </a:lnTo>
                    <a:lnTo>
                      <a:pt x="21844" y="123698"/>
                    </a:lnTo>
                    <a:close/>
                    <a:moveTo>
                      <a:pt x="21844" y="62738"/>
                    </a:moveTo>
                    <a:lnTo>
                      <a:pt x="50038" y="62738"/>
                    </a:lnTo>
                    <a:cubicBezTo>
                      <a:pt x="57912" y="62738"/>
                      <a:pt x="64389" y="60833"/>
                      <a:pt x="69596" y="57023"/>
                    </a:cubicBezTo>
                    <a:lnTo>
                      <a:pt x="77343" y="48006"/>
                    </a:lnTo>
                    <a:cubicBezTo>
                      <a:pt x="77343" y="35052"/>
                      <a:pt x="74803" y="29972"/>
                      <a:pt x="69596" y="26035"/>
                    </a:cubicBezTo>
                    <a:lnTo>
                      <a:pt x="57912" y="20193"/>
                    </a:lnTo>
                    <a:lnTo>
                      <a:pt x="21844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40;p1">
                <a:extLst>
                  <a:ext uri="{FF2B5EF4-FFF2-40B4-BE49-F238E27FC236}">
                    <a16:creationId xmlns:a16="http://schemas.microsoft.com/office/drawing/2014/main" id="{E54B538C-8395-7D74-BB18-A966383A13FF}"/>
                  </a:ext>
                </a:extLst>
              </p:cNvPr>
              <p:cNvSpPr/>
              <p:nvPr/>
            </p:nvSpPr>
            <p:spPr>
              <a:xfrm>
                <a:off x="755650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Google Shape;141;p1">
                <a:extLst>
                  <a:ext uri="{FF2B5EF4-FFF2-40B4-BE49-F238E27FC236}">
                    <a16:creationId xmlns:a16="http://schemas.microsoft.com/office/drawing/2014/main" id="{3DD7FCA3-0B85-237E-0B5E-158161D536A2}"/>
                  </a:ext>
                </a:extLst>
              </p:cNvPr>
              <p:cNvSpPr/>
              <p:nvPr/>
            </p:nvSpPr>
            <p:spPr>
              <a:xfrm>
                <a:off x="896620" y="63500"/>
                <a:ext cx="10934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347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347" y="0"/>
                    </a:lnTo>
                    <a:lnTo>
                      <a:pt x="109347" y="123698"/>
                    </a:lnTo>
                    <a:lnTo>
                      <a:pt x="92202" y="123698"/>
                    </a:lnTo>
                    <a:lnTo>
                      <a:pt x="21717" y="40386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Google Shape;142;p1">
                <a:extLst>
                  <a:ext uri="{FF2B5EF4-FFF2-40B4-BE49-F238E27FC236}">
                    <a16:creationId xmlns:a16="http://schemas.microsoft.com/office/drawing/2014/main" id="{CE547F5E-9237-12ED-8FDF-1D954319C229}"/>
                  </a:ext>
                </a:extLst>
              </p:cNvPr>
              <p:cNvSpPr/>
              <p:nvPr/>
            </p:nvSpPr>
            <p:spPr>
              <a:xfrm>
                <a:off x="1063498" y="63500"/>
                <a:ext cx="107823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698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698"/>
                    </a:lnTo>
                    <a:lnTo>
                      <a:pt x="43180" y="123698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Google Shape;143;p1">
                <a:extLst>
                  <a:ext uri="{FF2B5EF4-FFF2-40B4-BE49-F238E27FC236}">
                    <a16:creationId xmlns:a16="http://schemas.microsoft.com/office/drawing/2014/main" id="{F5037EEE-8296-8E70-F7FC-AA11F9680CD3}"/>
                  </a:ext>
                </a:extLst>
              </p:cNvPr>
              <p:cNvSpPr/>
              <p:nvPr/>
            </p:nvSpPr>
            <p:spPr>
              <a:xfrm>
                <a:off x="1223391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Google Shape;144;p1">
                <a:extLst>
                  <a:ext uri="{FF2B5EF4-FFF2-40B4-BE49-F238E27FC236}">
                    <a16:creationId xmlns:a16="http://schemas.microsoft.com/office/drawing/2014/main" id="{B5285260-6DC2-F251-E3CF-4D1940289DA4}"/>
                  </a:ext>
                </a:extLst>
              </p:cNvPr>
              <p:cNvSpPr/>
              <p:nvPr/>
            </p:nvSpPr>
            <p:spPr>
              <a:xfrm>
                <a:off x="1367917" y="164846"/>
                <a:ext cx="26289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25400" extrusionOk="0">
                    <a:moveTo>
                      <a:pt x="0" y="12700"/>
                    </a:moveTo>
                    <a:lnTo>
                      <a:pt x="1270" y="6096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289" y="9144"/>
                    </a:lnTo>
                    <a:lnTo>
                      <a:pt x="25019" y="19431"/>
                    </a:lnTo>
                    <a:lnTo>
                      <a:pt x="16764" y="25400"/>
                    </a:lnTo>
                    <a:lnTo>
                      <a:pt x="6350" y="24257"/>
                    </a:lnTo>
                    <a:lnTo>
                      <a:pt x="127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pic>
        <p:nvPicPr>
          <p:cNvPr id="63" name="Imagem 62">
            <a:extLst>
              <a:ext uri="{FF2B5EF4-FFF2-40B4-BE49-F238E27FC236}">
                <a16:creationId xmlns:a16="http://schemas.microsoft.com/office/drawing/2014/main" id="{EB4217AA-1F4E-2ED1-A01C-9B54B3334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738" y="2671611"/>
            <a:ext cx="10038131" cy="494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39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F5332-B21A-899C-37F2-06622999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DEC87-E2EE-06A7-5DCD-60AF74CD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– PNADC-T X PNADC-A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E5E59C-A045-E2D9-EB59-07F0A7DC8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17183686" cy="4525963"/>
          </a:xfrm>
        </p:spPr>
        <p:txBody>
          <a:bodyPr/>
          <a:lstStyle/>
          <a:p>
            <a:pPr marL="114300" indent="0" algn="just">
              <a:buNone/>
            </a:pPr>
            <a:br>
              <a:rPr lang="pt-BR" dirty="0"/>
            </a:br>
            <a:r>
              <a:rPr lang="pt-BR" sz="3600" dirty="0"/>
              <a:t>Dúvida: qual a melhor forma de fazer as conferências e validações dos dados, a partir do coeficiente de variação, considerando os diversos estratos x o total do estado de Minas Gerais? </a:t>
            </a:r>
          </a:p>
          <a:p>
            <a:pPr marL="114300" indent="0" algn="just">
              <a:buNone/>
            </a:pPr>
            <a:endParaRPr lang="pt-BR" sz="3600" dirty="0"/>
          </a:p>
          <a:p>
            <a:pPr algn="just"/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2E411493-F28F-D71E-DF59-C8E05934DC6C}"/>
              </a:ext>
            </a:extLst>
          </p:cNvPr>
          <p:cNvSpPr/>
          <p:nvPr/>
        </p:nvSpPr>
        <p:spPr>
          <a:xfrm>
            <a:off x="12304295" y="9069356"/>
            <a:ext cx="1274773" cy="1146776"/>
          </a:xfrm>
          <a:custGeom>
            <a:avLst/>
            <a:gdLst/>
            <a:ahLst/>
            <a:cxnLst/>
            <a:rect l="l" t="t" r="r" b="b"/>
            <a:pathLst>
              <a:path w="1326142" h="1135593" extrusionOk="0">
                <a:moveTo>
                  <a:pt x="0" y="0"/>
                </a:moveTo>
                <a:lnTo>
                  <a:pt x="1326142" y="0"/>
                </a:lnTo>
                <a:lnTo>
                  <a:pt x="1326142" y="1135593"/>
                </a:lnTo>
                <a:lnTo>
                  <a:pt x="0" y="1135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16777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oogle Shape;90;p1">
            <a:extLst>
              <a:ext uri="{FF2B5EF4-FFF2-40B4-BE49-F238E27FC236}">
                <a16:creationId xmlns:a16="http://schemas.microsoft.com/office/drawing/2014/main" id="{9D352DEF-ABBD-3B2A-E70B-7AB52446BC78}"/>
              </a:ext>
            </a:extLst>
          </p:cNvPr>
          <p:cNvGrpSpPr/>
          <p:nvPr/>
        </p:nvGrpSpPr>
        <p:grpSpPr>
          <a:xfrm>
            <a:off x="13931071" y="9136267"/>
            <a:ext cx="3312886" cy="646257"/>
            <a:chOff x="51908" y="51908"/>
            <a:chExt cx="4417181" cy="861676"/>
          </a:xfrm>
        </p:grpSpPr>
        <p:grpSp>
          <p:nvGrpSpPr>
            <p:cNvPr id="7" name="Google Shape;91;p1">
              <a:extLst>
                <a:ext uri="{FF2B5EF4-FFF2-40B4-BE49-F238E27FC236}">
                  <a16:creationId xmlns:a16="http://schemas.microsoft.com/office/drawing/2014/main" id="{CF84DAB5-D906-4E44-C6F8-6E48935F1DE0}"/>
                </a:ext>
              </a:extLst>
            </p:cNvPr>
            <p:cNvGrpSpPr/>
            <p:nvPr/>
          </p:nvGrpSpPr>
          <p:grpSpPr>
            <a:xfrm>
              <a:off x="51908" y="59811"/>
              <a:ext cx="845897" cy="845895"/>
              <a:chOff x="63500" y="63500"/>
              <a:chExt cx="1034796" cy="1034796"/>
            </a:xfrm>
          </p:grpSpPr>
          <p:sp>
            <p:nvSpPr>
              <p:cNvPr id="57" name="Google Shape;92;p1">
                <a:extLst>
                  <a:ext uri="{FF2B5EF4-FFF2-40B4-BE49-F238E27FC236}">
                    <a16:creationId xmlns:a16="http://schemas.microsoft.com/office/drawing/2014/main" id="{2C564E9B-FCF6-9E74-F28A-AFA9190EAF90}"/>
                  </a:ext>
                </a:extLst>
              </p:cNvPr>
              <p:cNvSpPr/>
              <p:nvPr/>
            </p:nvSpPr>
            <p:spPr>
              <a:xfrm>
                <a:off x="63500" y="63500"/>
                <a:ext cx="1034796" cy="1034796"/>
              </a:xfrm>
              <a:custGeom>
                <a:avLst/>
                <a:gdLst/>
                <a:ahLst/>
                <a:cxnLst/>
                <a:rect l="l" t="t" r="r" b="b"/>
                <a:pathLst>
                  <a:path w="1034796" h="1034796" extrusionOk="0">
                    <a:moveTo>
                      <a:pt x="0" y="1034796"/>
                    </a:moveTo>
                    <a:lnTo>
                      <a:pt x="1034796" y="1034796"/>
                    </a:lnTo>
                    <a:lnTo>
                      <a:pt x="1034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Google Shape;93;p1">
                <a:extLst>
                  <a:ext uri="{FF2B5EF4-FFF2-40B4-BE49-F238E27FC236}">
                    <a16:creationId xmlns:a16="http://schemas.microsoft.com/office/drawing/2014/main" id="{B348B39A-026D-711D-34DC-A2BF80766734}"/>
                  </a:ext>
                </a:extLst>
              </p:cNvPr>
              <p:cNvSpPr/>
              <p:nvPr/>
            </p:nvSpPr>
            <p:spPr>
              <a:xfrm>
                <a:off x="128905" y="455676"/>
                <a:ext cx="904113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904113" h="419354" extrusionOk="0">
                    <a:moveTo>
                      <a:pt x="602742" y="0"/>
                    </a:moveTo>
                    <a:lnTo>
                      <a:pt x="452120" y="209677"/>
                    </a:lnTo>
                    <a:lnTo>
                      <a:pt x="301371" y="0"/>
                    </a:lnTo>
                    <a:lnTo>
                      <a:pt x="0" y="419354"/>
                    </a:lnTo>
                    <a:lnTo>
                      <a:pt x="301371" y="419354"/>
                    </a:lnTo>
                    <a:lnTo>
                      <a:pt x="452120" y="209677"/>
                    </a:lnTo>
                    <a:lnTo>
                      <a:pt x="602742" y="419354"/>
                    </a:lnTo>
                    <a:lnTo>
                      <a:pt x="904113" y="419354"/>
                    </a:ln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Google Shape;94;p1">
                <a:extLst>
                  <a:ext uri="{FF2B5EF4-FFF2-40B4-BE49-F238E27FC236}">
                    <a16:creationId xmlns:a16="http://schemas.microsoft.com/office/drawing/2014/main" id="{3318CF90-F09D-1E23-99A4-0B87CFC68CCB}"/>
                  </a:ext>
                </a:extLst>
              </p:cNvPr>
              <p:cNvSpPr/>
              <p:nvPr/>
            </p:nvSpPr>
            <p:spPr>
              <a:xfrm>
                <a:off x="430276" y="665353"/>
                <a:ext cx="301371" cy="209677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209677" extrusionOk="0">
                    <a:moveTo>
                      <a:pt x="0" y="209677"/>
                    </a:moveTo>
                    <a:lnTo>
                      <a:pt x="150622" y="0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E0A5AD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Google Shape;95;p1">
                <a:extLst>
                  <a:ext uri="{FF2B5EF4-FFF2-40B4-BE49-F238E27FC236}">
                    <a16:creationId xmlns:a16="http://schemas.microsoft.com/office/drawing/2014/main" id="{269E8531-541B-886C-C69A-85165D24DC30}"/>
                  </a:ext>
                </a:extLst>
              </p:cNvPr>
              <p:cNvSpPr/>
              <p:nvPr/>
            </p:nvSpPr>
            <p:spPr>
              <a:xfrm>
                <a:off x="430276" y="245999"/>
                <a:ext cx="301371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419354" extrusionOk="0">
                    <a:moveTo>
                      <a:pt x="150622" y="0"/>
                    </a:moveTo>
                    <a:lnTo>
                      <a:pt x="0" y="209677"/>
                    </a:lnTo>
                    <a:lnTo>
                      <a:pt x="150622" y="419354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B11015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" name="Google Shape;96;p1">
              <a:extLst>
                <a:ext uri="{FF2B5EF4-FFF2-40B4-BE49-F238E27FC236}">
                  <a16:creationId xmlns:a16="http://schemas.microsoft.com/office/drawing/2014/main" id="{A201E910-14CA-7775-3D37-94ABD02B501B}"/>
                </a:ext>
              </a:extLst>
            </p:cNvPr>
            <p:cNvGrpSpPr/>
            <p:nvPr/>
          </p:nvGrpSpPr>
          <p:grpSpPr>
            <a:xfrm>
              <a:off x="1123168" y="51908"/>
              <a:ext cx="2066357" cy="861676"/>
              <a:chOff x="63500" y="63500"/>
              <a:chExt cx="2527808" cy="1054100"/>
            </a:xfrm>
          </p:grpSpPr>
          <p:sp>
            <p:nvSpPr>
              <p:cNvPr id="46" name="Google Shape;97;p1">
                <a:extLst>
                  <a:ext uri="{FF2B5EF4-FFF2-40B4-BE49-F238E27FC236}">
                    <a16:creationId xmlns:a16="http://schemas.microsoft.com/office/drawing/2014/main" id="{32685A73-8881-3E40-4452-41BBB2DE1A8F}"/>
                  </a:ext>
                </a:extLst>
              </p:cNvPr>
              <p:cNvSpPr/>
              <p:nvPr/>
            </p:nvSpPr>
            <p:spPr>
              <a:xfrm>
                <a:off x="74295" y="73406"/>
                <a:ext cx="496824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6824" h="460248" extrusionOk="0">
                    <a:moveTo>
                      <a:pt x="382524" y="460248"/>
                    </a:moveTo>
                    <a:lnTo>
                      <a:pt x="382524" y="229362"/>
                    </a:lnTo>
                    <a:lnTo>
                      <a:pt x="280289" y="387096"/>
                    </a:lnTo>
                    <a:lnTo>
                      <a:pt x="280289" y="387731"/>
                    </a:lnTo>
                    <a:lnTo>
                      <a:pt x="216662" y="387731"/>
                    </a:lnTo>
                    <a:lnTo>
                      <a:pt x="216662" y="387096"/>
                    </a:lnTo>
                    <a:lnTo>
                      <a:pt x="113792" y="228092"/>
                    </a:lnTo>
                    <a:lnTo>
                      <a:pt x="113792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4582" y="0"/>
                    </a:lnTo>
                    <a:lnTo>
                      <a:pt x="248412" y="245618"/>
                    </a:lnTo>
                    <a:lnTo>
                      <a:pt x="411607" y="0"/>
                    </a:lnTo>
                    <a:lnTo>
                      <a:pt x="496824" y="0"/>
                    </a:lnTo>
                    <a:lnTo>
                      <a:pt x="496824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Google Shape;98;p1">
                <a:extLst>
                  <a:ext uri="{FF2B5EF4-FFF2-40B4-BE49-F238E27FC236}">
                    <a16:creationId xmlns:a16="http://schemas.microsoft.com/office/drawing/2014/main" id="{FA71E5C4-2D37-BF1D-360E-023C0364ABAC}"/>
                  </a:ext>
                </a:extLst>
              </p:cNvPr>
              <p:cNvSpPr/>
              <p:nvPr/>
            </p:nvSpPr>
            <p:spPr>
              <a:xfrm>
                <a:off x="674624" y="73406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0"/>
                    </a:moveTo>
                    <a:lnTo>
                      <a:pt x="114427" y="0"/>
                    </a:lnTo>
                    <a:lnTo>
                      <a:pt x="114427" y="460248"/>
                    </a:lnTo>
                    <a:lnTo>
                      <a:pt x="0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Google Shape;99;p1">
                <a:extLst>
                  <a:ext uri="{FF2B5EF4-FFF2-40B4-BE49-F238E27FC236}">
                    <a16:creationId xmlns:a16="http://schemas.microsoft.com/office/drawing/2014/main" id="{D540E3D1-8B42-10AC-1EF9-339E2A6FF01D}"/>
                  </a:ext>
                </a:extLst>
              </p:cNvPr>
              <p:cNvSpPr/>
              <p:nvPr/>
            </p:nvSpPr>
            <p:spPr>
              <a:xfrm>
                <a:off x="892302" y="73406"/>
                <a:ext cx="423672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23672" h="460248" extrusionOk="0">
                    <a:moveTo>
                      <a:pt x="335026" y="460248"/>
                    </a:moveTo>
                    <a:lnTo>
                      <a:pt x="114427" y="207772"/>
                    </a:lnTo>
                    <a:lnTo>
                      <a:pt x="114427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7249" y="0"/>
                    </a:lnTo>
                    <a:lnTo>
                      <a:pt x="309372" y="259207"/>
                    </a:lnTo>
                    <a:lnTo>
                      <a:pt x="309372" y="0"/>
                    </a:lnTo>
                    <a:lnTo>
                      <a:pt x="423672" y="0"/>
                    </a:lnTo>
                    <a:lnTo>
                      <a:pt x="423672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Google Shape;100;p1">
                <a:extLst>
                  <a:ext uri="{FF2B5EF4-FFF2-40B4-BE49-F238E27FC236}">
                    <a16:creationId xmlns:a16="http://schemas.microsoft.com/office/drawing/2014/main" id="{6B84AD04-08B8-B39F-B248-DFEBC10E1FA7}"/>
                  </a:ext>
                </a:extLst>
              </p:cNvPr>
              <p:cNvSpPr/>
              <p:nvPr/>
            </p:nvSpPr>
            <p:spPr>
              <a:xfrm>
                <a:off x="1359408" y="73279"/>
                <a:ext cx="499745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745" h="460248" extrusionOk="0">
                    <a:moveTo>
                      <a:pt x="190373" y="283591"/>
                    </a:moveTo>
                    <a:lnTo>
                      <a:pt x="309499" y="283591"/>
                    </a:lnTo>
                    <a:lnTo>
                      <a:pt x="249936" y="130556"/>
                    </a:lnTo>
                    <a:close/>
                    <a:moveTo>
                      <a:pt x="121920" y="460248"/>
                    </a:moveTo>
                    <a:lnTo>
                      <a:pt x="0" y="460248"/>
                    </a:lnTo>
                    <a:lnTo>
                      <a:pt x="194691" y="0"/>
                    </a:lnTo>
                    <a:lnTo>
                      <a:pt x="305943" y="0"/>
                    </a:lnTo>
                    <a:lnTo>
                      <a:pt x="499745" y="460248"/>
                    </a:lnTo>
                    <a:lnTo>
                      <a:pt x="378587" y="460248"/>
                    </a:lnTo>
                    <a:lnTo>
                      <a:pt x="347472" y="381000"/>
                    </a:lnTo>
                    <a:lnTo>
                      <a:pt x="152527" y="38100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Google Shape;101;p1">
                <a:extLst>
                  <a:ext uri="{FF2B5EF4-FFF2-40B4-BE49-F238E27FC236}">
                    <a16:creationId xmlns:a16="http://schemas.microsoft.com/office/drawing/2014/main" id="{DEBAC923-D79B-D10B-C91E-5247BDB91C9F}"/>
                  </a:ext>
                </a:extLst>
              </p:cNvPr>
              <p:cNvSpPr/>
              <p:nvPr/>
            </p:nvSpPr>
            <p:spPr>
              <a:xfrm>
                <a:off x="1860804" y="63500"/>
                <a:ext cx="398653" cy="480060"/>
              </a:xfrm>
              <a:custGeom>
                <a:avLst/>
                <a:gdLst/>
                <a:ahLst/>
                <a:cxnLst/>
                <a:rect l="l" t="t" r="r" b="b"/>
                <a:pathLst>
                  <a:path w="398653" h="480060" extrusionOk="0">
                    <a:moveTo>
                      <a:pt x="397891" y="153035"/>
                    </a:moveTo>
                    <a:lnTo>
                      <a:pt x="282829" y="153035"/>
                    </a:lnTo>
                    <a:cubicBezTo>
                      <a:pt x="276733" y="118491"/>
                      <a:pt x="255143" y="94869"/>
                      <a:pt x="208407" y="94869"/>
                    </a:cubicBezTo>
                    <a:cubicBezTo>
                      <a:pt x="169164" y="94869"/>
                      <a:pt x="142748" y="111125"/>
                      <a:pt x="142748" y="140843"/>
                    </a:cubicBezTo>
                    <a:cubicBezTo>
                      <a:pt x="142748" y="165862"/>
                      <a:pt x="161036" y="176784"/>
                      <a:pt x="195580" y="184150"/>
                    </a:cubicBezTo>
                    <a:lnTo>
                      <a:pt x="259842" y="199136"/>
                    </a:lnTo>
                    <a:cubicBezTo>
                      <a:pt x="343789" y="217424"/>
                      <a:pt x="398653" y="251206"/>
                      <a:pt x="398653" y="330454"/>
                    </a:cubicBezTo>
                    <a:cubicBezTo>
                      <a:pt x="398653" y="422529"/>
                      <a:pt x="322834" y="480060"/>
                      <a:pt x="207772" y="480060"/>
                    </a:cubicBezTo>
                    <a:cubicBezTo>
                      <a:pt x="104140" y="480060"/>
                      <a:pt x="10795" y="431292"/>
                      <a:pt x="0" y="317627"/>
                    </a:cubicBezTo>
                    <a:lnTo>
                      <a:pt x="114427" y="317627"/>
                    </a:lnTo>
                    <a:cubicBezTo>
                      <a:pt x="121920" y="358267"/>
                      <a:pt x="157099" y="382651"/>
                      <a:pt x="211201" y="382651"/>
                    </a:cubicBezTo>
                    <a:cubicBezTo>
                      <a:pt x="253873" y="382651"/>
                      <a:pt x="276098" y="367157"/>
                      <a:pt x="276098" y="342011"/>
                    </a:cubicBezTo>
                    <a:cubicBezTo>
                      <a:pt x="276098" y="326390"/>
                      <a:pt x="266573" y="310261"/>
                      <a:pt x="227330" y="302768"/>
                    </a:cubicBezTo>
                    <a:lnTo>
                      <a:pt x="151511" y="285877"/>
                    </a:lnTo>
                    <a:cubicBezTo>
                      <a:pt x="60833" y="266192"/>
                      <a:pt x="18161" y="223647"/>
                      <a:pt x="18161" y="150495"/>
                    </a:cubicBezTo>
                    <a:cubicBezTo>
                      <a:pt x="18161" y="58293"/>
                      <a:pt x="92583" y="0"/>
                      <a:pt x="200914" y="0"/>
                    </a:cubicBezTo>
                    <a:cubicBezTo>
                      <a:pt x="275336" y="0"/>
                      <a:pt x="386334" y="29083"/>
                      <a:pt x="397891" y="153035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02;p1">
                <a:extLst>
                  <a:ext uri="{FF2B5EF4-FFF2-40B4-BE49-F238E27FC236}">
                    <a16:creationId xmlns:a16="http://schemas.microsoft.com/office/drawing/2014/main" id="{1849280B-11BD-7158-7021-2D3A95E8FBDA}"/>
                  </a:ext>
                </a:extLst>
              </p:cNvPr>
              <p:cNvSpPr/>
              <p:nvPr/>
            </p:nvSpPr>
            <p:spPr>
              <a:xfrm>
                <a:off x="63500" y="638302"/>
                <a:ext cx="480441" cy="479298"/>
              </a:xfrm>
              <a:custGeom>
                <a:avLst/>
                <a:gdLst/>
                <a:ahLst/>
                <a:cxnLst/>
                <a:rect l="l" t="t" r="r" b="b"/>
                <a:pathLst>
                  <a:path w="480441" h="479298" extrusionOk="0">
                    <a:moveTo>
                      <a:pt x="395351" y="469773"/>
                    </a:moveTo>
                    <a:lnTo>
                      <a:pt x="390525" y="414274"/>
                    </a:lnTo>
                    <a:cubicBezTo>
                      <a:pt x="357378" y="454914"/>
                      <a:pt x="309372" y="479298"/>
                      <a:pt x="244983" y="479298"/>
                    </a:cubicBezTo>
                    <a:cubicBezTo>
                      <a:pt x="100838" y="479298"/>
                      <a:pt x="0" y="376428"/>
                      <a:pt x="0" y="244348"/>
                    </a:cubicBezTo>
                    <a:cubicBezTo>
                      <a:pt x="0" y="100838"/>
                      <a:pt x="105664" y="0"/>
                      <a:pt x="246380" y="0"/>
                    </a:cubicBezTo>
                    <a:cubicBezTo>
                      <a:pt x="358775" y="0"/>
                      <a:pt x="456184" y="63627"/>
                      <a:pt x="475869" y="173355"/>
                    </a:cubicBezTo>
                    <a:lnTo>
                      <a:pt x="355981" y="173355"/>
                    </a:lnTo>
                    <a:cubicBezTo>
                      <a:pt x="335661" y="119888"/>
                      <a:pt x="289687" y="105029"/>
                      <a:pt x="248285" y="105029"/>
                    </a:cubicBezTo>
                    <a:cubicBezTo>
                      <a:pt x="169799" y="105029"/>
                      <a:pt x="115570" y="160528"/>
                      <a:pt x="115570" y="241808"/>
                    </a:cubicBezTo>
                    <a:cubicBezTo>
                      <a:pt x="115570" y="314198"/>
                      <a:pt x="167767" y="373126"/>
                      <a:pt x="249555" y="373126"/>
                    </a:cubicBezTo>
                    <a:cubicBezTo>
                      <a:pt x="303022" y="373126"/>
                      <a:pt x="343662" y="346710"/>
                      <a:pt x="366014" y="302768"/>
                    </a:cubicBezTo>
                    <a:lnTo>
                      <a:pt x="234061" y="301371"/>
                    </a:lnTo>
                    <a:lnTo>
                      <a:pt x="234061" y="211201"/>
                    </a:lnTo>
                    <a:lnTo>
                      <a:pt x="480441" y="211201"/>
                    </a:lnTo>
                    <a:lnTo>
                      <a:pt x="480441" y="469773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03;p1">
                <a:extLst>
                  <a:ext uri="{FF2B5EF4-FFF2-40B4-BE49-F238E27FC236}">
                    <a16:creationId xmlns:a16="http://schemas.microsoft.com/office/drawing/2014/main" id="{4A1FCAFA-4107-6AD6-CB4E-7B95FAD184C3}"/>
                  </a:ext>
                </a:extLst>
              </p:cNvPr>
              <p:cNvSpPr/>
              <p:nvPr/>
            </p:nvSpPr>
            <p:spPr>
              <a:xfrm>
                <a:off x="628015" y="647827"/>
                <a:ext cx="347980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60248" extrusionOk="0">
                    <a:moveTo>
                      <a:pt x="0" y="0"/>
                    </a:moveTo>
                    <a:lnTo>
                      <a:pt x="0" y="460248"/>
                    </a:lnTo>
                    <a:lnTo>
                      <a:pt x="347980" y="460248"/>
                    </a:lnTo>
                    <a:lnTo>
                      <a:pt x="347980" y="360807"/>
                    </a:lnTo>
                    <a:lnTo>
                      <a:pt x="114427" y="360807"/>
                    </a:lnTo>
                    <a:lnTo>
                      <a:pt x="114427" y="280924"/>
                    </a:lnTo>
                    <a:lnTo>
                      <a:pt x="318135" y="280924"/>
                    </a:lnTo>
                    <a:lnTo>
                      <a:pt x="318135" y="183388"/>
                    </a:lnTo>
                    <a:lnTo>
                      <a:pt x="114427" y="183388"/>
                    </a:lnTo>
                    <a:lnTo>
                      <a:pt x="114427" y="99568"/>
                    </a:lnTo>
                    <a:lnTo>
                      <a:pt x="347853" y="99568"/>
                    </a:lnTo>
                    <a:lnTo>
                      <a:pt x="347853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Google Shape;104;p1">
                <a:extLst>
                  <a:ext uri="{FF2B5EF4-FFF2-40B4-BE49-F238E27FC236}">
                    <a16:creationId xmlns:a16="http://schemas.microsoft.com/office/drawing/2014/main" id="{FF6FAFF7-4F89-1792-29ED-843B43596FCD}"/>
                  </a:ext>
                </a:extLst>
              </p:cNvPr>
              <p:cNvSpPr/>
              <p:nvPr/>
            </p:nvSpPr>
            <p:spPr>
              <a:xfrm>
                <a:off x="1059815" y="647827"/>
                <a:ext cx="409067" cy="460375"/>
              </a:xfrm>
              <a:custGeom>
                <a:avLst/>
                <a:gdLst/>
                <a:ahLst/>
                <a:cxnLst/>
                <a:rect l="l" t="t" r="r" b="b"/>
                <a:pathLst>
                  <a:path w="409067" h="460375" extrusionOk="0">
                    <a:moveTo>
                      <a:pt x="278130" y="161798"/>
                    </a:moveTo>
                    <a:cubicBezTo>
                      <a:pt x="278130" y="124587"/>
                      <a:pt x="242951" y="100965"/>
                      <a:pt x="198882" y="100965"/>
                    </a:cubicBezTo>
                    <a:lnTo>
                      <a:pt x="114300" y="100965"/>
                    </a:lnTo>
                    <a:lnTo>
                      <a:pt x="114300" y="224155"/>
                    </a:lnTo>
                    <a:lnTo>
                      <a:pt x="198882" y="224155"/>
                    </a:lnTo>
                    <a:cubicBezTo>
                      <a:pt x="242824" y="224155"/>
                      <a:pt x="278130" y="199771"/>
                      <a:pt x="278130" y="161925"/>
                    </a:cubicBezTo>
                    <a:moveTo>
                      <a:pt x="114300" y="460248"/>
                    </a:moveTo>
                    <a:lnTo>
                      <a:pt x="0" y="460248"/>
                    </a:lnTo>
                    <a:lnTo>
                      <a:pt x="0" y="0"/>
                    </a:lnTo>
                    <a:lnTo>
                      <a:pt x="201676" y="0"/>
                    </a:lnTo>
                    <a:cubicBezTo>
                      <a:pt x="315468" y="0"/>
                      <a:pt x="391922" y="62230"/>
                      <a:pt x="391922" y="161798"/>
                    </a:cubicBezTo>
                    <a:cubicBezTo>
                      <a:pt x="391922" y="226060"/>
                      <a:pt x="358775" y="276860"/>
                      <a:pt x="303911" y="304673"/>
                    </a:cubicBezTo>
                    <a:lnTo>
                      <a:pt x="409067" y="460375"/>
                    </a:lnTo>
                    <a:lnTo>
                      <a:pt x="270891" y="460375"/>
                    </a:lnTo>
                    <a:lnTo>
                      <a:pt x="185420" y="327025"/>
                    </a:lnTo>
                    <a:lnTo>
                      <a:pt x="114300" y="327025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05;p1">
                <a:extLst>
                  <a:ext uri="{FF2B5EF4-FFF2-40B4-BE49-F238E27FC236}">
                    <a16:creationId xmlns:a16="http://schemas.microsoft.com/office/drawing/2014/main" id="{74104FC7-C86C-CF43-C338-1529E8CD169F}"/>
                  </a:ext>
                </a:extLst>
              </p:cNvPr>
              <p:cNvSpPr/>
              <p:nvPr/>
            </p:nvSpPr>
            <p:spPr>
              <a:xfrm>
                <a:off x="2192528" y="637794"/>
                <a:ext cx="398780" cy="479806"/>
              </a:xfrm>
              <a:custGeom>
                <a:avLst/>
                <a:gdLst/>
                <a:ahLst/>
                <a:cxnLst/>
                <a:rect l="l" t="t" r="r" b="b"/>
                <a:pathLst>
                  <a:path w="398780" h="479806" extrusionOk="0">
                    <a:moveTo>
                      <a:pt x="398018" y="152781"/>
                    </a:moveTo>
                    <a:lnTo>
                      <a:pt x="282956" y="152781"/>
                    </a:lnTo>
                    <a:cubicBezTo>
                      <a:pt x="276860" y="118237"/>
                      <a:pt x="255143" y="94615"/>
                      <a:pt x="208534" y="94615"/>
                    </a:cubicBezTo>
                    <a:cubicBezTo>
                      <a:pt x="169291" y="94615"/>
                      <a:pt x="142875" y="110871"/>
                      <a:pt x="142875" y="140589"/>
                    </a:cubicBezTo>
                    <a:cubicBezTo>
                      <a:pt x="142875" y="165608"/>
                      <a:pt x="161163" y="176403"/>
                      <a:pt x="195707" y="183896"/>
                    </a:cubicBezTo>
                    <a:lnTo>
                      <a:pt x="259969" y="198755"/>
                    </a:lnTo>
                    <a:cubicBezTo>
                      <a:pt x="343916" y="217043"/>
                      <a:pt x="398780" y="250952"/>
                      <a:pt x="398780" y="330073"/>
                    </a:cubicBezTo>
                    <a:cubicBezTo>
                      <a:pt x="398653" y="422275"/>
                      <a:pt x="322834" y="479806"/>
                      <a:pt x="207772" y="479806"/>
                    </a:cubicBezTo>
                    <a:cubicBezTo>
                      <a:pt x="104267" y="479806"/>
                      <a:pt x="10795" y="431038"/>
                      <a:pt x="0" y="317373"/>
                    </a:cubicBezTo>
                    <a:lnTo>
                      <a:pt x="114427" y="317373"/>
                    </a:lnTo>
                    <a:cubicBezTo>
                      <a:pt x="121920" y="358013"/>
                      <a:pt x="157099" y="382397"/>
                      <a:pt x="211201" y="382397"/>
                    </a:cubicBezTo>
                    <a:cubicBezTo>
                      <a:pt x="253873" y="382397"/>
                      <a:pt x="276225" y="366903"/>
                      <a:pt x="276225" y="341757"/>
                    </a:cubicBezTo>
                    <a:cubicBezTo>
                      <a:pt x="276225" y="326263"/>
                      <a:pt x="266700" y="310007"/>
                      <a:pt x="227457" y="302514"/>
                    </a:cubicBezTo>
                    <a:lnTo>
                      <a:pt x="151638" y="285623"/>
                    </a:lnTo>
                    <a:cubicBezTo>
                      <a:pt x="60960" y="265938"/>
                      <a:pt x="18288" y="223393"/>
                      <a:pt x="18288" y="150241"/>
                    </a:cubicBezTo>
                    <a:cubicBezTo>
                      <a:pt x="18288" y="58166"/>
                      <a:pt x="92710" y="0"/>
                      <a:pt x="200914" y="0"/>
                    </a:cubicBezTo>
                    <a:cubicBezTo>
                      <a:pt x="275336" y="0"/>
                      <a:pt x="386334" y="29083"/>
                      <a:pt x="398018" y="152908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06;p1">
                <a:extLst>
                  <a:ext uri="{FF2B5EF4-FFF2-40B4-BE49-F238E27FC236}">
                    <a16:creationId xmlns:a16="http://schemas.microsoft.com/office/drawing/2014/main" id="{B7B46927-64B5-6C29-47DA-3D88E798F9F8}"/>
                  </a:ext>
                </a:extLst>
              </p:cNvPr>
              <p:cNvSpPr/>
              <p:nvPr/>
            </p:nvSpPr>
            <p:spPr>
              <a:xfrm>
                <a:off x="2016379" y="647827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460248"/>
                    </a:moveTo>
                    <a:lnTo>
                      <a:pt x="114427" y="460248"/>
                    </a:lnTo>
                    <a:lnTo>
                      <a:pt x="1144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Google Shape;107;p1">
                <a:extLst>
                  <a:ext uri="{FF2B5EF4-FFF2-40B4-BE49-F238E27FC236}">
                    <a16:creationId xmlns:a16="http://schemas.microsoft.com/office/drawing/2014/main" id="{3DC10CF6-17E7-6659-6165-F67FB5E787CA}"/>
                  </a:ext>
                </a:extLst>
              </p:cNvPr>
              <p:cNvSpPr/>
              <p:nvPr/>
            </p:nvSpPr>
            <p:spPr>
              <a:xfrm>
                <a:off x="1484122" y="647827"/>
                <a:ext cx="499618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618" h="460248" extrusionOk="0">
                    <a:moveTo>
                      <a:pt x="194437" y="0"/>
                    </a:moveTo>
                    <a:lnTo>
                      <a:pt x="0" y="460248"/>
                    </a:lnTo>
                    <a:lnTo>
                      <a:pt x="121920" y="460248"/>
                    </a:lnTo>
                    <a:lnTo>
                      <a:pt x="152400" y="381000"/>
                    </a:lnTo>
                    <a:lnTo>
                      <a:pt x="347345" y="381000"/>
                    </a:lnTo>
                    <a:lnTo>
                      <a:pt x="378460" y="460248"/>
                    </a:lnTo>
                    <a:lnTo>
                      <a:pt x="499618" y="460248"/>
                    </a:lnTo>
                    <a:lnTo>
                      <a:pt x="305816" y="0"/>
                    </a:lnTo>
                    <a:close/>
                    <a:moveTo>
                      <a:pt x="249682" y="130683"/>
                    </a:moveTo>
                    <a:lnTo>
                      <a:pt x="309245" y="283718"/>
                    </a:lnTo>
                    <a:lnTo>
                      <a:pt x="190119" y="28371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" name="Google Shape;108;p1">
              <a:extLst>
                <a:ext uri="{FF2B5EF4-FFF2-40B4-BE49-F238E27FC236}">
                  <a16:creationId xmlns:a16="http://schemas.microsoft.com/office/drawing/2014/main" id="{667EF221-2301-5FDF-42B1-DFE0EE6EDE93}"/>
                </a:ext>
              </a:extLst>
            </p:cNvPr>
            <p:cNvGrpSpPr/>
            <p:nvPr/>
          </p:nvGrpSpPr>
          <p:grpSpPr>
            <a:xfrm>
              <a:off x="3378899" y="537614"/>
              <a:ext cx="724950" cy="105583"/>
              <a:chOff x="63500" y="63500"/>
              <a:chExt cx="886841" cy="129159"/>
            </a:xfrm>
          </p:grpSpPr>
          <p:sp>
            <p:nvSpPr>
              <p:cNvPr id="40" name="Google Shape;109;p1">
                <a:extLst>
                  <a:ext uri="{FF2B5EF4-FFF2-40B4-BE49-F238E27FC236}">
                    <a16:creationId xmlns:a16="http://schemas.microsoft.com/office/drawing/2014/main" id="{7C05FB41-3B62-3963-4D4E-802046C6E94E}"/>
                  </a:ext>
                </a:extLst>
              </p:cNvPr>
              <p:cNvSpPr/>
              <p:nvPr/>
            </p:nvSpPr>
            <p:spPr>
              <a:xfrm>
                <a:off x="63500" y="66167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797"/>
                    </a:lnTo>
                    <a:lnTo>
                      <a:pt x="30734" y="26797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Google Shape;110;p1">
                <a:extLst>
                  <a:ext uri="{FF2B5EF4-FFF2-40B4-BE49-F238E27FC236}">
                    <a16:creationId xmlns:a16="http://schemas.microsoft.com/office/drawing/2014/main" id="{F1CFE0A3-D748-4BDC-9602-92DEA39D8CC8}"/>
                  </a:ext>
                </a:extLst>
              </p:cNvPr>
              <p:cNvSpPr/>
              <p:nvPr/>
            </p:nvSpPr>
            <p:spPr>
              <a:xfrm>
                <a:off x="202946" y="63500"/>
                <a:ext cx="106934" cy="129159"/>
              </a:xfrm>
              <a:custGeom>
                <a:avLst/>
                <a:gdLst/>
                <a:ahLst/>
                <a:cxnLst/>
                <a:rect l="l" t="t" r="r" b="b"/>
                <a:pathLst>
                  <a:path w="106934" h="129159" extrusionOk="0">
                    <a:moveTo>
                      <a:pt x="254" y="84836"/>
                    </a:moveTo>
                    <a:lnTo>
                      <a:pt x="31115" y="84836"/>
                    </a:lnTo>
                    <a:cubicBezTo>
                      <a:pt x="32131" y="90424"/>
                      <a:pt x="34925" y="94742"/>
                      <a:pt x="39497" y="97917"/>
                    </a:cubicBezTo>
                    <a:lnTo>
                      <a:pt x="49784" y="102743"/>
                    </a:lnTo>
                    <a:cubicBezTo>
                      <a:pt x="62357" y="102743"/>
                      <a:pt x="66675" y="101727"/>
                      <a:pt x="69850" y="99695"/>
                    </a:cubicBezTo>
                    <a:lnTo>
                      <a:pt x="74549" y="94996"/>
                    </a:lnTo>
                    <a:lnTo>
                      <a:pt x="70231" y="82296"/>
                    </a:lnTo>
                    <a:lnTo>
                      <a:pt x="41148" y="76327"/>
                    </a:lnTo>
                    <a:cubicBezTo>
                      <a:pt x="28956" y="73660"/>
                      <a:pt x="19812" y="69469"/>
                      <a:pt x="14097" y="63754"/>
                    </a:cubicBezTo>
                    <a:lnTo>
                      <a:pt x="5334" y="50165"/>
                    </a:lnTo>
                    <a:cubicBezTo>
                      <a:pt x="5334" y="28067"/>
                      <a:pt x="9779" y="18288"/>
                      <a:pt x="18796" y="11049"/>
                    </a:cubicBezTo>
                    <a:cubicBezTo>
                      <a:pt x="27813" y="3810"/>
                      <a:pt x="39624" y="0"/>
                      <a:pt x="54229" y="0"/>
                    </a:cubicBezTo>
                    <a:lnTo>
                      <a:pt x="62865" y="381"/>
                    </a:lnTo>
                    <a:cubicBezTo>
                      <a:pt x="71247" y="1651"/>
                      <a:pt x="75692" y="3048"/>
                      <a:pt x="80391" y="4953"/>
                    </a:cubicBezTo>
                    <a:lnTo>
                      <a:pt x="89154" y="9271"/>
                    </a:lnTo>
                    <a:cubicBezTo>
                      <a:pt x="96266" y="15240"/>
                      <a:pt x="99441" y="19177"/>
                      <a:pt x="101981" y="24130"/>
                    </a:cubicBezTo>
                    <a:lnTo>
                      <a:pt x="106172" y="34671"/>
                    </a:lnTo>
                    <a:lnTo>
                      <a:pt x="76073" y="41148"/>
                    </a:lnTo>
                    <a:cubicBezTo>
                      <a:pt x="74168" y="30099"/>
                      <a:pt x="67310" y="24638"/>
                      <a:pt x="55753" y="24638"/>
                    </a:cubicBezTo>
                    <a:lnTo>
                      <a:pt x="45847" y="25781"/>
                    </a:lnTo>
                    <a:lnTo>
                      <a:pt x="37719" y="33401"/>
                    </a:lnTo>
                    <a:lnTo>
                      <a:pt x="38862" y="43434"/>
                    </a:lnTo>
                    <a:lnTo>
                      <a:pt x="47498" y="48514"/>
                    </a:lnTo>
                    <a:lnTo>
                      <a:pt x="69977" y="53594"/>
                    </a:lnTo>
                    <a:cubicBezTo>
                      <a:pt x="82042" y="56134"/>
                      <a:pt x="91313" y="60198"/>
                      <a:pt x="97536" y="65659"/>
                    </a:cubicBezTo>
                    <a:lnTo>
                      <a:pt x="106934" y="78740"/>
                    </a:lnTo>
                    <a:cubicBezTo>
                      <a:pt x="106934" y="101092"/>
                      <a:pt x="102235" y="110871"/>
                      <a:pt x="92964" y="118237"/>
                    </a:cubicBezTo>
                    <a:cubicBezTo>
                      <a:pt x="83693" y="125603"/>
                      <a:pt x="71374" y="129159"/>
                      <a:pt x="55880" y="129159"/>
                    </a:cubicBezTo>
                    <a:lnTo>
                      <a:pt x="42037" y="128270"/>
                    </a:lnTo>
                    <a:cubicBezTo>
                      <a:pt x="29464" y="124714"/>
                      <a:pt x="23749" y="122047"/>
                      <a:pt x="18669" y="118618"/>
                    </a:cubicBezTo>
                    <a:lnTo>
                      <a:pt x="9271" y="110490"/>
                    </a:lnTo>
                    <a:cubicBezTo>
                      <a:pt x="2667" y="98933"/>
                      <a:pt x="762" y="92456"/>
                      <a:pt x="0" y="8496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11;p1">
                <a:extLst>
                  <a:ext uri="{FF2B5EF4-FFF2-40B4-BE49-F238E27FC236}">
                    <a16:creationId xmlns:a16="http://schemas.microsoft.com/office/drawing/2014/main" id="{8FEF5F29-D46F-CA1F-BD2D-2B271321680A}"/>
                  </a:ext>
                </a:extLst>
              </p:cNvPr>
              <p:cNvSpPr/>
              <p:nvPr/>
            </p:nvSpPr>
            <p:spPr>
              <a:xfrm>
                <a:off x="347345" y="66167"/>
                <a:ext cx="109220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220" h="123698" extrusionOk="0">
                    <a:moveTo>
                      <a:pt x="0" y="27686"/>
                    </a:moveTo>
                    <a:lnTo>
                      <a:pt x="0" y="0"/>
                    </a:lnTo>
                    <a:lnTo>
                      <a:pt x="109220" y="0"/>
                    </a:lnTo>
                    <a:lnTo>
                      <a:pt x="109220" y="27686"/>
                    </a:lnTo>
                    <a:lnTo>
                      <a:pt x="69977" y="27686"/>
                    </a:lnTo>
                    <a:lnTo>
                      <a:pt x="69977" y="123698"/>
                    </a:lnTo>
                    <a:lnTo>
                      <a:pt x="39243" y="123698"/>
                    </a:lnTo>
                    <a:lnTo>
                      <a:pt x="39243" y="27686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Google Shape;112;p1">
                <a:extLst>
                  <a:ext uri="{FF2B5EF4-FFF2-40B4-BE49-F238E27FC236}">
                    <a16:creationId xmlns:a16="http://schemas.microsoft.com/office/drawing/2014/main" id="{D8D7B9F2-95FF-BDFA-C587-3E6F57D6CA00}"/>
                  </a:ext>
                </a:extLst>
              </p:cNvPr>
              <p:cNvSpPr/>
              <p:nvPr/>
            </p:nvSpPr>
            <p:spPr>
              <a:xfrm>
                <a:off x="480314" y="65405"/>
                <a:ext cx="134366" cy="124460"/>
              </a:xfrm>
              <a:custGeom>
                <a:avLst/>
                <a:gdLst/>
                <a:ahLst/>
                <a:cxnLst/>
                <a:rect l="l" t="t" r="r" b="b"/>
                <a:pathLst>
                  <a:path w="134366" h="124460" extrusionOk="0">
                    <a:moveTo>
                      <a:pt x="0" y="124460"/>
                    </a:moveTo>
                    <a:lnTo>
                      <a:pt x="52451" y="0"/>
                    </a:lnTo>
                    <a:lnTo>
                      <a:pt x="81915" y="0"/>
                    </a:lnTo>
                    <a:lnTo>
                      <a:pt x="134366" y="124460"/>
                    </a:lnTo>
                    <a:lnTo>
                      <a:pt x="101600" y="124460"/>
                    </a:lnTo>
                    <a:lnTo>
                      <a:pt x="93218" y="103124"/>
                    </a:lnTo>
                    <a:lnTo>
                      <a:pt x="40767" y="103124"/>
                    </a:lnTo>
                    <a:lnTo>
                      <a:pt x="32639" y="124460"/>
                    </a:lnTo>
                    <a:close/>
                    <a:moveTo>
                      <a:pt x="51054" y="76962"/>
                    </a:moveTo>
                    <a:lnTo>
                      <a:pt x="83058" y="76962"/>
                    </a:lnTo>
                    <a:lnTo>
                      <a:pt x="67056" y="3594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Google Shape;113;p1">
                <a:extLst>
                  <a:ext uri="{FF2B5EF4-FFF2-40B4-BE49-F238E27FC236}">
                    <a16:creationId xmlns:a16="http://schemas.microsoft.com/office/drawing/2014/main" id="{A2B686E3-7342-2A00-8A6E-C3FD5E50561C}"/>
                  </a:ext>
                </a:extLst>
              </p:cNvPr>
              <p:cNvSpPr/>
              <p:nvPr/>
            </p:nvSpPr>
            <p:spPr>
              <a:xfrm>
                <a:off x="663829" y="66167"/>
                <a:ext cx="11620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9530" y="0"/>
                    </a:lnTo>
                    <a:cubicBezTo>
                      <a:pt x="59055" y="0"/>
                      <a:pt x="68072" y="1524"/>
                      <a:pt x="76327" y="4572"/>
                    </a:cubicBezTo>
                    <a:lnTo>
                      <a:pt x="91694" y="11811"/>
                    </a:lnTo>
                    <a:cubicBezTo>
                      <a:pt x="103378" y="22606"/>
                      <a:pt x="107950" y="29083"/>
                      <a:pt x="111252" y="36703"/>
                    </a:cubicBezTo>
                    <a:lnTo>
                      <a:pt x="116205" y="52578"/>
                    </a:lnTo>
                    <a:cubicBezTo>
                      <a:pt x="116205" y="70612"/>
                      <a:pt x="114554" y="78994"/>
                      <a:pt x="111252" y="86741"/>
                    </a:cubicBezTo>
                    <a:lnTo>
                      <a:pt x="103378" y="101092"/>
                    </a:lnTo>
                    <a:cubicBezTo>
                      <a:pt x="91694" y="111887"/>
                      <a:pt x="84582" y="116078"/>
                      <a:pt x="76327" y="119253"/>
                    </a:cubicBezTo>
                    <a:lnTo>
                      <a:pt x="49530" y="123825"/>
                    </a:lnTo>
                    <a:close/>
                    <a:moveTo>
                      <a:pt x="30734" y="96012"/>
                    </a:moveTo>
                    <a:lnTo>
                      <a:pt x="49657" y="96012"/>
                    </a:lnTo>
                    <a:cubicBezTo>
                      <a:pt x="59690" y="96012"/>
                      <a:pt x="68072" y="92710"/>
                      <a:pt x="74930" y="86106"/>
                    </a:cubicBezTo>
                    <a:cubicBezTo>
                      <a:pt x="81788" y="79502"/>
                      <a:pt x="85090" y="71374"/>
                      <a:pt x="85090" y="61468"/>
                    </a:cubicBezTo>
                    <a:cubicBezTo>
                      <a:pt x="85090" y="51943"/>
                      <a:pt x="81661" y="43815"/>
                      <a:pt x="74930" y="37338"/>
                    </a:cubicBezTo>
                    <a:cubicBezTo>
                      <a:pt x="68199" y="30861"/>
                      <a:pt x="59690" y="27559"/>
                      <a:pt x="49657" y="27559"/>
                    </a:cubicBezTo>
                    <a:lnTo>
                      <a:pt x="30734" y="27559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4;p1">
                <a:extLst>
                  <a:ext uri="{FF2B5EF4-FFF2-40B4-BE49-F238E27FC236}">
                    <a16:creationId xmlns:a16="http://schemas.microsoft.com/office/drawing/2014/main" id="{A29A499E-AA52-A7B2-BE63-501D4AB87CAF}"/>
                  </a:ext>
                </a:extLst>
              </p:cNvPr>
              <p:cNvSpPr/>
              <p:nvPr/>
            </p:nvSpPr>
            <p:spPr>
              <a:xfrm>
                <a:off x="819531" y="63754"/>
                <a:ext cx="130810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28905" extrusionOk="0">
                    <a:moveTo>
                      <a:pt x="8509" y="96901"/>
                    </a:moveTo>
                    <a:cubicBezTo>
                      <a:pt x="2794" y="86995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278" y="0"/>
                    </a:cubicBezTo>
                    <a:lnTo>
                      <a:pt x="91186" y="5080"/>
                    </a:lnTo>
                    <a:cubicBezTo>
                      <a:pt x="99314" y="8382"/>
                      <a:pt x="106172" y="12954"/>
                      <a:pt x="112014" y="18796"/>
                    </a:cubicBezTo>
                    <a:lnTo>
                      <a:pt x="122428" y="31369"/>
                    </a:lnTo>
                    <a:cubicBezTo>
                      <a:pt x="129159" y="47244"/>
                      <a:pt x="130810" y="55626"/>
                      <a:pt x="130810" y="64516"/>
                    </a:cubicBezTo>
                    <a:lnTo>
                      <a:pt x="125730" y="89662"/>
                    </a:lnTo>
                    <a:cubicBezTo>
                      <a:pt x="122428" y="97663"/>
                      <a:pt x="117856" y="104394"/>
                      <a:pt x="112014" y="110236"/>
                    </a:cubicBezTo>
                    <a:lnTo>
                      <a:pt x="99314" y="120523"/>
                    </a:lnTo>
                    <a:cubicBezTo>
                      <a:pt x="83058" y="127254"/>
                      <a:pt x="74422" y="128905"/>
                      <a:pt x="65278" y="128905"/>
                    </a:cubicBezTo>
                    <a:cubicBezTo>
                      <a:pt x="53086" y="128905"/>
                      <a:pt x="42037" y="126111"/>
                      <a:pt x="32004" y="120396"/>
                    </a:cubicBezTo>
                    <a:cubicBezTo>
                      <a:pt x="21971" y="114681"/>
                      <a:pt x="14097" y="106934"/>
                      <a:pt x="8509" y="97028"/>
                    </a:cubicBezTo>
                    <a:moveTo>
                      <a:pt x="40894" y="39243"/>
                    </a:moveTo>
                    <a:cubicBezTo>
                      <a:pt x="34417" y="46228"/>
                      <a:pt x="31115" y="54737"/>
                      <a:pt x="31115" y="64516"/>
                    </a:cubicBezTo>
                    <a:cubicBezTo>
                      <a:pt x="31115" y="74295"/>
                      <a:pt x="34417" y="82804"/>
                      <a:pt x="40894" y="89789"/>
                    </a:cubicBezTo>
                    <a:cubicBezTo>
                      <a:pt x="47371" y="96774"/>
                      <a:pt x="55626" y="100203"/>
                      <a:pt x="65405" y="100203"/>
                    </a:cubicBezTo>
                    <a:cubicBezTo>
                      <a:pt x="75184" y="100203"/>
                      <a:pt x="83439" y="96774"/>
                      <a:pt x="89916" y="89789"/>
                    </a:cubicBezTo>
                    <a:cubicBezTo>
                      <a:pt x="96393" y="82804"/>
                      <a:pt x="99695" y="74422"/>
                      <a:pt x="99695" y="64516"/>
                    </a:cubicBezTo>
                    <a:cubicBezTo>
                      <a:pt x="99695" y="54610"/>
                      <a:pt x="96393" y="46228"/>
                      <a:pt x="89916" y="39243"/>
                    </a:cubicBezTo>
                    <a:cubicBezTo>
                      <a:pt x="83439" y="32258"/>
                      <a:pt x="75184" y="28702"/>
                      <a:pt x="65405" y="28702"/>
                    </a:cubicBezTo>
                    <a:cubicBezTo>
                      <a:pt x="55626" y="28702"/>
                      <a:pt x="47371" y="32131"/>
                      <a:pt x="40894" y="3924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15;p1">
              <a:extLst>
                <a:ext uri="{FF2B5EF4-FFF2-40B4-BE49-F238E27FC236}">
                  <a16:creationId xmlns:a16="http://schemas.microsoft.com/office/drawing/2014/main" id="{C53D8795-3FF0-7208-6EF4-A5A89F8A31B9}"/>
                </a:ext>
              </a:extLst>
            </p:cNvPr>
            <p:cNvGrpSpPr/>
            <p:nvPr/>
          </p:nvGrpSpPr>
          <p:grpSpPr>
            <a:xfrm>
              <a:off x="3376516" y="107261"/>
              <a:ext cx="919610" cy="105272"/>
              <a:chOff x="63500" y="63500"/>
              <a:chExt cx="1124966" cy="128778"/>
            </a:xfrm>
          </p:grpSpPr>
          <p:sp>
            <p:nvSpPr>
              <p:cNvPr id="33" name="Google Shape;116;p1">
                <a:extLst>
                  <a:ext uri="{FF2B5EF4-FFF2-40B4-BE49-F238E27FC236}">
                    <a16:creationId xmlns:a16="http://schemas.microsoft.com/office/drawing/2014/main" id="{014F4E6D-B117-DE65-B74B-BF920F97EAA3}"/>
                  </a:ext>
                </a:extLst>
              </p:cNvPr>
              <p:cNvSpPr/>
              <p:nvPr/>
            </p:nvSpPr>
            <p:spPr>
              <a:xfrm>
                <a:off x="63500" y="63500"/>
                <a:ext cx="129032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9032" h="128778" extrusionOk="0">
                    <a:moveTo>
                      <a:pt x="0" y="65659"/>
                    </a:moveTo>
                    <a:cubicBezTo>
                      <a:pt x="0" y="53086"/>
                      <a:pt x="2794" y="41783"/>
                      <a:pt x="8636" y="31750"/>
                    </a:cubicBezTo>
                    <a:cubicBezTo>
                      <a:pt x="14478" y="21717"/>
                      <a:pt x="22225" y="13970"/>
                      <a:pt x="32385" y="8382"/>
                    </a:cubicBezTo>
                    <a:cubicBezTo>
                      <a:pt x="42545" y="2794"/>
                      <a:pt x="53594" y="0"/>
                      <a:pt x="66040" y="0"/>
                    </a:cubicBezTo>
                    <a:lnTo>
                      <a:pt x="94361" y="5461"/>
                    </a:lnTo>
                    <a:cubicBezTo>
                      <a:pt x="102997" y="9017"/>
                      <a:pt x="110363" y="14351"/>
                      <a:pt x="116332" y="21463"/>
                    </a:cubicBezTo>
                    <a:lnTo>
                      <a:pt x="127889" y="46482"/>
                    </a:lnTo>
                    <a:lnTo>
                      <a:pt x="95504" y="46482"/>
                    </a:lnTo>
                    <a:cubicBezTo>
                      <a:pt x="94234" y="43053"/>
                      <a:pt x="92583" y="40005"/>
                      <a:pt x="90424" y="37592"/>
                    </a:cubicBezTo>
                    <a:lnTo>
                      <a:pt x="85852" y="33147"/>
                    </a:lnTo>
                    <a:lnTo>
                      <a:pt x="77978" y="29464"/>
                    </a:lnTo>
                    <a:lnTo>
                      <a:pt x="69723" y="27940"/>
                    </a:lnTo>
                    <a:cubicBezTo>
                      <a:pt x="56134" y="27940"/>
                      <a:pt x="47498" y="31369"/>
                      <a:pt x="40894" y="38100"/>
                    </a:cubicBezTo>
                    <a:cubicBezTo>
                      <a:pt x="34290" y="44831"/>
                      <a:pt x="30988" y="53721"/>
                      <a:pt x="30988" y="64770"/>
                    </a:cubicBezTo>
                    <a:cubicBezTo>
                      <a:pt x="30988" y="74676"/>
                      <a:pt x="34290" y="83058"/>
                      <a:pt x="40894" y="89789"/>
                    </a:cubicBezTo>
                    <a:cubicBezTo>
                      <a:pt x="47498" y="96520"/>
                      <a:pt x="56134" y="99949"/>
                      <a:pt x="66802" y="99949"/>
                    </a:cubicBezTo>
                    <a:lnTo>
                      <a:pt x="80137" y="98298"/>
                    </a:lnTo>
                    <a:cubicBezTo>
                      <a:pt x="90932" y="91694"/>
                      <a:pt x="95123" y="87122"/>
                      <a:pt x="98298" y="81026"/>
                    </a:cubicBezTo>
                    <a:lnTo>
                      <a:pt x="62865" y="80645"/>
                    </a:lnTo>
                    <a:lnTo>
                      <a:pt x="62865" y="56769"/>
                    </a:lnTo>
                    <a:lnTo>
                      <a:pt x="129032" y="56769"/>
                    </a:lnTo>
                    <a:lnTo>
                      <a:pt x="129032" y="126238"/>
                    </a:lnTo>
                    <a:lnTo>
                      <a:pt x="106172" y="126238"/>
                    </a:lnTo>
                    <a:lnTo>
                      <a:pt x="104902" y="111252"/>
                    </a:lnTo>
                    <a:cubicBezTo>
                      <a:pt x="95504" y="122936"/>
                      <a:pt x="82423" y="128778"/>
                      <a:pt x="65786" y="128778"/>
                    </a:cubicBezTo>
                    <a:cubicBezTo>
                      <a:pt x="53086" y="128778"/>
                      <a:pt x="41783" y="125984"/>
                      <a:pt x="31623" y="120396"/>
                    </a:cubicBezTo>
                    <a:cubicBezTo>
                      <a:pt x="21463" y="114808"/>
                      <a:pt x="13716" y="107188"/>
                      <a:pt x="8255" y="97663"/>
                    </a:cubicBezTo>
                    <a:lnTo>
                      <a:pt x="0" y="65659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17;p1">
                <a:extLst>
                  <a:ext uri="{FF2B5EF4-FFF2-40B4-BE49-F238E27FC236}">
                    <a16:creationId xmlns:a16="http://schemas.microsoft.com/office/drawing/2014/main" id="{A9C67FF1-6478-2DFD-C128-070DD374ADBA}"/>
                  </a:ext>
                </a:extLst>
              </p:cNvPr>
              <p:cNvSpPr/>
              <p:nvPr/>
            </p:nvSpPr>
            <p:spPr>
              <a:xfrm>
                <a:off x="240538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286" y="47244"/>
                      <a:pt x="130937" y="55626"/>
                      <a:pt x="130937" y="64516"/>
                    </a:cubicBezTo>
                    <a:lnTo>
                      <a:pt x="125857" y="89662"/>
                    </a:lnTo>
                    <a:cubicBezTo>
                      <a:pt x="122555" y="97536"/>
                      <a:pt x="117983" y="104394"/>
                      <a:pt x="112141" y="110109"/>
                    </a:cubicBezTo>
                    <a:lnTo>
                      <a:pt x="99441" y="120396"/>
                    </a:lnTo>
                    <a:cubicBezTo>
                      <a:pt x="83185" y="127127"/>
                      <a:pt x="74549" y="128778"/>
                      <a:pt x="65405" y="128778"/>
                    </a:cubicBezTo>
                    <a:cubicBezTo>
                      <a:pt x="53213" y="128778"/>
                      <a:pt x="42037" y="125984"/>
                      <a:pt x="32131" y="120269"/>
                    </a:cubicBezTo>
                    <a:cubicBezTo>
                      <a:pt x="22225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18;p1">
                <a:extLst>
                  <a:ext uri="{FF2B5EF4-FFF2-40B4-BE49-F238E27FC236}">
                    <a16:creationId xmlns:a16="http://schemas.microsoft.com/office/drawing/2014/main" id="{D656B9E6-509B-2DC1-7FBB-C1E7ED5A9F1A}"/>
                  </a:ext>
                </a:extLst>
              </p:cNvPr>
              <p:cNvSpPr/>
              <p:nvPr/>
            </p:nvSpPr>
            <p:spPr>
              <a:xfrm>
                <a:off x="404241" y="66040"/>
                <a:ext cx="138176" cy="124333"/>
              </a:xfrm>
              <a:custGeom>
                <a:avLst/>
                <a:gdLst/>
                <a:ahLst/>
                <a:cxnLst/>
                <a:rect l="l" t="t" r="r" b="b"/>
                <a:pathLst>
                  <a:path w="138176" h="124333" extrusionOk="0">
                    <a:moveTo>
                      <a:pt x="0" y="0"/>
                    </a:moveTo>
                    <a:lnTo>
                      <a:pt x="33782" y="0"/>
                    </a:lnTo>
                    <a:lnTo>
                      <a:pt x="69088" y="83820"/>
                    </a:lnTo>
                    <a:lnTo>
                      <a:pt x="104394" y="0"/>
                    </a:lnTo>
                    <a:lnTo>
                      <a:pt x="138176" y="0"/>
                    </a:lnTo>
                    <a:lnTo>
                      <a:pt x="84709" y="124333"/>
                    </a:lnTo>
                    <a:lnTo>
                      <a:pt x="53594" y="12433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Google Shape;119;p1">
                <a:extLst>
                  <a:ext uri="{FF2B5EF4-FFF2-40B4-BE49-F238E27FC236}">
                    <a16:creationId xmlns:a16="http://schemas.microsoft.com/office/drawing/2014/main" id="{A3F2C97A-0FA0-92B7-0B10-DE78FF276042}"/>
                  </a:ext>
                </a:extLst>
              </p:cNvPr>
              <p:cNvSpPr/>
              <p:nvPr/>
            </p:nvSpPr>
            <p:spPr>
              <a:xfrm>
                <a:off x="589788" y="66040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670"/>
                    </a:lnTo>
                    <a:lnTo>
                      <a:pt x="30734" y="26670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Google Shape;120;p1">
                <a:extLst>
                  <a:ext uri="{FF2B5EF4-FFF2-40B4-BE49-F238E27FC236}">
                    <a16:creationId xmlns:a16="http://schemas.microsoft.com/office/drawing/2014/main" id="{420214E8-DA4C-0CE7-60B1-5C81ED3B1823}"/>
                  </a:ext>
                </a:extLst>
              </p:cNvPr>
              <p:cNvSpPr/>
              <p:nvPr/>
            </p:nvSpPr>
            <p:spPr>
              <a:xfrm>
                <a:off x="737743" y="66040"/>
                <a:ext cx="113538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538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3975" y="0"/>
                    </a:lnTo>
                    <a:cubicBezTo>
                      <a:pt x="69469" y="0"/>
                      <a:pt x="81915" y="3937"/>
                      <a:pt x="91186" y="11811"/>
                    </a:cubicBezTo>
                    <a:cubicBezTo>
                      <a:pt x="100457" y="19685"/>
                      <a:pt x="105283" y="30226"/>
                      <a:pt x="105283" y="43561"/>
                    </a:cubicBezTo>
                    <a:lnTo>
                      <a:pt x="103505" y="58801"/>
                    </a:lnTo>
                    <a:cubicBezTo>
                      <a:pt x="96139" y="71628"/>
                      <a:pt x="91059" y="76708"/>
                      <a:pt x="84455" y="80518"/>
                    </a:cubicBezTo>
                    <a:lnTo>
                      <a:pt x="113538" y="123698"/>
                    </a:lnTo>
                    <a:lnTo>
                      <a:pt x="77597" y="123698"/>
                    </a:lnTo>
                    <a:lnTo>
                      <a:pt x="53975" y="87884"/>
                    </a:lnTo>
                    <a:lnTo>
                      <a:pt x="30734" y="87884"/>
                    </a:lnTo>
                    <a:lnTo>
                      <a:pt x="30734" y="123698"/>
                    </a:lnTo>
                    <a:close/>
                    <a:moveTo>
                      <a:pt x="30734" y="60198"/>
                    </a:moveTo>
                    <a:lnTo>
                      <a:pt x="53467" y="60198"/>
                    </a:lnTo>
                    <a:cubicBezTo>
                      <a:pt x="59563" y="60198"/>
                      <a:pt x="64516" y="58674"/>
                      <a:pt x="68580" y="55626"/>
                    </a:cubicBezTo>
                    <a:lnTo>
                      <a:pt x="74676" y="48514"/>
                    </a:lnTo>
                    <a:lnTo>
                      <a:pt x="72644" y="34671"/>
                    </a:lnTo>
                    <a:cubicBezTo>
                      <a:pt x="64516" y="28702"/>
                      <a:pt x="59563" y="27178"/>
                      <a:pt x="53467" y="27178"/>
                    </a:cubicBezTo>
                    <a:lnTo>
                      <a:pt x="30734" y="2717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1;p1">
                <a:extLst>
                  <a:ext uri="{FF2B5EF4-FFF2-40B4-BE49-F238E27FC236}">
                    <a16:creationId xmlns:a16="http://schemas.microsoft.com/office/drawing/2014/main" id="{71FF531E-01FE-0E82-5608-F79CA30A9056}"/>
                  </a:ext>
                </a:extLst>
              </p:cNvPr>
              <p:cNvSpPr/>
              <p:nvPr/>
            </p:nvSpPr>
            <p:spPr>
              <a:xfrm>
                <a:off x="896239" y="66040"/>
                <a:ext cx="11391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91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23495" y="0"/>
                    </a:lnTo>
                    <a:lnTo>
                      <a:pt x="83185" y="69723"/>
                    </a:lnTo>
                    <a:lnTo>
                      <a:pt x="83185" y="0"/>
                    </a:lnTo>
                    <a:lnTo>
                      <a:pt x="113919" y="0"/>
                    </a:lnTo>
                    <a:lnTo>
                      <a:pt x="113919" y="123698"/>
                    </a:lnTo>
                    <a:lnTo>
                      <a:pt x="90170" y="123698"/>
                    </a:lnTo>
                    <a:lnTo>
                      <a:pt x="30734" y="55880"/>
                    </a:lnTo>
                    <a:lnTo>
                      <a:pt x="3073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Google Shape;122;p1">
                <a:extLst>
                  <a:ext uri="{FF2B5EF4-FFF2-40B4-BE49-F238E27FC236}">
                    <a16:creationId xmlns:a16="http://schemas.microsoft.com/office/drawing/2014/main" id="{B2693F48-EBF2-B23E-E58C-F9DCB2D3476B}"/>
                  </a:ext>
                </a:extLst>
              </p:cNvPr>
              <p:cNvSpPr/>
              <p:nvPr/>
            </p:nvSpPr>
            <p:spPr>
              <a:xfrm>
                <a:off x="1057529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159" y="47244"/>
                      <a:pt x="130937" y="55626"/>
                      <a:pt x="130937" y="64516"/>
                    </a:cubicBezTo>
                    <a:lnTo>
                      <a:pt x="125984" y="89662"/>
                    </a:lnTo>
                    <a:cubicBezTo>
                      <a:pt x="122555" y="97536"/>
                      <a:pt x="118110" y="104394"/>
                      <a:pt x="112268" y="110109"/>
                    </a:cubicBezTo>
                    <a:lnTo>
                      <a:pt x="99568" y="120396"/>
                    </a:lnTo>
                    <a:cubicBezTo>
                      <a:pt x="83439" y="127127"/>
                      <a:pt x="74803" y="128778"/>
                      <a:pt x="65532" y="128778"/>
                    </a:cubicBezTo>
                    <a:cubicBezTo>
                      <a:pt x="53340" y="128778"/>
                      <a:pt x="42164" y="125984"/>
                      <a:pt x="32131" y="120269"/>
                    </a:cubicBezTo>
                    <a:cubicBezTo>
                      <a:pt x="22098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123;p1">
              <a:extLst>
                <a:ext uri="{FF2B5EF4-FFF2-40B4-BE49-F238E27FC236}">
                  <a16:creationId xmlns:a16="http://schemas.microsoft.com/office/drawing/2014/main" id="{7092E1EC-783E-BA29-B46B-DF83AE777919}"/>
                </a:ext>
              </a:extLst>
            </p:cNvPr>
            <p:cNvGrpSpPr/>
            <p:nvPr/>
          </p:nvGrpSpPr>
          <p:grpSpPr>
            <a:xfrm>
              <a:off x="3381304" y="752972"/>
              <a:ext cx="1035874" cy="105374"/>
              <a:chOff x="63500" y="63500"/>
              <a:chExt cx="1267206" cy="128905"/>
            </a:xfrm>
          </p:grpSpPr>
          <p:sp>
            <p:nvSpPr>
              <p:cNvPr id="23" name="Google Shape;124;p1">
                <a:extLst>
                  <a:ext uri="{FF2B5EF4-FFF2-40B4-BE49-F238E27FC236}">
                    <a16:creationId xmlns:a16="http://schemas.microsoft.com/office/drawing/2014/main" id="{497250E3-6024-06DF-219A-E319356744FE}"/>
                  </a:ext>
                </a:extLst>
              </p:cNvPr>
              <p:cNvSpPr/>
              <p:nvPr/>
            </p:nvSpPr>
            <p:spPr>
              <a:xfrm>
                <a:off x="1304544" y="167005"/>
                <a:ext cx="26162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162" h="25400" extrusionOk="0">
                    <a:moveTo>
                      <a:pt x="0" y="12573"/>
                    </a:moveTo>
                    <a:lnTo>
                      <a:pt x="1270" y="5969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162" y="9144"/>
                    </a:lnTo>
                    <a:lnTo>
                      <a:pt x="24892" y="19431"/>
                    </a:lnTo>
                    <a:lnTo>
                      <a:pt x="16637" y="25400"/>
                    </a:lnTo>
                    <a:lnTo>
                      <a:pt x="6223" y="24257"/>
                    </a:lnTo>
                    <a:lnTo>
                      <a:pt x="0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Google Shape;125;p1">
                <a:extLst>
                  <a:ext uri="{FF2B5EF4-FFF2-40B4-BE49-F238E27FC236}">
                    <a16:creationId xmlns:a16="http://schemas.microsoft.com/office/drawing/2014/main" id="{E9CB4089-94FB-E8DC-1328-58D0B3518D00}"/>
                  </a:ext>
                </a:extLst>
              </p:cNvPr>
              <p:cNvSpPr/>
              <p:nvPr/>
            </p:nvSpPr>
            <p:spPr>
              <a:xfrm>
                <a:off x="63500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Google Shape;126;p1">
                <a:extLst>
                  <a:ext uri="{FF2B5EF4-FFF2-40B4-BE49-F238E27FC236}">
                    <a16:creationId xmlns:a16="http://schemas.microsoft.com/office/drawing/2014/main" id="{681BE44E-ABF9-42C4-EB64-E8B24A0184E6}"/>
                  </a:ext>
                </a:extLst>
              </p:cNvPr>
              <p:cNvSpPr/>
              <p:nvPr/>
            </p:nvSpPr>
            <p:spPr>
              <a:xfrm>
                <a:off x="210693" y="66040"/>
                <a:ext cx="88265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265" y="0"/>
                    </a:lnTo>
                    <a:lnTo>
                      <a:pt x="88265" y="20193"/>
                    </a:lnTo>
                    <a:lnTo>
                      <a:pt x="21844" y="20193"/>
                    </a:lnTo>
                    <a:lnTo>
                      <a:pt x="21844" y="55880"/>
                    </a:lnTo>
                    <a:lnTo>
                      <a:pt x="80391" y="55880"/>
                    </a:lnTo>
                    <a:lnTo>
                      <a:pt x="80391" y="76073"/>
                    </a:lnTo>
                    <a:lnTo>
                      <a:pt x="21844" y="76073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Google Shape;127;p1">
                <a:extLst>
                  <a:ext uri="{FF2B5EF4-FFF2-40B4-BE49-F238E27FC236}">
                    <a16:creationId xmlns:a16="http://schemas.microsoft.com/office/drawing/2014/main" id="{AF96D836-AD5A-159C-5C8D-4B89944B5538}"/>
                  </a:ext>
                </a:extLst>
              </p:cNvPr>
              <p:cNvSpPr/>
              <p:nvPr/>
            </p:nvSpPr>
            <p:spPr>
              <a:xfrm>
                <a:off x="352298" y="66040"/>
                <a:ext cx="2184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844" h="123698" extrusionOk="0">
                    <a:moveTo>
                      <a:pt x="0" y="0"/>
                    </a:moveTo>
                    <a:lnTo>
                      <a:pt x="21844" y="0"/>
                    </a:lnTo>
                    <a:lnTo>
                      <a:pt x="21844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Google Shape;128;p1">
                <a:extLst>
                  <a:ext uri="{FF2B5EF4-FFF2-40B4-BE49-F238E27FC236}">
                    <a16:creationId xmlns:a16="http://schemas.microsoft.com/office/drawing/2014/main" id="{D7981935-9251-050D-669C-A03A8CF945D0}"/>
                  </a:ext>
                </a:extLst>
              </p:cNvPr>
              <p:cNvSpPr/>
              <p:nvPr/>
            </p:nvSpPr>
            <p:spPr>
              <a:xfrm>
                <a:off x="607822" y="6604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Google Shape;129;p1">
                <a:extLst>
                  <a:ext uri="{FF2B5EF4-FFF2-40B4-BE49-F238E27FC236}">
                    <a16:creationId xmlns:a16="http://schemas.microsoft.com/office/drawing/2014/main" id="{06FEF177-BE3E-AF16-9F51-3EFF4A7812B1}"/>
                  </a:ext>
                </a:extLst>
              </p:cNvPr>
              <p:cNvSpPr/>
              <p:nvPr/>
            </p:nvSpPr>
            <p:spPr>
              <a:xfrm>
                <a:off x="690499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Google Shape;130;p1">
                <a:extLst>
                  <a:ext uri="{FF2B5EF4-FFF2-40B4-BE49-F238E27FC236}">
                    <a16:creationId xmlns:a16="http://schemas.microsoft.com/office/drawing/2014/main" id="{1C8B56BB-7CDD-67DD-FEEB-A16F3604F160}"/>
                  </a:ext>
                </a:extLst>
              </p:cNvPr>
              <p:cNvSpPr/>
              <p:nvPr/>
            </p:nvSpPr>
            <p:spPr>
              <a:xfrm>
                <a:off x="838454" y="66040"/>
                <a:ext cx="10947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47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474" y="0"/>
                    </a:lnTo>
                    <a:lnTo>
                      <a:pt x="109474" y="123698"/>
                    </a:lnTo>
                    <a:lnTo>
                      <a:pt x="92202" y="123698"/>
                    </a:lnTo>
                    <a:lnTo>
                      <a:pt x="21844" y="40386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Google Shape;131;p1">
                <a:extLst>
                  <a:ext uri="{FF2B5EF4-FFF2-40B4-BE49-F238E27FC236}">
                    <a16:creationId xmlns:a16="http://schemas.microsoft.com/office/drawing/2014/main" id="{D4CBA774-4976-471B-080F-7EFB0E9E7F1C}"/>
                  </a:ext>
                </a:extLst>
              </p:cNvPr>
              <p:cNvSpPr/>
              <p:nvPr/>
            </p:nvSpPr>
            <p:spPr>
              <a:xfrm>
                <a:off x="998347" y="66040"/>
                <a:ext cx="107823" cy="123571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571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571"/>
                    </a:lnTo>
                    <a:lnTo>
                      <a:pt x="43180" y="123571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Google Shape;132;p1">
                <a:extLst>
                  <a:ext uri="{FF2B5EF4-FFF2-40B4-BE49-F238E27FC236}">
                    <a16:creationId xmlns:a16="http://schemas.microsoft.com/office/drawing/2014/main" id="{F8000825-2510-6B58-6BBC-9B6A198AF191}"/>
                  </a:ext>
                </a:extLst>
              </p:cNvPr>
              <p:cNvSpPr/>
              <p:nvPr/>
            </p:nvSpPr>
            <p:spPr>
              <a:xfrm>
                <a:off x="1164082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451"/>
                    </a:lnTo>
                    <a:lnTo>
                      <a:pt x="82550" y="52451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Google Shape;133;p1">
                <a:extLst>
                  <a:ext uri="{FF2B5EF4-FFF2-40B4-BE49-F238E27FC236}">
                    <a16:creationId xmlns:a16="http://schemas.microsoft.com/office/drawing/2014/main" id="{78737DB0-9273-4708-C961-D69F3745F48D}"/>
                  </a:ext>
                </a:extLst>
              </p:cNvPr>
              <p:cNvSpPr/>
              <p:nvPr/>
            </p:nvSpPr>
            <p:spPr>
              <a:xfrm>
                <a:off x="428625" y="63500"/>
                <a:ext cx="12458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4587" h="128778" extrusionOk="0">
                    <a:moveTo>
                      <a:pt x="101092" y="85090"/>
                    </a:moveTo>
                    <a:lnTo>
                      <a:pt x="124587" y="85090"/>
                    </a:lnTo>
                    <a:cubicBezTo>
                      <a:pt x="121031" y="97282"/>
                      <a:pt x="114554" y="107061"/>
                      <a:pt x="105283" y="114935"/>
                    </a:cubicBezTo>
                    <a:cubicBezTo>
                      <a:pt x="94234" y="124079"/>
                      <a:pt x="80899" y="128778"/>
                      <a:pt x="65278" y="128778"/>
                    </a:cubicBezTo>
                    <a:lnTo>
                      <a:pt x="51308" y="127762"/>
                    </a:lnTo>
                    <a:cubicBezTo>
                      <a:pt x="38100" y="123698"/>
                      <a:pt x="32131" y="120650"/>
                      <a:pt x="26797" y="116840"/>
                    </a:cubicBezTo>
                    <a:lnTo>
                      <a:pt x="16637" y="108458"/>
                    </a:lnTo>
                    <a:cubicBezTo>
                      <a:pt x="8636" y="98171"/>
                      <a:pt x="5461" y="92202"/>
                      <a:pt x="3302" y="85471"/>
                    </a:cubicBezTo>
                    <a:lnTo>
                      <a:pt x="0" y="71882"/>
                    </a:lnTo>
                    <a:cubicBezTo>
                      <a:pt x="0" y="57150"/>
                      <a:pt x="1016" y="50165"/>
                      <a:pt x="3302" y="43561"/>
                    </a:cubicBezTo>
                    <a:lnTo>
                      <a:pt x="8509" y="30988"/>
                    </a:lnTo>
                    <a:cubicBezTo>
                      <a:pt x="16510" y="20574"/>
                      <a:pt x="21209" y="16002"/>
                      <a:pt x="26670" y="12065"/>
                    </a:cubicBezTo>
                    <a:lnTo>
                      <a:pt x="37973" y="5334"/>
                    </a:lnTo>
                    <a:cubicBezTo>
                      <a:pt x="51308" y="1143"/>
                      <a:pt x="58166" y="0"/>
                      <a:pt x="65278" y="0"/>
                    </a:cubicBezTo>
                    <a:cubicBezTo>
                      <a:pt x="80899" y="0"/>
                      <a:pt x="94234" y="4572"/>
                      <a:pt x="105283" y="13843"/>
                    </a:cubicBezTo>
                    <a:cubicBezTo>
                      <a:pt x="114554" y="21590"/>
                      <a:pt x="121031" y="31496"/>
                      <a:pt x="124587" y="43688"/>
                    </a:cubicBezTo>
                    <a:lnTo>
                      <a:pt x="101219" y="43688"/>
                    </a:lnTo>
                    <a:cubicBezTo>
                      <a:pt x="98679" y="37465"/>
                      <a:pt x="94869" y="32512"/>
                      <a:pt x="89916" y="28575"/>
                    </a:cubicBezTo>
                    <a:cubicBezTo>
                      <a:pt x="83312" y="23495"/>
                      <a:pt x="75057" y="20828"/>
                      <a:pt x="65278" y="20828"/>
                    </a:cubicBezTo>
                    <a:cubicBezTo>
                      <a:pt x="52959" y="20828"/>
                      <a:pt x="42799" y="24892"/>
                      <a:pt x="34671" y="33020"/>
                    </a:cubicBezTo>
                    <a:cubicBezTo>
                      <a:pt x="26543" y="41148"/>
                      <a:pt x="22479" y="51689"/>
                      <a:pt x="22479" y="64389"/>
                    </a:cubicBezTo>
                    <a:cubicBezTo>
                      <a:pt x="22479" y="77089"/>
                      <a:pt x="26543" y="87503"/>
                      <a:pt x="34671" y="95631"/>
                    </a:cubicBezTo>
                    <a:cubicBezTo>
                      <a:pt x="42799" y="103759"/>
                      <a:pt x="52832" y="107823"/>
                      <a:pt x="65278" y="107823"/>
                    </a:cubicBezTo>
                    <a:cubicBezTo>
                      <a:pt x="75057" y="107823"/>
                      <a:pt x="83312" y="105156"/>
                      <a:pt x="89916" y="100076"/>
                    </a:cubicBezTo>
                    <a:lnTo>
                      <a:pt x="98552" y="91186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134;p1">
              <a:extLst>
                <a:ext uri="{FF2B5EF4-FFF2-40B4-BE49-F238E27FC236}">
                  <a16:creationId xmlns:a16="http://schemas.microsoft.com/office/drawing/2014/main" id="{0BA3C06A-2CF1-112D-3597-A53F3F3D2552}"/>
                </a:ext>
              </a:extLst>
            </p:cNvPr>
            <p:cNvGrpSpPr/>
            <p:nvPr/>
          </p:nvGrpSpPr>
          <p:grpSpPr>
            <a:xfrm>
              <a:off x="3381304" y="324542"/>
              <a:ext cx="1087785" cy="103607"/>
              <a:chOff x="63500" y="63500"/>
              <a:chExt cx="1330706" cy="126746"/>
            </a:xfrm>
          </p:grpSpPr>
          <p:sp>
            <p:nvSpPr>
              <p:cNvPr id="13" name="Google Shape;135;p1">
                <a:extLst>
                  <a:ext uri="{FF2B5EF4-FFF2-40B4-BE49-F238E27FC236}">
                    <a16:creationId xmlns:a16="http://schemas.microsoft.com/office/drawing/2014/main" id="{A165B015-E9A1-FD8F-0D38-67EF6939C033}"/>
                  </a:ext>
                </a:extLst>
              </p:cNvPr>
              <p:cNvSpPr/>
              <p:nvPr/>
            </p:nvSpPr>
            <p:spPr>
              <a:xfrm>
                <a:off x="63500" y="63500"/>
                <a:ext cx="11201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201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6228" y="0"/>
                    </a:lnTo>
                    <a:cubicBezTo>
                      <a:pt x="58674" y="0"/>
                      <a:pt x="69977" y="2667"/>
                      <a:pt x="80010" y="7874"/>
                    </a:cubicBezTo>
                    <a:lnTo>
                      <a:pt x="103505" y="29845"/>
                    </a:lnTo>
                    <a:cubicBezTo>
                      <a:pt x="109220" y="39116"/>
                      <a:pt x="112014" y="49657"/>
                      <a:pt x="112014" y="61214"/>
                    </a:cubicBezTo>
                    <a:cubicBezTo>
                      <a:pt x="112014" y="73025"/>
                      <a:pt x="109220" y="83693"/>
                      <a:pt x="103505" y="93218"/>
                    </a:cubicBezTo>
                    <a:cubicBezTo>
                      <a:pt x="97790" y="102743"/>
                      <a:pt x="89916" y="110236"/>
                      <a:pt x="80010" y="115570"/>
                    </a:cubicBezTo>
                    <a:lnTo>
                      <a:pt x="46228" y="123698"/>
                    </a:lnTo>
                    <a:close/>
                    <a:moveTo>
                      <a:pt x="21717" y="103505"/>
                    </a:moveTo>
                    <a:lnTo>
                      <a:pt x="46355" y="103505"/>
                    </a:lnTo>
                    <a:cubicBezTo>
                      <a:pt x="58801" y="103505"/>
                      <a:pt x="69088" y="99441"/>
                      <a:pt x="77470" y="91313"/>
                    </a:cubicBezTo>
                    <a:cubicBezTo>
                      <a:pt x="85852" y="83185"/>
                      <a:pt x="90043" y="73279"/>
                      <a:pt x="90043" y="61341"/>
                    </a:cubicBezTo>
                    <a:cubicBezTo>
                      <a:pt x="90043" y="49784"/>
                      <a:pt x="85852" y="40005"/>
                      <a:pt x="77470" y="32131"/>
                    </a:cubicBezTo>
                    <a:cubicBezTo>
                      <a:pt x="69088" y="24257"/>
                      <a:pt x="58801" y="20320"/>
                      <a:pt x="46355" y="20320"/>
                    </a:cubicBezTo>
                    <a:lnTo>
                      <a:pt x="21717" y="2032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36;p1">
                <a:extLst>
                  <a:ext uri="{FF2B5EF4-FFF2-40B4-BE49-F238E27FC236}">
                    <a16:creationId xmlns:a16="http://schemas.microsoft.com/office/drawing/2014/main" id="{766C2462-91CA-47EA-90BE-DBC0BE1CDEA8}"/>
                  </a:ext>
                </a:extLst>
              </p:cNvPr>
              <p:cNvSpPr/>
              <p:nvPr/>
            </p:nvSpPr>
            <p:spPr>
              <a:xfrm>
                <a:off x="221107" y="6350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Google Shape;137;p1">
                <a:extLst>
                  <a:ext uri="{FF2B5EF4-FFF2-40B4-BE49-F238E27FC236}">
                    <a16:creationId xmlns:a16="http://schemas.microsoft.com/office/drawing/2014/main" id="{F54DC24A-3DE2-A971-9E5C-046582958830}"/>
                  </a:ext>
                </a:extLst>
              </p:cNvPr>
              <p:cNvSpPr/>
              <p:nvPr/>
            </p:nvSpPr>
            <p:spPr>
              <a:xfrm>
                <a:off x="305689" y="63500"/>
                <a:ext cx="8839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39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392" y="0"/>
                    </a:lnTo>
                    <a:lnTo>
                      <a:pt x="88392" y="20193"/>
                    </a:lnTo>
                    <a:lnTo>
                      <a:pt x="21717" y="20193"/>
                    </a:lnTo>
                    <a:lnTo>
                      <a:pt x="21717" y="55880"/>
                    </a:lnTo>
                    <a:lnTo>
                      <a:pt x="80264" y="55880"/>
                    </a:lnTo>
                    <a:lnTo>
                      <a:pt x="80264" y="76073"/>
                    </a:lnTo>
                    <a:lnTo>
                      <a:pt x="21717" y="76073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Google Shape;138;p1">
                <a:extLst>
                  <a:ext uri="{FF2B5EF4-FFF2-40B4-BE49-F238E27FC236}">
                    <a16:creationId xmlns:a16="http://schemas.microsoft.com/office/drawing/2014/main" id="{4801DED1-C34B-5531-1D61-E09D4CDC6422}"/>
                  </a:ext>
                </a:extLst>
              </p:cNvPr>
              <p:cNvSpPr/>
              <p:nvPr/>
            </p:nvSpPr>
            <p:spPr>
              <a:xfrm>
                <a:off x="447675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578"/>
                    </a:lnTo>
                    <a:lnTo>
                      <a:pt x="82550" y="52578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Google Shape;139;p1">
                <a:extLst>
                  <a:ext uri="{FF2B5EF4-FFF2-40B4-BE49-F238E27FC236}">
                    <a16:creationId xmlns:a16="http://schemas.microsoft.com/office/drawing/2014/main" id="{6E7557F1-7636-46A1-E847-39D9997E2CB1}"/>
                  </a:ext>
                </a:extLst>
              </p:cNvPr>
              <p:cNvSpPr/>
              <p:nvPr/>
            </p:nvSpPr>
            <p:spPr>
              <a:xfrm>
                <a:off x="595757" y="63500"/>
                <a:ext cx="10629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629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0927" y="0"/>
                    </a:lnTo>
                    <a:cubicBezTo>
                      <a:pt x="65024" y="0"/>
                      <a:pt x="76581" y="3810"/>
                      <a:pt x="85598" y="11430"/>
                    </a:cubicBezTo>
                    <a:cubicBezTo>
                      <a:pt x="94615" y="19050"/>
                      <a:pt x="99187" y="29083"/>
                      <a:pt x="99187" y="41529"/>
                    </a:cubicBezTo>
                    <a:lnTo>
                      <a:pt x="96774" y="58166"/>
                    </a:lnTo>
                    <a:cubicBezTo>
                      <a:pt x="87376" y="71247"/>
                      <a:pt x="80899" y="76073"/>
                      <a:pt x="72644" y="79248"/>
                    </a:cubicBezTo>
                    <a:lnTo>
                      <a:pt x="106299" y="123698"/>
                    </a:lnTo>
                    <a:lnTo>
                      <a:pt x="79629" y="123698"/>
                    </a:lnTo>
                    <a:lnTo>
                      <a:pt x="49022" y="83058"/>
                    </a:lnTo>
                    <a:lnTo>
                      <a:pt x="21844" y="83058"/>
                    </a:lnTo>
                    <a:lnTo>
                      <a:pt x="21844" y="123698"/>
                    </a:lnTo>
                    <a:close/>
                    <a:moveTo>
                      <a:pt x="21844" y="62738"/>
                    </a:moveTo>
                    <a:lnTo>
                      <a:pt x="50038" y="62738"/>
                    </a:lnTo>
                    <a:cubicBezTo>
                      <a:pt x="57912" y="62738"/>
                      <a:pt x="64389" y="60833"/>
                      <a:pt x="69596" y="57023"/>
                    </a:cubicBezTo>
                    <a:lnTo>
                      <a:pt x="77343" y="48006"/>
                    </a:lnTo>
                    <a:cubicBezTo>
                      <a:pt x="77343" y="35052"/>
                      <a:pt x="74803" y="29972"/>
                      <a:pt x="69596" y="26035"/>
                    </a:cubicBezTo>
                    <a:lnTo>
                      <a:pt x="57912" y="20193"/>
                    </a:lnTo>
                    <a:lnTo>
                      <a:pt x="21844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40;p1">
                <a:extLst>
                  <a:ext uri="{FF2B5EF4-FFF2-40B4-BE49-F238E27FC236}">
                    <a16:creationId xmlns:a16="http://schemas.microsoft.com/office/drawing/2014/main" id="{3D7CDEF2-2CED-FB2A-71B7-20000B9F12A4}"/>
                  </a:ext>
                </a:extLst>
              </p:cNvPr>
              <p:cNvSpPr/>
              <p:nvPr/>
            </p:nvSpPr>
            <p:spPr>
              <a:xfrm>
                <a:off x="755650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Google Shape;141;p1">
                <a:extLst>
                  <a:ext uri="{FF2B5EF4-FFF2-40B4-BE49-F238E27FC236}">
                    <a16:creationId xmlns:a16="http://schemas.microsoft.com/office/drawing/2014/main" id="{80C2EFFE-6ABB-5E6D-1A7E-3C1788FB84E6}"/>
                  </a:ext>
                </a:extLst>
              </p:cNvPr>
              <p:cNvSpPr/>
              <p:nvPr/>
            </p:nvSpPr>
            <p:spPr>
              <a:xfrm>
                <a:off x="896620" y="63500"/>
                <a:ext cx="10934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347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347" y="0"/>
                    </a:lnTo>
                    <a:lnTo>
                      <a:pt x="109347" y="123698"/>
                    </a:lnTo>
                    <a:lnTo>
                      <a:pt x="92202" y="123698"/>
                    </a:lnTo>
                    <a:lnTo>
                      <a:pt x="21717" y="40386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Google Shape;142;p1">
                <a:extLst>
                  <a:ext uri="{FF2B5EF4-FFF2-40B4-BE49-F238E27FC236}">
                    <a16:creationId xmlns:a16="http://schemas.microsoft.com/office/drawing/2014/main" id="{6FE62B47-0E18-2763-01AA-AE0C86FF5803}"/>
                  </a:ext>
                </a:extLst>
              </p:cNvPr>
              <p:cNvSpPr/>
              <p:nvPr/>
            </p:nvSpPr>
            <p:spPr>
              <a:xfrm>
                <a:off x="1063498" y="63500"/>
                <a:ext cx="107823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698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698"/>
                    </a:lnTo>
                    <a:lnTo>
                      <a:pt x="43180" y="123698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Google Shape;143;p1">
                <a:extLst>
                  <a:ext uri="{FF2B5EF4-FFF2-40B4-BE49-F238E27FC236}">
                    <a16:creationId xmlns:a16="http://schemas.microsoft.com/office/drawing/2014/main" id="{D75E50FE-50CD-3BC4-58CF-E180BA0127C6}"/>
                  </a:ext>
                </a:extLst>
              </p:cNvPr>
              <p:cNvSpPr/>
              <p:nvPr/>
            </p:nvSpPr>
            <p:spPr>
              <a:xfrm>
                <a:off x="1223391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Google Shape;144;p1">
                <a:extLst>
                  <a:ext uri="{FF2B5EF4-FFF2-40B4-BE49-F238E27FC236}">
                    <a16:creationId xmlns:a16="http://schemas.microsoft.com/office/drawing/2014/main" id="{F5C9F213-7EBF-2FDF-8B62-0EE131659315}"/>
                  </a:ext>
                </a:extLst>
              </p:cNvPr>
              <p:cNvSpPr/>
              <p:nvPr/>
            </p:nvSpPr>
            <p:spPr>
              <a:xfrm>
                <a:off x="1367917" y="164846"/>
                <a:ext cx="26289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25400" extrusionOk="0">
                    <a:moveTo>
                      <a:pt x="0" y="12700"/>
                    </a:moveTo>
                    <a:lnTo>
                      <a:pt x="1270" y="6096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289" y="9144"/>
                    </a:lnTo>
                    <a:lnTo>
                      <a:pt x="25019" y="19431"/>
                    </a:lnTo>
                    <a:lnTo>
                      <a:pt x="16764" y="25400"/>
                    </a:lnTo>
                    <a:lnTo>
                      <a:pt x="6350" y="24257"/>
                    </a:lnTo>
                    <a:lnTo>
                      <a:pt x="127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652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116F8-0720-9FBA-AC3B-40F04AD46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A43A8-BC03-788D-1B6D-D4135FFF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 – PNADC-T X PNADC-A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AF5619-D271-9E5E-E944-5F55142C7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82" y="2076190"/>
            <a:ext cx="16657035" cy="4525963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br>
              <a:rPr lang="pt-BR" dirty="0"/>
            </a:br>
            <a:r>
              <a:rPr lang="pt-BR" sz="3600" dirty="0"/>
              <a:t>Dúvida na hora de realizar a fórmula para calcular a medida de subutilização;</a:t>
            </a:r>
          </a:p>
          <a:p>
            <a:pPr marL="114300" indent="0" algn="just">
              <a:buNone/>
            </a:pPr>
            <a:endParaRPr lang="pt-BR" sz="3600" dirty="0"/>
          </a:p>
          <a:p>
            <a:pPr marL="114300" indent="0" algn="just">
              <a:buNone/>
            </a:pPr>
            <a:r>
              <a:rPr lang="pt-BR" sz="3600" dirty="0"/>
              <a:t>Dúvida: na PNADC-T, os rendimentos apresentados nas tabelas a seguir são calculados considerando os termos “habitualmente” e “efetivamente”. Na PNADC-A, entretanto, só aparecem os rendimentos “efetivamente” recebidos. Como proceder diante desse cenário?</a:t>
            </a:r>
          </a:p>
          <a:p>
            <a:pPr marL="114300" indent="0" algn="just">
              <a:buNone/>
            </a:pPr>
            <a:endParaRPr lang="pt-BR" sz="3600" dirty="0"/>
          </a:p>
          <a:p>
            <a:pPr algn="just"/>
            <a:endParaRPr lang="pt-BR" sz="36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3E7E1394-6946-FC58-7677-D63BC760A12C}"/>
              </a:ext>
            </a:extLst>
          </p:cNvPr>
          <p:cNvSpPr/>
          <p:nvPr/>
        </p:nvSpPr>
        <p:spPr>
          <a:xfrm>
            <a:off x="12304295" y="9069356"/>
            <a:ext cx="1274773" cy="1146776"/>
          </a:xfrm>
          <a:custGeom>
            <a:avLst/>
            <a:gdLst/>
            <a:ahLst/>
            <a:cxnLst/>
            <a:rect l="l" t="t" r="r" b="b"/>
            <a:pathLst>
              <a:path w="1326142" h="1135593" extrusionOk="0">
                <a:moveTo>
                  <a:pt x="0" y="0"/>
                </a:moveTo>
                <a:lnTo>
                  <a:pt x="1326142" y="0"/>
                </a:lnTo>
                <a:lnTo>
                  <a:pt x="1326142" y="1135593"/>
                </a:lnTo>
                <a:lnTo>
                  <a:pt x="0" y="1135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16777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oogle Shape;90;p1">
            <a:extLst>
              <a:ext uri="{FF2B5EF4-FFF2-40B4-BE49-F238E27FC236}">
                <a16:creationId xmlns:a16="http://schemas.microsoft.com/office/drawing/2014/main" id="{8F369E2A-671C-F3F4-C0F9-A40F6852E7C8}"/>
              </a:ext>
            </a:extLst>
          </p:cNvPr>
          <p:cNvGrpSpPr/>
          <p:nvPr/>
        </p:nvGrpSpPr>
        <p:grpSpPr>
          <a:xfrm>
            <a:off x="13931071" y="9136267"/>
            <a:ext cx="3312886" cy="646257"/>
            <a:chOff x="51908" y="51908"/>
            <a:chExt cx="4417181" cy="861676"/>
          </a:xfrm>
        </p:grpSpPr>
        <p:grpSp>
          <p:nvGrpSpPr>
            <p:cNvPr id="7" name="Google Shape;91;p1">
              <a:extLst>
                <a:ext uri="{FF2B5EF4-FFF2-40B4-BE49-F238E27FC236}">
                  <a16:creationId xmlns:a16="http://schemas.microsoft.com/office/drawing/2014/main" id="{58DD98F2-B056-E40B-40A3-A2638A043506}"/>
                </a:ext>
              </a:extLst>
            </p:cNvPr>
            <p:cNvGrpSpPr/>
            <p:nvPr/>
          </p:nvGrpSpPr>
          <p:grpSpPr>
            <a:xfrm>
              <a:off x="51908" y="59811"/>
              <a:ext cx="845897" cy="845895"/>
              <a:chOff x="63500" y="63500"/>
              <a:chExt cx="1034796" cy="1034796"/>
            </a:xfrm>
          </p:grpSpPr>
          <p:sp>
            <p:nvSpPr>
              <p:cNvPr id="57" name="Google Shape;92;p1">
                <a:extLst>
                  <a:ext uri="{FF2B5EF4-FFF2-40B4-BE49-F238E27FC236}">
                    <a16:creationId xmlns:a16="http://schemas.microsoft.com/office/drawing/2014/main" id="{84AE9814-51DB-921A-0F0D-86D9A0A58241}"/>
                  </a:ext>
                </a:extLst>
              </p:cNvPr>
              <p:cNvSpPr/>
              <p:nvPr/>
            </p:nvSpPr>
            <p:spPr>
              <a:xfrm>
                <a:off x="63500" y="63500"/>
                <a:ext cx="1034796" cy="1034796"/>
              </a:xfrm>
              <a:custGeom>
                <a:avLst/>
                <a:gdLst/>
                <a:ahLst/>
                <a:cxnLst/>
                <a:rect l="l" t="t" r="r" b="b"/>
                <a:pathLst>
                  <a:path w="1034796" h="1034796" extrusionOk="0">
                    <a:moveTo>
                      <a:pt x="0" y="1034796"/>
                    </a:moveTo>
                    <a:lnTo>
                      <a:pt x="1034796" y="1034796"/>
                    </a:lnTo>
                    <a:lnTo>
                      <a:pt x="1034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Google Shape;93;p1">
                <a:extLst>
                  <a:ext uri="{FF2B5EF4-FFF2-40B4-BE49-F238E27FC236}">
                    <a16:creationId xmlns:a16="http://schemas.microsoft.com/office/drawing/2014/main" id="{23F2AADE-2E71-C3E8-EB76-F3B8DC8D2AE2}"/>
                  </a:ext>
                </a:extLst>
              </p:cNvPr>
              <p:cNvSpPr/>
              <p:nvPr/>
            </p:nvSpPr>
            <p:spPr>
              <a:xfrm>
                <a:off x="128905" y="455676"/>
                <a:ext cx="904113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904113" h="419354" extrusionOk="0">
                    <a:moveTo>
                      <a:pt x="602742" y="0"/>
                    </a:moveTo>
                    <a:lnTo>
                      <a:pt x="452120" y="209677"/>
                    </a:lnTo>
                    <a:lnTo>
                      <a:pt x="301371" y="0"/>
                    </a:lnTo>
                    <a:lnTo>
                      <a:pt x="0" y="419354"/>
                    </a:lnTo>
                    <a:lnTo>
                      <a:pt x="301371" y="419354"/>
                    </a:lnTo>
                    <a:lnTo>
                      <a:pt x="452120" y="209677"/>
                    </a:lnTo>
                    <a:lnTo>
                      <a:pt x="602742" y="419354"/>
                    </a:lnTo>
                    <a:lnTo>
                      <a:pt x="904113" y="419354"/>
                    </a:ln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Google Shape;94;p1">
                <a:extLst>
                  <a:ext uri="{FF2B5EF4-FFF2-40B4-BE49-F238E27FC236}">
                    <a16:creationId xmlns:a16="http://schemas.microsoft.com/office/drawing/2014/main" id="{227BB7B0-BBF8-3C8F-6FAF-E85318F7915C}"/>
                  </a:ext>
                </a:extLst>
              </p:cNvPr>
              <p:cNvSpPr/>
              <p:nvPr/>
            </p:nvSpPr>
            <p:spPr>
              <a:xfrm>
                <a:off x="430276" y="665353"/>
                <a:ext cx="301371" cy="209677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209677" extrusionOk="0">
                    <a:moveTo>
                      <a:pt x="0" y="209677"/>
                    </a:moveTo>
                    <a:lnTo>
                      <a:pt x="150622" y="0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E0A5AD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Google Shape;95;p1">
                <a:extLst>
                  <a:ext uri="{FF2B5EF4-FFF2-40B4-BE49-F238E27FC236}">
                    <a16:creationId xmlns:a16="http://schemas.microsoft.com/office/drawing/2014/main" id="{246F928E-7C92-DAAA-5BE0-50942496E49D}"/>
                  </a:ext>
                </a:extLst>
              </p:cNvPr>
              <p:cNvSpPr/>
              <p:nvPr/>
            </p:nvSpPr>
            <p:spPr>
              <a:xfrm>
                <a:off x="430276" y="245999"/>
                <a:ext cx="301371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419354" extrusionOk="0">
                    <a:moveTo>
                      <a:pt x="150622" y="0"/>
                    </a:moveTo>
                    <a:lnTo>
                      <a:pt x="0" y="209677"/>
                    </a:lnTo>
                    <a:lnTo>
                      <a:pt x="150622" y="419354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B11015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" name="Google Shape;96;p1">
              <a:extLst>
                <a:ext uri="{FF2B5EF4-FFF2-40B4-BE49-F238E27FC236}">
                  <a16:creationId xmlns:a16="http://schemas.microsoft.com/office/drawing/2014/main" id="{31496C5D-556A-3E43-3A32-F8907B1663FD}"/>
                </a:ext>
              </a:extLst>
            </p:cNvPr>
            <p:cNvGrpSpPr/>
            <p:nvPr/>
          </p:nvGrpSpPr>
          <p:grpSpPr>
            <a:xfrm>
              <a:off x="1123168" y="51908"/>
              <a:ext cx="2066357" cy="861676"/>
              <a:chOff x="63500" y="63500"/>
              <a:chExt cx="2527808" cy="1054100"/>
            </a:xfrm>
          </p:grpSpPr>
          <p:sp>
            <p:nvSpPr>
              <p:cNvPr id="46" name="Google Shape;97;p1">
                <a:extLst>
                  <a:ext uri="{FF2B5EF4-FFF2-40B4-BE49-F238E27FC236}">
                    <a16:creationId xmlns:a16="http://schemas.microsoft.com/office/drawing/2014/main" id="{FB7A81C4-CEB3-61BB-7D01-172D9ACEB44B}"/>
                  </a:ext>
                </a:extLst>
              </p:cNvPr>
              <p:cNvSpPr/>
              <p:nvPr/>
            </p:nvSpPr>
            <p:spPr>
              <a:xfrm>
                <a:off x="74295" y="73406"/>
                <a:ext cx="496824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6824" h="460248" extrusionOk="0">
                    <a:moveTo>
                      <a:pt x="382524" y="460248"/>
                    </a:moveTo>
                    <a:lnTo>
                      <a:pt x="382524" y="229362"/>
                    </a:lnTo>
                    <a:lnTo>
                      <a:pt x="280289" y="387096"/>
                    </a:lnTo>
                    <a:lnTo>
                      <a:pt x="280289" y="387731"/>
                    </a:lnTo>
                    <a:lnTo>
                      <a:pt x="216662" y="387731"/>
                    </a:lnTo>
                    <a:lnTo>
                      <a:pt x="216662" y="387096"/>
                    </a:lnTo>
                    <a:lnTo>
                      <a:pt x="113792" y="228092"/>
                    </a:lnTo>
                    <a:lnTo>
                      <a:pt x="113792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4582" y="0"/>
                    </a:lnTo>
                    <a:lnTo>
                      <a:pt x="248412" y="245618"/>
                    </a:lnTo>
                    <a:lnTo>
                      <a:pt x="411607" y="0"/>
                    </a:lnTo>
                    <a:lnTo>
                      <a:pt x="496824" y="0"/>
                    </a:lnTo>
                    <a:lnTo>
                      <a:pt x="496824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Google Shape;98;p1">
                <a:extLst>
                  <a:ext uri="{FF2B5EF4-FFF2-40B4-BE49-F238E27FC236}">
                    <a16:creationId xmlns:a16="http://schemas.microsoft.com/office/drawing/2014/main" id="{485BEFAF-27F4-ED6C-E5EE-CA6854B94D7B}"/>
                  </a:ext>
                </a:extLst>
              </p:cNvPr>
              <p:cNvSpPr/>
              <p:nvPr/>
            </p:nvSpPr>
            <p:spPr>
              <a:xfrm>
                <a:off x="674624" y="73406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0"/>
                    </a:moveTo>
                    <a:lnTo>
                      <a:pt x="114427" y="0"/>
                    </a:lnTo>
                    <a:lnTo>
                      <a:pt x="114427" y="460248"/>
                    </a:lnTo>
                    <a:lnTo>
                      <a:pt x="0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Google Shape;99;p1">
                <a:extLst>
                  <a:ext uri="{FF2B5EF4-FFF2-40B4-BE49-F238E27FC236}">
                    <a16:creationId xmlns:a16="http://schemas.microsoft.com/office/drawing/2014/main" id="{278E3EB1-2033-67E1-39DA-F5C884CB9765}"/>
                  </a:ext>
                </a:extLst>
              </p:cNvPr>
              <p:cNvSpPr/>
              <p:nvPr/>
            </p:nvSpPr>
            <p:spPr>
              <a:xfrm>
                <a:off x="892302" y="73406"/>
                <a:ext cx="423672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23672" h="460248" extrusionOk="0">
                    <a:moveTo>
                      <a:pt x="335026" y="460248"/>
                    </a:moveTo>
                    <a:lnTo>
                      <a:pt x="114427" y="207772"/>
                    </a:lnTo>
                    <a:lnTo>
                      <a:pt x="114427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7249" y="0"/>
                    </a:lnTo>
                    <a:lnTo>
                      <a:pt x="309372" y="259207"/>
                    </a:lnTo>
                    <a:lnTo>
                      <a:pt x="309372" y="0"/>
                    </a:lnTo>
                    <a:lnTo>
                      <a:pt x="423672" y="0"/>
                    </a:lnTo>
                    <a:lnTo>
                      <a:pt x="423672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Google Shape;100;p1">
                <a:extLst>
                  <a:ext uri="{FF2B5EF4-FFF2-40B4-BE49-F238E27FC236}">
                    <a16:creationId xmlns:a16="http://schemas.microsoft.com/office/drawing/2014/main" id="{A666560D-D6DA-E518-B110-68C852A52E27}"/>
                  </a:ext>
                </a:extLst>
              </p:cNvPr>
              <p:cNvSpPr/>
              <p:nvPr/>
            </p:nvSpPr>
            <p:spPr>
              <a:xfrm>
                <a:off x="1359408" y="73279"/>
                <a:ext cx="499745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745" h="460248" extrusionOk="0">
                    <a:moveTo>
                      <a:pt x="190373" y="283591"/>
                    </a:moveTo>
                    <a:lnTo>
                      <a:pt x="309499" y="283591"/>
                    </a:lnTo>
                    <a:lnTo>
                      <a:pt x="249936" y="130556"/>
                    </a:lnTo>
                    <a:close/>
                    <a:moveTo>
                      <a:pt x="121920" y="460248"/>
                    </a:moveTo>
                    <a:lnTo>
                      <a:pt x="0" y="460248"/>
                    </a:lnTo>
                    <a:lnTo>
                      <a:pt x="194691" y="0"/>
                    </a:lnTo>
                    <a:lnTo>
                      <a:pt x="305943" y="0"/>
                    </a:lnTo>
                    <a:lnTo>
                      <a:pt x="499745" y="460248"/>
                    </a:lnTo>
                    <a:lnTo>
                      <a:pt x="378587" y="460248"/>
                    </a:lnTo>
                    <a:lnTo>
                      <a:pt x="347472" y="381000"/>
                    </a:lnTo>
                    <a:lnTo>
                      <a:pt x="152527" y="38100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Google Shape;101;p1">
                <a:extLst>
                  <a:ext uri="{FF2B5EF4-FFF2-40B4-BE49-F238E27FC236}">
                    <a16:creationId xmlns:a16="http://schemas.microsoft.com/office/drawing/2014/main" id="{970F3F2B-EA41-767C-CE3A-DD07E8D8A3B8}"/>
                  </a:ext>
                </a:extLst>
              </p:cNvPr>
              <p:cNvSpPr/>
              <p:nvPr/>
            </p:nvSpPr>
            <p:spPr>
              <a:xfrm>
                <a:off x="1860804" y="63500"/>
                <a:ext cx="398653" cy="480060"/>
              </a:xfrm>
              <a:custGeom>
                <a:avLst/>
                <a:gdLst/>
                <a:ahLst/>
                <a:cxnLst/>
                <a:rect l="l" t="t" r="r" b="b"/>
                <a:pathLst>
                  <a:path w="398653" h="480060" extrusionOk="0">
                    <a:moveTo>
                      <a:pt x="397891" y="153035"/>
                    </a:moveTo>
                    <a:lnTo>
                      <a:pt x="282829" y="153035"/>
                    </a:lnTo>
                    <a:cubicBezTo>
                      <a:pt x="276733" y="118491"/>
                      <a:pt x="255143" y="94869"/>
                      <a:pt x="208407" y="94869"/>
                    </a:cubicBezTo>
                    <a:cubicBezTo>
                      <a:pt x="169164" y="94869"/>
                      <a:pt x="142748" y="111125"/>
                      <a:pt x="142748" y="140843"/>
                    </a:cubicBezTo>
                    <a:cubicBezTo>
                      <a:pt x="142748" y="165862"/>
                      <a:pt x="161036" y="176784"/>
                      <a:pt x="195580" y="184150"/>
                    </a:cubicBezTo>
                    <a:lnTo>
                      <a:pt x="259842" y="199136"/>
                    </a:lnTo>
                    <a:cubicBezTo>
                      <a:pt x="343789" y="217424"/>
                      <a:pt x="398653" y="251206"/>
                      <a:pt x="398653" y="330454"/>
                    </a:cubicBezTo>
                    <a:cubicBezTo>
                      <a:pt x="398653" y="422529"/>
                      <a:pt x="322834" y="480060"/>
                      <a:pt x="207772" y="480060"/>
                    </a:cubicBezTo>
                    <a:cubicBezTo>
                      <a:pt x="104140" y="480060"/>
                      <a:pt x="10795" y="431292"/>
                      <a:pt x="0" y="317627"/>
                    </a:cubicBezTo>
                    <a:lnTo>
                      <a:pt x="114427" y="317627"/>
                    </a:lnTo>
                    <a:cubicBezTo>
                      <a:pt x="121920" y="358267"/>
                      <a:pt x="157099" y="382651"/>
                      <a:pt x="211201" y="382651"/>
                    </a:cubicBezTo>
                    <a:cubicBezTo>
                      <a:pt x="253873" y="382651"/>
                      <a:pt x="276098" y="367157"/>
                      <a:pt x="276098" y="342011"/>
                    </a:cubicBezTo>
                    <a:cubicBezTo>
                      <a:pt x="276098" y="326390"/>
                      <a:pt x="266573" y="310261"/>
                      <a:pt x="227330" y="302768"/>
                    </a:cubicBezTo>
                    <a:lnTo>
                      <a:pt x="151511" y="285877"/>
                    </a:lnTo>
                    <a:cubicBezTo>
                      <a:pt x="60833" y="266192"/>
                      <a:pt x="18161" y="223647"/>
                      <a:pt x="18161" y="150495"/>
                    </a:cubicBezTo>
                    <a:cubicBezTo>
                      <a:pt x="18161" y="58293"/>
                      <a:pt x="92583" y="0"/>
                      <a:pt x="200914" y="0"/>
                    </a:cubicBezTo>
                    <a:cubicBezTo>
                      <a:pt x="275336" y="0"/>
                      <a:pt x="386334" y="29083"/>
                      <a:pt x="397891" y="153035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02;p1">
                <a:extLst>
                  <a:ext uri="{FF2B5EF4-FFF2-40B4-BE49-F238E27FC236}">
                    <a16:creationId xmlns:a16="http://schemas.microsoft.com/office/drawing/2014/main" id="{AE27CDD6-4543-A1C5-43FD-A6EEA1B6222B}"/>
                  </a:ext>
                </a:extLst>
              </p:cNvPr>
              <p:cNvSpPr/>
              <p:nvPr/>
            </p:nvSpPr>
            <p:spPr>
              <a:xfrm>
                <a:off x="63500" y="638302"/>
                <a:ext cx="480441" cy="479298"/>
              </a:xfrm>
              <a:custGeom>
                <a:avLst/>
                <a:gdLst/>
                <a:ahLst/>
                <a:cxnLst/>
                <a:rect l="l" t="t" r="r" b="b"/>
                <a:pathLst>
                  <a:path w="480441" h="479298" extrusionOk="0">
                    <a:moveTo>
                      <a:pt x="395351" y="469773"/>
                    </a:moveTo>
                    <a:lnTo>
                      <a:pt x="390525" y="414274"/>
                    </a:lnTo>
                    <a:cubicBezTo>
                      <a:pt x="357378" y="454914"/>
                      <a:pt x="309372" y="479298"/>
                      <a:pt x="244983" y="479298"/>
                    </a:cubicBezTo>
                    <a:cubicBezTo>
                      <a:pt x="100838" y="479298"/>
                      <a:pt x="0" y="376428"/>
                      <a:pt x="0" y="244348"/>
                    </a:cubicBezTo>
                    <a:cubicBezTo>
                      <a:pt x="0" y="100838"/>
                      <a:pt x="105664" y="0"/>
                      <a:pt x="246380" y="0"/>
                    </a:cubicBezTo>
                    <a:cubicBezTo>
                      <a:pt x="358775" y="0"/>
                      <a:pt x="456184" y="63627"/>
                      <a:pt x="475869" y="173355"/>
                    </a:cubicBezTo>
                    <a:lnTo>
                      <a:pt x="355981" y="173355"/>
                    </a:lnTo>
                    <a:cubicBezTo>
                      <a:pt x="335661" y="119888"/>
                      <a:pt x="289687" y="105029"/>
                      <a:pt x="248285" y="105029"/>
                    </a:cubicBezTo>
                    <a:cubicBezTo>
                      <a:pt x="169799" y="105029"/>
                      <a:pt x="115570" y="160528"/>
                      <a:pt x="115570" y="241808"/>
                    </a:cubicBezTo>
                    <a:cubicBezTo>
                      <a:pt x="115570" y="314198"/>
                      <a:pt x="167767" y="373126"/>
                      <a:pt x="249555" y="373126"/>
                    </a:cubicBezTo>
                    <a:cubicBezTo>
                      <a:pt x="303022" y="373126"/>
                      <a:pt x="343662" y="346710"/>
                      <a:pt x="366014" y="302768"/>
                    </a:cubicBezTo>
                    <a:lnTo>
                      <a:pt x="234061" y="301371"/>
                    </a:lnTo>
                    <a:lnTo>
                      <a:pt x="234061" y="211201"/>
                    </a:lnTo>
                    <a:lnTo>
                      <a:pt x="480441" y="211201"/>
                    </a:lnTo>
                    <a:lnTo>
                      <a:pt x="480441" y="469773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03;p1">
                <a:extLst>
                  <a:ext uri="{FF2B5EF4-FFF2-40B4-BE49-F238E27FC236}">
                    <a16:creationId xmlns:a16="http://schemas.microsoft.com/office/drawing/2014/main" id="{340BE239-6F67-6BC2-91BD-A1DD6934B0E5}"/>
                  </a:ext>
                </a:extLst>
              </p:cNvPr>
              <p:cNvSpPr/>
              <p:nvPr/>
            </p:nvSpPr>
            <p:spPr>
              <a:xfrm>
                <a:off x="628015" y="647827"/>
                <a:ext cx="347980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60248" extrusionOk="0">
                    <a:moveTo>
                      <a:pt x="0" y="0"/>
                    </a:moveTo>
                    <a:lnTo>
                      <a:pt x="0" y="460248"/>
                    </a:lnTo>
                    <a:lnTo>
                      <a:pt x="347980" y="460248"/>
                    </a:lnTo>
                    <a:lnTo>
                      <a:pt x="347980" y="360807"/>
                    </a:lnTo>
                    <a:lnTo>
                      <a:pt x="114427" y="360807"/>
                    </a:lnTo>
                    <a:lnTo>
                      <a:pt x="114427" y="280924"/>
                    </a:lnTo>
                    <a:lnTo>
                      <a:pt x="318135" y="280924"/>
                    </a:lnTo>
                    <a:lnTo>
                      <a:pt x="318135" y="183388"/>
                    </a:lnTo>
                    <a:lnTo>
                      <a:pt x="114427" y="183388"/>
                    </a:lnTo>
                    <a:lnTo>
                      <a:pt x="114427" y="99568"/>
                    </a:lnTo>
                    <a:lnTo>
                      <a:pt x="347853" y="99568"/>
                    </a:lnTo>
                    <a:lnTo>
                      <a:pt x="347853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Google Shape;104;p1">
                <a:extLst>
                  <a:ext uri="{FF2B5EF4-FFF2-40B4-BE49-F238E27FC236}">
                    <a16:creationId xmlns:a16="http://schemas.microsoft.com/office/drawing/2014/main" id="{AFF5D5AC-088F-69CC-136B-A8983F35E635}"/>
                  </a:ext>
                </a:extLst>
              </p:cNvPr>
              <p:cNvSpPr/>
              <p:nvPr/>
            </p:nvSpPr>
            <p:spPr>
              <a:xfrm>
                <a:off x="1059815" y="647827"/>
                <a:ext cx="409067" cy="460375"/>
              </a:xfrm>
              <a:custGeom>
                <a:avLst/>
                <a:gdLst/>
                <a:ahLst/>
                <a:cxnLst/>
                <a:rect l="l" t="t" r="r" b="b"/>
                <a:pathLst>
                  <a:path w="409067" h="460375" extrusionOk="0">
                    <a:moveTo>
                      <a:pt x="278130" y="161798"/>
                    </a:moveTo>
                    <a:cubicBezTo>
                      <a:pt x="278130" y="124587"/>
                      <a:pt x="242951" y="100965"/>
                      <a:pt x="198882" y="100965"/>
                    </a:cubicBezTo>
                    <a:lnTo>
                      <a:pt x="114300" y="100965"/>
                    </a:lnTo>
                    <a:lnTo>
                      <a:pt x="114300" y="224155"/>
                    </a:lnTo>
                    <a:lnTo>
                      <a:pt x="198882" y="224155"/>
                    </a:lnTo>
                    <a:cubicBezTo>
                      <a:pt x="242824" y="224155"/>
                      <a:pt x="278130" y="199771"/>
                      <a:pt x="278130" y="161925"/>
                    </a:cubicBezTo>
                    <a:moveTo>
                      <a:pt x="114300" y="460248"/>
                    </a:moveTo>
                    <a:lnTo>
                      <a:pt x="0" y="460248"/>
                    </a:lnTo>
                    <a:lnTo>
                      <a:pt x="0" y="0"/>
                    </a:lnTo>
                    <a:lnTo>
                      <a:pt x="201676" y="0"/>
                    </a:lnTo>
                    <a:cubicBezTo>
                      <a:pt x="315468" y="0"/>
                      <a:pt x="391922" y="62230"/>
                      <a:pt x="391922" y="161798"/>
                    </a:cubicBezTo>
                    <a:cubicBezTo>
                      <a:pt x="391922" y="226060"/>
                      <a:pt x="358775" y="276860"/>
                      <a:pt x="303911" y="304673"/>
                    </a:cubicBezTo>
                    <a:lnTo>
                      <a:pt x="409067" y="460375"/>
                    </a:lnTo>
                    <a:lnTo>
                      <a:pt x="270891" y="460375"/>
                    </a:lnTo>
                    <a:lnTo>
                      <a:pt x="185420" y="327025"/>
                    </a:lnTo>
                    <a:lnTo>
                      <a:pt x="114300" y="327025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05;p1">
                <a:extLst>
                  <a:ext uri="{FF2B5EF4-FFF2-40B4-BE49-F238E27FC236}">
                    <a16:creationId xmlns:a16="http://schemas.microsoft.com/office/drawing/2014/main" id="{E48D8FCC-56F7-1D5B-D9A2-34B8B955951B}"/>
                  </a:ext>
                </a:extLst>
              </p:cNvPr>
              <p:cNvSpPr/>
              <p:nvPr/>
            </p:nvSpPr>
            <p:spPr>
              <a:xfrm>
                <a:off x="2192528" y="637794"/>
                <a:ext cx="398780" cy="479806"/>
              </a:xfrm>
              <a:custGeom>
                <a:avLst/>
                <a:gdLst/>
                <a:ahLst/>
                <a:cxnLst/>
                <a:rect l="l" t="t" r="r" b="b"/>
                <a:pathLst>
                  <a:path w="398780" h="479806" extrusionOk="0">
                    <a:moveTo>
                      <a:pt x="398018" y="152781"/>
                    </a:moveTo>
                    <a:lnTo>
                      <a:pt x="282956" y="152781"/>
                    </a:lnTo>
                    <a:cubicBezTo>
                      <a:pt x="276860" y="118237"/>
                      <a:pt x="255143" y="94615"/>
                      <a:pt x="208534" y="94615"/>
                    </a:cubicBezTo>
                    <a:cubicBezTo>
                      <a:pt x="169291" y="94615"/>
                      <a:pt x="142875" y="110871"/>
                      <a:pt x="142875" y="140589"/>
                    </a:cubicBezTo>
                    <a:cubicBezTo>
                      <a:pt x="142875" y="165608"/>
                      <a:pt x="161163" y="176403"/>
                      <a:pt x="195707" y="183896"/>
                    </a:cubicBezTo>
                    <a:lnTo>
                      <a:pt x="259969" y="198755"/>
                    </a:lnTo>
                    <a:cubicBezTo>
                      <a:pt x="343916" y="217043"/>
                      <a:pt x="398780" y="250952"/>
                      <a:pt x="398780" y="330073"/>
                    </a:cubicBezTo>
                    <a:cubicBezTo>
                      <a:pt x="398653" y="422275"/>
                      <a:pt x="322834" y="479806"/>
                      <a:pt x="207772" y="479806"/>
                    </a:cubicBezTo>
                    <a:cubicBezTo>
                      <a:pt x="104267" y="479806"/>
                      <a:pt x="10795" y="431038"/>
                      <a:pt x="0" y="317373"/>
                    </a:cubicBezTo>
                    <a:lnTo>
                      <a:pt x="114427" y="317373"/>
                    </a:lnTo>
                    <a:cubicBezTo>
                      <a:pt x="121920" y="358013"/>
                      <a:pt x="157099" y="382397"/>
                      <a:pt x="211201" y="382397"/>
                    </a:cubicBezTo>
                    <a:cubicBezTo>
                      <a:pt x="253873" y="382397"/>
                      <a:pt x="276225" y="366903"/>
                      <a:pt x="276225" y="341757"/>
                    </a:cubicBezTo>
                    <a:cubicBezTo>
                      <a:pt x="276225" y="326263"/>
                      <a:pt x="266700" y="310007"/>
                      <a:pt x="227457" y="302514"/>
                    </a:cubicBezTo>
                    <a:lnTo>
                      <a:pt x="151638" y="285623"/>
                    </a:lnTo>
                    <a:cubicBezTo>
                      <a:pt x="60960" y="265938"/>
                      <a:pt x="18288" y="223393"/>
                      <a:pt x="18288" y="150241"/>
                    </a:cubicBezTo>
                    <a:cubicBezTo>
                      <a:pt x="18288" y="58166"/>
                      <a:pt x="92710" y="0"/>
                      <a:pt x="200914" y="0"/>
                    </a:cubicBezTo>
                    <a:cubicBezTo>
                      <a:pt x="275336" y="0"/>
                      <a:pt x="386334" y="29083"/>
                      <a:pt x="398018" y="152908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06;p1">
                <a:extLst>
                  <a:ext uri="{FF2B5EF4-FFF2-40B4-BE49-F238E27FC236}">
                    <a16:creationId xmlns:a16="http://schemas.microsoft.com/office/drawing/2014/main" id="{95606B5A-1D3A-1D10-36CB-EB21DAD5E14B}"/>
                  </a:ext>
                </a:extLst>
              </p:cNvPr>
              <p:cNvSpPr/>
              <p:nvPr/>
            </p:nvSpPr>
            <p:spPr>
              <a:xfrm>
                <a:off x="2016379" y="647827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460248"/>
                    </a:moveTo>
                    <a:lnTo>
                      <a:pt x="114427" y="460248"/>
                    </a:lnTo>
                    <a:lnTo>
                      <a:pt x="1144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Google Shape;107;p1">
                <a:extLst>
                  <a:ext uri="{FF2B5EF4-FFF2-40B4-BE49-F238E27FC236}">
                    <a16:creationId xmlns:a16="http://schemas.microsoft.com/office/drawing/2014/main" id="{CDE305E8-6BDC-3912-7AE6-00D488B69FA0}"/>
                  </a:ext>
                </a:extLst>
              </p:cNvPr>
              <p:cNvSpPr/>
              <p:nvPr/>
            </p:nvSpPr>
            <p:spPr>
              <a:xfrm>
                <a:off x="1484122" y="647827"/>
                <a:ext cx="499618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618" h="460248" extrusionOk="0">
                    <a:moveTo>
                      <a:pt x="194437" y="0"/>
                    </a:moveTo>
                    <a:lnTo>
                      <a:pt x="0" y="460248"/>
                    </a:lnTo>
                    <a:lnTo>
                      <a:pt x="121920" y="460248"/>
                    </a:lnTo>
                    <a:lnTo>
                      <a:pt x="152400" y="381000"/>
                    </a:lnTo>
                    <a:lnTo>
                      <a:pt x="347345" y="381000"/>
                    </a:lnTo>
                    <a:lnTo>
                      <a:pt x="378460" y="460248"/>
                    </a:lnTo>
                    <a:lnTo>
                      <a:pt x="499618" y="460248"/>
                    </a:lnTo>
                    <a:lnTo>
                      <a:pt x="305816" y="0"/>
                    </a:lnTo>
                    <a:close/>
                    <a:moveTo>
                      <a:pt x="249682" y="130683"/>
                    </a:moveTo>
                    <a:lnTo>
                      <a:pt x="309245" y="283718"/>
                    </a:lnTo>
                    <a:lnTo>
                      <a:pt x="190119" y="28371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" name="Google Shape;108;p1">
              <a:extLst>
                <a:ext uri="{FF2B5EF4-FFF2-40B4-BE49-F238E27FC236}">
                  <a16:creationId xmlns:a16="http://schemas.microsoft.com/office/drawing/2014/main" id="{B0043AA7-8AAC-0EED-6E9C-8966EE7457F2}"/>
                </a:ext>
              </a:extLst>
            </p:cNvPr>
            <p:cNvGrpSpPr/>
            <p:nvPr/>
          </p:nvGrpSpPr>
          <p:grpSpPr>
            <a:xfrm>
              <a:off x="3378899" y="537614"/>
              <a:ext cx="724950" cy="105583"/>
              <a:chOff x="63500" y="63500"/>
              <a:chExt cx="886841" cy="129159"/>
            </a:xfrm>
          </p:grpSpPr>
          <p:sp>
            <p:nvSpPr>
              <p:cNvPr id="40" name="Google Shape;109;p1">
                <a:extLst>
                  <a:ext uri="{FF2B5EF4-FFF2-40B4-BE49-F238E27FC236}">
                    <a16:creationId xmlns:a16="http://schemas.microsoft.com/office/drawing/2014/main" id="{F6854F68-4811-F6FA-87E7-08B1BB833A97}"/>
                  </a:ext>
                </a:extLst>
              </p:cNvPr>
              <p:cNvSpPr/>
              <p:nvPr/>
            </p:nvSpPr>
            <p:spPr>
              <a:xfrm>
                <a:off x="63500" y="66167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797"/>
                    </a:lnTo>
                    <a:lnTo>
                      <a:pt x="30734" y="26797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Google Shape;110;p1">
                <a:extLst>
                  <a:ext uri="{FF2B5EF4-FFF2-40B4-BE49-F238E27FC236}">
                    <a16:creationId xmlns:a16="http://schemas.microsoft.com/office/drawing/2014/main" id="{07CAB48F-E2A7-2E47-3B3B-480262E1DA7A}"/>
                  </a:ext>
                </a:extLst>
              </p:cNvPr>
              <p:cNvSpPr/>
              <p:nvPr/>
            </p:nvSpPr>
            <p:spPr>
              <a:xfrm>
                <a:off x="202946" y="63500"/>
                <a:ext cx="106934" cy="129159"/>
              </a:xfrm>
              <a:custGeom>
                <a:avLst/>
                <a:gdLst/>
                <a:ahLst/>
                <a:cxnLst/>
                <a:rect l="l" t="t" r="r" b="b"/>
                <a:pathLst>
                  <a:path w="106934" h="129159" extrusionOk="0">
                    <a:moveTo>
                      <a:pt x="254" y="84836"/>
                    </a:moveTo>
                    <a:lnTo>
                      <a:pt x="31115" y="84836"/>
                    </a:lnTo>
                    <a:cubicBezTo>
                      <a:pt x="32131" y="90424"/>
                      <a:pt x="34925" y="94742"/>
                      <a:pt x="39497" y="97917"/>
                    </a:cubicBezTo>
                    <a:lnTo>
                      <a:pt x="49784" y="102743"/>
                    </a:lnTo>
                    <a:cubicBezTo>
                      <a:pt x="62357" y="102743"/>
                      <a:pt x="66675" y="101727"/>
                      <a:pt x="69850" y="99695"/>
                    </a:cubicBezTo>
                    <a:lnTo>
                      <a:pt x="74549" y="94996"/>
                    </a:lnTo>
                    <a:lnTo>
                      <a:pt x="70231" y="82296"/>
                    </a:lnTo>
                    <a:lnTo>
                      <a:pt x="41148" y="76327"/>
                    </a:lnTo>
                    <a:cubicBezTo>
                      <a:pt x="28956" y="73660"/>
                      <a:pt x="19812" y="69469"/>
                      <a:pt x="14097" y="63754"/>
                    </a:cubicBezTo>
                    <a:lnTo>
                      <a:pt x="5334" y="50165"/>
                    </a:lnTo>
                    <a:cubicBezTo>
                      <a:pt x="5334" y="28067"/>
                      <a:pt x="9779" y="18288"/>
                      <a:pt x="18796" y="11049"/>
                    </a:cubicBezTo>
                    <a:cubicBezTo>
                      <a:pt x="27813" y="3810"/>
                      <a:pt x="39624" y="0"/>
                      <a:pt x="54229" y="0"/>
                    </a:cubicBezTo>
                    <a:lnTo>
                      <a:pt x="62865" y="381"/>
                    </a:lnTo>
                    <a:cubicBezTo>
                      <a:pt x="71247" y="1651"/>
                      <a:pt x="75692" y="3048"/>
                      <a:pt x="80391" y="4953"/>
                    </a:cubicBezTo>
                    <a:lnTo>
                      <a:pt x="89154" y="9271"/>
                    </a:lnTo>
                    <a:cubicBezTo>
                      <a:pt x="96266" y="15240"/>
                      <a:pt x="99441" y="19177"/>
                      <a:pt x="101981" y="24130"/>
                    </a:cubicBezTo>
                    <a:lnTo>
                      <a:pt x="106172" y="34671"/>
                    </a:lnTo>
                    <a:lnTo>
                      <a:pt x="76073" y="41148"/>
                    </a:lnTo>
                    <a:cubicBezTo>
                      <a:pt x="74168" y="30099"/>
                      <a:pt x="67310" y="24638"/>
                      <a:pt x="55753" y="24638"/>
                    </a:cubicBezTo>
                    <a:lnTo>
                      <a:pt x="45847" y="25781"/>
                    </a:lnTo>
                    <a:lnTo>
                      <a:pt x="37719" y="33401"/>
                    </a:lnTo>
                    <a:lnTo>
                      <a:pt x="38862" y="43434"/>
                    </a:lnTo>
                    <a:lnTo>
                      <a:pt x="47498" y="48514"/>
                    </a:lnTo>
                    <a:lnTo>
                      <a:pt x="69977" y="53594"/>
                    </a:lnTo>
                    <a:cubicBezTo>
                      <a:pt x="82042" y="56134"/>
                      <a:pt x="91313" y="60198"/>
                      <a:pt x="97536" y="65659"/>
                    </a:cubicBezTo>
                    <a:lnTo>
                      <a:pt x="106934" y="78740"/>
                    </a:lnTo>
                    <a:cubicBezTo>
                      <a:pt x="106934" y="101092"/>
                      <a:pt x="102235" y="110871"/>
                      <a:pt x="92964" y="118237"/>
                    </a:cubicBezTo>
                    <a:cubicBezTo>
                      <a:pt x="83693" y="125603"/>
                      <a:pt x="71374" y="129159"/>
                      <a:pt x="55880" y="129159"/>
                    </a:cubicBezTo>
                    <a:lnTo>
                      <a:pt x="42037" y="128270"/>
                    </a:lnTo>
                    <a:cubicBezTo>
                      <a:pt x="29464" y="124714"/>
                      <a:pt x="23749" y="122047"/>
                      <a:pt x="18669" y="118618"/>
                    </a:cubicBezTo>
                    <a:lnTo>
                      <a:pt x="9271" y="110490"/>
                    </a:lnTo>
                    <a:cubicBezTo>
                      <a:pt x="2667" y="98933"/>
                      <a:pt x="762" y="92456"/>
                      <a:pt x="0" y="8496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11;p1">
                <a:extLst>
                  <a:ext uri="{FF2B5EF4-FFF2-40B4-BE49-F238E27FC236}">
                    <a16:creationId xmlns:a16="http://schemas.microsoft.com/office/drawing/2014/main" id="{38292583-A896-A337-AC42-0DDE4F97A364}"/>
                  </a:ext>
                </a:extLst>
              </p:cNvPr>
              <p:cNvSpPr/>
              <p:nvPr/>
            </p:nvSpPr>
            <p:spPr>
              <a:xfrm>
                <a:off x="347345" y="66167"/>
                <a:ext cx="109220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220" h="123698" extrusionOk="0">
                    <a:moveTo>
                      <a:pt x="0" y="27686"/>
                    </a:moveTo>
                    <a:lnTo>
                      <a:pt x="0" y="0"/>
                    </a:lnTo>
                    <a:lnTo>
                      <a:pt x="109220" y="0"/>
                    </a:lnTo>
                    <a:lnTo>
                      <a:pt x="109220" y="27686"/>
                    </a:lnTo>
                    <a:lnTo>
                      <a:pt x="69977" y="27686"/>
                    </a:lnTo>
                    <a:lnTo>
                      <a:pt x="69977" y="123698"/>
                    </a:lnTo>
                    <a:lnTo>
                      <a:pt x="39243" y="123698"/>
                    </a:lnTo>
                    <a:lnTo>
                      <a:pt x="39243" y="27686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Google Shape;112;p1">
                <a:extLst>
                  <a:ext uri="{FF2B5EF4-FFF2-40B4-BE49-F238E27FC236}">
                    <a16:creationId xmlns:a16="http://schemas.microsoft.com/office/drawing/2014/main" id="{3A7A9E76-C8C8-230B-5018-9C3036FF070E}"/>
                  </a:ext>
                </a:extLst>
              </p:cNvPr>
              <p:cNvSpPr/>
              <p:nvPr/>
            </p:nvSpPr>
            <p:spPr>
              <a:xfrm>
                <a:off x="480314" y="65405"/>
                <a:ext cx="134366" cy="124460"/>
              </a:xfrm>
              <a:custGeom>
                <a:avLst/>
                <a:gdLst/>
                <a:ahLst/>
                <a:cxnLst/>
                <a:rect l="l" t="t" r="r" b="b"/>
                <a:pathLst>
                  <a:path w="134366" h="124460" extrusionOk="0">
                    <a:moveTo>
                      <a:pt x="0" y="124460"/>
                    </a:moveTo>
                    <a:lnTo>
                      <a:pt x="52451" y="0"/>
                    </a:lnTo>
                    <a:lnTo>
                      <a:pt x="81915" y="0"/>
                    </a:lnTo>
                    <a:lnTo>
                      <a:pt x="134366" y="124460"/>
                    </a:lnTo>
                    <a:lnTo>
                      <a:pt x="101600" y="124460"/>
                    </a:lnTo>
                    <a:lnTo>
                      <a:pt x="93218" y="103124"/>
                    </a:lnTo>
                    <a:lnTo>
                      <a:pt x="40767" y="103124"/>
                    </a:lnTo>
                    <a:lnTo>
                      <a:pt x="32639" y="124460"/>
                    </a:lnTo>
                    <a:close/>
                    <a:moveTo>
                      <a:pt x="51054" y="76962"/>
                    </a:moveTo>
                    <a:lnTo>
                      <a:pt x="83058" y="76962"/>
                    </a:lnTo>
                    <a:lnTo>
                      <a:pt x="67056" y="3594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Google Shape;113;p1">
                <a:extLst>
                  <a:ext uri="{FF2B5EF4-FFF2-40B4-BE49-F238E27FC236}">
                    <a16:creationId xmlns:a16="http://schemas.microsoft.com/office/drawing/2014/main" id="{70AB78D1-1EB4-4E39-F6B3-A8E433013E9E}"/>
                  </a:ext>
                </a:extLst>
              </p:cNvPr>
              <p:cNvSpPr/>
              <p:nvPr/>
            </p:nvSpPr>
            <p:spPr>
              <a:xfrm>
                <a:off x="663829" y="66167"/>
                <a:ext cx="11620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9530" y="0"/>
                    </a:lnTo>
                    <a:cubicBezTo>
                      <a:pt x="59055" y="0"/>
                      <a:pt x="68072" y="1524"/>
                      <a:pt x="76327" y="4572"/>
                    </a:cubicBezTo>
                    <a:lnTo>
                      <a:pt x="91694" y="11811"/>
                    </a:lnTo>
                    <a:cubicBezTo>
                      <a:pt x="103378" y="22606"/>
                      <a:pt x="107950" y="29083"/>
                      <a:pt x="111252" y="36703"/>
                    </a:cubicBezTo>
                    <a:lnTo>
                      <a:pt x="116205" y="52578"/>
                    </a:lnTo>
                    <a:cubicBezTo>
                      <a:pt x="116205" y="70612"/>
                      <a:pt x="114554" y="78994"/>
                      <a:pt x="111252" y="86741"/>
                    </a:cubicBezTo>
                    <a:lnTo>
                      <a:pt x="103378" y="101092"/>
                    </a:lnTo>
                    <a:cubicBezTo>
                      <a:pt x="91694" y="111887"/>
                      <a:pt x="84582" y="116078"/>
                      <a:pt x="76327" y="119253"/>
                    </a:cubicBezTo>
                    <a:lnTo>
                      <a:pt x="49530" y="123825"/>
                    </a:lnTo>
                    <a:close/>
                    <a:moveTo>
                      <a:pt x="30734" y="96012"/>
                    </a:moveTo>
                    <a:lnTo>
                      <a:pt x="49657" y="96012"/>
                    </a:lnTo>
                    <a:cubicBezTo>
                      <a:pt x="59690" y="96012"/>
                      <a:pt x="68072" y="92710"/>
                      <a:pt x="74930" y="86106"/>
                    </a:cubicBezTo>
                    <a:cubicBezTo>
                      <a:pt x="81788" y="79502"/>
                      <a:pt x="85090" y="71374"/>
                      <a:pt x="85090" y="61468"/>
                    </a:cubicBezTo>
                    <a:cubicBezTo>
                      <a:pt x="85090" y="51943"/>
                      <a:pt x="81661" y="43815"/>
                      <a:pt x="74930" y="37338"/>
                    </a:cubicBezTo>
                    <a:cubicBezTo>
                      <a:pt x="68199" y="30861"/>
                      <a:pt x="59690" y="27559"/>
                      <a:pt x="49657" y="27559"/>
                    </a:cubicBezTo>
                    <a:lnTo>
                      <a:pt x="30734" y="27559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4;p1">
                <a:extLst>
                  <a:ext uri="{FF2B5EF4-FFF2-40B4-BE49-F238E27FC236}">
                    <a16:creationId xmlns:a16="http://schemas.microsoft.com/office/drawing/2014/main" id="{170FC1EF-084B-FAD8-3FE0-50FC35E754A8}"/>
                  </a:ext>
                </a:extLst>
              </p:cNvPr>
              <p:cNvSpPr/>
              <p:nvPr/>
            </p:nvSpPr>
            <p:spPr>
              <a:xfrm>
                <a:off x="819531" y="63754"/>
                <a:ext cx="130810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28905" extrusionOk="0">
                    <a:moveTo>
                      <a:pt x="8509" y="96901"/>
                    </a:moveTo>
                    <a:cubicBezTo>
                      <a:pt x="2794" y="86995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278" y="0"/>
                    </a:cubicBezTo>
                    <a:lnTo>
                      <a:pt x="91186" y="5080"/>
                    </a:lnTo>
                    <a:cubicBezTo>
                      <a:pt x="99314" y="8382"/>
                      <a:pt x="106172" y="12954"/>
                      <a:pt x="112014" y="18796"/>
                    </a:cubicBezTo>
                    <a:lnTo>
                      <a:pt x="122428" y="31369"/>
                    </a:lnTo>
                    <a:cubicBezTo>
                      <a:pt x="129159" y="47244"/>
                      <a:pt x="130810" y="55626"/>
                      <a:pt x="130810" y="64516"/>
                    </a:cubicBezTo>
                    <a:lnTo>
                      <a:pt x="125730" y="89662"/>
                    </a:lnTo>
                    <a:cubicBezTo>
                      <a:pt x="122428" y="97663"/>
                      <a:pt x="117856" y="104394"/>
                      <a:pt x="112014" y="110236"/>
                    </a:cubicBezTo>
                    <a:lnTo>
                      <a:pt x="99314" y="120523"/>
                    </a:lnTo>
                    <a:cubicBezTo>
                      <a:pt x="83058" y="127254"/>
                      <a:pt x="74422" y="128905"/>
                      <a:pt x="65278" y="128905"/>
                    </a:cubicBezTo>
                    <a:cubicBezTo>
                      <a:pt x="53086" y="128905"/>
                      <a:pt x="42037" y="126111"/>
                      <a:pt x="32004" y="120396"/>
                    </a:cubicBezTo>
                    <a:cubicBezTo>
                      <a:pt x="21971" y="114681"/>
                      <a:pt x="14097" y="106934"/>
                      <a:pt x="8509" y="97028"/>
                    </a:cubicBezTo>
                    <a:moveTo>
                      <a:pt x="40894" y="39243"/>
                    </a:moveTo>
                    <a:cubicBezTo>
                      <a:pt x="34417" y="46228"/>
                      <a:pt x="31115" y="54737"/>
                      <a:pt x="31115" y="64516"/>
                    </a:cubicBezTo>
                    <a:cubicBezTo>
                      <a:pt x="31115" y="74295"/>
                      <a:pt x="34417" y="82804"/>
                      <a:pt x="40894" y="89789"/>
                    </a:cubicBezTo>
                    <a:cubicBezTo>
                      <a:pt x="47371" y="96774"/>
                      <a:pt x="55626" y="100203"/>
                      <a:pt x="65405" y="100203"/>
                    </a:cubicBezTo>
                    <a:cubicBezTo>
                      <a:pt x="75184" y="100203"/>
                      <a:pt x="83439" y="96774"/>
                      <a:pt x="89916" y="89789"/>
                    </a:cubicBezTo>
                    <a:cubicBezTo>
                      <a:pt x="96393" y="82804"/>
                      <a:pt x="99695" y="74422"/>
                      <a:pt x="99695" y="64516"/>
                    </a:cubicBezTo>
                    <a:cubicBezTo>
                      <a:pt x="99695" y="54610"/>
                      <a:pt x="96393" y="46228"/>
                      <a:pt x="89916" y="39243"/>
                    </a:cubicBezTo>
                    <a:cubicBezTo>
                      <a:pt x="83439" y="32258"/>
                      <a:pt x="75184" y="28702"/>
                      <a:pt x="65405" y="28702"/>
                    </a:cubicBezTo>
                    <a:cubicBezTo>
                      <a:pt x="55626" y="28702"/>
                      <a:pt x="47371" y="32131"/>
                      <a:pt x="40894" y="3924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15;p1">
              <a:extLst>
                <a:ext uri="{FF2B5EF4-FFF2-40B4-BE49-F238E27FC236}">
                  <a16:creationId xmlns:a16="http://schemas.microsoft.com/office/drawing/2014/main" id="{C1F7563D-9B1B-68B3-CF6F-C2CE42E6A03F}"/>
                </a:ext>
              </a:extLst>
            </p:cNvPr>
            <p:cNvGrpSpPr/>
            <p:nvPr/>
          </p:nvGrpSpPr>
          <p:grpSpPr>
            <a:xfrm>
              <a:off x="3376516" y="107261"/>
              <a:ext cx="919610" cy="105272"/>
              <a:chOff x="63500" y="63500"/>
              <a:chExt cx="1124966" cy="128778"/>
            </a:xfrm>
          </p:grpSpPr>
          <p:sp>
            <p:nvSpPr>
              <p:cNvPr id="33" name="Google Shape;116;p1">
                <a:extLst>
                  <a:ext uri="{FF2B5EF4-FFF2-40B4-BE49-F238E27FC236}">
                    <a16:creationId xmlns:a16="http://schemas.microsoft.com/office/drawing/2014/main" id="{2B0D14E4-3CBC-3CBD-6337-04AA729FF975}"/>
                  </a:ext>
                </a:extLst>
              </p:cNvPr>
              <p:cNvSpPr/>
              <p:nvPr/>
            </p:nvSpPr>
            <p:spPr>
              <a:xfrm>
                <a:off x="63500" y="63500"/>
                <a:ext cx="129032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9032" h="128778" extrusionOk="0">
                    <a:moveTo>
                      <a:pt x="0" y="65659"/>
                    </a:moveTo>
                    <a:cubicBezTo>
                      <a:pt x="0" y="53086"/>
                      <a:pt x="2794" y="41783"/>
                      <a:pt x="8636" y="31750"/>
                    </a:cubicBezTo>
                    <a:cubicBezTo>
                      <a:pt x="14478" y="21717"/>
                      <a:pt x="22225" y="13970"/>
                      <a:pt x="32385" y="8382"/>
                    </a:cubicBezTo>
                    <a:cubicBezTo>
                      <a:pt x="42545" y="2794"/>
                      <a:pt x="53594" y="0"/>
                      <a:pt x="66040" y="0"/>
                    </a:cubicBezTo>
                    <a:lnTo>
                      <a:pt x="94361" y="5461"/>
                    </a:lnTo>
                    <a:cubicBezTo>
                      <a:pt x="102997" y="9017"/>
                      <a:pt x="110363" y="14351"/>
                      <a:pt x="116332" y="21463"/>
                    </a:cubicBezTo>
                    <a:lnTo>
                      <a:pt x="127889" y="46482"/>
                    </a:lnTo>
                    <a:lnTo>
                      <a:pt x="95504" y="46482"/>
                    </a:lnTo>
                    <a:cubicBezTo>
                      <a:pt x="94234" y="43053"/>
                      <a:pt x="92583" y="40005"/>
                      <a:pt x="90424" y="37592"/>
                    </a:cubicBezTo>
                    <a:lnTo>
                      <a:pt x="85852" y="33147"/>
                    </a:lnTo>
                    <a:lnTo>
                      <a:pt x="77978" y="29464"/>
                    </a:lnTo>
                    <a:lnTo>
                      <a:pt x="69723" y="27940"/>
                    </a:lnTo>
                    <a:cubicBezTo>
                      <a:pt x="56134" y="27940"/>
                      <a:pt x="47498" y="31369"/>
                      <a:pt x="40894" y="38100"/>
                    </a:cubicBezTo>
                    <a:cubicBezTo>
                      <a:pt x="34290" y="44831"/>
                      <a:pt x="30988" y="53721"/>
                      <a:pt x="30988" y="64770"/>
                    </a:cubicBezTo>
                    <a:cubicBezTo>
                      <a:pt x="30988" y="74676"/>
                      <a:pt x="34290" y="83058"/>
                      <a:pt x="40894" y="89789"/>
                    </a:cubicBezTo>
                    <a:cubicBezTo>
                      <a:pt x="47498" y="96520"/>
                      <a:pt x="56134" y="99949"/>
                      <a:pt x="66802" y="99949"/>
                    </a:cubicBezTo>
                    <a:lnTo>
                      <a:pt x="80137" y="98298"/>
                    </a:lnTo>
                    <a:cubicBezTo>
                      <a:pt x="90932" y="91694"/>
                      <a:pt x="95123" y="87122"/>
                      <a:pt x="98298" y="81026"/>
                    </a:cubicBezTo>
                    <a:lnTo>
                      <a:pt x="62865" y="80645"/>
                    </a:lnTo>
                    <a:lnTo>
                      <a:pt x="62865" y="56769"/>
                    </a:lnTo>
                    <a:lnTo>
                      <a:pt x="129032" y="56769"/>
                    </a:lnTo>
                    <a:lnTo>
                      <a:pt x="129032" y="126238"/>
                    </a:lnTo>
                    <a:lnTo>
                      <a:pt x="106172" y="126238"/>
                    </a:lnTo>
                    <a:lnTo>
                      <a:pt x="104902" y="111252"/>
                    </a:lnTo>
                    <a:cubicBezTo>
                      <a:pt x="95504" y="122936"/>
                      <a:pt x="82423" y="128778"/>
                      <a:pt x="65786" y="128778"/>
                    </a:cubicBezTo>
                    <a:cubicBezTo>
                      <a:pt x="53086" y="128778"/>
                      <a:pt x="41783" y="125984"/>
                      <a:pt x="31623" y="120396"/>
                    </a:cubicBezTo>
                    <a:cubicBezTo>
                      <a:pt x="21463" y="114808"/>
                      <a:pt x="13716" y="107188"/>
                      <a:pt x="8255" y="97663"/>
                    </a:cubicBezTo>
                    <a:lnTo>
                      <a:pt x="0" y="65659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17;p1">
                <a:extLst>
                  <a:ext uri="{FF2B5EF4-FFF2-40B4-BE49-F238E27FC236}">
                    <a16:creationId xmlns:a16="http://schemas.microsoft.com/office/drawing/2014/main" id="{110C768F-1F47-632D-4176-58C2E7F43747}"/>
                  </a:ext>
                </a:extLst>
              </p:cNvPr>
              <p:cNvSpPr/>
              <p:nvPr/>
            </p:nvSpPr>
            <p:spPr>
              <a:xfrm>
                <a:off x="240538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286" y="47244"/>
                      <a:pt x="130937" y="55626"/>
                      <a:pt x="130937" y="64516"/>
                    </a:cubicBezTo>
                    <a:lnTo>
                      <a:pt x="125857" y="89662"/>
                    </a:lnTo>
                    <a:cubicBezTo>
                      <a:pt x="122555" y="97536"/>
                      <a:pt x="117983" y="104394"/>
                      <a:pt x="112141" y="110109"/>
                    </a:cubicBezTo>
                    <a:lnTo>
                      <a:pt x="99441" y="120396"/>
                    </a:lnTo>
                    <a:cubicBezTo>
                      <a:pt x="83185" y="127127"/>
                      <a:pt x="74549" y="128778"/>
                      <a:pt x="65405" y="128778"/>
                    </a:cubicBezTo>
                    <a:cubicBezTo>
                      <a:pt x="53213" y="128778"/>
                      <a:pt x="42037" y="125984"/>
                      <a:pt x="32131" y="120269"/>
                    </a:cubicBezTo>
                    <a:cubicBezTo>
                      <a:pt x="22225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18;p1">
                <a:extLst>
                  <a:ext uri="{FF2B5EF4-FFF2-40B4-BE49-F238E27FC236}">
                    <a16:creationId xmlns:a16="http://schemas.microsoft.com/office/drawing/2014/main" id="{B75C2136-05CA-49A6-FD19-D5B5064D14F0}"/>
                  </a:ext>
                </a:extLst>
              </p:cNvPr>
              <p:cNvSpPr/>
              <p:nvPr/>
            </p:nvSpPr>
            <p:spPr>
              <a:xfrm>
                <a:off x="404241" y="66040"/>
                <a:ext cx="138176" cy="124333"/>
              </a:xfrm>
              <a:custGeom>
                <a:avLst/>
                <a:gdLst/>
                <a:ahLst/>
                <a:cxnLst/>
                <a:rect l="l" t="t" r="r" b="b"/>
                <a:pathLst>
                  <a:path w="138176" h="124333" extrusionOk="0">
                    <a:moveTo>
                      <a:pt x="0" y="0"/>
                    </a:moveTo>
                    <a:lnTo>
                      <a:pt x="33782" y="0"/>
                    </a:lnTo>
                    <a:lnTo>
                      <a:pt x="69088" y="83820"/>
                    </a:lnTo>
                    <a:lnTo>
                      <a:pt x="104394" y="0"/>
                    </a:lnTo>
                    <a:lnTo>
                      <a:pt x="138176" y="0"/>
                    </a:lnTo>
                    <a:lnTo>
                      <a:pt x="84709" y="124333"/>
                    </a:lnTo>
                    <a:lnTo>
                      <a:pt x="53594" y="12433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Google Shape;119;p1">
                <a:extLst>
                  <a:ext uri="{FF2B5EF4-FFF2-40B4-BE49-F238E27FC236}">
                    <a16:creationId xmlns:a16="http://schemas.microsoft.com/office/drawing/2014/main" id="{5D74BECC-BC18-9CB8-C164-FEC939EDFC10}"/>
                  </a:ext>
                </a:extLst>
              </p:cNvPr>
              <p:cNvSpPr/>
              <p:nvPr/>
            </p:nvSpPr>
            <p:spPr>
              <a:xfrm>
                <a:off x="589788" y="66040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670"/>
                    </a:lnTo>
                    <a:lnTo>
                      <a:pt x="30734" y="26670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Google Shape;120;p1">
                <a:extLst>
                  <a:ext uri="{FF2B5EF4-FFF2-40B4-BE49-F238E27FC236}">
                    <a16:creationId xmlns:a16="http://schemas.microsoft.com/office/drawing/2014/main" id="{B45D9F50-DF0B-BE45-1A76-D5F547759BB1}"/>
                  </a:ext>
                </a:extLst>
              </p:cNvPr>
              <p:cNvSpPr/>
              <p:nvPr/>
            </p:nvSpPr>
            <p:spPr>
              <a:xfrm>
                <a:off x="737743" y="66040"/>
                <a:ext cx="113538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538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3975" y="0"/>
                    </a:lnTo>
                    <a:cubicBezTo>
                      <a:pt x="69469" y="0"/>
                      <a:pt x="81915" y="3937"/>
                      <a:pt x="91186" y="11811"/>
                    </a:cubicBezTo>
                    <a:cubicBezTo>
                      <a:pt x="100457" y="19685"/>
                      <a:pt x="105283" y="30226"/>
                      <a:pt x="105283" y="43561"/>
                    </a:cubicBezTo>
                    <a:lnTo>
                      <a:pt x="103505" y="58801"/>
                    </a:lnTo>
                    <a:cubicBezTo>
                      <a:pt x="96139" y="71628"/>
                      <a:pt x="91059" y="76708"/>
                      <a:pt x="84455" y="80518"/>
                    </a:cubicBezTo>
                    <a:lnTo>
                      <a:pt x="113538" y="123698"/>
                    </a:lnTo>
                    <a:lnTo>
                      <a:pt x="77597" y="123698"/>
                    </a:lnTo>
                    <a:lnTo>
                      <a:pt x="53975" y="87884"/>
                    </a:lnTo>
                    <a:lnTo>
                      <a:pt x="30734" y="87884"/>
                    </a:lnTo>
                    <a:lnTo>
                      <a:pt x="30734" y="123698"/>
                    </a:lnTo>
                    <a:close/>
                    <a:moveTo>
                      <a:pt x="30734" y="60198"/>
                    </a:moveTo>
                    <a:lnTo>
                      <a:pt x="53467" y="60198"/>
                    </a:lnTo>
                    <a:cubicBezTo>
                      <a:pt x="59563" y="60198"/>
                      <a:pt x="64516" y="58674"/>
                      <a:pt x="68580" y="55626"/>
                    </a:cubicBezTo>
                    <a:lnTo>
                      <a:pt x="74676" y="48514"/>
                    </a:lnTo>
                    <a:lnTo>
                      <a:pt x="72644" y="34671"/>
                    </a:lnTo>
                    <a:cubicBezTo>
                      <a:pt x="64516" y="28702"/>
                      <a:pt x="59563" y="27178"/>
                      <a:pt x="53467" y="27178"/>
                    </a:cubicBezTo>
                    <a:lnTo>
                      <a:pt x="30734" y="2717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1;p1">
                <a:extLst>
                  <a:ext uri="{FF2B5EF4-FFF2-40B4-BE49-F238E27FC236}">
                    <a16:creationId xmlns:a16="http://schemas.microsoft.com/office/drawing/2014/main" id="{08B3EB89-BDB0-57BC-9CF3-670A64CC4C03}"/>
                  </a:ext>
                </a:extLst>
              </p:cNvPr>
              <p:cNvSpPr/>
              <p:nvPr/>
            </p:nvSpPr>
            <p:spPr>
              <a:xfrm>
                <a:off x="896239" y="66040"/>
                <a:ext cx="11391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91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23495" y="0"/>
                    </a:lnTo>
                    <a:lnTo>
                      <a:pt x="83185" y="69723"/>
                    </a:lnTo>
                    <a:lnTo>
                      <a:pt x="83185" y="0"/>
                    </a:lnTo>
                    <a:lnTo>
                      <a:pt x="113919" y="0"/>
                    </a:lnTo>
                    <a:lnTo>
                      <a:pt x="113919" y="123698"/>
                    </a:lnTo>
                    <a:lnTo>
                      <a:pt x="90170" y="123698"/>
                    </a:lnTo>
                    <a:lnTo>
                      <a:pt x="30734" y="55880"/>
                    </a:lnTo>
                    <a:lnTo>
                      <a:pt x="3073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Google Shape;122;p1">
                <a:extLst>
                  <a:ext uri="{FF2B5EF4-FFF2-40B4-BE49-F238E27FC236}">
                    <a16:creationId xmlns:a16="http://schemas.microsoft.com/office/drawing/2014/main" id="{D1A510A3-A558-4201-59DA-845CACB85FCA}"/>
                  </a:ext>
                </a:extLst>
              </p:cNvPr>
              <p:cNvSpPr/>
              <p:nvPr/>
            </p:nvSpPr>
            <p:spPr>
              <a:xfrm>
                <a:off x="1057529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159" y="47244"/>
                      <a:pt x="130937" y="55626"/>
                      <a:pt x="130937" y="64516"/>
                    </a:cubicBezTo>
                    <a:lnTo>
                      <a:pt x="125984" y="89662"/>
                    </a:lnTo>
                    <a:cubicBezTo>
                      <a:pt x="122555" y="97536"/>
                      <a:pt x="118110" y="104394"/>
                      <a:pt x="112268" y="110109"/>
                    </a:cubicBezTo>
                    <a:lnTo>
                      <a:pt x="99568" y="120396"/>
                    </a:lnTo>
                    <a:cubicBezTo>
                      <a:pt x="83439" y="127127"/>
                      <a:pt x="74803" y="128778"/>
                      <a:pt x="65532" y="128778"/>
                    </a:cubicBezTo>
                    <a:cubicBezTo>
                      <a:pt x="53340" y="128778"/>
                      <a:pt x="42164" y="125984"/>
                      <a:pt x="32131" y="120269"/>
                    </a:cubicBezTo>
                    <a:cubicBezTo>
                      <a:pt x="22098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123;p1">
              <a:extLst>
                <a:ext uri="{FF2B5EF4-FFF2-40B4-BE49-F238E27FC236}">
                  <a16:creationId xmlns:a16="http://schemas.microsoft.com/office/drawing/2014/main" id="{1E5210DE-A160-E573-A7AC-1F0DFD4E42CE}"/>
                </a:ext>
              </a:extLst>
            </p:cNvPr>
            <p:cNvGrpSpPr/>
            <p:nvPr/>
          </p:nvGrpSpPr>
          <p:grpSpPr>
            <a:xfrm>
              <a:off x="3381304" y="752972"/>
              <a:ext cx="1035874" cy="105374"/>
              <a:chOff x="63500" y="63500"/>
              <a:chExt cx="1267206" cy="128905"/>
            </a:xfrm>
          </p:grpSpPr>
          <p:sp>
            <p:nvSpPr>
              <p:cNvPr id="23" name="Google Shape;124;p1">
                <a:extLst>
                  <a:ext uri="{FF2B5EF4-FFF2-40B4-BE49-F238E27FC236}">
                    <a16:creationId xmlns:a16="http://schemas.microsoft.com/office/drawing/2014/main" id="{39574214-4FC3-AFFF-67D5-2BD4224855C8}"/>
                  </a:ext>
                </a:extLst>
              </p:cNvPr>
              <p:cNvSpPr/>
              <p:nvPr/>
            </p:nvSpPr>
            <p:spPr>
              <a:xfrm>
                <a:off x="1304544" y="167005"/>
                <a:ext cx="26162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162" h="25400" extrusionOk="0">
                    <a:moveTo>
                      <a:pt x="0" y="12573"/>
                    </a:moveTo>
                    <a:lnTo>
                      <a:pt x="1270" y="5969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162" y="9144"/>
                    </a:lnTo>
                    <a:lnTo>
                      <a:pt x="24892" y="19431"/>
                    </a:lnTo>
                    <a:lnTo>
                      <a:pt x="16637" y="25400"/>
                    </a:lnTo>
                    <a:lnTo>
                      <a:pt x="6223" y="24257"/>
                    </a:lnTo>
                    <a:lnTo>
                      <a:pt x="0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Google Shape;125;p1">
                <a:extLst>
                  <a:ext uri="{FF2B5EF4-FFF2-40B4-BE49-F238E27FC236}">
                    <a16:creationId xmlns:a16="http://schemas.microsoft.com/office/drawing/2014/main" id="{9B71174F-384F-087D-1024-3A3BD607B7AE}"/>
                  </a:ext>
                </a:extLst>
              </p:cNvPr>
              <p:cNvSpPr/>
              <p:nvPr/>
            </p:nvSpPr>
            <p:spPr>
              <a:xfrm>
                <a:off x="63500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Google Shape;126;p1">
                <a:extLst>
                  <a:ext uri="{FF2B5EF4-FFF2-40B4-BE49-F238E27FC236}">
                    <a16:creationId xmlns:a16="http://schemas.microsoft.com/office/drawing/2014/main" id="{E5B069CA-0C32-1C07-DE8B-6E27D9ED571A}"/>
                  </a:ext>
                </a:extLst>
              </p:cNvPr>
              <p:cNvSpPr/>
              <p:nvPr/>
            </p:nvSpPr>
            <p:spPr>
              <a:xfrm>
                <a:off x="210693" y="66040"/>
                <a:ext cx="88265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265" y="0"/>
                    </a:lnTo>
                    <a:lnTo>
                      <a:pt x="88265" y="20193"/>
                    </a:lnTo>
                    <a:lnTo>
                      <a:pt x="21844" y="20193"/>
                    </a:lnTo>
                    <a:lnTo>
                      <a:pt x="21844" y="55880"/>
                    </a:lnTo>
                    <a:lnTo>
                      <a:pt x="80391" y="55880"/>
                    </a:lnTo>
                    <a:lnTo>
                      <a:pt x="80391" y="76073"/>
                    </a:lnTo>
                    <a:lnTo>
                      <a:pt x="21844" y="76073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Google Shape;127;p1">
                <a:extLst>
                  <a:ext uri="{FF2B5EF4-FFF2-40B4-BE49-F238E27FC236}">
                    <a16:creationId xmlns:a16="http://schemas.microsoft.com/office/drawing/2014/main" id="{28A4C4B1-C551-8C56-EBB2-553829FE06D1}"/>
                  </a:ext>
                </a:extLst>
              </p:cNvPr>
              <p:cNvSpPr/>
              <p:nvPr/>
            </p:nvSpPr>
            <p:spPr>
              <a:xfrm>
                <a:off x="352298" y="66040"/>
                <a:ext cx="2184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844" h="123698" extrusionOk="0">
                    <a:moveTo>
                      <a:pt x="0" y="0"/>
                    </a:moveTo>
                    <a:lnTo>
                      <a:pt x="21844" y="0"/>
                    </a:lnTo>
                    <a:lnTo>
                      <a:pt x="21844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Google Shape;128;p1">
                <a:extLst>
                  <a:ext uri="{FF2B5EF4-FFF2-40B4-BE49-F238E27FC236}">
                    <a16:creationId xmlns:a16="http://schemas.microsoft.com/office/drawing/2014/main" id="{ED4E064C-BD6A-B8E6-9923-4B551F825E63}"/>
                  </a:ext>
                </a:extLst>
              </p:cNvPr>
              <p:cNvSpPr/>
              <p:nvPr/>
            </p:nvSpPr>
            <p:spPr>
              <a:xfrm>
                <a:off x="607822" y="6604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Google Shape;129;p1">
                <a:extLst>
                  <a:ext uri="{FF2B5EF4-FFF2-40B4-BE49-F238E27FC236}">
                    <a16:creationId xmlns:a16="http://schemas.microsoft.com/office/drawing/2014/main" id="{8CEAC6A3-EF6D-5361-7ABC-C16B85D89CF6}"/>
                  </a:ext>
                </a:extLst>
              </p:cNvPr>
              <p:cNvSpPr/>
              <p:nvPr/>
            </p:nvSpPr>
            <p:spPr>
              <a:xfrm>
                <a:off x="690499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Google Shape;130;p1">
                <a:extLst>
                  <a:ext uri="{FF2B5EF4-FFF2-40B4-BE49-F238E27FC236}">
                    <a16:creationId xmlns:a16="http://schemas.microsoft.com/office/drawing/2014/main" id="{648C3711-BF52-3B57-7AFD-CADA607383D1}"/>
                  </a:ext>
                </a:extLst>
              </p:cNvPr>
              <p:cNvSpPr/>
              <p:nvPr/>
            </p:nvSpPr>
            <p:spPr>
              <a:xfrm>
                <a:off x="838454" y="66040"/>
                <a:ext cx="10947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47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474" y="0"/>
                    </a:lnTo>
                    <a:lnTo>
                      <a:pt x="109474" y="123698"/>
                    </a:lnTo>
                    <a:lnTo>
                      <a:pt x="92202" y="123698"/>
                    </a:lnTo>
                    <a:lnTo>
                      <a:pt x="21844" y="40386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Google Shape;131;p1">
                <a:extLst>
                  <a:ext uri="{FF2B5EF4-FFF2-40B4-BE49-F238E27FC236}">
                    <a16:creationId xmlns:a16="http://schemas.microsoft.com/office/drawing/2014/main" id="{E21E94B3-A9AA-7201-ED49-70ED8352E0B4}"/>
                  </a:ext>
                </a:extLst>
              </p:cNvPr>
              <p:cNvSpPr/>
              <p:nvPr/>
            </p:nvSpPr>
            <p:spPr>
              <a:xfrm>
                <a:off x="998347" y="66040"/>
                <a:ext cx="107823" cy="123571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571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571"/>
                    </a:lnTo>
                    <a:lnTo>
                      <a:pt x="43180" y="123571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Google Shape;132;p1">
                <a:extLst>
                  <a:ext uri="{FF2B5EF4-FFF2-40B4-BE49-F238E27FC236}">
                    <a16:creationId xmlns:a16="http://schemas.microsoft.com/office/drawing/2014/main" id="{EF21185C-73A9-DC87-CF67-9F417CDDC7A3}"/>
                  </a:ext>
                </a:extLst>
              </p:cNvPr>
              <p:cNvSpPr/>
              <p:nvPr/>
            </p:nvSpPr>
            <p:spPr>
              <a:xfrm>
                <a:off x="1164082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451"/>
                    </a:lnTo>
                    <a:lnTo>
                      <a:pt x="82550" y="52451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Google Shape;133;p1">
                <a:extLst>
                  <a:ext uri="{FF2B5EF4-FFF2-40B4-BE49-F238E27FC236}">
                    <a16:creationId xmlns:a16="http://schemas.microsoft.com/office/drawing/2014/main" id="{CBDEC125-AC91-6794-092A-A46F4149FB82}"/>
                  </a:ext>
                </a:extLst>
              </p:cNvPr>
              <p:cNvSpPr/>
              <p:nvPr/>
            </p:nvSpPr>
            <p:spPr>
              <a:xfrm>
                <a:off x="428625" y="63500"/>
                <a:ext cx="12458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4587" h="128778" extrusionOk="0">
                    <a:moveTo>
                      <a:pt x="101092" y="85090"/>
                    </a:moveTo>
                    <a:lnTo>
                      <a:pt x="124587" y="85090"/>
                    </a:lnTo>
                    <a:cubicBezTo>
                      <a:pt x="121031" y="97282"/>
                      <a:pt x="114554" y="107061"/>
                      <a:pt x="105283" y="114935"/>
                    </a:cubicBezTo>
                    <a:cubicBezTo>
                      <a:pt x="94234" y="124079"/>
                      <a:pt x="80899" y="128778"/>
                      <a:pt x="65278" y="128778"/>
                    </a:cubicBezTo>
                    <a:lnTo>
                      <a:pt x="51308" y="127762"/>
                    </a:lnTo>
                    <a:cubicBezTo>
                      <a:pt x="38100" y="123698"/>
                      <a:pt x="32131" y="120650"/>
                      <a:pt x="26797" y="116840"/>
                    </a:cubicBezTo>
                    <a:lnTo>
                      <a:pt x="16637" y="108458"/>
                    </a:lnTo>
                    <a:cubicBezTo>
                      <a:pt x="8636" y="98171"/>
                      <a:pt x="5461" y="92202"/>
                      <a:pt x="3302" y="85471"/>
                    </a:cubicBezTo>
                    <a:lnTo>
                      <a:pt x="0" y="71882"/>
                    </a:lnTo>
                    <a:cubicBezTo>
                      <a:pt x="0" y="57150"/>
                      <a:pt x="1016" y="50165"/>
                      <a:pt x="3302" y="43561"/>
                    </a:cubicBezTo>
                    <a:lnTo>
                      <a:pt x="8509" y="30988"/>
                    </a:lnTo>
                    <a:cubicBezTo>
                      <a:pt x="16510" y="20574"/>
                      <a:pt x="21209" y="16002"/>
                      <a:pt x="26670" y="12065"/>
                    </a:cubicBezTo>
                    <a:lnTo>
                      <a:pt x="37973" y="5334"/>
                    </a:lnTo>
                    <a:cubicBezTo>
                      <a:pt x="51308" y="1143"/>
                      <a:pt x="58166" y="0"/>
                      <a:pt x="65278" y="0"/>
                    </a:cubicBezTo>
                    <a:cubicBezTo>
                      <a:pt x="80899" y="0"/>
                      <a:pt x="94234" y="4572"/>
                      <a:pt x="105283" y="13843"/>
                    </a:cubicBezTo>
                    <a:cubicBezTo>
                      <a:pt x="114554" y="21590"/>
                      <a:pt x="121031" y="31496"/>
                      <a:pt x="124587" y="43688"/>
                    </a:cubicBezTo>
                    <a:lnTo>
                      <a:pt x="101219" y="43688"/>
                    </a:lnTo>
                    <a:cubicBezTo>
                      <a:pt x="98679" y="37465"/>
                      <a:pt x="94869" y="32512"/>
                      <a:pt x="89916" y="28575"/>
                    </a:cubicBezTo>
                    <a:cubicBezTo>
                      <a:pt x="83312" y="23495"/>
                      <a:pt x="75057" y="20828"/>
                      <a:pt x="65278" y="20828"/>
                    </a:cubicBezTo>
                    <a:cubicBezTo>
                      <a:pt x="52959" y="20828"/>
                      <a:pt x="42799" y="24892"/>
                      <a:pt x="34671" y="33020"/>
                    </a:cubicBezTo>
                    <a:cubicBezTo>
                      <a:pt x="26543" y="41148"/>
                      <a:pt x="22479" y="51689"/>
                      <a:pt x="22479" y="64389"/>
                    </a:cubicBezTo>
                    <a:cubicBezTo>
                      <a:pt x="22479" y="77089"/>
                      <a:pt x="26543" y="87503"/>
                      <a:pt x="34671" y="95631"/>
                    </a:cubicBezTo>
                    <a:cubicBezTo>
                      <a:pt x="42799" y="103759"/>
                      <a:pt x="52832" y="107823"/>
                      <a:pt x="65278" y="107823"/>
                    </a:cubicBezTo>
                    <a:cubicBezTo>
                      <a:pt x="75057" y="107823"/>
                      <a:pt x="83312" y="105156"/>
                      <a:pt x="89916" y="100076"/>
                    </a:cubicBezTo>
                    <a:lnTo>
                      <a:pt x="98552" y="91186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134;p1">
              <a:extLst>
                <a:ext uri="{FF2B5EF4-FFF2-40B4-BE49-F238E27FC236}">
                  <a16:creationId xmlns:a16="http://schemas.microsoft.com/office/drawing/2014/main" id="{614D96F8-3896-F979-6F4E-1FEA516BB395}"/>
                </a:ext>
              </a:extLst>
            </p:cNvPr>
            <p:cNvGrpSpPr/>
            <p:nvPr/>
          </p:nvGrpSpPr>
          <p:grpSpPr>
            <a:xfrm>
              <a:off x="3381304" y="324542"/>
              <a:ext cx="1087785" cy="103607"/>
              <a:chOff x="63500" y="63500"/>
              <a:chExt cx="1330706" cy="126746"/>
            </a:xfrm>
          </p:grpSpPr>
          <p:sp>
            <p:nvSpPr>
              <p:cNvPr id="13" name="Google Shape;135;p1">
                <a:extLst>
                  <a:ext uri="{FF2B5EF4-FFF2-40B4-BE49-F238E27FC236}">
                    <a16:creationId xmlns:a16="http://schemas.microsoft.com/office/drawing/2014/main" id="{5337B02E-2BF0-1C25-A40B-A49B96118D20}"/>
                  </a:ext>
                </a:extLst>
              </p:cNvPr>
              <p:cNvSpPr/>
              <p:nvPr/>
            </p:nvSpPr>
            <p:spPr>
              <a:xfrm>
                <a:off x="63500" y="63500"/>
                <a:ext cx="11201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201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6228" y="0"/>
                    </a:lnTo>
                    <a:cubicBezTo>
                      <a:pt x="58674" y="0"/>
                      <a:pt x="69977" y="2667"/>
                      <a:pt x="80010" y="7874"/>
                    </a:cubicBezTo>
                    <a:lnTo>
                      <a:pt x="103505" y="29845"/>
                    </a:lnTo>
                    <a:cubicBezTo>
                      <a:pt x="109220" y="39116"/>
                      <a:pt x="112014" y="49657"/>
                      <a:pt x="112014" y="61214"/>
                    </a:cubicBezTo>
                    <a:cubicBezTo>
                      <a:pt x="112014" y="73025"/>
                      <a:pt x="109220" y="83693"/>
                      <a:pt x="103505" y="93218"/>
                    </a:cubicBezTo>
                    <a:cubicBezTo>
                      <a:pt x="97790" y="102743"/>
                      <a:pt x="89916" y="110236"/>
                      <a:pt x="80010" y="115570"/>
                    </a:cubicBezTo>
                    <a:lnTo>
                      <a:pt x="46228" y="123698"/>
                    </a:lnTo>
                    <a:close/>
                    <a:moveTo>
                      <a:pt x="21717" y="103505"/>
                    </a:moveTo>
                    <a:lnTo>
                      <a:pt x="46355" y="103505"/>
                    </a:lnTo>
                    <a:cubicBezTo>
                      <a:pt x="58801" y="103505"/>
                      <a:pt x="69088" y="99441"/>
                      <a:pt x="77470" y="91313"/>
                    </a:cubicBezTo>
                    <a:cubicBezTo>
                      <a:pt x="85852" y="83185"/>
                      <a:pt x="90043" y="73279"/>
                      <a:pt x="90043" y="61341"/>
                    </a:cubicBezTo>
                    <a:cubicBezTo>
                      <a:pt x="90043" y="49784"/>
                      <a:pt x="85852" y="40005"/>
                      <a:pt x="77470" y="32131"/>
                    </a:cubicBezTo>
                    <a:cubicBezTo>
                      <a:pt x="69088" y="24257"/>
                      <a:pt x="58801" y="20320"/>
                      <a:pt x="46355" y="20320"/>
                    </a:cubicBezTo>
                    <a:lnTo>
                      <a:pt x="21717" y="2032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36;p1">
                <a:extLst>
                  <a:ext uri="{FF2B5EF4-FFF2-40B4-BE49-F238E27FC236}">
                    <a16:creationId xmlns:a16="http://schemas.microsoft.com/office/drawing/2014/main" id="{6C9A1F7D-C972-3D55-3332-4A28CEF7F941}"/>
                  </a:ext>
                </a:extLst>
              </p:cNvPr>
              <p:cNvSpPr/>
              <p:nvPr/>
            </p:nvSpPr>
            <p:spPr>
              <a:xfrm>
                <a:off x="221107" y="6350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Google Shape;137;p1">
                <a:extLst>
                  <a:ext uri="{FF2B5EF4-FFF2-40B4-BE49-F238E27FC236}">
                    <a16:creationId xmlns:a16="http://schemas.microsoft.com/office/drawing/2014/main" id="{C031D983-EBDF-A765-042B-9114A2B88B82}"/>
                  </a:ext>
                </a:extLst>
              </p:cNvPr>
              <p:cNvSpPr/>
              <p:nvPr/>
            </p:nvSpPr>
            <p:spPr>
              <a:xfrm>
                <a:off x="305689" y="63500"/>
                <a:ext cx="8839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39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392" y="0"/>
                    </a:lnTo>
                    <a:lnTo>
                      <a:pt x="88392" y="20193"/>
                    </a:lnTo>
                    <a:lnTo>
                      <a:pt x="21717" y="20193"/>
                    </a:lnTo>
                    <a:lnTo>
                      <a:pt x="21717" y="55880"/>
                    </a:lnTo>
                    <a:lnTo>
                      <a:pt x="80264" y="55880"/>
                    </a:lnTo>
                    <a:lnTo>
                      <a:pt x="80264" y="76073"/>
                    </a:lnTo>
                    <a:lnTo>
                      <a:pt x="21717" y="76073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Google Shape;138;p1">
                <a:extLst>
                  <a:ext uri="{FF2B5EF4-FFF2-40B4-BE49-F238E27FC236}">
                    <a16:creationId xmlns:a16="http://schemas.microsoft.com/office/drawing/2014/main" id="{93F26191-4D13-4591-86C9-667CD7FB505C}"/>
                  </a:ext>
                </a:extLst>
              </p:cNvPr>
              <p:cNvSpPr/>
              <p:nvPr/>
            </p:nvSpPr>
            <p:spPr>
              <a:xfrm>
                <a:off x="447675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578"/>
                    </a:lnTo>
                    <a:lnTo>
                      <a:pt x="82550" y="52578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Google Shape;139;p1">
                <a:extLst>
                  <a:ext uri="{FF2B5EF4-FFF2-40B4-BE49-F238E27FC236}">
                    <a16:creationId xmlns:a16="http://schemas.microsoft.com/office/drawing/2014/main" id="{1AAB8BDF-FC68-718E-866D-F893CBEBC045}"/>
                  </a:ext>
                </a:extLst>
              </p:cNvPr>
              <p:cNvSpPr/>
              <p:nvPr/>
            </p:nvSpPr>
            <p:spPr>
              <a:xfrm>
                <a:off x="595757" y="63500"/>
                <a:ext cx="10629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629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0927" y="0"/>
                    </a:lnTo>
                    <a:cubicBezTo>
                      <a:pt x="65024" y="0"/>
                      <a:pt x="76581" y="3810"/>
                      <a:pt x="85598" y="11430"/>
                    </a:cubicBezTo>
                    <a:cubicBezTo>
                      <a:pt x="94615" y="19050"/>
                      <a:pt x="99187" y="29083"/>
                      <a:pt x="99187" y="41529"/>
                    </a:cubicBezTo>
                    <a:lnTo>
                      <a:pt x="96774" y="58166"/>
                    </a:lnTo>
                    <a:cubicBezTo>
                      <a:pt x="87376" y="71247"/>
                      <a:pt x="80899" y="76073"/>
                      <a:pt x="72644" y="79248"/>
                    </a:cubicBezTo>
                    <a:lnTo>
                      <a:pt x="106299" y="123698"/>
                    </a:lnTo>
                    <a:lnTo>
                      <a:pt x="79629" y="123698"/>
                    </a:lnTo>
                    <a:lnTo>
                      <a:pt x="49022" y="83058"/>
                    </a:lnTo>
                    <a:lnTo>
                      <a:pt x="21844" y="83058"/>
                    </a:lnTo>
                    <a:lnTo>
                      <a:pt x="21844" y="123698"/>
                    </a:lnTo>
                    <a:close/>
                    <a:moveTo>
                      <a:pt x="21844" y="62738"/>
                    </a:moveTo>
                    <a:lnTo>
                      <a:pt x="50038" y="62738"/>
                    </a:lnTo>
                    <a:cubicBezTo>
                      <a:pt x="57912" y="62738"/>
                      <a:pt x="64389" y="60833"/>
                      <a:pt x="69596" y="57023"/>
                    </a:cubicBezTo>
                    <a:lnTo>
                      <a:pt x="77343" y="48006"/>
                    </a:lnTo>
                    <a:cubicBezTo>
                      <a:pt x="77343" y="35052"/>
                      <a:pt x="74803" y="29972"/>
                      <a:pt x="69596" y="26035"/>
                    </a:cubicBezTo>
                    <a:lnTo>
                      <a:pt x="57912" y="20193"/>
                    </a:lnTo>
                    <a:lnTo>
                      <a:pt x="21844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40;p1">
                <a:extLst>
                  <a:ext uri="{FF2B5EF4-FFF2-40B4-BE49-F238E27FC236}">
                    <a16:creationId xmlns:a16="http://schemas.microsoft.com/office/drawing/2014/main" id="{FA641796-A323-6A05-F029-966C8C382067}"/>
                  </a:ext>
                </a:extLst>
              </p:cNvPr>
              <p:cNvSpPr/>
              <p:nvPr/>
            </p:nvSpPr>
            <p:spPr>
              <a:xfrm>
                <a:off x="755650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Google Shape;141;p1">
                <a:extLst>
                  <a:ext uri="{FF2B5EF4-FFF2-40B4-BE49-F238E27FC236}">
                    <a16:creationId xmlns:a16="http://schemas.microsoft.com/office/drawing/2014/main" id="{AE18DBF5-545B-A87A-8973-012BC6ED4394}"/>
                  </a:ext>
                </a:extLst>
              </p:cNvPr>
              <p:cNvSpPr/>
              <p:nvPr/>
            </p:nvSpPr>
            <p:spPr>
              <a:xfrm>
                <a:off x="896620" y="63500"/>
                <a:ext cx="10934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347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347" y="0"/>
                    </a:lnTo>
                    <a:lnTo>
                      <a:pt x="109347" y="123698"/>
                    </a:lnTo>
                    <a:lnTo>
                      <a:pt x="92202" y="123698"/>
                    </a:lnTo>
                    <a:lnTo>
                      <a:pt x="21717" y="40386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Google Shape;142;p1">
                <a:extLst>
                  <a:ext uri="{FF2B5EF4-FFF2-40B4-BE49-F238E27FC236}">
                    <a16:creationId xmlns:a16="http://schemas.microsoft.com/office/drawing/2014/main" id="{3C92C4B0-485B-0A6F-7097-DC62EAFCA2A9}"/>
                  </a:ext>
                </a:extLst>
              </p:cNvPr>
              <p:cNvSpPr/>
              <p:nvPr/>
            </p:nvSpPr>
            <p:spPr>
              <a:xfrm>
                <a:off x="1063498" y="63500"/>
                <a:ext cx="107823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698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698"/>
                    </a:lnTo>
                    <a:lnTo>
                      <a:pt x="43180" y="123698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Google Shape;143;p1">
                <a:extLst>
                  <a:ext uri="{FF2B5EF4-FFF2-40B4-BE49-F238E27FC236}">
                    <a16:creationId xmlns:a16="http://schemas.microsoft.com/office/drawing/2014/main" id="{AABD3D8E-32E7-4151-06F5-A1C489051ACC}"/>
                  </a:ext>
                </a:extLst>
              </p:cNvPr>
              <p:cNvSpPr/>
              <p:nvPr/>
            </p:nvSpPr>
            <p:spPr>
              <a:xfrm>
                <a:off x="1223391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Google Shape;144;p1">
                <a:extLst>
                  <a:ext uri="{FF2B5EF4-FFF2-40B4-BE49-F238E27FC236}">
                    <a16:creationId xmlns:a16="http://schemas.microsoft.com/office/drawing/2014/main" id="{6D75EE76-1477-68DF-E332-4A16890A9FCD}"/>
                  </a:ext>
                </a:extLst>
              </p:cNvPr>
              <p:cNvSpPr/>
              <p:nvPr/>
            </p:nvSpPr>
            <p:spPr>
              <a:xfrm>
                <a:off x="1367917" y="164846"/>
                <a:ext cx="26289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25400" extrusionOk="0">
                    <a:moveTo>
                      <a:pt x="0" y="12700"/>
                    </a:moveTo>
                    <a:lnTo>
                      <a:pt x="1270" y="6096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289" y="9144"/>
                    </a:lnTo>
                    <a:lnTo>
                      <a:pt x="25019" y="19431"/>
                    </a:lnTo>
                    <a:lnTo>
                      <a:pt x="16764" y="25400"/>
                    </a:lnTo>
                    <a:lnTo>
                      <a:pt x="6350" y="24257"/>
                    </a:lnTo>
                    <a:lnTo>
                      <a:pt x="127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16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17007-2BEA-E9F9-F88C-9035C1446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5CBA0-5B1C-19F3-7E10-15B14009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8387" y="387179"/>
            <a:ext cx="8229600" cy="1143000"/>
          </a:xfrm>
        </p:spPr>
        <p:txBody>
          <a:bodyPr/>
          <a:lstStyle/>
          <a:p>
            <a:r>
              <a:rPr lang="pt-BR" dirty="0"/>
              <a:t>Saídas do </a:t>
            </a:r>
            <a:r>
              <a:rPr lang="pt-BR" dirty="0" err="1"/>
              <a:t>RMarkdown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D898F6-DE89-F2A6-6B7A-96410F0E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482" y="2076190"/>
            <a:ext cx="16657035" cy="4525963"/>
          </a:xfrm>
        </p:spPr>
        <p:txBody>
          <a:bodyPr>
            <a:normAutofit/>
          </a:bodyPr>
          <a:lstStyle/>
          <a:p>
            <a:pPr algn="just"/>
            <a:br>
              <a:rPr lang="pt-BR" dirty="0"/>
            </a:br>
            <a:r>
              <a:rPr lang="pt-BR" sz="3600" dirty="0"/>
              <a:t>Como vamos padronizar as saídas para cada indicador, considerando todos os anos de análise?</a:t>
            </a:r>
          </a:p>
          <a:p>
            <a:pPr lvl="1" algn="just"/>
            <a:r>
              <a:rPr lang="pt-BR" sz="3200" dirty="0"/>
              <a:t>Tabela ou gráfico, para cada estrato?</a:t>
            </a:r>
          </a:p>
          <a:p>
            <a:pPr lvl="1" algn="just"/>
            <a:r>
              <a:rPr lang="pt-BR" sz="3200" dirty="0"/>
              <a:t>Padrão de fontes, cores e outros aspectos de forma. </a:t>
            </a:r>
          </a:p>
          <a:p>
            <a:pPr marL="114300" indent="0" algn="just">
              <a:buNone/>
            </a:pPr>
            <a:endParaRPr lang="pt-BR" sz="3600" dirty="0"/>
          </a:p>
          <a:p>
            <a:pPr algn="just"/>
            <a:endParaRPr lang="pt-BR" sz="3600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FEE5FDAE-AB3B-D76A-A9BA-FB0EB0314EA5}"/>
              </a:ext>
            </a:extLst>
          </p:cNvPr>
          <p:cNvSpPr/>
          <p:nvPr/>
        </p:nvSpPr>
        <p:spPr>
          <a:xfrm>
            <a:off x="12304295" y="9069356"/>
            <a:ext cx="1274773" cy="1146776"/>
          </a:xfrm>
          <a:custGeom>
            <a:avLst/>
            <a:gdLst/>
            <a:ahLst/>
            <a:cxnLst/>
            <a:rect l="l" t="t" r="r" b="b"/>
            <a:pathLst>
              <a:path w="1326142" h="1135593" extrusionOk="0">
                <a:moveTo>
                  <a:pt x="0" y="0"/>
                </a:moveTo>
                <a:lnTo>
                  <a:pt x="1326142" y="0"/>
                </a:lnTo>
                <a:lnTo>
                  <a:pt x="1326142" y="1135593"/>
                </a:lnTo>
                <a:lnTo>
                  <a:pt x="0" y="1135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16777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oogle Shape;90;p1">
            <a:extLst>
              <a:ext uri="{FF2B5EF4-FFF2-40B4-BE49-F238E27FC236}">
                <a16:creationId xmlns:a16="http://schemas.microsoft.com/office/drawing/2014/main" id="{5F5FF7D7-2B93-14E2-E6F3-AA030A2B92E6}"/>
              </a:ext>
            </a:extLst>
          </p:cNvPr>
          <p:cNvGrpSpPr/>
          <p:nvPr/>
        </p:nvGrpSpPr>
        <p:grpSpPr>
          <a:xfrm>
            <a:off x="13931071" y="9136267"/>
            <a:ext cx="3312886" cy="646257"/>
            <a:chOff x="51908" y="51908"/>
            <a:chExt cx="4417181" cy="861676"/>
          </a:xfrm>
        </p:grpSpPr>
        <p:grpSp>
          <p:nvGrpSpPr>
            <p:cNvPr id="7" name="Google Shape;91;p1">
              <a:extLst>
                <a:ext uri="{FF2B5EF4-FFF2-40B4-BE49-F238E27FC236}">
                  <a16:creationId xmlns:a16="http://schemas.microsoft.com/office/drawing/2014/main" id="{AA6B8DC8-2993-D050-F301-EEF36000A9B2}"/>
                </a:ext>
              </a:extLst>
            </p:cNvPr>
            <p:cNvGrpSpPr/>
            <p:nvPr/>
          </p:nvGrpSpPr>
          <p:grpSpPr>
            <a:xfrm>
              <a:off x="51908" y="59811"/>
              <a:ext cx="845897" cy="845895"/>
              <a:chOff x="63500" y="63500"/>
              <a:chExt cx="1034796" cy="1034796"/>
            </a:xfrm>
          </p:grpSpPr>
          <p:sp>
            <p:nvSpPr>
              <p:cNvPr id="57" name="Google Shape;92;p1">
                <a:extLst>
                  <a:ext uri="{FF2B5EF4-FFF2-40B4-BE49-F238E27FC236}">
                    <a16:creationId xmlns:a16="http://schemas.microsoft.com/office/drawing/2014/main" id="{ED2CE8DB-E536-D885-0D11-78D901E4C0F0}"/>
                  </a:ext>
                </a:extLst>
              </p:cNvPr>
              <p:cNvSpPr/>
              <p:nvPr/>
            </p:nvSpPr>
            <p:spPr>
              <a:xfrm>
                <a:off x="63500" y="63500"/>
                <a:ext cx="1034796" cy="1034796"/>
              </a:xfrm>
              <a:custGeom>
                <a:avLst/>
                <a:gdLst/>
                <a:ahLst/>
                <a:cxnLst/>
                <a:rect l="l" t="t" r="r" b="b"/>
                <a:pathLst>
                  <a:path w="1034796" h="1034796" extrusionOk="0">
                    <a:moveTo>
                      <a:pt x="0" y="1034796"/>
                    </a:moveTo>
                    <a:lnTo>
                      <a:pt x="1034796" y="1034796"/>
                    </a:lnTo>
                    <a:lnTo>
                      <a:pt x="1034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Google Shape;93;p1">
                <a:extLst>
                  <a:ext uri="{FF2B5EF4-FFF2-40B4-BE49-F238E27FC236}">
                    <a16:creationId xmlns:a16="http://schemas.microsoft.com/office/drawing/2014/main" id="{6A67DB7D-CC31-14A4-AC74-3F3942A4BBA1}"/>
                  </a:ext>
                </a:extLst>
              </p:cNvPr>
              <p:cNvSpPr/>
              <p:nvPr/>
            </p:nvSpPr>
            <p:spPr>
              <a:xfrm>
                <a:off x="128905" y="455676"/>
                <a:ext cx="904113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904113" h="419354" extrusionOk="0">
                    <a:moveTo>
                      <a:pt x="602742" y="0"/>
                    </a:moveTo>
                    <a:lnTo>
                      <a:pt x="452120" y="209677"/>
                    </a:lnTo>
                    <a:lnTo>
                      <a:pt x="301371" y="0"/>
                    </a:lnTo>
                    <a:lnTo>
                      <a:pt x="0" y="419354"/>
                    </a:lnTo>
                    <a:lnTo>
                      <a:pt x="301371" y="419354"/>
                    </a:lnTo>
                    <a:lnTo>
                      <a:pt x="452120" y="209677"/>
                    </a:lnTo>
                    <a:lnTo>
                      <a:pt x="602742" y="419354"/>
                    </a:lnTo>
                    <a:lnTo>
                      <a:pt x="904113" y="419354"/>
                    </a:ln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Google Shape;94;p1">
                <a:extLst>
                  <a:ext uri="{FF2B5EF4-FFF2-40B4-BE49-F238E27FC236}">
                    <a16:creationId xmlns:a16="http://schemas.microsoft.com/office/drawing/2014/main" id="{177D82FA-2F1F-02A4-2CD8-523335E453E3}"/>
                  </a:ext>
                </a:extLst>
              </p:cNvPr>
              <p:cNvSpPr/>
              <p:nvPr/>
            </p:nvSpPr>
            <p:spPr>
              <a:xfrm>
                <a:off x="430276" y="665353"/>
                <a:ext cx="301371" cy="209677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209677" extrusionOk="0">
                    <a:moveTo>
                      <a:pt x="0" y="209677"/>
                    </a:moveTo>
                    <a:lnTo>
                      <a:pt x="150622" y="0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E0A5AD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Google Shape;95;p1">
                <a:extLst>
                  <a:ext uri="{FF2B5EF4-FFF2-40B4-BE49-F238E27FC236}">
                    <a16:creationId xmlns:a16="http://schemas.microsoft.com/office/drawing/2014/main" id="{F4664F27-2E0F-6B7E-3C8E-D41D4BFC5148}"/>
                  </a:ext>
                </a:extLst>
              </p:cNvPr>
              <p:cNvSpPr/>
              <p:nvPr/>
            </p:nvSpPr>
            <p:spPr>
              <a:xfrm>
                <a:off x="430276" y="245999"/>
                <a:ext cx="301371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419354" extrusionOk="0">
                    <a:moveTo>
                      <a:pt x="150622" y="0"/>
                    </a:moveTo>
                    <a:lnTo>
                      <a:pt x="0" y="209677"/>
                    </a:lnTo>
                    <a:lnTo>
                      <a:pt x="150622" y="419354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B11015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" name="Google Shape;96;p1">
              <a:extLst>
                <a:ext uri="{FF2B5EF4-FFF2-40B4-BE49-F238E27FC236}">
                  <a16:creationId xmlns:a16="http://schemas.microsoft.com/office/drawing/2014/main" id="{4E977A1B-2281-C4E2-A274-BA54808FD4A0}"/>
                </a:ext>
              </a:extLst>
            </p:cNvPr>
            <p:cNvGrpSpPr/>
            <p:nvPr/>
          </p:nvGrpSpPr>
          <p:grpSpPr>
            <a:xfrm>
              <a:off x="1123168" y="51908"/>
              <a:ext cx="2066357" cy="861676"/>
              <a:chOff x="63500" y="63500"/>
              <a:chExt cx="2527808" cy="1054100"/>
            </a:xfrm>
          </p:grpSpPr>
          <p:sp>
            <p:nvSpPr>
              <p:cNvPr id="46" name="Google Shape;97;p1">
                <a:extLst>
                  <a:ext uri="{FF2B5EF4-FFF2-40B4-BE49-F238E27FC236}">
                    <a16:creationId xmlns:a16="http://schemas.microsoft.com/office/drawing/2014/main" id="{426403A9-2932-7BD9-3699-2282DCF46EDE}"/>
                  </a:ext>
                </a:extLst>
              </p:cNvPr>
              <p:cNvSpPr/>
              <p:nvPr/>
            </p:nvSpPr>
            <p:spPr>
              <a:xfrm>
                <a:off x="74295" y="73406"/>
                <a:ext cx="496824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6824" h="460248" extrusionOk="0">
                    <a:moveTo>
                      <a:pt x="382524" y="460248"/>
                    </a:moveTo>
                    <a:lnTo>
                      <a:pt x="382524" y="229362"/>
                    </a:lnTo>
                    <a:lnTo>
                      <a:pt x="280289" y="387096"/>
                    </a:lnTo>
                    <a:lnTo>
                      <a:pt x="280289" y="387731"/>
                    </a:lnTo>
                    <a:lnTo>
                      <a:pt x="216662" y="387731"/>
                    </a:lnTo>
                    <a:lnTo>
                      <a:pt x="216662" y="387096"/>
                    </a:lnTo>
                    <a:lnTo>
                      <a:pt x="113792" y="228092"/>
                    </a:lnTo>
                    <a:lnTo>
                      <a:pt x="113792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4582" y="0"/>
                    </a:lnTo>
                    <a:lnTo>
                      <a:pt x="248412" y="245618"/>
                    </a:lnTo>
                    <a:lnTo>
                      <a:pt x="411607" y="0"/>
                    </a:lnTo>
                    <a:lnTo>
                      <a:pt x="496824" y="0"/>
                    </a:lnTo>
                    <a:lnTo>
                      <a:pt x="496824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Google Shape;98;p1">
                <a:extLst>
                  <a:ext uri="{FF2B5EF4-FFF2-40B4-BE49-F238E27FC236}">
                    <a16:creationId xmlns:a16="http://schemas.microsoft.com/office/drawing/2014/main" id="{DD62B406-B277-2669-0C8B-D372E072CF2A}"/>
                  </a:ext>
                </a:extLst>
              </p:cNvPr>
              <p:cNvSpPr/>
              <p:nvPr/>
            </p:nvSpPr>
            <p:spPr>
              <a:xfrm>
                <a:off x="674624" y="73406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0"/>
                    </a:moveTo>
                    <a:lnTo>
                      <a:pt x="114427" y="0"/>
                    </a:lnTo>
                    <a:lnTo>
                      <a:pt x="114427" y="460248"/>
                    </a:lnTo>
                    <a:lnTo>
                      <a:pt x="0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Google Shape;99;p1">
                <a:extLst>
                  <a:ext uri="{FF2B5EF4-FFF2-40B4-BE49-F238E27FC236}">
                    <a16:creationId xmlns:a16="http://schemas.microsoft.com/office/drawing/2014/main" id="{D519CC34-C709-3649-46CC-548E7D2B1956}"/>
                  </a:ext>
                </a:extLst>
              </p:cNvPr>
              <p:cNvSpPr/>
              <p:nvPr/>
            </p:nvSpPr>
            <p:spPr>
              <a:xfrm>
                <a:off x="892302" y="73406"/>
                <a:ext cx="423672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23672" h="460248" extrusionOk="0">
                    <a:moveTo>
                      <a:pt x="335026" y="460248"/>
                    </a:moveTo>
                    <a:lnTo>
                      <a:pt x="114427" y="207772"/>
                    </a:lnTo>
                    <a:lnTo>
                      <a:pt x="114427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7249" y="0"/>
                    </a:lnTo>
                    <a:lnTo>
                      <a:pt x="309372" y="259207"/>
                    </a:lnTo>
                    <a:lnTo>
                      <a:pt x="309372" y="0"/>
                    </a:lnTo>
                    <a:lnTo>
                      <a:pt x="423672" y="0"/>
                    </a:lnTo>
                    <a:lnTo>
                      <a:pt x="423672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Google Shape;100;p1">
                <a:extLst>
                  <a:ext uri="{FF2B5EF4-FFF2-40B4-BE49-F238E27FC236}">
                    <a16:creationId xmlns:a16="http://schemas.microsoft.com/office/drawing/2014/main" id="{1134135A-1DBA-4637-5E85-6300C9CDD622}"/>
                  </a:ext>
                </a:extLst>
              </p:cNvPr>
              <p:cNvSpPr/>
              <p:nvPr/>
            </p:nvSpPr>
            <p:spPr>
              <a:xfrm>
                <a:off x="1359408" y="73279"/>
                <a:ext cx="499745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745" h="460248" extrusionOk="0">
                    <a:moveTo>
                      <a:pt x="190373" y="283591"/>
                    </a:moveTo>
                    <a:lnTo>
                      <a:pt x="309499" y="283591"/>
                    </a:lnTo>
                    <a:lnTo>
                      <a:pt x="249936" y="130556"/>
                    </a:lnTo>
                    <a:close/>
                    <a:moveTo>
                      <a:pt x="121920" y="460248"/>
                    </a:moveTo>
                    <a:lnTo>
                      <a:pt x="0" y="460248"/>
                    </a:lnTo>
                    <a:lnTo>
                      <a:pt x="194691" y="0"/>
                    </a:lnTo>
                    <a:lnTo>
                      <a:pt x="305943" y="0"/>
                    </a:lnTo>
                    <a:lnTo>
                      <a:pt x="499745" y="460248"/>
                    </a:lnTo>
                    <a:lnTo>
                      <a:pt x="378587" y="460248"/>
                    </a:lnTo>
                    <a:lnTo>
                      <a:pt x="347472" y="381000"/>
                    </a:lnTo>
                    <a:lnTo>
                      <a:pt x="152527" y="38100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Google Shape;101;p1">
                <a:extLst>
                  <a:ext uri="{FF2B5EF4-FFF2-40B4-BE49-F238E27FC236}">
                    <a16:creationId xmlns:a16="http://schemas.microsoft.com/office/drawing/2014/main" id="{A7CB9807-D48B-3D9F-3E18-E83E96F51AAA}"/>
                  </a:ext>
                </a:extLst>
              </p:cNvPr>
              <p:cNvSpPr/>
              <p:nvPr/>
            </p:nvSpPr>
            <p:spPr>
              <a:xfrm>
                <a:off x="1860804" y="63500"/>
                <a:ext cx="398653" cy="480060"/>
              </a:xfrm>
              <a:custGeom>
                <a:avLst/>
                <a:gdLst/>
                <a:ahLst/>
                <a:cxnLst/>
                <a:rect l="l" t="t" r="r" b="b"/>
                <a:pathLst>
                  <a:path w="398653" h="480060" extrusionOk="0">
                    <a:moveTo>
                      <a:pt x="397891" y="153035"/>
                    </a:moveTo>
                    <a:lnTo>
                      <a:pt x="282829" y="153035"/>
                    </a:lnTo>
                    <a:cubicBezTo>
                      <a:pt x="276733" y="118491"/>
                      <a:pt x="255143" y="94869"/>
                      <a:pt x="208407" y="94869"/>
                    </a:cubicBezTo>
                    <a:cubicBezTo>
                      <a:pt x="169164" y="94869"/>
                      <a:pt x="142748" y="111125"/>
                      <a:pt x="142748" y="140843"/>
                    </a:cubicBezTo>
                    <a:cubicBezTo>
                      <a:pt x="142748" y="165862"/>
                      <a:pt x="161036" y="176784"/>
                      <a:pt x="195580" y="184150"/>
                    </a:cubicBezTo>
                    <a:lnTo>
                      <a:pt x="259842" y="199136"/>
                    </a:lnTo>
                    <a:cubicBezTo>
                      <a:pt x="343789" y="217424"/>
                      <a:pt x="398653" y="251206"/>
                      <a:pt x="398653" y="330454"/>
                    </a:cubicBezTo>
                    <a:cubicBezTo>
                      <a:pt x="398653" y="422529"/>
                      <a:pt x="322834" y="480060"/>
                      <a:pt x="207772" y="480060"/>
                    </a:cubicBezTo>
                    <a:cubicBezTo>
                      <a:pt x="104140" y="480060"/>
                      <a:pt x="10795" y="431292"/>
                      <a:pt x="0" y="317627"/>
                    </a:cubicBezTo>
                    <a:lnTo>
                      <a:pt x="114427" y="317627"/>
                    </a:lnTo>
                    <a:cubicBezTo>
                      <a:pt x="121920" y="358267"/>
                      <a:pt x="157099" y="382651"/>
                      <a:pt x="211201" y="382651"/>
                    </a:cubicBezTo>
                    <a:cubicBezTo>
                      <a:pt x="253873" y="382651"/>
                      <a:pt x="276098" y="367157"/>
                      <a:pt x="276098" y="342011"/>
                    </a:cubicBezTo>
                    <a:cubicBezTo>
                      <a:pt x="276098" y="326390"/>
                      <a:pt x="266573" y="310261"/>
                      <a:pt x="227330" y="302768"/>
                    </a:cubicBezTo>
                    <a:lnTo>
                      <a:pt x="151511" y="285877"/>
                    </a:lnTo>
                    <a:cubicBezTo>
                      <a:pt x="60833" y="266192"/>
                      <a:pt x="18161" y="223647"/>
                      <a:pt x="18161" y="150495"/>
                    </a:cubicBezTo>
                    <a:cubicBezTo>
                      <a:pt x="18161" y="58293"/>
                      <a:pt x="92583" y="0"/>
                      <a:pt x="200914" y="0"/>
                    </a:cubicBezTo>
                    <a:cubicBezTo>
                      <a:pt x="275336" y="0"/>
                      <a:pt x="386334" y="29083"/>
                      <a:pt x="397891" y="153035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02;p1">
                <a:extLst>
                  <a:ext uri="{FF2B5EF4-FFF2-40B4-BE49-F238E27FC236}">
                    <a16:creationId xmlns:a16="http://schemas.microsoft.com/office/drawing/2014/main" id="{FF91A556-9970-357A-A4EE-707D369FF591}"/>
                  </a:ext>
                </a:extLst>
              </p:cNvPr>
              <p:cNvSpPr/>
              <p:nvPr/>
            </p:nvSpPr>
            <p:spPr>
              <a:xfrm>
                <a:off x="63500" y="638302"/>
                <a:ext cx="480441" cy="479298"/>
              </a:xfrm>
              <a:custGeom>
                <a:avLst/>
                <a:gdLst/>
                <a:ahLst/>
                <a:cxnLst/>
                <a:rect l="l" t="t" r="r" b="b"/>
                <a:pathLst>
                  <a:path w="480441" h="479298" extrusionOk="0">
                    <a:moveTo>
                      <a:pt x="395351" y="469773"/>
                    </a:moveTo>
                    <a:lnTo>
                      <a:pt x="390525" y="414274"/>
                    </a:lnTo>
                    <a:cubicBezTo>
                      <a:pt x="357378" y="454914"/>
                      <a:pt x="309372" y="479298"/>
                      <a:pt x="244983" y="479298"/>
                    </a:cubicBezTo>
                    <a:cubicBezTo>
                      <a:pt x="100838" y="479298"/>
                      <a:pt x="0" y="376428"/>
                      <a:pt x="0" y="244348"/>
                    </a:cubicBezTo>
                    <a:cubicBezTo>
                      <a:pt x="0" y="100838"/>
                      <a:pt x="105664" y="0"/>
                      <a:pt x="246380" y="0"/>
                    </a:cubicBezTo>
                    <a:cubicBezTo>
                      <a:pt x="358775" y="0"/>
                      <a:pt x="456184" y="63627"/>
                      <a:pt x="475869" y="173355"/>
                    </a:cubicBezTo>
                    <a:lnTo>
                      <a:pt x="355981" y="173355"/>
                    </a:lnTo>
                    <a:cubicBezTo>
                      <a:pt x="335661" y="119888"/>
                      <a:pt x="289687" y="105029"/>
                      <a:pt x="248285" y="105029"/>
                    </a:cubicBezTo>
                    <a:cubicBezTo>
                      <a:pt x="169799" y="105029"/>
                      <a:pt x="115570" y="160528"/>
                      <a:pt x="115570" y="241808"/>
                    </a:cubicBezTo>
                    <a:cubicBezTo>
                      <a:pt x="115570" y="314198"/>
                      <a:pt x="167767" y="373126"/>
                      <a:pt x="249555" y="373126"/>
                    </a:cubicBezTo>
                    <a:cubicBezTo>
                      <a:pt x="303022" y="373126"/>
                      <a:pt x="343662" y="346710"/>
                      <a:pt x="366014" y="302768"/>
                    </a:cubicBezTo>
                    <a:lnTo>
                      <a:pt x="234061" y="301371"/>
                    </a:lnTo>
                    <a:lnTo>
                      <a:pt x="234061" y="211201"/>
                    </a:lnTo>
                    <a:lnTo>
                      <a:pt x="480441" y="211201"/>
                    </a:lnTo>
                    <a:lnTo>
                      <a:pt x="480441" y="469773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03;p1">
                <a:extLst>
                  <a:ext uri="{FF2B5EF4-FFF2-40B4-BE49-F238E27FC236}">
                    <a16:creationId xmlns:a16="http://schemas.microsoft.com/office/drawing/2014/main" id="{C625D0FB-54C5-81DA-11B0-893117C50DE6}"/>
                  </a:ext>
                </a:extLst>
              </p:cNvPr>
              <p:cNvSpPr/>
              <p:nvPr/>
            </p:nvSpPr>
            <p:spPr>
              <a:xfrm>
                <a:off x="628015" y="647827"/>
                <a:ext cx="347980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60248" extrusionOk="0">
                    <a:moveTo>
                      <a:pt x="0" y="0"/>
                    </a:moveTo>
                    <a:lnTo>
                      <a:pt x="0" y="460248"/>
                    </a:lnTo>
                    <a:lnTo>
                      <a:pt x="347980" y="460248"/>
                    </a:lnTo>
                    <a:lnTo>
                      <a:pt x="347980" y="360807"/>
                    </a:lnTo>
                    <a:lnTo>
                      <a:pt x="114427" y="360807"/>
                    </a:lnTo>
                    <a:lnTo>
                      <a:pt x="114427" y="280924"/>
                    </a:lnTo>
                    <a:lnTo>
                      <a:pt x="318135" y="280924"/>
                    </a:lnTo>
                    <a:lnTo>
                      <a:pt x="318135" y="183388"/>
                    </a:lnTo>
                    <a:lnTo>
                      <a:pt x="114427" y="183388"/>
                    </a:lnTo>
                    <a:lnTo>
                      <a:pt x="114427" y="99568"/>
                    </a:lnTo>
                    <a:lnTo>
                      <a:pt x="347853" y="99568"/>
                    </a:lnTo>
                    <a:lnTo>
                      <a:pt x="347853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Google Shape;104;p1">
                <a:extLst>
                  <a:ext uri="{FF2B5EF4-FFF2-40B4-BE49-F238E27FC236}">
                    <a16:creationId xmlns:a16="http://schemas.microsoft.com/office/drawing/2014/main" id="{079DFC7F-048A-EA0A-1DA4-698163D8B4A0}"/>
                  </a:ext>
                </a:extLst>
              </p:cNvPr>
              <p:cNvSpPr/>
              <p:nvPr/>
            </p:nvSpPr>
            <p:spPr>
              <a:xfrm>
                <a:off x="1059815" y="647827"/>
                <a:ext cx="409067" cy="460375"/>
              </a:xfrm>
              <a:custGeom>
                <a:avLst/>
                <a:gdLst/>
                <a:ahLst/>
                <a:cxnLst/>
                <a:rect l="l" t="t" r="r" b="b"/>
                <a:pathLst>
                  <a:path w="409067" h="460375" extrusionOk="0">
                    <a:moveTo>
                      <a:pt x="278130" y="161798"/>
                    </a:moveTo>
                    <a:cubicBezTo>
                      <a:pt x="278130" y="124587"/>
                      <a:pt x="242951" y="100965"/>
                      <a:pt x="198882" y="100965"/>
                    </a:cubicBezTo>
                    <a:lnTo>
                      <a:pt x="114300" y="100965"/>
                    </a:lnTo>
                    <a:lnTo>
                      <a:pt x="114300" y="224155"/>
                    </a:lnTo>
                    <a:lnTo>
                      <a:pt x="198882" y="224155"/>
                    </a:lnTo>
                    <a:cubicBezTo>
                      <a:pt x="242824" y="224155"/>
                      <a:pt x="278130" y="199771"/>
                      <a:pt x="278130" y="161925"/>
                    </a:cubicBezTo>
                    <a:moveTo>
                      <a:pt x="114300" y="460248"/>
                    </a:moveTo>
                    <a:lnTo>
                      <a:pt x="0" y="460248"/>
                    </a:lnTo>
                    <a:lnTo>
                      <a:pt x="0" y="0"/>
                    </a:lnTo>
                    <a:lnTo>
                      <a:pt x="201676" y="0"/>
                    </a:lnTo>
                    <a:cubicBezTo>
                      <a:pt x="315468" y="0"/>
                      <a:pt x="391922" y="62230"/>
                      <a:pt x="391922" y="161798"/>
                    </a:cubicBezTo>
                    <a:cubicBezTo>
                      <a:pt x="391922" y="226060"/>
                      <a:pt x="358775" y="276860"/>
                      <a:pt x="303911" y="304673"/>
                    </a:cubicBezTo>
                    <a:lnTo>
                      <a:pt x="409067" y="460375"/>
                    </a:lnTo>
                    <a:lnTo>
                      <a:pt x="270891" y="460375"/>
                    </a:lnTo>
                    <a:lnTo>
                      <a:pt x="185420" y="327025"/>
                    </a:lnTo>
                    <a:lnTo>
                      <a:pt x="114300" y="327025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05;p1">
                <a:extLst>
                  <a:ext uri="{FF2B5EF4-FFF2-40B4-BE49-F238E27FC236}">
                    <a16:creationId xmlns:a16="http://schemas.microsoft.com/office/drawing/2014/main" id="{0DBA2E75-33A1-AE4C-B486-23A3FB8D038B}"/>
                  </a:ext>
                </a:extLst>
              </p:cNvPr>
              <p:cNvSpPr/>
              <p:nvPr/>
            </p:nvSpPr>
            <p:spPr>
              <a:xfrm>
                <a:off x="2192528" y="637794"/>
                <a:ext cx="398780" cy="479806"/>
              </a:xfrm>
              <a:custGeom>
                <a:avLst/>
                <a:gdLst/>
                <a:ahLst/>
                <a:cxnLst/>
                <a:rect l="l" t="t" r="r" b="b"/>
                <a:pathLst>
                  <a:path w="398780" h="479806" extrusionOk="0">
                    <a:moveTo>
                      <a:pt x="398018" y="152781"/>
                    </a:moveTo>
                    <a:lnTo>
                      <a:pt x="282956" y="152781"/>
                    </a:lnTo>
                    <a:cubicBezTo>
                      <a:pt x="276860" y="118237"/>
                      <a:pt x="255143" y="94615"/>
                      <a:pt x="208534" y="94615"/>
                    </a:cubicBezTo>
                    <a:cubicBezTo>
                      <a:pt x="169291" y="94615"/>
                      <a:pt x="142875" y="110871"/>
                      <a:pt x="142875" y="140589"/>
                    </a:cubicBezTo>
                    <a:cubicBezTo>
                      <a:pt x="142875" y="165608"/>
                      <a:pt x="161163" y="176403"/>
                      <a:pt x="195707" y="183896"/>
                    </a:cubicBezTo>
                    <a:lnTo>
                      <a:pt x="259969" y="198755"/>
                    </a:lnTo>
                    <a:cubicBezTo>
                      <a:pt x="343916" y="217043"/>
                      <a:pt x="398780" y="250952"/>
                      <a:pt x="398780" y="330073"/>
                    </a:cubicBezTo>
                    <a:cubicBezTo>
                      <a:pt x="398653" y="422275"/>
                      <a:pt x="322834" y="479806"/>
                      <a:pt x="207772" y="479806"/>
                    </a:cubicBezTo>
                    <a:cubicBezTo>
                      <a:pt x="104267" y="479806"/>
                      <a:pt x="10795" y="431038"/>
                      <a:pt x="0" y="317373"/>
                    </a:cubicBezTo>
                    <a:lnTo>
                      <a:pt x="114427" y="317373"/>
                    </a:lnTo>
                    <a:cubicBezTo>
                      <a:pt x="121920" y="358013"/>
                      <a:pt x="157099" y="382397"/>
                      <a:pt x="211201" y="382397"/>
                    </a:cubicBezTo>
                    <a:cubicBezTo>
                      <a:pt x="253873" y="382397"/>
                      <a:pt x="276225" y="366903"/>
                      <a:pt x="276225" y="341757"/>
                    </a:cubicBezTo>
                    <a:cubicBezTo>
                      <a:pt x="276225" y="326263"/>
                      <a:pt x="266700" y="310007"/>
                      <a:pt x="227457" y="302514"/>
                    </a:cubicBezTo>
                    <a:lnTo>
                      <a:pt x="151638" y="285623"/>
                    </a:lnTo>
                    <a:cubicBezTo>
                      <a:pt x="60960" y="265938"/>
                      <a:pt x="18288" y="223393"/>
                      <a:pt x="18288" y="150241"/>
                    </a:cubicBezTo>
                    <a:cubicBezTo>
                      <a:pt x="18288" y="58166"/>
                      <a:pt x="92710" y="0"/>
                      <a:pt x="200914" y="0"/>
                    </a:cubicBezTo>
                    <a:cubicBezTo>
                      <a:pt x="275336" y="0"/>
                      <a:pt x="386334" y="29083"/>
                      <a:pt x="398018" y="152908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06;p1">
                <a:extLst>
                  <a:ext uri="{FF2B5EF4-FFF2-40B4-BE49-F238E27FC236}">
                    <a16:creationId xmlns:a16="http://schemas.microsoft.com/office/drawing/2014/main" id="{16DF2C7B-FB04-10F1-DD13-3664C3365DB8}"/>
                  </a:ext>
                </a:extLst>
              </p:cNvPr>
              <p:cNvSpPr/>
              <p:nvPr/>
            </p:nvSpPr>
            <p:spPr>
              <a:xfrm>
                <a:off x="2016379" y="647827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460248"/>
                    </a:moveTo>
                    <a:lnTo>
                      <a:pt x="114427" y="460248"/>
                    </a:lnTo>
                    <a:lnTo>
                      <a:pt x="1144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Google Shape;107;p1">
                <a:extLst>
                  <a:ext uri="{FF2B5EF4-FFF2-40B4-BE49-F238E27FC236}">
                    <a16:creationId xmlns:a16="http://schemas.microsoft.com/office/drawing/2014/main" id="{E30D9531-2354-CDD2-002F-0188DBBC9EDA}"/>
                  </a:ext>
                </a:extLst>
              </p:cNvPr>
              <p:cNvSpPr/>
              <p:nvPr/>
            </p:nvSpPr>
            <p:spPr>
              <a:xfrm>
                <a:off x="1484122" y="647827"/>
                <a:ext cx="499618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618" h="460248" extrusionOk="0">
                    <a:moveTo>
                      <a:pt x="194437" y="0"/>
                    </a:moveTo>
                    <a:lnTo>
                      <a:pt x="0" y="460248"/>
                    </a:lnTo>
                    <a:lnTo>
                      <a:pt x="121920" y="460248"/>
                    </a:lnTo>
                    <a:lnTo>
                      <a:pt x="152400" y="381000"/>
                    </a:lnTo>
                    <a:lnTo>
                      <a:pt x="347345" y="381000"/>
                    </a:lnTo>
                    <a:lnTo>
                      <a:pt x="378460" y="460248"/>
                    </a:lnTo>
                    <a:lnTo>
                      <a:pt x="499618" y="460248"/>
                    </a:lnTo>
                    <a:lnTo>
                      <a:pt x="305816" y="0"/>
                    </a:lnTo>
                    <a:close/>
                    <a:moveTo>
                      <a:pt x="249682" y="130683"/>
                    </a:moveTo>
                    <a:lnTo>
                      <a:pt x="309245" y="283718"/>
                    </a:lnTo>
                    <a:lnTo>
                      <a:pt x="190119" y="28371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" name="Google Shape;108;p1">
              <a:extLst>
                <a:ext uri="{FF2B5EF4-FFF2-40B4-BE49-F238E27FC236}">
                  <a16:creationId xmlns:a16="http://schemas.microsoft.com/office/drawing/2014/main" id="{586C347F-D344-3BCF-4E16-9603144F1BAB}"/>
                </a:ext>
              </a:extLst>
            </p:cNvPr>
            <p:cNvGrpSpPr/>
            <p:nvPr/>
          </p:nvGrpSpPr>
          <p:grpSpPr>
            <a:xfrm>
              <a:off x="3378899" y="537614"/>
              <a:ext cx="724950" cy="105583"/>
              <a:chOff x="63500" y="63500"/>
              <a:chExt cx="886841" cy="129159"/>
            </a:xfrm>
          </p:grpSpPr>
          <p:sp>
            <p:nvSpPr>
              <p:cNvPr id="40" name="Google Shape;109;p1">
                <a:extLst>
                  <a:ext uri="{FF2B5EF4-FFF2-40B4-BE49-F238E27FC236}">
                    <a16:creationId xmlns:a16="http://schemas.microsoft.com/office/drawing/2014/main" id="{94670A5E-1C2C-851F-7190-CBFAB1109F3A}"/>
                  </a:ext>
                </a:extLst>
              </p:cNvPr>
              <p:cNvSpPr/>
              <p:nvPr/>
            </p:nvSpPr>
            <p:spPr>
              <a:xfrm>
                <a:off x="63500" y="66167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797"/>
                    </a:lnTo>
                    <a:lnTo>
                      <a:pt x="30734" y="26797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Google Shape;110;p1">
                <a:extLst>
                  <a:ext uri="{FF2B5EF4-FFF2-40B4-BE49-F238E27FC236}">
                    <a16:creationId xmlns:a16="http://schemas.microsoft.com/office/drawing/2014/main" id="{81503255-0AEF-C3E3-1C41-C555A1E39333}"/>
                  </a:ext>
                </a:extLst>
              </p:cNvPr>
              <p:cNvSpPr/>
              <p:nvPr/>
            </p:nvSpPr>
            <p:spPr>
              <a:xfrm>
                <a:off x="202946" y="63500"/>
                <a:ext cx="106934" cy="129159"/>
              </a:xfrm>
              <a:custGeom>
                <a:avLst/>
                <a:gdLst/>
                <a:ahLst/>
                <a:cxnLst/>
                <a:rect l="l" t="t" r="r" b="b"/>
                <a:pathLst>
                  <a:path w="106934" h="129159" extrusionOk="0">
                    <a:moveTo>
                      <a:pt x="254" y="84836"/>
                    </a:moveTo>
                    <a:lnTo>
                      <a:pt x="31115" y="84836"/>
                    </a:lnTo>
                    <a:cubicBezTo>
                      <a:pt x="32131" y="90424"/>
                      <a:pt x="34925" y="94742"/>
                      <a:pt x="39497" y="97917"/>
                    </a:cubicBezTo>
                    <a:lnTo>
                      <a:pt x="49784" y="102743"/>
                    </a:lnTo>
                    <a:cubicBezTo>
                      <a:pt x="62357" y="102743"/>
                      <a:pt x="66675" y="101727"/>
                      <a:pt x="69850" y="99695"/>
                    </a:cubicBezTo>
                    <a:lnTo>
                      <a:pt x="74549" y="94996"/>
                    </a:lnTo>
                    <a:lnTo>
                      <a:pt x="70231" y="82296"/>
                    </a:lnTo>
                    <a:lnTo>
                      <a:pt x="41148" y="76327"/>
                    </a:lnTo>
                    <a:cubicBezTo>
                      <a:pt x="28956" y="73660"/>
                      <a:pt x="19812" y="69469"/>
                      <a:pt x="14097" y="63754"/>
                    </a:cubicBezTo>
                    <a:lnTo>
                      <a:pt x="5334" y="50165"/>
                    </a:lnTo>
                    <a:cubicBezTo>
                      <a:pt x="5334" y="28067"/>
                      <a:pt x="9779" y="18288"/>
                      <a:pt x="18796" y="11049"/>
                    </a:cubicBezTo>
                    <a:cubicBezTo>
                      <a:pt x="27813" y="3810"/>
                      <a:pt x="39624" y="0"/>
                      <a:pt x="54229" y="0"/>
                    </a:cubicBezTo>
                    <a:lnTo>
                      <a:pt x="62865" y="381"/>
                    </a:lnTo>
                    <a:cubicBezTo>
                      <a:pt x="71247" y="1651"/>
                      <a:pt x="75692" y="3048"/>
                      <a:pt x="80391" y="4953"/>
                    </a:cubicBezTo>
                    <a:lnTo>
                      <a:pt x="89154" y="9271"/>
                    </a:lnTo>
                    <a:cubicBezTo>
                      <a:pt x="96266" y="15240"/>
                      <a:pt x="99441" y="19177"/>
                      <a:pt x="101981" y="24130"/>
                    </a:cubicBezTo>
                    <a:lnTo>
                      <a:pt x="106172" y="34671"/>
                    </a:lnTo>
                    <a:lnTo>
                      <a:pt x="76073" y="41148"/>
                    </a:lnTo>
                    <a:cubicBezTo>
                      <a:pt x="74168" y="30099"/>
                      <a:pt x="67310" y="24638"/>
                      <a:pt x="55753" y="24638"/>
                    </a:cubicBezTo>
                    <a:lnTo>
                      <a:pt x="45847" y="25781"/>
                    </a:lnTo>
                    <a:lnTo>
                      <a:pt x="37719" y="33401"/>
                    </a:lnTo>
                    <a:lnTo>
                      <a:pt x="38862" y="43434"/>
                    </a:lnTo>
                    <a:lnTo>
                      <a:pt x="47498" y="48514"/>
                    </a:lnTo>
                    <a:lnTo>
                      <a:pt x="69977" y="53594"/>
                    </a:lnTo>
                    <a:cubicBezTo>
                      <a:pt x="82042" y="56134"/>
                      <a:pt x="91313" y="60198"/>
                      <a:pt x="97536" y="65659"/>
                    </a:cubicBezTo>
                    <a:lnTo>
                      <a:pt x="106934" y="78740"/>
                    </a:lnTo>
                    <a:cubicBezTo>
                      <a:pt x="106934" y="101092"/>
                      <a:pt x="102235" y="110871"/>
                      <a:pt x="92964" y="118237"/>
                    </a:cubicBezTo>
                    <a:cubicBezTo>
                      <a:pt x="83693" y="125603"/>
                      <a:pt x="71374" y="129159"/>
                      <a:pt x="55880" y="129159"/>
                    </a:cubicBezTo>
                    <a:lnTo>
                      <a:pt x="42037" y="128270"/>
                    </a:lnTo>
                    <a:cubicBezTo>
                      <a:pt x="29464" y="124714"/>
                      <a:pt x="23749" y="122047"/>
                      <a:pt x="18669" y="118618"/>
                    </a:cubicBezTo>
                    <a:lnTo>
                      <a:pt x="9271" y="110490"/>
                    </a:lnTo>
                    <a:cubicBezTo>
                      <a:pt x="2667" y="98933"/>
                      <a:pt x="762" y="92456"/>
                      <a:pt x="0" y="8496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11;p1">
                <a:extLst>
                  <a:ext uri="{FF2B5EF4-FFF2-40B4-BE49-F238E27FC236}">
                    <a16:creationId xmlns:a16="http://schemas.microsoft.com/office/drawing/2014/main" id="{E908365C-EBB4-8BEB-5C4C-E4D98AC3E518}"/>
                  </a:ext>
                </a:extLst>
              </p:cNvPr>
              <p:cNvSpPr/>
              <p:nvPr/>
            </p:nvSpPr>
            <p:spPr>
              <a:xfrm>
                <a:off x="347345" y="66167"/>
                <a:ext cx="109220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220" h="123698" extrusionOk="0">
                    <a:moveTo>
                      <a:pt x="0" y="27686"/>
                    </a:moveTo>
                    <a:lnTo>
                      <a:pt x="0" y="0"/>
                    </a:lnTo>
                    <a:lnTo>
                      <a:pt x="109220" y="0"/>
                    </a:lnTo>
                    <a:lnTo>
                      <a:pt x="109220" y="27686"/>
                    </a:lnTo>
                    <a:lnTo>
                      <a:pt x="69977" y="27686"/>
                    </a:lnTo>
                    <a:lnTo>
                      <a:pt x="69977" y="123698"/>
                    </a:lnTo>
                    <a:lnTo>
                      <a:pt x="39243" y="123698"/>
                    </a:lnTo>
                    <a:lnTo>
                      <a:pt x="39243" y="27686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Google Shape;112;p1">
                <a:extLst>
                  <a:ext uri="{FF2B5EF4-FFF2-40B4-BE49-F238E27FC236}">
                    <a16:creationId xmlns:a16="http://schemas.microsoft.com/office/drawing/2014/main" id="{802199EB-33DA-066E-ADA9-81646098A186}"/>
                  </a:ext>
                </a:extLst>
              </p:cNvPr>
              <p:cNvSpPr/>
              <p:nvPr/>
            </p:nvSpPr>
            <p:spPr>
              <a:xfrm>
                <a:off x="480314" y="65405"/>
                <a:ext cx="134366" cy="124460"/>
              </a:xfrm>
              <a:custGeom>
                <a:avLst/>
                <a:gdLst/>
                <a:ahLst/>
                <a:cxnLst/>
                <a:rect l="l" t="t" r="r" b="b"/>
                <a:pathLst>
                  <a:path w="134366" h="124460" extrusionOk="0">
                    <a:moveTo>
                      <a:pt x="0" y="124460"/>
                    </a:moveTo>
                    <a:lnTo>
                      <a:pt x="52451" y="0"/>
                    </a:lnTo>
                    <a:lnTo>
                      <a:pt x="81915" y="0"/>
                    </a:lnTo>
                    <a:lnTo>
                      <a:pt x="134366" y="124460"/>
                    </a:lnTo>
                    <a:lnTo>
                      <a:pt x="101600" y="124460"/>
                    </a:lnTo>
                    <a:lnTo>
                      <a:pt x="93218" y="103124"/>
                    </a:lnTo>
                    <a:lnTo>
                      <a:pt x="40767" y="103124"/>
                    </a:lnTo>
                    <a:lnTo>
                      <a:pt x="32639" y="124460"/>
                    </a:lnTo>
                    <a:close/>
                    <a:moveTo>
                      <a:pt x="51054" y="76962"/>
                    </a:moveTo>
                    <a:lnTo>
                      <a:pt x="83058" y="76962"/>
                    </a:lnTo>
                    <a:lnTo>
                      <a:pt x="67056" y="3594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Google Shape;113;p1">
                <a:extLst>
                  <a:ext uri="{FF2B5EF4-FFF2-40B4-BE49-F238E27FC236}">
                    <a16:creationId xmlns:a16="http://schemas.microsoft.com/office/drawing/2014/main" id="{3A2A0684-34CD-9B0B-00D9-D8E04D1B026F}"/>
                  </a:ext>
                </a:extLst>
              </p:cNvPr>
              <p:cNvSpPr/>
              <p:nvPr/>
            </p:nvSpPr>
            <p:spPr>
              <a:xfrm>
                <a:off x="663829" y="66167"/>
                <a:ext cx="11620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9530" y="0"/>
                    </a:lnTo>
                    <a:cubicBezTo>
                      <a:pt x="59055" y="0"/>
                      <a:pt x="68072" y="1524"/>
                      <a:pt x="76327" y="4572"/>
                    </a:cubicBezTo>
                    <a:lnTo>
                      <a:pt x="91694" y="11811"/>
                    </a:lnTo>
                    <a:cubicBezTo>
                      <a:pt x="103378" y="22606"/>
                      <a:pt x="107950" y="29083"/>
                      <a:pt x="111252" y="36703"/>
                    </a:cubicBezTo>
                    <a:lnTo>
                      <a:pt x="116205" y="52578"/>
                    </a:lnTo>
                    <a:cubicBezTo>
                      <a:pt x="116205" y="70612"/>
                      <a:pt x="114554" y="78994"/>
                      <a:pt x="111252" y="86741"/>
                    </a:cubicBezTo>
                    <a:lnTo>
                      <a:pt x="103378" y="101092"/>
                    </a:lnTo>
                    <a:cubicBezTo>
                      <a:pt x="91694" y="111887"/>
                      <a:pt x="84582" y="116078"/>
                      <a:pt x="76327" y="119253"/>
                    </a:cubicBezTo>
                    <a:lnTo>
                      <a:pt x="49530" y="123825"/>
                    </a:lnTo>
                    <a:close/>
                    <a:moveTo>
                      <a:pt x="30734" y="96012"/>
                    </a:moveTo>
                    <a:lnTo>
                      <a:pt x="49657" y="96012"/>
                    </a:lnTo>
                    <a:cubicBezTo>
                      <a:pt x="59690" y="96012"/>
                      <a:pt x="68072" y="92710"/>
                      <a:pt x="74930" y="86106"/>
                    </a:cubicBezTo>
                    <a:cubicBezTo>
                      <a:pt x="81788" y="79502"/>
                      <a:pt x="85090" y="71374"/>
                      <a:pt x="85090" y="61468"/>
                    </a:cubicBezTo>
                    <a:cubicBezTo>
                      <a:pt x="85090" y="51943"/>
                      <a:pt x="81661" y="43815"/>
                      <a:pt x="74930" y="37338"/>
                    </a:cubicBezTo>
                    <a:cubicBezTo>
                      <a:pt x="68199" y="30861"/>
                      <a:pt x="59690" y="27559"/>
                      <a:pt x="49657" y="27559"/>
                    </a:cubicBezTo>
                    <a:lnTo>
                      <a:pt x="30734" y="27559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4;p1">
                <a:extLst>
                  <a:ext uri="{FF2B5EF4-FFF2-40B4-BE49-F238E27FC236}">
                    <a16:creationId xmlns:a16="http://schemas.microsoft.com/office/drawing/2014/main" id="{09766F43-162B-D07C-DC19-F6FA04D403A9}"/>
                  </a:ext>
                </a:extLst>
              </p:cNvPr>
              <p:cNvSpPr/>
              <p:nvPr/>
            </p:nvSpPr>
            <p:spPr>
              <a:xfrm>
                <a:off x="819531" y="63754"/>
                <a:ext cx="130810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28905" extrusionOk="0">
                    <a:moveTo>
                      <a:pt x="8509" y="96901"/>
                    </a:moveTo>
                    <a:cubicBezTo>
                      <a:pt x="2794" y="86995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278" y="0"/>
                    </a:cubicBezTo>
                    <a:lnTo>
                      <a:pt x="91186" y="5080"/>
                    </a:lnTo>
                    <a:cubicBezTo>
                      <a:pt x="99314" y="8382"/>
                      <a:pt x="106172" y="12954"/>
                      <a:pt x="112014" y="18796"/>
                    </a:cubicBezTo>
                    <a:lnTo>
                      <a:pt x="122428" y="31369"/>
                    </a:lnTo>
                    <a:cubicBezTo>
                      <a:pt x="129159" y="47244"/>
                      <a:pt x="130810" y="55626"/>
                      <a:pt x="130810" y="64516"/>
                    </a:cubicBezTo>
                    <a:lnTo>
                      <a:pt x="125730" y="89662"/>
                    </a:lnTo>
                    <a:cubicBezTo>
                      <a:pt x="122428" y="97663"/>
                      <a:pt x="117856" y="104394"/>
                      <a:pt x="112014" y="110236"/>
                    </a:cubicBezTo>
                    <a:lnTo>
                      <a:pt x="99314" y="120523"/>
                    </a:lnTo>
                    <a:cubicBezTo>
                      <a:pt x="83058" y="127254"/>
                      <a:pt x="74422" y="128905"/>
                      <a:pt x="65278" y="128905"/>
                    </a:cubicBezTo>
                    <a:cubicBezTo>
                      <a:pt x="53086" y="128905"/>
                      <a:pt x="42037" y="126111"/>
                      <a:pt x="32004" y="120396"/>
                    </a:cubicBezTo>
                    <a:cubicBezTo>
                      <a:pt x="21971" y="114681"/>
                      <a:pt x="14097" y="106934"/>
                      <a:pt x="8509" y="97028"/>
                    </a:cubicBezTo>
                    <a:moveTo>
                      <a:pt x="40894" y="39243"/>
                    </a:moveTo>
                    <a:cubicBezTo>
                      <a:pt x="34417" y="46228"/>
                      <a:pt x="31115" y="54737"/>
                      <a:pt x="31115" y="64516"/>
                    </a:cubicBezTo>
                    <a:cubicBezTo>
                      <a:pt x="31115" y="74295"/>
                      <a:pt x="34417" y="82804"/>
                      <a:pt x="40894" y="89789"/>
                    </a:cubicBezTo>
                    <a:cubicBezTo>
                      <a:pt x="47371" y="96774"/>
                      <a:pt x="55626" y="100203"/>
                      <a:pt x="65405" y="100203"/>
                    </a:cubicBezTo>
                    <a:cubicBezTo>
                      <a:pt x="75184" y="100203"/>
                      <a:pt x="83439" y="96774"/>
                      <a:pt x="89916" y="89789"/>
                    </a:cubicBezTo>
                    <a:cubicBezTo>
                      <a:pt x="96393" y="82804"/>
                      <a:pt x="99695" y="74422"/>
                      <a:pt x="99695" y="64516"/>
                    </a:cubicBezTo>
                    <a:cubicBezTo>
                      <a:pt x="99695" y="54610"/>
                      <a:pt x="96393" y="46228"/>
                      <a:pt x="89916" y="39243"/>
                    </a:cubicBezTo>
                    <a:cubicBezTo>
                      <a:pt x="83439" y="32258"/>
                      <a:pt x="75184" y="28702"/>
                      <a:pt x="65405" y="28702"/>
                    </a:cubicBezTo>
                    <a:cubicBezTo>
                      <a:pt x="55626" y="28702"/>
                      <a:pt x="47371" y="32131"/>
                      <a:pt x="40894" y="3924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15;p1">
              <a:extLst>
                <a:ext uri="{FF2B5EF4-FFF2-40B4-BE49-F238E27FC236}">
                  <a16:creationId xmlns:a16="http://schemas.microsoft.com/office/drawing/2014/main" id="{B942C399-9695-03A9-A560-4AD894FF8E52}"/>
                </a:ext>
              </a:extLst>
            </p:cNvPr>
            <p:cNvGrpSpPr/>
            <p:nvPr/>
          </p:nvGrpSpPr>
          <p:grpSpPr>
            <a:xfrm>
              <a:off x="3376516" y="107261"/>
              <a:ext cx="919610" cy="105272"/>
              <a:chOff x="63500" y="63500"/>
              <a:chExt cx="1124966" cy="128778"/>
            </a:xfrm>
          </p:grpSpPr>
          <p:sp>
            <p:nvSpPr>
              <p:cNvPr id="33" name="Google Shape;116;p1">
                <a:extLst>
                  <a:ext uri="{FF2B5EF4-FFF2-40B4-BE49-F238E27FC236}">
                    <a16:creationId xmlns:a16="http://schemas.microsoft.com/office/drawing/2014/main" id="{EBD8309F-9155-D5ED-3259-9A795D749E08}"/>
                  </a:ext>
                </a:extLst>
              </p:cNvPr>
              <p:cNvSpPr/>
              <p:nvPr/>
            </p:nvSpPr>
            <p:spPr>
              <a:xfrm>
                <a:off x="63500" y="63500"/>
                <a:ext cx="129032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9032" h="128778" extrusionOk="0">
                    <a:moveTo>
                      <a:pt x="0" y="65659"/>
                    </a:moveTo>
                    <a:cubicBezTo>
                      <a:pt x="0" y="53086"/>
                      <a:pt x="2794" y="41783"/>
                      <a:pt x="8636" y="31750"/>
                    </a:cubicBezTo>
                    <a:cubicBezTo>
                      <a:pt x="14478" y="21717"/>
                      <a:pt x="22225" y="13970"/>
                      <a:pt x="32385" y="8382"/>
                    </a:cubicBezTo>
                    <a:cubicBezTo>
                      <a:pt x="42545" y="2794"/>
                      <a:pt x="53594" y="0"/>
                      <a:pt x="66040" y="0"/>
                    </a:cubicBezTo>
                    <a:lnTo>
                      <a:pt x="94361" y="5461"/>
                    </a:lnTo>
                    <a:cubicBezTo>
                      <a:pt x="102997" y="9017"/>
                      <a:pt x="110363" y="14351"/>
                      <a:pt x="116332" y="21463"/>
                    </a:cubicBezTo>
                    <a:lnTo>
                      <a:pt x="127889" y="46482"/>
                    </a:lnTo>
                    <a:lnTo>
                      <a:pt x="95504" y="46482"/>
                    </a:lnTo>
                    <a:cubicBezTo>
                      <a:pt x="94234" y="43053"/>
                      <a:pt x="92583" y="40005"/>
                      <a:pt x="90424" y="37592"/>
                    </a:cubicBezTo>
                    <a:lnTo>
                      <a:pt x="85852" y="33147"/>
                    </a:lnTo>
                    <a:lnTo>
                      <a:pt x="77978" y="29464"/>
                    </a:lnTo>
                    <a:lnTo>
                      <a:pt x="69723" y="27940"/>
                    </a:lnTo>
                    <a:cubicBezTo>
                      <a:pt x="56134" y="27940"/>
                      <a:pt x="47498" y="31369"/>
                      <a:pt x="40894" y="38100"/>
                    </a:cubicBezTo>
                    <a:cubicBezTo>
                      <a:pt x="34290" y="44831"/>
                      <a:pt x="30988" y="53721"/>
                      <a:pt x="30988" y="64770"/>
                    </a:cubicBezTo>
                    <a:cubicBezTo>
                      <a:pt x="30988" y="74676"/>
                      <a:pt x="34290" y="83058"/>
                      <a:pt x="40894" y="89789"/>
                    </a:cubicBezTo>
                    <a:cubicBezTo>
                      <a:pt x="47498" y="96520"/>
                      <a:pt x="56134" y="99949"/>
                      <a:pt x="66802" y="99949"/>
                    </a:cubicBezTo>
                    <a:lnTo>
                      <a:pt x="80137" y="98298"/>
                    </a:lnTo>
                    <a:cubicBezTo>
                      <a:pt x="90932" y="91694"/>
                      <a:pt x="95123" y="87122"/>
                      <a:pt x="98298" y="81026"/>
                    </a:cubicBezTo>
                    <a:lnTo>
                      <a:pt x="62865" y="80645"/>
                    </a:lnTo>
                    <a:lnTo>
                      <a:pt x="62865" y="56769"/>
                    </a:lnTo>
                    <a:lnTo>
                      <a:pt x="129032" y="56769"/>
                    </a:lnTo>
                    <a:lnTo>
                      <a:pt x="129032" y="126238"/>
                    </a:lnTo>
                    <a:lnTo>
                      <a:pt x="106172" y="126238"/>
                    </a:lnTo>
                    <a:lnTo>
                      <a:pt x="104902" y="111252"/>
                    </a:lnTo>
                    <a:cubicBezTo>
                      <a:pt x="95504" y="122936"/>
                      <a:pt x="82423" y="128778"/>
                      <a:pt x="65786" y="128778"/>
                    </a:cubicBezTo>
                    <a:cubicBezTo>
                      <a:pt x="53086" y="128778"/>
                      <a:pt x="41783" y="125984"/>
                      <a:pt x="31623" y="120396"/>
                    </a:cubicBezTo>
                    <a:cubicBezTo>
                      <a:pt x="21463" y="114808"/>
                      <a:pt x="13716" y="107188"/>
                      <a:pt x="8255" y="97663"/>
                    </a:cubicBezTo>
                    <a:lnTo>
                      <a:pt x="0" y="65659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17;p1">
                <a:extLst>
                  <a:ext uri="{FF2B5EF4-FFF2-40B4-BE49-F238E27FC236}">
                    <a16:creationId xmlns:a16="http://schemas.microsoft.com/office/drawing/2014/main" id="{7A302DEE-0541-78F7-8B13-3C6EAABE1628}"/>
                  </a:ext>
                </a:extLst>
              </p:cNvPr>
              <p:cNvSpPr/>
              <p:nvPr/>
            </p:nvSpPr>
            <p:spPr>
              <a:xfrm>
                <a:off x="240538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286" y="47244"/>
                      <a:pt x="130937" y="55626"/>
                      <a:pt x="130937" y="64516"/>
                    </a:cubicBezTo>
                    <a:lnTo>
                      <a:pt x="125857" y="89662"/>
                    </a:lnTo>
                    <a:cubicBezTo>
                      <a:pt x="122555" y="97536"/>
                      <a:pt x="117983" y="104394"/>
                      <a:pt x="112141" y="110109"/>
                    </a:cubicBezTo>
                    <a:lnTo>
                      <a:pt x="99441" y="120396"/>
                    </a:lnTo>
                    <a:cubicBezTo>
                      <a:pt x="83185" y="127127"/>
                      <a:pt x="74549" y="128778"/>
                      <a:pt x="65405" y="128778"/>
                    </a:cubicBezTo>
                    <a:cubicBezTo>
                      <a:pt x="53213" y="128778"/>
                      <a:pt x="42037" y="125984"/>
                      <a:pt x="32131" y="120269"/>
                    </a:cubicBezTo>
                    <a:cubicBezTo>
                      <a:pt x="22225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18;p1">
                <a:extLst>
                  <a:ext uri="{FF2B5EF4-FFF2-40B4-BE49-F238E27FC236}">
                    <a16:creationId xmlns:a16="http://schemas.microsoft.com/office/drawing/2014/main" id="{6E40C061-14AC-90AA-3934-48A372662A3D}"/>
                  </a:ext>
                </a:extLst>
              </p:cNvPr>
              <p:cNvSpPr/>
              <p:nvPr/>
            </p:nvSpPr>
            <p:spPr>
              <a:xfrm>
                <a:off x="404241" y="66040"/>
                <a:ext cx="138176" cy="124333"/>
              </a:xfrm>
              <a:custGeom>
                <a:avLst/>
                <a:gdLst/>
                <a:ahLst/>
                <a:cxnLst/>
                <a:rect l="l" t="t" r="r" b="b"/>
                <a:pathLst>
                  <a:path w="138176" h="124333" extrusionOk="0">
                    <a:moveTo>
                      <a:pt x="0" y="0"/>
                    </a:moveTo>
                    <a:lnTo>
                      <a:pt x="33782" y="0"/>
                    </a:lnTo>
                    <a:lnTo>
                      <a:pt x="69088" y="83820"/>
                    </a:lnTo>
                    <a:lnTo>
                      <a:pt x="104394" y="0"/>
                    </a:lnTo>
                    <a:lnTo>
                      <a:pt x="138176" y="0"/>
                    </a:lnTo>
                    <a:lnTo>
                      <a:pt x="84709" y="124333"/>
                    </a:lnTo>
                    <a:lnTo>
                      <a:pt x="53594" y="12433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Google Shape;119;p1">
                <a:extLst>
                  <a:ext uri="{FF2B5EF4-FFF2-40B4-BE49-F238E27FC236}">
                    <a16:creationId xmlns:a16="http://schemas.microsoft.com/office/drawing/2014/main" id="{B67183CE-5E43-E0EA-798A-4731F1B9252F}"/>
                  </a:ext>
                </a:extLst>
              </p:cNvPr>
              <p:cNvSpPr/>
              <p:nvPr/>
            </p:nvSpPr>
            <p:spPr>
              <a:xfrm>
                <a:off x="589788" y="66040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670"/>
                    </a:lnTo>
                    <a:lnTo>
                      <a:pt x="30734" y="26670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Google Shape;120;p1">
                <a:extLst>
                  <a:ext uri="{FF2B5EF4-FFF2-40B4-BE49-F238E27FC236}">
                    <a16:creationId xmlns:a16="http://schemas.microsoft.com/office/drawing/2014/main" id="{46BFEDFE-73AE-FD99-B055-ED287E8B4B4F}"/>
                  </a:ext>
                </a:extLst>
              </p:cNvPr>
              <p:cNvSpPr/>
              <p:nvPr/>
            </p:nvSpPr>
            <p:spPr>
              <a:xfrm>
                <a:off x="737743" y="66040"/>
                <a:ext cx="113538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538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3975" y="0"/>
                    </a:lnTo>
                    <a:cubicBezTo>
                      <a:pt x="69469" y="0"/>
                      <a:pt x="81915" y="3937"/>
                      <a:pt x="91186" y="11811"/>
                    </a:cubicBezTo>
                    <a:cubicBezTo>
                      <a:pt x="100457" y="19685"/>
                      <a:pt x="105283" y="30226"/>
                      <a:pt x="105283" y="43561"/>
                    </a:cubicBezTo>
                    <a:lnTo>
                      <a:pt x="103505" y="58801"/>
                    </a:lnTo>
                    <a:cubicBezTo>
                      <a:pt x="96139" y="71628"/>
                      <a:pt x="91059" y="76708"/>
                      <a:pt x="84455" y="80518"/>
                    </a:cubicBezTo>
                    <a:lnTo>
                      <a:pt x="113538" y="123698"/>
                    </a:lnTo>
                    <a:lnTo>
                      <a:pt x="77597" y="123698"/>
                    </a:lnTo>
                    <a:lnTo>
                      <a:pt x="53975" y="87884"/>
                    </a:lnTo>
                    <a:lnTo>
                      <a:pt x="30734" y="87884"/>
                    </a:lnTo>
                    <a:lnTo>
                      <a:pt x="30734" y="123698"/>
                    </a:lnTo>
                    <a:close/>
                    <a:moveTo>
                      <a:pt x="30734" y="60198"/>
                    </a:moveTo>
                    <a:lnTo>
                      <a:pt x="53467" y="60198"/>
                    </a:lnTo>
                    <a:cubicBezTo>
                      <a:pt x="59563" y="60198"/>
                      <a:pt x="64516" y="58674"/>
                      <a:pt x="68580" y="55626"/>
                    </a:cubicBezTo>
                    <a:lnTo>
                      <a:pt x="74676" y="48514"/>
                    </a:lnTo>
                    <a:lnTo>
                      <a:pt x="72644" y="34671"/>
                    </a:lnTo>
                    <a:cubicBezTo>
                      <a:pt x="64516" y="28702"/>
                      <a:pt x="59563" y="27178"/>
                      <a:pt x="53467" y="27178"/>
                    </a:cubicBezTo>
                    <a:lnTo>
                      <a:pt x="30734" y="2717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1;p1">
                <a:extLst>
                  <a:ext uri="{FF2B5EF4-FFF2-40B4-BE49-F238E27FC236}">
                    <a16:creationId xmlns:a16="http://schemas.microsoft.com/office/drawing/2014/main" id="{243395EF-B7A5-5F3B-6482-A5AB98BB682B}"/>
                  </a:ext>
                </a:extLst>
              </p:cNvPr>
              <p:cNvSpPr/>
              <p:nvPr/>
            </p:nvSpPr>
            <p:spPr>
              <a:xfrm>
                <a:off x="896239" y="66040"/>
                <a:ext cx="11391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91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23495" y="0"/>
                    </a:lnTo>
                    <a:lnTo>
                      <a:pt x="83185" y="69723"/>
                    </a:lnTo>
                    <a:lnTo>
                      <a:pt x="83185" y="0"/>
                    </a:lnTo>
                    <a:lnTo>
                      <a:pt x="113919" y="0"/>
                    </a:lnTo>
                    <a:lnTo>
                      <a:pt x="113919" y="123698"/>
                    </a:lnTo>
                    <a:lnTo>
                      <a:pt x="90170" y="123698"/>
                    </a:lnTo>
                    <a:lnTo>
                      <a:pt x="30734" y="55880"/>
                    </a:lnTo>
                    <a:lnTo>
                      <a:pt x="3073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Google Shape;122;p1">
                <a:extLst>
                  <a:ext uri="{FF2B5EF4-FFF2-40B4-BE49-F238E27FC236}">
                    <a16:creationId xmlns:a16="http://schemas.microsoft.com/office/drawing/2014/main" id="{A3639C58-6025-9BC9-8866-D102840250DA}"/>
                  </a:ext>
                </a:extLst>
              </p:cNvPr>
              <p:cNvSpPr/>
              <p:nvPr/>
            </p:nvSpPr>
            <p:spPr>
              <a:xfrm>
                <a:off x="1057529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159" y="47244"/>
                      <a:pt x="130937" y="55626"/>
                      <a:pt x="130937" y="64516"/>
                    </a:cubicBezTo>
                    <a:lnTo>
                      <a:pt x="125984" y="89662"/>
                    </a:lnTo>
                    <a:cubicBezTo>
                      <a:pt x="122555" y="97536"/>
                      <a:pt x="118110" y="104394"/>
                      <a:pt x="112268" y="110109"/>
                    </a:cubicBezTo>
                    <a:lnTo>
                      <a:pt x="99568" y="120396"/>
                    </a:lnTo>
                    <a:cubicBezTo>
                      <a:pt x="83439" y="127127"/>
                      <a:pt x="74803" y="128778"/>
                      <a:pt x="65532" y="128778"/>
                    </a:cubicBezTo>
                    <a:cubicBezTo>
                      <a:pt x="53340" y="128778"/>
                      <a:pt x="42164" y="125984"/>
                      <a:pt x="32131" y="120269"/>
                    </a:cubicBezTo>
                    <a:cubicBezTo>
                      <a:pt x="22098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123;p1">
              <a:extLst>
                <a:ext uri="{FF2B5EF4-FFF2-40B4-BE49-F238E27FC236}">
                  <a16:creationId xmlns:a16="http://schemas.microsoft.com/office/drawing/2014/main" id="{90AAB7E4-1417-107B-F081-5295838E612F}"/>
                </a:ext>
              </a:extLst>
            </p:cNvPr>
            <p:cNvGrpSpPr/>
            <p:nvPr/>
          </p:nvGrpSpPr>
          <p:grpSpPr>
            <a:xfrm>
              <a:off x="3381304" y="752972"/>
              <a:ext cx="1035874" cy="105374"/>
              <a:chOff x="63500" y="63500"/>
              <a:chExt cx="1267206" cy="128905"/>
            </a:xfrm>
          </p:grpSpPr>
          <p:sp>
            <p:nvSpPr>
              <p:cNvPr id="23" name="Google Shape;124;p1">
                <a:extLst>
                  <a:ext uri="{FF2B5EF4-FFF2-40B4-BE49-F238E27FC236}">
                    <a16:creationId xmlns:a16="http://schemas.microsoft.com/office/drawing/2014/main" id="{559B676C-9AFC-A7B0-A31B-AE6427E3EB39}"/>
                  </a:ext>
                </a:extLst>
              </p:cNvPr>
              <p:cNvSpPr/>
              <p:nvPr/>
            </p:nvSpPr>
            <p:spPr>
              <a:xfrm>
                <a:off x="1304544" y="167005"/>
                <a:ext cx="26162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162" h="25400" extrusionOk="0">
                    <a:moveTo>
                      <a:pt x="0" y="12573"/>
                    </a:moveTo>
                    <a:lnTo>
                      <a:pt x="1270" y="5969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162" y="9144"/>
                    </a:lnTo>
                    <a:lnTo>
                      <a:pt x="24892" y="19431"/>
                    </a:lnTo>
                    <a:lnTo>
                      <a:pt x="16637" y="25400"/>
                    </a:lnTo>
                    <a:lnTo>
                      <a:pt x="6223" y="24257"/>
                    </a:lnTo>
                    <a:lnTo>
                      <a:pt x="0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Google Shape;125;p1">
                <a:extLst>
                  <a:ext uri="{FF2B5EF4-FFF2-40B4-BE49-F238E27FC236}">
                    <a16:creationId xmlns:a16="http://schemas.microsoft.com/office/drawing/2014/main" id="{44BE25F5-69F7-C8F6-6BA6-CA89E4F64E38}"/>
                  </a:ext>
                </a:extLst>
              </p:cNvPr>
              <p:cNvSpPr/>
              <p:nvPr/>
            </p:nvSpPr>
            <p:spPr>
              <a:xfrm>
                <a:off x="63500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Google Shape;126;p1">
                <a:extLst>
                  <a:ext uri="{FF2B5EF4-FFF2-40B4-BE49-F238E27FC236}">
                    <a16:creationId xmlns:a16="http://schemas.microsoft.com/office/drawing/2014/main" id="{B716DDE1-AAFD-305C-F9AF-B1D637C24293}"/>
                  </a:ext>
                </a:extLst>
              </p:cNvPr>
              <p:cNvSpPr/>
              <p:nvPr/>
            </p:nvSpPr>
            <p:spPr>
              <a:xfrm>
                <a:off x="210693" y="66040"/>
                <a:ext cx="88265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265" y="0"/>
                    </a:lnTo>
                    <a:lnTo>
                      <a:pt x="88265" y="20193"/>
                    </a:lnTo>
                    <a:lnTo>
                      <a:pt x="21844" y="20193"/>
                    </a:lnTo>
                    <a:lnTo>
                      <a:pt x="21844" y="55880"/>
                    </a:lnTo>
                    <a:lnTo>
                      <a:pt x="80391" y="55880"/>
                    </a:lnTo>
                    <a:lnTo>
                      <a:pt x="80391" y="76073"/>
                    </a:lnTo>
                    <a:lnTo>
                      <a:pt x="21844" y="76073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Google Shape;127;p1">
                <a:extLst>
                  <a:ext uri="{FF2B5EF4-FFF2-40B4-BE49-F238E27FC236}">
                    <a16:creationId xmlns:a16="http://schemas.microsoft.com/office/drawing/2014/main" id="{7857A5F7-0D43-073A-E867-4D949F7AA0EB}"/>
                  </a:ext>
                </a:extLst>
              </p:cNvPr>
              <p:cNvSpPr/>
              <p:nvPr/>
            </p:nvSpPr>
            <p:spPr>
              <a:xfrm>
                <a:off x="352298" y="66040"/>
                <a:ext cx="2184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844" h="123698" extrusionOk="0">
                    <a:moveTo>
                      <a:pt x="0" y="0"/>
                    </a:moveTo>
                    <a:lnTo>
                      <a:pt x="21844" y="0"/>
                    </a:lnTo>
                    <a:lnTo>
                      <a:pt x="21844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Google Shape;128;p1">
                <a:extLst>
                  <a:ext uri="{FF2B5EF4-FFF2-40B4-BE49-F238E27FC236}">
                    <a16:creationId xmlns:a16="http://schemas.microsoft.com/office/drawing/2014/main" id="{84126456-0D84-6D2A-7A4B-3C080B3C9F05}"/>
                  </a:ext>
                </a:extLst>
              </p:cNvPr>
              <p:cNvSpPr/>
              <p:nvPr/>
            </p:nvSpPr>
            <p:spPr>
              <a:xfrm>
                <a:off x="607822" y="6604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Google Shape;129;p1">
                <a:extLst>
                  <a:ext uri="{FF2B5EF4-FFF2-40B4-BE49-F238E27FC236}">
                    <a16:creationId xmlns:a16="http://schemas.microsoft.com/office/drawing/2014/main" id="{7F844347-CC2C-ACE7-88A4-5C0D60F55576}"/>
                  </a:ext>
                </a:extLst>
              </p:cNvPr>
              <p:cNvSpPr/>
              <p:nvPr/>
            </p:nvSpPr>
            <p:spPr>
              <a:xfrm>
                <a:off x="690499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Google Shape;130;p1">
                <a:extLst>
                  <a:ext uri="{FF2B5EF4-FFF2-40B4-BE49-F238E27FC236}">
                    <a16:creationId xmlns:a16="http://schemas.microsoft.com/office/drawing/2014/main" id="{00C30089-AF88-673E-FD84-432AC6744EB9}"/>
                  </a:ext>
                </a:extLst>
              </p:cNvPr>
              <p:cNvSpPr/>
              <p:nvPr/>
            </p:nvSpPr>
            <p:spPr>
              <a:xfrm>
                <a:off x="838454" y="66040"/>
                <a:ext cx="10947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47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474" y="0"/>
                    </a:lnTo>
                    <a:lnTo>
                      <a:pt x="109474" y="123698"/>
                    </a:lnTo>
                    <a:lnTo>
                      <a:pt x="92202" y="123698"/>
                    </a:lnTo>
                    <a:lnTo>
                      <a:pt x="21844" y="40386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Google Shape;131;p1">
                <a:extLst>
                  <a:ext uri="{FF2B5EF4-FFF2-40B4-BE49-F238E27FC236}">
                    <a16:creationId xmlns:a16="http://schemas.microsoft.com/office/drawing/2014/main" id="{3423C851-B6A7-7FE2-AFA9-D46574E08800}"/>
                  </a:ext>
                </a:extLst>
              </p:cNvPr>
              <p:cNvSpPr/>
              <p:nvPr/>
            </p:nvSpPr>
            <p:spPr>
              <a:xfrm>
                <a:off x="998347" y="66040"/>
                <a:ext cx="107823" cy="123571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571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571"/>
                    </a:lnTo>
                    <a:lnTo>
                      <a:pt x="43180" y="123571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Google Shape;132;p1">
                <a:extLst>
                  <a:ext uri="{FF2B5EF4-FFF2-40B4-BE49-F238E27FC236}">
                    <a16:creationId xmlns:a16="http://schemas.microsoft.com/office/drawing/2014/main" id="{73618BB3-CEA1-41AF-A8E8-3D0BF137541F}"/>
                  </a:ext>
                </a:extLst>
              </p:cNvPr>
              <p:cNvSpPr/>
              <p:nvPr/>
            </p:nvSpPr>
            <p:spPr>
              <a:xfrm>
                <a:off x="1164082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451"/>
                    </a:lnTo>
                    <a:lnTo>
                      <a:pt x="82550" y="52451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Google Shape;133;p1">
                <a:extLst>
                  <a:ext uri="{FF2B5EF4-FFF2-40B4-BE49-F238E27FC236}">
                    <a16:creationId xmlns:a16="http://schemas.microsoft.com/office/drawing/2014/main" id="{74DBB093-2401-9C20-653C-90501D3B8882}"/>
                  </a:ext>
                </a:extLst>
              </p:cNvPr>
              <p:cNvSpPr/>
              <p:nvPr/>
            </p:nvSpPr>
            <p:spPr>
              <a:xfrm>
                <a:off x="428625" y="63500"/>
                <a:ext cx="12458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4587" h="128778" extrusionOk="0">
                    <a:moveTo>
                      <a:pt x="101092" y="85090"/>
                    </a:moveTo>
                    <a:lnTo>
                      <a:pt x="124587" y="85090"/>
                    </a:lnTo>
                    <a:cubicBezTo>
                      <a:pt x="121031" y="97282"/>
                      <a:pt x="114554" y="107061"/>
                      <a:pt x="105283" y="114935"/>
                    </a:cubicBezTo>
                    <a:cubicBezTo>
                      <a:pt x="94234" y="124079"/>
                      <a:pt x="80899" y="128778"/>
                      <a:pt x="65278" y="128778"/>
                    </a:cubicBezTo>
                    <a:lnTo>
                      <a:pt x="51308" y="127762"/>
                    </a:lnTo>
                    <a:cubicBezTo>
                      <a:pt x="38100" y="123698"/>
                      <a:pt x="32131" y="120650"/>
                      <a:pt x="26797" y="116840"/>
                    </a:cubicBezTo>
                    <a:lnTo>
                      <a:pt x="16637" y="108458"/>
                    </a:lnTo>
                    <a:cubicBezTo>
                      <a:pt x="8636" y="98171"/>
                      <a:pt x="5461" y="92202"/>
                      <a:pt x="3302" y="85471"/>
                    </a:cubicBezTo>
                    <a:lnTo>
                      <a:pt x="0" y="71882"/>
                    </a:lnTo>
                    <a:cubicBezTo>
                      <a:pt x="0" y="57150"/>
                      <a:pt x="1016" y="50165"/>
                      <a:pt x="3302" y="43561"/>
                    </a:cubicBezTo>
                    <a:lnTo>
                      <a:pt x="8509" y="30988"/>
                    </a:lnTo>
                    <a:cubicBezTo>
                      <a:pt x="16510" y="20574"/>
                      <a:pt x="21209" y="16002"/>
                      <a:pt x="26670" y="12065"/>
                    </a:cubicBezTo>
                    <a:lnTo>
                      <a:pt x="37973" y="5334"/>
                    </a:lnTo>
                    <a:cubicBezTo>
                      <a:pt x="51308" y="1143"/>
                      <a:pt x="58166" y="0"/>
                      <a:pt x="65278" y="0"/>
                    </a:cubicBezTo>
                    <a:cubicBezTo>
                      <a:pt x="80899" y="0"/>
                      <a:pt x="94234" y="4572"/>
                      <a:pt x="105283" y="13843"/>
                    </a:cubicBezTo>
                    <a:cubicBezTo>
                      <a:pt x="114554" y="21590"/>
                      <a:pt x="121031" y="31496"/>
                      <a:pt x="124587" y="43688"/>
                    </a:cubicBezTo>
                    <a:lnTo>
                      <a:pt x="101219" y="43688"/>
                    </a:lnTo>
                    <a:cubicBezTo>
                      <a:pt x="98679" y="37465"/>
                      <a:pt x="94869" y="32512"/>
                      <a:pt x="89916" y="28575"/>
                    </a:cubicBezTo>
                    <a:cubicBezTo>
                      <a:pt x="83312" y="23495"/>
                      <a:pt x="75057" y="20828"/>
                      <a:pt x="65278" y="20828"/>
                    </a:cubicBezTo>
                    <a:cubicBezTo>
                      <a:pt x="52959" y="20828"/>
                      <a:pt x="42799" y="24892"/>
                      <a:pt x="34671" y="33020"/>
                    </a:cubicBezTo>
                    <a:cubicBezTo>
                      <a:pt x="26543" y="41148"/>
                      <a:pt x="22479" y="51689"/>
                      <a:pt x="22479" y="64389"/>
                    </a:cubicBezTo>
                    <a:cubicBezTo>
                      <a:pt x="22479" y="77089"/>
                      <a:pt x="26543" y="87503"/>
                      <a:pt x="34671" y="95631"/>
                    </a:cubicBezTo>
                    <a:cubicBezTo>
                      <a:pt x="42799" y="103759"/>
                      <a:pt x="52832" y="107823"/>
                      <a:pt x="65278" y="107823"/>
                    </a:cubicBezTo>
                    <a:cubicBezTo>
                      <a:pt x="75057" y="107823"/>
                      <a:pt x="83312" y="105156"/>
                      <a:pt x="89916" y="100076"/>
                    </a:cubicBezTo>
                    <a:lnTo>
                      <a:pt x="98552" y="91186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134;p1">
              <a:extLst>
                <a:ext uri="{FF2B5EF4-FFF2-40B4-BE49-F238E27FC236}">
                  <a16:creationId xmlns:a16="http://schemas.microsoft.com/office/drawing/2014/main" id="{FA97994D-4C5E-80F2-4EF6-5CD3CE7302B5}"/>
                </a:ext>
              </a:extLst>
            </p:cNvPr>
            <p:cNvGrpSpPr/>
            <p:nvPr/>
          </p:nvGrpSpPr>
          <p:grpSpPr>
            <a:xfrm>
              <a:off x="3381304" y="324542"/>
              <a:ext cx="1087785" cy="103607"/>
              <a:chOff x="63500" y="63500"/>
              <a:chExt cx="1330706" cy="126746"/>
            </a:xfrm>
          </p:grpSpPr>
          <p:sp>
            <p:nvSpPr>
              <p:cNvPr id="13" name="Google Shape;135;p1">
                <a:extLst>
                  <a:ext uri="{FF2B5EF4-FFF2-40B4-BE49-F238E27FC236}">
                    <a16:creationId xmlns:a16="http://schemas.microsoft.com/office/drawing/2014/main" id="{BD76FD94-2112-7473-F57E-C5A36BF62D69}"/>
                  </a:ext>
                </a:extLst>
              </p:cNvPr>
              <p:cNvSpPr/>
              <p:nvPr/>
            </p:nvSpPr>
            <p:spPr>
              <a:xfrm>
                <a:off x="63500" y="63500"/>
                <a:ext cx="11201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201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6228" y="0"/>
                    </a:lnTo>
                    <a:cubicBezTo>
                      <a:pt x="58674" y="0"/>
                      <a:pt x="69977" y="2667"/>
                      <a:pt x="80010" y="7874"/>
                    </a:cubicBezTo>
                    <a:lnTo>
                      <a:pt x="103505" y="29845"/>
                    </a:lnTo>
                    <a:cubicBezTo>
                      <a:pt x="109220" y="39116"/>
                      <a:pt x="112014" y="49657"/>
                      <a:pt x="112014" y="61214"/>
                    </a:cubicBezTo>
                    <a:cubicBezTo>
                      <a:pt x="112014" y="73025"/>
                      <a:pt x="109220" y="83693"/>
                      <a:pt x="103505" y="93218"/>
                    </a:cubicBezTo>
                    <a:cubicBezTo>
                      <a:pt x="97790" y="102743"/>
                      <a:pt x="89916" y="110236"/>
                      <a:pt x="80010" y="115570"/>
                    </a:cubicBezTo>
                    <a:lnTo>
                      <a:pt x="46228" y="123698"/>
                    </a:lnTo>
                    <a:close/>
                    <a:moveTo>
                      <a:pt x="21717" y="103505"/>
                    </a:moveTo>
                    <a:lnTo>
                      <a:pt x="46355" y="103505"/>
                    </a:lnTo>
                    <a:cubicBezTo>
                      <a:pt x="58801" y="103505"/>
                      <a:pt x="69088" y="99441"/>
                      <a:pt x="77470" y="91313"/>
                    </a:cubicBezTo>
                    <a:cubicBezTo>
                      <a:pt x="85852" y="83185"/>
                      <a:pt x="90043" y="73279"/>
                      <a:pt x="90043" y="61341"/>
                    </a:cubicBezTo>
                    <a:cubicBezTo>
                      <a:pt x="90043" y="49784"/>
                      <a:pt x="85852" y="40005"/>
                      <a:pt x="77470" y="32131"/>
                    </a:cubicBezTo>
                    <a:cubicBezTo>
                      <a:pt x="69088" y="24257"/>
                      <a:pt x="58801" y="20320"/>
                      <a:pt x="46355" y="20320"/>
                    </a:cubicBezTo>
                    <a:lnTo>
                      <a:pt x="21717" y="2032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36;p1">
                <a:extLst>
                  <a:ext uri="{FF2B5EF4-FFF2-40B4-BE49-F238E27FC236}">
                    <a16:creationId xmlns:a16="http://schemas.microsoft.com/office/drawing/2014/main" id="{05F83D20-D05C-867F-6E29-82211B39C96A}"/>
                  </a:ext>
                </a:extLst>
              </p:cNvPr>
              <p:cNvSpPr/>
              <p:nvPr/>
            </p:nvSpPr>
            <p:spPr>
              <a:xfrm>
                <a:off x="221107" y="6350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Google Shape;137;p1">
                <a:extLst>
                  <a:ext uri="{FF2B5EF4-FFF2-40B4-BE49-F238E27FC236}">
                    <a16:creationId xmlns:a16="http://schemas.microsoft.com/office/drawing/2014/main" id="{415848EF-88AA-AF6C-0A51-F679C27A16ED}"/>
                  </a:ext>
                </a:extLst>
              </p:cNvPr>
              <p:cNvSpPr/>
              <p:nvPr/>
            </p:nvSpPr>
            <p:spPr>
              <a:xfrm>
                <a:off x="305689" y="63500"/>
                <a:ext cx="8839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39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392" y="0"/>
                    </a:lnTo>
                    <a:lnTo>
                      <a:pt x="88392" y="20193"/>
                    </a:lnTo>
                    <a:lnTo>
                      <a:pt x="21717" y="20193"/>
                    </a:lnTo>
                    <a:lnTo>
                      <a:pt x="21717" y="55880"/>
                    </a:lnTo>
                    <a:lnTo>
                      <a:pt x="80264" y="55880"/>
                    </a:lnTo>
                    <a:lnTo>
                      <a:pt x="80264" y="76073"/>
                    </a:lnTo>
                    <a:lnTo>
                      <a:pt x="21717" y="76073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Google Shape;138;p1">
                <a:extLst>
                  <a:ext uri="{FF2B5EF4-FFF2-40B4-BE49-F238E27FC236}">
                    <a16:creationId xmlns:a16="http://schemas.microsoft.com/office/drawing/2014/main" id="{E38F2FC3-04B6-AF19-DD9E-0A2F5BB0992A}"/>
                  </a:ext>
                </a:extLst>
              </p:cNvPr>
              <p:cNvSpPr/>
              <p:nvPr/>
            </p:nvSpPr>
            <p:spPr>
              <a:xfrm>
                <a:off x="447675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578"/>
                    </a:lnTo>
                    <a:lnTo>
                      <a:pt x="82550" y="52578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Google Shape;139;p1">
                <a:extLst>
                  <a:ext uri="{FF2B5EF4-FFF2-40B4-BE49-F238E27FC236}">
                    <a16:creationId xmlns:a16="http://schemas.microsoft.com/office/drawing/2014/main" id="{181F7125-7D90-E7E6-04C7-89A8E7BA5A53}"/>
                  </a:ext>
                </a:extLst>
              </p:cNvPr>
              <p:cNvSpPr/>
              <p:nvPr/>
            </p:nvSpPr>
            <p:spPr>
              <a:xfrm>
                <a:off x="595757" y="63500"/>
                <a:ext cx="10629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629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0927" y="0"/>
                    </a:lnTo>
                    <a:cubicBezTo>
                      <a:pt x="65024" y="0"/>
                      <a:pt x="76581" y="3810"/>
                      <a:pt x="85598" y="11430"/>
                    </a:cubicBezTo>
                    <a:cubicBezTo>
                      <a:pt x="94615" y="19050"/>
                      <a:pt x="99187" y="29083"/>
                      <a:pt x="99187" y="41529"/>
                    </a:cubicBezTo>
                    <a:lnTo>
                      <a:pt x="96774" y="58166"/>
                    </a:lnTo>
                    <a:cubicBezTo>
                      <a:pt x="87376" y="71247"/>
                      <a:pt x="80899" y="76073"/>
                      <a:pt x="72644" y="79248"/>
                    </a:cubicBezTo>
                    <a:lnTo>
                      <a:pt x="106299" y="123698"/>
                    </a:lnTo>
                    <a:lnTo>
                      <a:pt x="79629" y="123698"/>
                    </a:lnTo>
                    <a:lnTo>
                      <a:pt x="49022" y="83058"/>
                    </a:lnTo>
                    <a:lnTo>
                      <a:pt x="21844" y="83058"/>
                    </a:lnTo>
                    <a:lnTo>
                      <a:pt x="21844" y="123698"/>
                    </a:lnTo>
                    <a:close/>
                    <a:moveTo>
                      <a:pt x="21844" y="62738"/>
                    </a:moveTo>
                    <a:lnTo>
                      <a:pt x="50038" y="62738"/>
                    </a:lnTo>
                    <a:cubicBezTo>
                      <a:pt x="57912" y="62738"/>
                      <a:pt x="64389" y="60833"/>
                      <a:pt x="69596" y="57023"/>
                    </a:cubicBezTo>
                    <a:lnTo>
                      <a:pt x="77343" y="48006"/>
                    </a:lnTo>
                    <a:cubicBezTo>
                      <a:pt x="77343" y="35052"/>
                      <a:pt x="74803" y="29972"/>
                      <a:pt x="69596" y="26035"/>
                    </a:cubicBezTo>
                    <a:lnTo>
                      <a:pt x="57912" y="20193"/>
                    </a:lnTo>
                    <a:lnTo>
                      <a:pt x="21844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40;p1">
                <a:extLst>
                  <a:ext uri="{FF2B5EF4-FFF2-40B4-BE49-F238E27FC236}">
                    <a16:creationId xmlns:a16="http://schemas.microsoft.com/office/drawing/2014/main" id="{0CE12B6C-C061-A0F9-BB62-71DBAC95C547}"/>
                  </a:ext>
                </a:extLst>
              </p:cNvPr>
              <p:cNvSpPr/>
              <p:nvPr/>
            </p:nvSpPr>
            <p:spPr>
              <a:xfrm>
                <a:off x="755650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Google Shape;141;p1">
                <a:extLst>
                  <a:ext uri="{FF2B5EF4-FFF2-40B4-BE49-F238E27FC236}">
                    <a16:creationId xmlns:a16="http://schemas.microsoft.com/office/drawing/2014/main" id="{720A7AF9-F058-C517-A210-E707EB3A8C94}"/>
                  </a:ext>
                </a:extLst>
              </p:cNvPr>
              <p:cNvSpPr/>
              <p:nvPr/>
            </p:nvSpPr>
            <p:spPr>
              <a:xfrm>
                <a:off x="896620" y="63500"/>
                <a:ext cx="10934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347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347" y="0"/>
                    </a:lnTo>
                    <a:lnTo>
                      <a:pt x="109347" y="123698"/>
                    </a:lnTo>
                    <a:lnTo>
                      <a:pt x="92202" y="123698"/>
                    </a:lnTo>
                    <a:lnTo>
                      <a:pt x="21717" y="40386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Google Shape;142;p1">
                <a:extLst>
                  <a:ext uri="{FF2B5EF4-FFF2-40B4-BE49-F238E27FC236}">
                    <a16:creationId xmlns:a16="http://schemas.microsoft.com/office/drawing/2014/main" id="{33F308DD-3687-E223-8CED-D1A9B324EF86}"/>
                  </a:ext>
                </a:extLst>
              </p:cNvPr>
              <p:cNvSpPr/>
              <p:nvPr/>
            </p:nvSpPr>
            <p:spPr>
              <a:xfrm>
                <a:off x="1063498" y="63500"/>
                <a:ext cx="107823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698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698"/>
                    </a:lnTo>
                    <a:lnTo>
                      <a:pt x="43180" y="123698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Google Shape;143;p1">
                <a:extLst>
                  <a:ext uri="{FF2B5EF4-FFF2-40B4-BE49-F238E27FC236}">
                    <a16:creationId xmlns:a16="http://schemas.microsoft.com/office/drawing/2014/main" id="{E894C2D4-9DC0-8E95-F21C-70F60B4005B0}"/>
                  </a:ext>
                </a:extLst>
              </p:cNvPr>
              <p:cNvSpPr/>
              <p:nvPr/>
            </p:nvSpPr>
            <p:spPr>
              <a:xfrm>
                <a:off x="1223391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Google Shape;144;p1">
                <a:extLst>
                  <a:ext uri="{FF2B5EF4-FFF2-40B4-BE49-F238E27FC236}">
                    <a16:creationId xmlns:a16="http://schemas.microsoft.com/office/drawing/2014/main" id="{54DC3DEB-159B-16CE-CE72-E7B0882C0625}"/>
                  </a:ext>
                </a:extLst>
              </p:cNvPr>
              <p:cNvSpPr/>
              <p:nvPr/>
            </p:nvSpPr>
            <p:spPr>
              <a:xfrm>
                <a:off x="1367917" y="164846"/>
                <a:ext cx="26289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25400" extrusionOk="0">
                    <a:moveTo>
                      <a:pt x="0" y="12700"/>
                    </a:moveTo>
                    <a:lnTo>
                      <a:pt x="1270" y="6096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289" y="9144"/>
                    </a:lnTo>
                    <a:lnTo>
                      <a:pt x="25019" y="19431"/>
                    </a:lnTo>
                    <a:lnTo>
                      <a:pt x="16764" y="25400"/>
                    </a:lnTo>
                    <a:lnTo>
                      <a:pt x="6350" y="24257"/>
                    </a:lnTo>
                    <a:lnTo>
                      <a:pt x="127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38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65860-0F1C-3E56-4CC1-5B4ADAC6A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45BFF-6820-B095-DF05-DF9B5C51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5409"/>
            <a:ext cx="8229600" cy="1143000"/>
          </a:xfrm>
        </p:spPr>
        <p:txBody>
          <a:bodyPr>
            <a:normAutofit/>
          </a:bodyPr>
          <a:lstStyle/>
          <a:p>
            <a:r>
              <a:rPr lang="pt-BR" dirty="0"/>
              <a:t>Exemplo de Saída do </a:t>
            </a:r>
            <a:r>
              <a:rPr lang="pt-BR" dirty="0" err="1"/>
              <a:t>RMarkdown</a:t>
            </a:r>
            <a:endParaRPr lang="pt-BR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12F67C80-6F46-B4E1-863C-23A4A659CBEE}"/>
              </a:ext>
            </a:extLst>
          </p:cNvPr>
          <p:cNvSpPr/>
          <p:nvPr/>
        </p:nvSpPr>
        <p:spPr>
          <a:xfrm>
            <a:off x="12304295" y="9069356"/>
            <a:ext cx="1274773" cy="1146776"/>
          </a:xfrm>
          <a:custGeom>
            <a:avLst/>
            <a:gdLst/>
            <a:ahLst/>
            <a:cxnLst/>
            <a:rect l="l" t="t" r="r" b="b"/>
            <a:pathLst>
              <a:path w="1326142" h="1135593" extrusionOk="0">
                <a:moveTo>
                  <a:pt x="0" y="0"/>
                </a:moveTo>
                <a:lnTo>
                  <a:pt x="1326142" y="0"/>
                </a:lnTo>
                <a:lnTo>
                  <a:pt x="1326142" y="1135593"/>
                </a:lnTo>
                <a:lnTo>
                  <a:pt x="0" y="11355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t="-16777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oogle Shape;90;p1">
            <a:extLst>
              <a:ext uri="{FF2B5EF4-FFF2-40B4-BE49-F238E27FC236}">
                <a16:creationId xmlns:a16="http://schemas.microsoft.com/office/drawing/2014/main" id="{6E45C86D-7451-4BD2-65A1-BE1A64EC76C3}"/>
              </a:ext>
            </a:extLst>
          </p:cNvPr>
          <p:cNvGrpSpPr/>
          <p:nvPr/>
        </p:nvGrpSpPr>
        <p:grpSpPr>
          <a:xfrm>
            <a:off x="13931071" y="9136267"/>
            <a:ext cx="3312886" cy="646257"/>
            <a:chOff x="51908" y="51908"/>
            <a:chExt cx="4417181" cy="861676"/>
          </a:xfrm>
        </p:grpSpPr>
        <p:grpSp>
          <p:nvGrpSpPr>
            <p:cNvPr id="7" name="Google Shape;91;p1">
              <a:extLst>
                <a:ext uri="{FF2B5EF4-FFF2-40B4-BE49-F238E27FC236}">
                  <a16:creationId xmlns:a16="http://schemas.microsoft.com/office/drawing/2014/main" id="{D68E690E-2F51-4F79-E815-ECD299B0EABB}"/>
                </a:ext>
              </a:extLst>
            </p:cNvPr>
            <p:cNvGrpSpPr/>
            <p:nvPr/>
          </p:nvGrpSpPr>
          <p:grpSpPr>
            <a:xfrm>
              <a:off x="51908" y="59811"/>
              <a:ext cx="845897" cy="845895"/>
              <a:chOff x="63500" y="63500"/>
              <a:chExt cx="1034796" cy="1034796"/>
            </a:xfrm>
          </p:grpSpPr>
          <p:sp>
            <p:nvSpPr>
              <p:cNvPr id="57" name="Google Shape;92;p1">
                <a:extLst>
                  <a:ext uri="{FF2B5EF4-FFF2-40B4-BE49-F238E27FC236}">
                    <a16:creationId xmlns:a16="http://schemas.microsoft.com/office/drawing/2014/main" id="{C92FFBE3-B991-12E9-DC61-1653D6189C3C}"/>
                  </a:ext>
                </a:extLst>
              </p:cNvPr>
              <p:cNvSpPr/>
              <p:nvPr/>
            </p:nvSpPr>
            <p:spPr>
              <a:xfrm>
                <a:off x="63500" y="63500"/>
                <a:ext cx="1034796" cy="1034796"/>
              </a:xfrm>
              <a:custGeom>
                <a:avLst/>
                <a:gdLst/>
                <a:ahLst/>
                <a:cxnLst/>
                <a:rect l="l" t="t" r="r" b="b"/>
                <a:pathLst>
                  <a:path w="1034796" h="1034796" extrusionOk="0">
                    <a:moveTo>
                      <a:pt x="0" y="1034796"/>
                    </a:moveTo>
                    <a:lnTo>
                      <a:pt x="1034796" y="1034796"/>
                    </a:lnTo>
                    <a:lnTo>
                      <a:pt x="103479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DDDE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Google Shape;93;p1">
                <a:extLst>
                  <a:ext uri="{FF2B5EF4-FFF2-40B4-BE49-F238E27FC236}">
                    <a16:creationId xmlns:a16="http://schemas.microsoft.com/office/drawing/2014/main" id="{0BF28E8C-1B11-E904-A5DD-9A2CCE6D5824}"/>
                  </a:ext>
                </a:extLst>
              </p:cNvPr>
              <p:cNvSpPr/>
              <p:nvPr/>
            </p:nvSpPr>
            <p:spPr>
              <a:xfrm>
                <a:off x="128905" y="455676"/>
                <a:ext cx="904113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904113" h="419354" extrusionOk="0">
                    <a:moveTo>
                      <a:pt x="602742" y="0"/>
                    </a:moveTo>
                    <a:lnTo>
                      <a:pt x="452120" y="209677"/>
                    </a:lnTo>
                    <a:lnTo>
                      <a:pt x="301371" y="0"/>
                    </a:lnTo>
                    <a:lnTo>
                      <a:pt x="0" y="419354"/>
                    </a:lnTo>
                    <a:lnTo>
                      <a:pt x="301371" y="419354"/>
                    </a:lnTo>
                    <a:lnTo>
                      <a:pt x="452120" y="209677"/>
                    </a:lnTo>
                    <a:lnTo>
                      <a:pt x="602742" y="419354"/>
                    </a:lnTo>
                    <a:lnTo>
                      <a:pt x="904113" y="419354"/>
                    </a:lnTo>
                    <a:close/>
                  </a:path>
                </a:pathLst>
              </a:custGeom>
              <a:solidFill>
                <a:srgbClr val="ED1C24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Google Shape;94;p1">
                <a:extLst>
                  <a:ext uri="{FF2B5EF4-FFF2-40B4-BE49-F238E27FC236}">
                    <a16:creationId xmlns:a16="http://schemas.microsoft.com/office/drawing/2014/main" id="{9F2D53DB-C70C-46CE-6497-F3DACA2E9F18}"/>
                  </a:ext>
                </a:extLst>
              </p:cNvPr>
              <p:cNvSpPr/>
              <p:nvPr/>
            </p:nvSpPr>
            <p:spPr>
              <a:xfrm>
                <a:off x="430276" y="665353"/>
                <a:ext cx="301371" cy="209677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209677" extrusionOk="0">
                    <a:moveTo>
                      <a:pt x="0" y="209677"/>
                    </a:moveTo>
                    <a:lnTo>
                      <a:pt x="150622" y="0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E0A5AD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Google Shape;95;p1">
                <a:extLst>
                  <a:ext uri="{FF2B5EF4-FFF2-40B4-BE49-F238E27FC236}">
                    <a16:creationId xmlns:a16="http://schemas.microsoft.com/office/drawing/2014/main" id="{673D7C5B-5C80-E824-8033-F7EEAA2E15C2}"/>
                  </a:ext>
                </a:extLst>
              </p:cNvPr>
              <p:cNvSpPr/>
              <p:nvPr/>
            </p:nvSpPr>
            <p:spPr>
              <a:xfrm>
                <a:off x="430276" y="245999"/>
                <a:ext cx="301371" cy="419354"/>
              </a:xfrm>
              <a:custGeom>
                <a:avLst/>
                <a:gdLst/>
                <a:ahLst/>
                <a:cxnLst/>
                <a:rect l="l" t="t" r="r" b="b"/>
                <a:pathLst>
                  <a:path w="301371" h="419354" extrusionOk="0">
                    <a:moveTo>
                      <a:pt x="150622" y="0"/>
                    </a:moveTo>
                    <a:lnTo>
                      <a:pt x="0" y="209677"/>
                    </a:lnTo>
                    <a:lnTo>
                      <a:pt x="150622" y="419354"/>
                    </a:lnTo>
                    <a:lnTo>
                      <a:pt x="301371" y="209677"/>
                    </a:lnTo>
                    <a:close/>
                  </a:path>
                </a:pathLst>
              </a:custGeom>
              <a:solidFill>
                <a:srgbClr val="B11015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8" name="Google Shape;96;p1">
              <a:extLst>
                <a:ext uri="{FF2B5EF4-FFF2-40B4-BE49-F238E27FC236}">
                  <a16:creationId xmlns:a16="http://schemas.microsoft.com/office/drawing/2014/main" id="{8E1F57A4-3F26-BA73-BE69-AB6AD4FB73E4}"/>
                </a:ext>
              </a:extLst>
            </p:cNvPr>
            <p:cNvGrpSpPr/>
            <p:nvPr/>
          </p:nvGrpSpPr>
          <p:grpSpPr>
            <a:xfrm>
              <a:off x="1123168" y="51908"/>
              <a:ext cx="2066357" cy="861676"/>
              <a:chOff x="63500" y="63500"/>
              <a:chExt cx="2527808" cy="1054100"/>
            </a:xfrm>
          </p:grpSpPr>
          <p:sp>
            <p:nvSpPr>
              <p:cNvPr id="46" name="Google Shape;97;p1">
                <a:extLst>
                  <a:ext uri="{FF2B5EF4-FFF2-40B4-BE49-F238E27FC236}">
                    <a16:creationId xmlns:a16="http://schemas.microsoft.com/office/drawing/2014/main" id="{BDB4D5D6-2BA1-E3C5-CDBF-BB92C6BEEDE2}"/>
                  </a:ext>
                </a:extLst>
              </p:cNvPr>
              <p:cNvSpPr/>
              <p:nvPr/>
            </p:nvSpPr>
            <p:spPr>
              <a:xfrm>
                <a:off x="74295" y="73406"/>
                <a:ext cx="496824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6824" h="460248" extrusionOk="0">
                    <a:moveTo>
                      <a:pt x="382524" y="460248"/>
                    </a:moveTo>
                    <a:lnTo>
                      <a:pt x="382524" y="229362"/>
                    </a:lnTo>
                    <a:lnTo>
                      <a:pt x="280289" y="387096"/>
                    </a:lnTo>
                    <a:lnTo>
                      <a:pt x="280289" y="387731"/>
                    </a:lnTo>
                    <a:lnTo>
                      <a:pt x="216662" y="387731"/>
                    </a:lnTo>
                    <a:lnTo>
                      <a:pt x="216662" y="387096"/>
                    </a:lnTo>
                    <a:lnTo>
                      <a:pt x="113792" y="228092"/>
                    </a:lnTo>
                    <a:lnTo>
                      <a:pt x="113792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4582" y="0"/>
                    </a:lnTo>
                    <a:lnTo>
                      <a:pt x="248412" y="245618"/>
                    </a:lnTo>
                    <a:lnTo>
                      <a:pt x="411607" y="0"/>
                    </a:lnTo>
                    <a:lnTo>
                      <a:pt x="496824" y="0"/>
                    </a:lnTo>
                    <a:lnTo>
                      <a:pt x="496824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7" name="Google Shape;98;p1">
                <a:extLst>
                  <a:ext uri="{FF2B5EF4-FFF2-40B4-BE49-F238E27FC236}">
                    <a16:creationId xmlns:a16="http://schemas.microsoft.com/office/drawing/2014/main" id="{7CC0C5DF-C4E4-6F74-6EA4-080097730C18}"/>
                  </a:ext>
                </a:extLst>
              </p:cNvPr>
              <p:cNvSpPr/>
              <p:nvPr/>
            </p:nvSpPr>
            <p:spPr>
              <a:xfrm>
                <a:off x="674624" y="73406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0"/>
                    </a:moveTo>
                    <a:lnTo>
                      <a:pt x="114427" y="0"/>
                    </a:lnTo>
                    <a:lnTo>
                      <a:pt x="114427" y="460248"/>
                    </a:lnTo>
                    <a:lnTo>
                      <a:pt x="0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8" name="Google Shape;99;p1">
                <a:extLst>
                  <a:ext uri="{FF2B5EF4-FFF2-40B4-BE49-F238E27FC236}">
                    <a16:creationId xmlns:a16="http://schemas.microsoft.com/office/drawing/2014/main" id="{8E7D85C0-01AA-F083-1F25-A2D859EB682A}"/>
                  </a:ext>
                </a:extLst>
              </p:cNvPr>
              <p:cNvSpPr/>
              <p:nvPr/>
            </p:nvSpPr>
            <p:spPr>
              <a:xfrm>
                <a:off x="892302" y="73406"/>
                <a:ext cx="423672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23672" h="460248" extrusionOk="0">
                    <a:moveTo>
                      <a:pt x="335026" y="460248"/>
                    </a:moveTo>
                    <a:lnTo>
                      <a:pt x="114427" y="207772"/>
                    </a:lnTo>
                    <a:lnTo>
                      <a:pt x="114427" y="460248"/>
                    </a:lnTo>
                    <a:lnTo>
                      <a:pt x="0" y="460248"/>
                    </a:lnTo>
                    <a:lnTo>
                      <a:pt x="0" y="0"/>
                    </a:lnTo>
                    <a:lnTo>
                      <a:pt x="87249" y="0"/>
                    </a:lnTo>
                    <a:lnTo>
                      <a:pt x="309372" y="259207"/>
                    </a:lnTo>
                    <a:lnTo>
                      <a:pt x="309372" y="0"/>
                    </a:lnTo>
                    <a:lnTo>
                      <a:pt x="423672" y="0"/>
                    </a:lnTo>
                    <a:lnTo>
                      <a:pt x="423672" y="46024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9" name="Google Shape;100;p1">
                <a:extLst>
                  <a:ext uri="{FF2B5EF4-FFF2-40B4-BE49-F238E27FC236}">
                    <a16:creationId xmlns:a16="http://schemas.microsoft.com/office/drawing/2014/main" id="{37BEC578-7278-9CEB-CDCA-B7FA006827F3}"/>
                  </a:ext>
                </a:extLst>
              </p:cNvPr>
              <p:cNvSpPr/>
              <p:nvPr/>
            </p:nvSpPr>
            <p:spPr>
              <a:xfrm>
                <a:off x="1359408" y="73279"/>
                <a:ext cx="499745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745" h="460248" extrusionOk="0">
                    <a:moveTo>
                      <a:pt x="190373" y="283591"/>
                    </a:moveTo>
                    <a:lnTo>
                      <a:pt x="309499" y="283591"/>
                    </a:lnTo>
                    <a:lnTo>
                      <a:pt x="249936" y="130556"/>
                    </a:lnTo>
                    <a:close/>
                    <a:moveTo>
                      <a:pt x="121920" y="460248"/>
                    </a:moveTo>
                    <a:lnTo>
                      <a:pt x="0" y="460248"/>
                    </a:lnTo>
                    <a:lnTo>
                      <a:pt x="194691" y="0"/>
                    </a:lnTo>
                    <a:lnTo>
                      <a:pt x="305943" y="0"/>
                    </a:lnTo>
                    <a:lnTo>
                      <a:pt x="499745" y="460248"/>
                    </a:lnTo>
                    <a:lnTo>
                      <a:pt x="378587" y="460248"/>
                    </a:lnTo>
                    <a:lnTo>
                      <a:pt x="347472" y="381000"/>
                    </a:lnTo>
                    <a:lnTo>
                      <a:pt x="152527" y="38100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Google Shape;101;p1">
                <a:extLst>
                  <a:ext uri="{FF2B5EF4-FFF2-40B4-BE49-F238E27FC236}">
                    <a16:creationId xmlns:a16="http://schemas.microsoft.com/office/drawing/2014/main" id="{11898AD4-7ED5-4C5A-A365-08E934CA10AC}"/>
                  </a:ext>
                </a:extLst>
              </p:cNvPr>
              <p:cNvSpPr/>
              <p:nvPr/>
            </p:nvSpPr>
            <p:spPr>
              <a:xfrm>
                <a:off x="1860804" y="63500"/>
                <a:ext cx="398653" cy="480060"/>
              </a:xfrm>
              <a:custGeom>
                <a:avLst/>
                <a:gdLst/>
                <a:ahLst/>
                <a:cxnLst/>
                <a:rect l="l" t="t" r="r" b="b"/>
                <a:pathLst>
                  <a:path w="398653" h="480060" extrusionOk="0">
                    <a:moveTo>
                      <a:pt x="397891" y="153035"/>
                    </a:moveTo>
                    <a:lnTo>
                      <a:pt x="282829" y="153035"/>
                    </a:lnTo>
                    <a:cubicBezTo>
                      <a:pt x="276733" y="118491"/>
                      <a:pt x="255143" y="94869"/>
                      <a:pt x="208407" y="94869"/>
                    </a:cubicBezTo>
                    <a:cubicBezTo>
                      <a:pt x="169164" y="94869"/>
                      <a:pt x="142748" y="111125"/>
                      <a:pt x="142748" y="140843"/>
                    </a:cubicBezTo>
                    <a:cubicBezTo>
                      <a:pt x="142748" y="165862"/>
                      <a:pt x="161036" y="176784"/>
                      <a:pt x="195580" y="184150"/>
                    </a:cubicBezTo>
                    <a:lnTo>
                      <a:pt x="259842" y="199136"/>
                    </a:lnTo>
                    <a:cubicBezTo>
                      <a:pt x="343789" y="217424"/>
                      <a:pt x="398653" y="251206"/>
                      <a:pt x="398653" y="330454"/>
                    </a:cubicBezTo>
                    <a:cubicBezTo>
                      <a:pt x="398653" y="422529"/>
                      <a:pt x="322834" y="480060"/>
                      <a:pt x="207772" y="480060"/>
                    </a:cubicBezTo>
                    <a:cubicBezTo>
                      <a:pt x="104140" y="480060"/>
                      <a:pt x="10795" y="431292"/>
                      <a:pt x="0" y="317627"/>
                    </a:cubicBezTo>
                    <a:lnTo>
                      <a:pt x="114427" y="317627"/>
                    </a:lnTo>
                    <a:cubicBezTo>
                      <a:pt x="121920" y="358267"/>
                      <a:pt x="157099" y="382651"/>
                      <a:pt x="211201" y="382651"/>
                    </a:cubicBezTo>
                    <a:cubicBezTo>
                      <a:pt x="253873" y="382651"/>
                      <a:pt x="276098" y="367157"/>
                      <a:pt x="276098" y="342011"/>
                    </a:cubicBezTo>
                    <a:cubicBezTo>
                      <a:pt x="276098" y="326390"/>
                      <a:pt x="266573" y="310261"/>
                      <a:pt x="227330" y="302768"/>
                    </a:cubicBezTo>
                    <a:lnTo>
                      <a:pt x="151511" y="285877"/>
                    </a:lnTo>
                    <a:cubicBezTo>
                      <a:pt x="60833" y="266192"/>
                      <a:pt x="18161" y="223647"/>
                      <a:pt x="18161" y="150495"/>
                    </a:cubicBezTo>
                    <a:cubicBezTo>
                      <a:pt x="18161" y="58293"/>
                      <a:pt x="92583" y="0"/>
                      <a:pt x="200914" y="0"/>
                    </a:cubicBezTo>
                    <a:cubicBezTo>
                      <a:pt x="275336" y="0"/>
                      <a:pt x="386334" y="29083"/>
                      <a:pt x="397891" y="153035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102;p1">
                <a:extLst>
                  <a:ext uri="{FF2B5EF4-FFF2-40B4-BE49-F238E27FC236}">
                    <a16:creationId xmlns:a16="http://schemas.microsoft.com/office/drawing/2014/main" id="{6C693FB6-BEB6-373B-833E-B572D28145D5}"/>
                  </a:ext>
                </a:extLst>
              </p:cNvPr>
              <p:cNvSpPr/>
              <p:nvPr/>
            </p:nvSpPr>
            <p:spPr>
              <a:xfrm>
                <a:off x="63500" y="638302"/>
                <a:ext cx="480441" cy="479298"/>
              </a:xfrm>
              <a:custGeom>
                <a:avLst/>
                <a:gdLst/>
                <a:ahLst/>
                <a:cxnLst/>
                <a:rect l="l" t="t" r="r" b="b"/>
                <a:pathLst>
                  <a:path w="480441" h="479298" extrusionOk="0">
                    <a:moveTo>
                      <a:pt x="395351" y="469773"/>
                    </a:moveTo>
                    <a:lnTo>
                      <a:pt x="390525" y="414274"/>
                    </a:lnTo>
                    <a:cubicBezTo>
                      <a:pt x="357378" y="454914"/>
                      <a:pt x="309372" y="479298"/>
                      <a:pt x="244983" y="479298"/>
                    </a:cubicBezTo>
                    <a:cubicBezTo>
                      <a:pt x="100838" y="479298"/>
                      <a:pt x="0" y="376428"/>
                      <a:pt x="0" y="244348"/>
                    </a:cubicBezTo>
                    <a:cubicBezTo>
                      <a:pt x="0" y="100838"/>
                      <a:pt x="105664" y="0"/>
                      <a:pt x="246380" y="0"/>
                    </a:cubicBezTo>
                    <a:cubicBezTo>
                      <a:pt x="358775" y="0"/>
                      <a:pt x="456184" y="63627"/>
                      <a:pt x="475869" y="173355"/>
                    </a:cubicBezTo>
                    <a:lnTo>
                      <a:pt x="355981" y="173355"/>
                    </a:lnTo>
                    <a:cubicBezTo>
                      <a:pt x="335661" y="119888"/>
                      <a:pt x="289687" y="105029"/>
                      <a:pt x="248285" y="105029"/>
                    </a:cubicBezTo>
                    <a:cubicBezTo>
                      <a:pt x="169799" y="105029"/>
                      <a:pt x="115570" y="160528"/>
                      <a:pt x="115570" y="241808"/>
                    </a:cubicBezTo>
                    <a:cubicBezTo>
                      <a:pt x="115570" y="314198"/>
                      <a:pt x="167767" y="373126"/>
                      <a:pt x="249555" y="373126"/>
                    </a:cubicBezTo>
                    <a:cubicBezTo>
                      <a:pt x="303022" y="373126"/>
                      <a:pt x="343662" y="346710"/>
                      <a:pt x="366014" y="302768"/>
                    </a:cubicBezTo>
                    <a:lnTo>
                      <a:pt x="234061" y="301371"/>
                    </a:lnTo>
                    <a:lnTo>
                      <a:pt x="234061" y="211201"/>
                    </a:lnTo>
                    <a:lnTo>
                      <a:pt x="480441" y="211201"/>
                    </a:lnTo>
                    <a:lnTo>
                      <a:pt x="480441" y="469773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103;p1">
                <a:extLst>
                  <a:ext uri="{FF2B5EF4-FFF2-40B4-BE49-F238E27FC236}">
                    <a16:creationId xmlns:a16="http://schemas.microsoft.com/office/drawing/2014/main" id="{87F295D5-3BDD-ADC0-5208-C3C6E9E78A32}"/>
                  </a:ext>
                </a:extLst>
              </p:cNvPr>
              <p:cNvSpPr/>
              <p:nvPr/>
            </p:nvSpPr>
            <p:spPr>
              <a:xfrm>
                <a:off x="628015" y="647827"/>
                <a:ext cx="347980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347980" h="460248" extrusionOk="0">
                    <a:moveTo>
                      <a:pt x="0" y="0"/>
                    </a:moveTo>
                    <a:lnTo>
                      <a:pt x="0" y="460248"/>
                    </a:lnTo>
                    <a:lnTo>
                      <a:pt x="347980" y="460248"/>
                    </a:lnTo>
                    <a:lnTo>
                      <a:pt x="347980" y="360807"/>
                    </a:lnTo>
                    <a:lnTo>
                      <a:pt x="114427" y="360807"/>
                    </a:lnTo>
                    <a:lnTo>
                      <a:pt x="114427" y="280924"/>
                    </a:lnTo>
                    <a:lnTo>
                      <a:pt x="318135" y="280924"/>
                    </a:lnTo>
                    <a:lnTo>
                      <a:pt x="318135" y="183388"/>
                    </a:lnTo>
                    <a:lnTo>
                      <a:pt x="114427" y="183388"/>
                    </a:lnTo>
                    <a:lnTo>
                      <a:pt x="114427" y="99568"/>
                    </a:lnTo>
                    <a:lnTo>
                      <a:pt x="347853" y="99568"/>
                    </a:lnTo>
                    <a:lnTo>
                      <a:pt x="347853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Google Shape;104;p1">
                <a:extLst>
                  <a:ext uri="{FF2B5EF4-FFF2-40B4-BE49-F238E27FC236}">
                    <a16:creationId xmlns:a16="http://schemas.microsoft.com/office/drawing/2014/main" id="{E78FDDBC-9761-24D9-649F-DE2D9E0617A7}"/>
                  </a:ext>
                </a:extLst>
              </p:cNvPr>
              <p:cNvSpPr/>
              <p:nvPr/>
            </p:nvSpPr>
            <p:spPr>
              <a:xfrm>
                <a:off x="1059815" y="647827"/>
                <a:ext cx="409067" cy="460375"/>
              </a:xfrm>
              <a:custGeom>
                <a:avLst/>
                <a:gdLst/>
                <a:ahLst/>
                <a:cxnLst/>
                <a:rect l="l" t="t" r="r" b="b"/>
                <a:pathLst>
                  <a:path w="409067" h="460375" extrusionOk="0">
                    <a:moveTo>
                      <a:pt x="278130" y="161798"/>
                    </a:moveTo>
                    <a:cubicBezTo>
                      <a:pt x="278130" y="124587"/>
                      <a:pt x="242951" y="100965"/>
                      <a:pt x="198882" y="100965"/>
                    </a:cubicBezTo>
                    <a:lnTo>
                      <a:pt x="114300" y="100965"/>
                    </a:lnTo>
                    <a:lnTo>
                      <a:pt x="114300" y="224155"/>
                    </a:lnTo>
                    <a:lnTo>
                      <a:pt x="198882" y="224155"/>
                    </a:lnTo>
                    <a:cubicBezTo>
                      <a:pt x="242824" y="224155"/>
                      <a:pt x="278130" y="199771"/>
                      <a:pt x="278130" y="161925"/>
                    </a:cubicBezTo>
                    <a:moveTo>
                      <a:pt x="114300" y="460248"/>
                    </a:moveTo>
                    <a:lnTo>
                      <a:pt x="0" y="460248"/>
                    </a:lnTo>
                    <a:lnTo>
                      <a:pt x="0" y="0"/>
                    </a:lnTo>
                    <a:lnTo>
                      <a:pt x="201676" y="0"/>
                    </a:lnTo>
                    <a:cubicBezTo>
                      <a:pt x="315468" y="0"/>
                      <a:pt x="391922" y="62230"/>
                      <a:pt x="391922" y="161798"/>
                    </a:cubicBezTo>
                    <a:cubicBezTo>
                      <a:pt x="391922" y="226060"/>
                      <a:pt x="358775" y="276860"/>
                      <a:pt x="303911" y="304673"/>
                    </a:cubicBezTo>
                    <a:lnTo>
                      <a:pt x="409067" y="460375"/>
                    </a:lnTo>
                    <a:lnTo>
                      <a:pt x="270891" y="460375"/>
                    </a:lnTo>
                    <a:lnTo>
                      <a:pt x="185420" y="327025"/>
                    </a:lnTo>
                    <a:lnTo>
                      <a:pt x="114300" y="327025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105;p1">
                <a:extLst>
                  <a:ext uri="{FF2B5EF4-FFF2-40B4-BE49-F238E27FC236}">
                    <a16:creationId xmlns:a16="http://schemas.microsoft.com/office/drawing/2014/main" id="{EBFB55AC-BF0D-B9BD-28AA-EE916E1AAEB8}"/>
                  </a:ext>
                </a:extLst>
              </p:cNvPr>
              <p:cNvSpPr/>
              <p:nvPr/>
            </p:nvSpPr>
            <p:spPr>
              <a:xfrm>
                <a:off x="2192528" y="637794"/>
                <a:ext cx="398780" cy="479806"/>
              </a:xfrm>
              <a:custGeom>
                <a:avLst/>
                <a:gdLst/>
                <a:ahLst/>
                <a:cxnLst/>
                <a:rect l="l" t="t" r="r" b="b"/>
                <a:pathLst>
                  <a:path w="398780" h="479806" extrusionOk="0">
                    <a:moveTo>
                      <a:pt x="398018" y="152781"/>
                    </a:moveTo>
                    <a:lnTo>
                      <a:pt x="282956" y="152781"/>
                    </a:lnTo>
                    <a:cubicBezTo>
                      <a:pt x="276860" y="118237"/>
                      <a:pt x="255143" y="94615"/>
                      <a:pt x="208534" y="94615"/>
                    </a:cubicBezTo>
                    <a:cubicBezTo>
                      <a:pt x="169291" y="94615"/>
                      <a:pt x="142875" y="110871"/>
                      <a:pt x="142875" y="140589"/>
                    </a:cubicBezTo>
                    <a:cubicBezTo>
                      <a:pt x="142875" y="165608"/>
                      <a:pt x="161163" y="176403"/>
                      <a:pt x="195707" y="183896"/>
                    </a:cubicBezTo>
                    <a:lnTo>
                      <a:pt x="259969" y="198755"/>
                    </a:lnTo>
                    <a:cubicBezTo>
                      <a:pt x="343916" y="217043"/>
                      <a:pt x="398780" y="250952"/>
                      <a:pt x="398780" y="330073"/>
                    </a:cubicBezTo>
                    <a:cubicBezTo>
                      <a:pt x="398653" y="422275"/>
                      <a:pt x="322834" y="479806"/>
                      <a:pt x="207772" y="479806"/>
                    </a:cubicBezTo>
                    <a:cubicBezTo>
                      <a:pt x="104267" y="479806"/>
                      <a:pt x="10795" y="431038"/>
                      <a:pt x="0" y="317373"/>
                    </a:cubicBezTo>
                    <a:lnTo>
                      <a:pt x="114427" y="317373"/>
                    </a:lnTo>
                    <a:cubicBezTo>
                      <a:pt x="121920" y="358013"/>
                      <a:pt x="157099" y="382397"/>
                      <a:pt x="211201" y="382397"/>
                    </a:cubicBezTo>
                    <a:cubicBezTo>
                      <a:pt x="253873" y="382397"/>
                      <a:pt x="276225" y="366903"/>
                      <a:pt x="276225" y="341757"/>
                    </a:cubicBezTo>
                    <a:cubicBezTo>
                      <a:pt x="276225" y="326263"/>
                      <a:pt x="266700" y="310007"/>
                      <a:pt x="227457" y="302514"/>
                    </a:cubicBezTo>
                    <a:lnTo>
                      <a:pt x="151638" y="285623"/>
                    </a:lnTo>
                    <a:cubicBezTo>
                      <a:pt x="60960" y="265938"/>
                      <a:pt x="18288" y="223393"/>
                      <a:pt x="18288" y="150241"/>
                    </a:cubicBezTo>
                    <a:cubicBezTo>
                      <a:pt x="18288" y="58166"/>
                      <a:pt x="92710" y="0"/>
                      <a:pt x="200914" y="0"/>
                    </a:cubicBezTo>
                    <a:cubicBezTo>
                      <a:pt x="275336" y="0"/>
                      <a:pt x="386334" y="29083"/>
                      <a:pt x="398018" y="152908"/>
                    </a:cubicBezTo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106;p1">
                <a:extLst>
                  <a:ext uri="{FF2B5EF4-FFF2-40B4-BE49-F238E27FC236}">
                    <a16:creationId xmlns:a16="http://schemas.microsoft.com/office/drawing/2014/main" id="{9B520818-4D88-3F16-53D2-3DE6CB229509}"/>
                  </a:ext>
                </a:extLst>
              </p:cNvPr>
              <p:cNvSpPr/>
              <p:nvPr/>
            </p:nvSpPr>
            <p:spPr>
              <a:xfrm>
                <a:off x="2016379" y="647827"/>
                <a:ext cx="114427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114427" h="460248" extrusionOk="0">
                    <a:moveTo>
                      <a:pt x="0" y="460248"/>
                    </a:moveTo>
                    <a:lnTo>
                      <a:pt x="114427" y="460248"/>
                    </a:lnTo>
                    <a:lnTo>
                      <a:pt x="11442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Google Shape;107;p1">
                <a:extLst>
                  <a:ext uri="{FF2B5EF4-FFF2-40B4-BE49-F238E27FC236}">
                    <a16:creationId xmlns:a16="http://schemas.microsoft.com/office/drawing/2014/main" id="{944E8936-11C2-F3B8-7796-EA88C65F4B82}"/>
                  </a:ext>
                </a:extLst>
              </p:cNvPr>
              <p:cNvSpPr/>
              <p:nvPr/>
            </p:nvSpPr>
            <p:spPr>
              <a:xfrm>
                <a:off x="1484122" y="647827"/>
                <a:ext cx="499618" cy="460248"/>
              </a:xfrm>
              <a:custGeom>
                <a:avLst/>
                <a:gdLst/>
                <a:ahLst/>
                <a:cxnLst/>
                <a:rect l="l" t="t" r="r" b="b"/>
                <a:pathLst>
                  <a:path w="499618" h="460248" extrusionOk="0">
                    <a:moveTo>
                      <a:pt x="194437" y="0"/>
                    </a:moveTo>
                    <a:lnTo>
                      <a:pt x="0" y="460248"/>
                    </a:lnTo>
                    <a:lnTo>
                      <a:pt x="121920" y="460248"/>
                    </a:lnTo>
                    <a:lnTo>
                      <a:pt x="152400" y="381000"/>
                    </a:lnTo>
                    <a:lnTo>
                      <a:pt x="347345" y="381000"/>
                    </a:lnTo>
                    <a:lnTo>
                      <a:pt x="378460" y="460248"/>
                    </a:lnTo>
                    <a:lnTo>
                      <a:pt x="499618" y="460248"/>
                    </a:lnTo>
                    <a:lnTo>
                      <a:pt x="305816" y="0"/>
                    </a:lnTo>
                    <a:close/>
                    <a:moveTo>
                      <a:pt x="249682" y="130683"/>
                    </a:moveTo>
                    <a:lnTo>
                      <a:pt x="309245" y="283718"/>
                    </a:lnTo>
                    <a:lnTo>
                      <a:pt x="190119" y="283718"/>
                    </a:lnTo>
                    <a:close/>
                  </a:path>
                </a:pathLst>
              </a:custGeom>
              <a:solidFill>
                <a:srgbClr val="3F3E3F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9" name="Google Shape;108;p1">
              <a:extLst>
                <a:ext uri="{FF2B5EF4-FFF2-40B4-BE49-F238E27FC236}">
                  <a16:creationId xmlns:a16="http://schemas.microsoft.com/office/drawing/2014/main" id="{CDF8F0D7-5D71-7D51-74A2-211B9457C8C6}"/>
                </a:ext>
              </a:extLst>
            </p:cNvPr>
            <p:cNvGrpSpPr/>
            <p:nvPr/>
          </p:nvGrpSpPr>
          <p:grpSpPr>
            <a:xfrm>
              <a:off x="3378899" y="537614"/>
              <a:ext cx="724950" cy="105583"/>
              <a:chOff x="63500" y="63500"/>
              <a:chExt cx="886841" cy="129159"/>
            </a:xfrm>
          </p:grpSpPr>
          <p:sp>
            <p:nvSpPr>
              <p:cNvPr id="40" name="Google Shape;109;p1">
                <a:extLst>
                  <a:ext uri="{FF2B5EF4-FFF2-40B4-BE49-F238E27FC236}">
                    <a16:creationId xmlns:a16="http://schemas.microsoft.com/office/drawing/2014/main" id="{209055D4-D343-FBF4-AF52-1F58B6934616}"/>
                  </a:ext>
                </a:extLst>
              </p:cNvPr>
              <p:cNvSpPr/>
              <p:nvPr/>
            </p:nvSpPr>
            <p:spPr>
              <a:xfrm>
                <a:off x="63500" y="66167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797"/>
                    </a:lnTo>
                    <a:lnTo>
                      <a:pt x="30734" y="26797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1" name="Google Shape;110;p1">
                <a:extLst>
                  <a:ext uri="{FF2B5EF4-FFF2-40B4-BE49-F238E27FC236}">
                    <a16:creationId xmlns:a16="http://schemas.microsoft.com/office/drawing/2014/main" id="{20528923-CB77-EB7B-DAB9-958298B872B1}"/>
                  </a:ext>
                </a:extLst>
              </p:cNvPr>
              <p:cNvSpPr/>
              <p:nvPr/>
            </p:nvSpPr>
            <p:spPr>
              <a:xfrm>
                <a:off x="202946" y="63500"/>
                <a:ext cx="106934" cy="129159"/>
              </a:xfrm>
              <a:custGeom>
                <a:avLst/>
                <a:gdLst/>
                <a:ahLst/>
                <a:cxnLst/>
                <a:rect l="l" t="t" r="r" b="b"/>
                <a:pathLst>
                  <a:path w="106934" h="129159" extrusionOk="0">
                    <a:moveTo>
                      <a:pt x="254" y="84836"/>
                    </a:moveTo>
                    <a:lnTo>
                      <a:pt x="31115" y="84836"/>
                    </a:lnTo>
                    <a:cubicBezTo>
                      <a:pt x="32131" y="90424"/>
                      <a:pt x="34925" y="94742"/>
                      <a:pt x="39497" y="97917"/>
                    </a:cubicBezTo>
                    <a:lnTo>
                      <a:pt x="49784" y="102743"/>
                    </a:lnTo>
                    <a:cubicBezTo>
                      <a:pt x="62357" y="102743"/>
                      <a:pt x="66675" y="101727"/>
                      <a:pt x="69850" y="99695"/>
                    </a:cubicBezTo>
                    <a:lnTo>
                      <a:pt x="74549" y="94996"/>
                    </a:lnTo>
                    <a:lnTo>
                      <a:pt x="70231" y="82296"/>
                    </a:lnTo>
                    <a:lnTo>
                      <a:pt x="41148" y="76327"/>
                    </a:lnTo>
                    <a:cubicBezTo>
                      <a:pt x="28956" y="73660"/>
                      <a:pt x="19812" y="69469"/>
                      <a:pt x="14097" y="63754"/>
                    </a:cubicBezTo>
                    <a:lnTo>
                      <a:pt x="5334" y="50165"/>
                    </a:lnTo>
                    <a:cubicBezTo>
                      <a:pt x="5334" y="28067"/>
                      <a:pt x="9779" y="18288"/>
                      <a:pt x="18796" y="11049"/>
                    </a:cubicBezTo>
                    <a:cubicBezTo>
                      <a:pt x="27813" y="3810"/>
                      <a:pt x="39624" y="0"/>
                      <a:pt x="54229" y="0"/>
                    </a:cubicBezTo>
                    <a:lnTo>
                      <a:pt x="62865" y="381"/>
                    </a:lnTo>
                    <a:cubicBezTo>
                      <a:pt x="71247" y="1651"/>
                      <a:pt x="75692" y="3048"/>
                      <a:pt x="80391" y="4953"/>
                    </a:cubicBezTo>
                    <a:lnTo>
                      <a:pt x="89154" y="9271"/>
                    </a:lnTo>
                    <a:cubicBezTo>
                      <a:pt x="96266" y="15240"/>
                      <a:pt x="99441" y="19177"/>
                      <a:pt x="101981" y="24130"/>
                    </a:cubicBezTo>
                    <a:lnTo>
                      <a:pt x="106172" y="34671"/>
                    </a:lnTo>
                    <a:lnTo>
                      <a:pt x="76073" y="41148"/>
                    </a:lnTo>
                    <a:cubicBezTo>
                      <a:pt x="74168" y="30099"/>
                      <a:pt x="67310" y="24638"/>
                      <a:pt x="55753" y="24638"/>
                    </a:cubicBezTo>
                    <a:lnTo>
                      <a:pt x="45847" y="25781"/>
                    </a:lnTo>
                    <a:lnTo>
                      <a:pt x="37719" y="33401"/>
                    </a:lnTo>
                    <a:lnTo>
                      <a:pt x="38862" y="43434"/>
                    </a:lnTo>
                    <a:lnTo>
                      <a:pt x="47498" y="48514"/>
                    </a:lnTo>
                    <a:lnTo>
                      <a:pt x="69977" y="53594"/>
                    </a:lnTo>
                    <a:cubicBezTo>
                      <a:pt x="82042" y="56134"/>
                      <a:pt x="91313" y="60198"/>
                      <a:pt x="97536" y="65659"/>
                    </a:cubicBezTo>
                    <a:lnTo>
                      <a:pt x="106934" y="78740"/>
                    </a:lnTo>
                    <a:cubicBezTo>
                      <a:pt x="106934" y="101092"/>
                      <a:pt x="102235" y="110871"/>
                      <a:pt x="92964" y="118237"/>
                    </a:cubicBezTo>
                    <a:cubicBezTo>
                      <a:pt x="83693" y="125603"/>
                      <a:pt x="71374" y="129159"/>
                      <a:pt x="55880" y="129159"/>
                    </a:cubicBezTo>
                    <a:lnTo>
                      <a:pt x="42037" y="128270"/>
                    </a:lnTo>
                    <a:cubicBezTo>
                      <a:pt x="29464" y="124714"/>
                      <a:pt x="23749" y="122047"/>
                      <a:pt x="18669" y="118618"/>
                    </a:cubicBezTo>
                    <a:lnTo>
                      <a:pt x="9271" y="110490"/>
                    </a:lnTo>
                    <a:cubicBezTo>
                      <a:pt x="2667" y="98933"/>
                      <a:pt x="762" y="92456"/>
                      <a:pt x="0" y="8496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11;p1">
                <a:extLst>
                  <a:ext uri="{FF2B5EF4-FFF2-40B4-BE49-F238E27FC236}">
                    <a16:creationId xmlns:a16="http://schemas.microsoft.com/office/drawing/2014/main" id="{21105BF4-DB7C-7E4D-955E-4CD376D91492}"/>
                  </a:ext>
                </a:extLst>
              </p:cNvPr>
              <p:cNvSpPr/>
              <p:nvPr/>
            </p:nvSpPr>
            <p:spPr>
              <a:xfrm>
                <a:off x="347345" y="66167"/>
                <a:ext cx="109220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220" h="123698" extrusionOk="0">
                    <a:moveTo>
                      <a:pt x="0" y="27686"/>
                    </a:moveTo>
                    <a:lnTo>
                      <a:pt x="0" y="0"/>
                    </a:lnTo>
                    <a:lnTo>
                      <a:pt x="109220" y="0"/>
                    </a:lnTo>
                    <a:lnTo>
                      <a:pt x="109220" y="27686"/>
                    </a:lnTo>
                    <a:lnTo>
                      <a:pt x="69977" y="27686"/>
                    </a:lnTo>
                    <a:lnTo>
                      <a:pt x="69977" y="123698"/>
                    </a:lnTo>
                    <a:lnTo>
                      <a:pt x="39243" y="123698"/>
                    </a:lnTo>
                    <a:lnTo>
                      <a:pt x="39243" y="27686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3" name="Google Shape;112;p1">
                <a:extLst>
                  <a:ext uri="{FF2B5EF4-FFF2-40B4-BE49-F238E27FC236}">
                    <a16:creationId xmlns:a16="http://schemas.microsoft.com/office/drawing/2014/main" id="{75781982-1CA4-2D6C-0185-B681A8B1A57E}"/>
                  </a:ext>
                </a:extLst>
              </p:cNvPr>
              <p:cNvSpPr/>
              <p:nvPr/>
            </p:nvSpPr>
            <p:spPr>
              <a:xfrm>
                <a:off x="480314" y="65405"/>
                <a:ext cx="134366" cy="124460"/>
              </a:xfrm>
              <a:custGeom>
                <a:avLst/>
                <a:gdLst/>
                <a:ahLst/>
                <a:cxnLst/>
                <a:rect l="l" t="t" r="r" b="b"/>
                <a:pathLst>
                  <a:path w="134366" h="124460" extrusionOk="0">
                    <a:moveTo>
                      <a:pt x="0" y="124460"/>
                    </a:moveTo>
                    <a:lnTo>
                      <a:pt x="52451" y="0"/>
                    </a:lnTo>
                    <a:lnTo>
                      <a:pt x="81915" y="0"/>
                    </a:lnTo>
                    <a:lnTo>
                      <a:pt x="134366" y="124460"/>
                    </a:lnTo>
                    <a:lnTo>
                      <a:pt x="101600" y="124460"/>
                    </a:lnTo>
                    <a:lnTo>
                      <a:pt x="93218" y="103124"/>
                    </a:lnTo>
                    <a:lnTo>
                      <a:pt x="40767" y="103124"/>
                    </a:lnTo>
                    <a:lnTo>
                      <a:pt x="32639" y="124460"/>
                    </a:lnTo>
                    <a:close/>
                    <a:moveTo>
                      <a:pt x="51054" y="76962"/>
                    </a:moveTo>
                    <a:lnTo>
                      <a:pt x="83058" y="76962"/>
                    </a:lnTo>
                    <a:lnTo>
                      <a:pt x="67056" y="3594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44" name="Google Shape;113;p1">
                <a:extLst>
                  <a:ext uri="{FF2B5EF4-FFF2-40B4-BE49-F238E27FC236}">
                    <a16:creationId xmlns:a16="http://schemas.microsoft.com/office/drawing/2014/main" id="{A93B7EE3-90FC-4ECA-A1AF-41FBA222B756}"/>
                  </a:ext>
                </a:extLst>
              </p:cNvPr>
              <p:cNvSpPr/>
              <p:nvPr/>
            </p:nvSpPr>
            <p:spPr>
              <a:xfrm>
                <a:off x="663829" y="66167"/>
                <a:ext cx="11620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116205" h="123825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9530" y="0"/>
                    </a:lnTo>
                    <a:cubicBezTo>
                      <a:pt x="59055" y="0"/>
                      <a:pt x="68072" y="1524"/>
                      <a:pt x="76327" y="4572"/>
                    </a:cubicBezTo>
                    <a:lnTo>
                      <a:pt x="91694" y="11811"/>
                    </a:lnTo>
                    <a:cubicBezTo>
                      <a:pt x="103378" y="22606"/>
                      <a:pt x="107950" y="29083"/>
                      <a:pt x="111252" y="36703"/>
                    </a:cubicBezTo>
                    <a:lnTo>
                      <a:pt x="116205" y="52578"/>
                    </a:lnTo>
                    <a:cubicBezTo>
                      <a:pt x="116205" y="70612"/>
                      <a:pt x="114554" y="78994"/>
                      <a:pt x="111252" y="86741"/>
                    </a:cubicBezTo>
                    <a:lnTo>
                      <a:pt x="103378" y="101092"/>
                    </a:lnTo>
                    <a:cubicBezTo>
                      <a:pt x="91694" y="111887"/>
                      <a:pt x="84582" y="116078"/>
                      <a:pt x="76327" y="119253"/>
                    </a:cubicBezTo>
                    <a:lnTo>
                      <a:pt x="49530" y="123825"/>
                    </a:lnTo>
                    <a:close/>
                    <a:moveTo>
                      <a:pt x="30734" y="96012"/>
                    </a:moveTo>
                    <a:lnTo>
                      <a:pt x="49657" y="96012"/>
                    </a:lnTo>
                    <a:cubicBezTo>
                      <a:pt x="59690" y="96012"/>
                      <a:pt x="68072" y="92710"/>
                      <a:pt x="74930" y="86106"/>
                    </a:cubicBezTo>
                    <a:cubicBezTo>
                      <a:pt x="81788" y="79502"/>
                      <a:pt x="85090" y="71374"/>
                      <a:pt x="85090" y="61468"/>
                    </a:cubicBezTo>
                    <a:cubicBezTo>
                      <a:pt x="85090" y="51943"/>
                      <a:pt x="81661" y="43815"/>
                      <a:pt x="74930" y="37338"/>
                    </a:cubicBezTo>
                    <a:cubicBezTo>
                      <a:pt x="68199" y="30861"/>
                      <a:pt x="59690" y="27559"/>
                      <a:pt x="49657" y="27559"/>
                    </a:cubicBezTo>
                    <a:lnTo>
                      <a:pt x="30734" y="27559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114;p1">
                <a:extLst>
                  <a:ext uri="{FF2B5EF4-FFF2-40B4-BE49-F238E27FC236}">
                    <a16:creationId xmlns:a16="http://schemas.microsoft.com/office/drawing/2014/main" id="{CE78FA58-D5BB-3245-8266-7ED8C6396B38}"/>
                  </a:ext>
                </a:extLst>
              </p:cNvPr>
              <p:cNvSpPr/>
              <p:nvPr/>
            </p:nvSpPr>
            <p:spPr>
              <a:xfrm>
                <a:off x="819531" y="63754"/>
                <a:ext cx="130810" cy="128905"/>
              </a:xfrm>
              <a:custGeom>
                <a:avLst/>
                <a:gdLst/>
                <a:ahLst/>
                <a:cxnLst/>
                <a:rect l="l" t="t" r="r" b="b"/>
                <a:pathLst>
                  <a:path w="130810" h="128905" extrusionOk="0">
                    <a:moveTo>
                      <a:pt x="8509" y="96901"/>
                    </a:moveTo>
                    <a:cubicBezTo>
                      <a:pt x="2794" y="86995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278" y="0"/>
                    </a:cubicBezTo>
                    <a:lnTo>
                      <a:pt x="91186" y="5080"/>
                    </a:lnTo>
                    <a:cubicBezTo>
                      <a:pt x="99314" y="8382"/>
                      <a:pt x="106172" y="12954"/>
                      <a:pt x="112014" y="18796"/>
                    </a:cubicBezTo>
                    <a:lnTo>
                      <a:pt x="122428" y="31369"/>
                    </a:lnTo>
                    <a:cubicBezTo>
                      <a:pt x="129159" y="47244"/>
                      <a:pt x="130810" y="55626"/>
                      <a:pt x="130810" y="64516"/>
                    </a:cubicBezTo>
                    <a:lnTo>
                      <a:pt x="125730" y="89662"/>
                    </a:lnTo>
                    <a:cubicBezTo>
                      <a:pt x="122428" y="97663"/>
                      <a:pt x="117856" y="104394"/>
                      <a:pt x="112014" y="110236"/>
                    </a:cubicBezTo>
                    <a:lnTo>
                      <a:pt x="99314" y="120523"/>
                    </a:lnTo>
                    <a:cubicBezTo>
                      <a:pt x="83058" y="127254"/>
                      <a:pt x="74422" y="128905"/>
                      <a:pt x="65278" y="128905"/>
                    </a:cubicBezTo>
                    <a:cubicBezTo>
                      <a:pt x="53086" y="128905"/>
                      <a:pt x="42037" y="126111"/>
                      <a:pt x="32004" y="120396"/>
                    </a:cubicBezTo>
                    <a:cubicBezTo>
                      <a:pt x="21971" y="114681"/>
                      <a:pt x="14097" y="106934"/>
                      <a:pt x="8509" y="97028"/>
                    </a:cubicBezTo>
                    <a:moveTo>
                      <a:pt x="40894" y="39243"/>
                    </a:moveTo>
                    <a:cubicBezTo>
                      <a:pt x="34417" y="46228"/>
                      <a:pt x="31115" y="54737"/>
                      <a:pt x="31115" y="64516"/>
                    </a:cubicBezTo>
                    <a:cubicBezTo>
                      <a:pt x="31115" y="74295"/>
                      <a:pt x="34417" y="82804"/>
                      <a:pt x="40894" y="89789"/>
                    </a:cubicBezTo>
                    <a:cubicBezTo>
                      <a:pt x="47371" y="96774"/>
                      <a:pt x="55626" y="100203"/>
                      <a:pt x="65405" y="100203"/>
                    </a:cubicBezTo>
                    <a:cubicBezTo>
                      <a:pt x="75184" y="100203"/>
                      <a:pt x="83439" y="96774"/>
                      <a:pt x="89916" y="89789"/>
                    </a:cubicBezTo>
                    <a:cubicBezTo>
                      <a:pt x="96393" y="82804"/>
                      <a:pt x="99695" y="74422"/>
                      <a:pt x="99695" y="64516"/>
                    </a:cubicBezTo>
                    <a:cubicBezTo>
                      <a:pt x="99695" y="54610"/>
                      <a:pt x="96393" y="46228"/>
                      <a:pt x="89916" y="39243"/>
                    </a:cubicBezTo>
                    <a:cubicBezTo>
                      <a:pt x="83439" y="32258"/>
                      <a:pt x="75184" y="28702"/>
                      <a:pt x="65405" y="28702"/>
                    </a:cubicBezTo>
                    <a:cubicBezTo>
                      <a:pt x="55626" y="28702"/>
                      <a:pt x="47371" y="32131"/>
                      <a:pt x="40894" y="39243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15;p1">
              <a:extLst>
                <a:ext uri="{FF2B5EF4-FFF2-40B4-BE49-F238E27FC236}">
                  <a16:creationId xmlns:a16="http://schemas.microsoft.com/office/drawing/2014/main" id="{2DFF3D52-5CE0-DC3A-7E26-D6C696CD23D4}"/>
                </a:ext>
              </a:extLst>
            </p:cNvPr>
            <p:cNvGrpSpPr/>
            <p:nvPr/>
          </p:nvGrpSpPr>
          <p:grpSpPr>
            <a:xfrm>
              <a:off x="3376516" y="107261"/>
              <a:ext cx="919610" cy="105272"/>
              <a:chOff x="63500" y="63500"/>
              <a:chExt cx="1124966" cy="128778"/>
            </a:xfrm>
          </p:grpSpPr>
          <p:sp>
            <p:nvSpPr>
              <p:cNvPr id="33" name="Google Shape;116;p1">
                <a:extLst>
                  <a:ext uri="{FF2B5EF4-FFF2-40B4-BE49-F238E27FC236}">
                    <a16:creationId xmlns:a16="http://schemas.microsoft.com/office/drawing/2014/main" id="{4C3BF0A5-BFBE-31B2-1B9F-08C0BC82B1F7}"/>
                  </a:ext>
                </a:extLst>
              </p:cNvPr>
              <p:cNvSpPr/>
              <p:nvPr/>
            </p:nvSpPr>
            <p:spPr>
              <a:xfrm>
                <a:off x="63500" y="63500"/>
                <a:ext cx="129032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9032" h="128778" extrusionOk="0">
                    <a:moveTo>
                      <a:pt x="0" y="65659"/>
                    </a:moveTo>
                    <a:cubicBezTo>
                      <a:pt x="0" y="53086"/>
                      <a:pt x="2794" y="41783"/>
                      <a:pt x="8636" y="31750"/>
                    </a:cubicBezTo>
                    <a:cubicBezTo>
                      <a:pt x="14478" y="21717"/>
                      <a:pt x="22225" y="13970"/>
                      <a:pt x="32385" y="8382"/>
                    </a:cubicBezTo>
                    <a:cubicBezTo>
                      <a:pt x="42545" y="2794"/>
                      <a:pt x="53594" y="0"/>
                      <a:pt x="66040" y="0"/>
                    </a:cubicBezTo>
                    <a:lnTo>
                      <a:pt x="94361" y="5461"/>
                    </a:lnTo>
                    <a:cubicBezTo>
                      <a:pt x="102997" y="9017"/>
                      <a:pt x="110363" y="14351"/>
                      <a:pt x="116332" y="21463"/>
                    </a:cubicBezTo>
                    <a:lnTo>
                      <a:pt x="127889" y="46482"/>
                    </a:lnTo>
                    <a:lnTo>
                      <a:pt x="95504" y="46482"/>
                    </a:lnTo>
                    <a:cubicBezTo>
                      <a:pt x="94234" y="43053"/>
                      <a:pt x="92583" y="40005"/>
                      <a:pt x="90424" y="37592"/>
                    </a:cubicBezTo>
                    <a:lnTo>
                      <a:pt x="85852" y="33147"/>
                    </a:lnTo>
                    <a:lnTo>
                      <a:pt x="77978" y="29464"/>
                    </a:lnTo>
                    <a:lnTo>
                      <a:pt x="69723" y="27940"/>
                    </a:lnTo>
                    <a:cubicBezTo>
                      <a:pt x="56134" y="27940"/>
                      <a:pt x="47498" y="31369"/>
                      <a:pt x="40894" y="38100"/>
                    </a:cubicBezTo>
                    <a:cubicBezTo>
                      <a:pt x="34290" y="44831"/>
                      <a:pt x="30988" y="53721"/>
                      <a:pt x="30988" y="64770"/>
                    </a:cubicBezTo>
                    <a:cubicBezTo>
                      <a:pt x="30988" y="74676"/>
                      <a:pt x="34290" y="83058"/>
                      <a:pt x="40894" y="89789"/>
                    </a:cubicBezTo>
                    <a:cubicBezTo>
                      <a:pt x="47498" y="96520"/>
                      <a:pt x="56134" y="99949"/>
                      <a:pt x="66802" y="99949"/>
                    </a:cubicBezTo>
                    <a:lnTo>
                      <a:pt x="80137" y="98298"/>
                    </a:lnTo>
                    <a:cubicBezTo>
                      <a:pt x="90932" y="91694"/>
                      <a:pt x="95123" y="87122"/>
                      <a:pt x="98298" y="81026"/>
                    </a:cubicBezTo>
                    <a:lnTo>
                      <a:pt x="62865" y="80645"/>
                    </a:lnTo>
                    <a:lnTo>
                      <a:pt x="62865" y="56769"/>
                    </a:lnTo>
                    <a:lnTo>
                      <a:pt x="129032" y="56769"/>
                    </a:lnTo>
                    <a:lnTo>
                      <a:pt x="129032" y="126238"/>
                    </a:lnTo>
                    <a:lnTo>
                      <a:pt x="106172" y="126238"/>
                    </a:lnTo>
                    <a:lnTo>
                      <a:pt x="104902" y="111252"/>
                    </a:lnTo>
                    <a:cubicBezTo>
                      <a:pt x="95504" y="122936"/>
                      <a:pt x="82423" y="128778"/>
                      <a:pt x="65786" y="128778"/>
                    </a:cubicBezTo>
                    <a:cubicBezTo>
                      <a:pt x="53086" y="128778"/>
                      <a:pt x="41783" y="125984"/>
                      <a:pt x="31623" y="120396"/>
                    </a:cubicBezTo>
                    <a:cubicBezTo>
                      <a:pt x="21463" y="114808"/>
                      <a:pt x="13716" y="107188"/>
                      <a:pt x="8255" y="97663"/>
                    </a:cubicBezTo>
                    <a:lnTo>
                      <a:pt x="0" y="65659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17;p1">
                <a:extLst>
                  <a:ext uri="{FF2B5EF4-FFF2-40B4-BE49-F238E27FC236}">
                    <a16:creationId xmlns:a16="http://schemas.microsoft.com/office/drawing/2014/main" id="{8FFC2342-A438-5E28-94FB-9901B028B9B2}"/>
                  </a:ext>
                </a:extLst>
              </p:cNvPr>
              <p:cNvSpPr/>
              <p:nvPr/>
            </p:nvSpPr>
            <p:spPr>
              <a:xfrm>
                <a:off x="240538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286" y="47244"/>
                      <a:pt x="130937" y="55626"/>
                      <a:pt x="130937" y="64516"/>
                    </a:cubicBezTo>
                    <a:lnTo>
                      <a:pt x="125857" y="89662"/>
                    </a:lnTo>
                    <a:cubicBezTo>
                      <a:pt x="122555" y="97536"/>
                      <a:pt x="117983" y="104394"/>
                      <a:pt x="112141" y="110109"/>
                    </a:cubicBezTo>
                    <a:lnTo>
                      <a:pt x="99441" y="120396"/>
                    </a:lnTo>
                    <a:cubicBezTo>
                      <a:pt x="83185" y="127127"/>
                      <a:pt x="74549" y="128778"/>
                      <a:pt x="65405" y="128778"/>
                    </a:cubicBezTo>
                    <a:cubicBezTo>
                      <a:pt x="53213" y="128778"/>
                      <a:pt x="42037" y="125984"/>
                      <a:pt x="32131" y="120269"/>
                    </a:cubicBezTo>
                    <a:cubicBezTo>
                      <a:pt x="22225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18;p1">
                <a:extLst>
                  <a:ext uri="{FF2B5EF4-FFF2-40B4-BE49-F238E27FC236}">
                    <a16:creationId xmlns:a16="http://schemas.microsoft.com/office/drawing/2014/main" id="{AACCD835-4124-BFAC-23F1-83BDF183B156}"/>
                  </a:ext>
                </a:extLst>
              </p:cNvPr>
              <p:cNvSpPr/>
              <p:nvPr/>
            </p:nvSpPr>
            <p:spPr>
              <a:xfrm>
                <a:off x="404241" y="66040"/>
                <a:ext cx="138176" cy="124333"/>
              </a:xfrm>
              <a:custGeom>
                <a:avLst/>
                <a:gdLst/>
                <a:ahLst/>
                <a:cxnLst/>
                <a:rect l="l" t="t" r="r" b="b"/>
                <a:pathLst>
                  <a:path w="138176" h="124333" extrusionOk="0">
                    <a:moveTo>
                      <a:pt x="0" y="0"/>
                    </a:moveTo>
                    <a:lnTo>
                      <a:pt x="33782" y="0"/>
                    </a:lnTo>
                    <a:lnTo>
                      <a:pt x="69088" y="83820"/>
                    </a:lnTo>
                    <a:lnTo>
                      <a:pt x="104394" y="0"/>
                    </a:lnTo>
                    <a:lnTo>
                      <a:pt x="138176" y="0"/>
                    </a:lnTo>
                    <a:lnTo>
                      <a:pt x="84709" y="124333"/>
                    </a:lnTo>
                    <a:lnTo>
                      <a:pt x="53594" y="12433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6" name="Google Shape;119;p1">
                <a:extLst>
                  <a:ext uri="{FF2B5EF4-FFF2-40B4-BE49-F238E27FC236}">
                    <a16:creationId xmlns:a16="http://schemas.microsoft.com/office/drawing/2014/main" id="{CD9D75CC-FB31-9E53-D838-EDA079E006CD}"/>
                  </a:ext>
                </a:extLst>
              </p:cNvPr>
              <p:cNvSpPr/>
              <p:nvPr/>
            </p:nvSpPr>
            <p:spPr>
              <a:xfrm>
                <a:off x="589788" y="66040"/>
                <a:ext cx="9347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9347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93472" y="0"/>
                    </a:lnTo>
                    <a:lnTo>
                      <a:pt x="93472" y="26670"/>
                    </a:lnTo>
                    <a:lnTo>
                      <a:pt x="30734" y="26670"/>
                    </a:lnTo>
                    <a:lnTo>
                      <a:pt x="30734" y="49276"/>
                    </a:lnTo>
                    <a:lnTo>
                      <a:pt x="85598" y="49276"/>
                    </a:lnTo>
                    <a:lnTo>
                      <a:pt x="85598" y="75438"/>
                    </a:lnTo>
                    <a:lnTo>
                      <a:pt x="30734" y="75438"/>
                    </a:lnTo>
                    <a:lnTo>
                      <a:pt x="30734" y="96901"/>
                    </a:lnTo>
                    <a:lnTo>
                      <a:pt x="93472" y="96901"/>
                    </a:lnTo>
                    <a:lnTo>
                      <a:pt x="93472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7" name="Google Shape;120;p1">
                <a:extLst>
                  <a:ext uri="{FF2B5EF4-FFF2-40B4-BE49-F238E27FC236}">
                    <a16:creationId xmlns:a16="http://schemas.microsoft.com/office/drawing/2014/main" id="{82BCA307-4165-9ABA-7134-116CD247746B}"/>
                  </a:ext>
                </a:extLst>
              </p:cNvPr>
              <p:cNvSpPr/>
              <p:nvPr/>
            </p:nvSpPr>
            <p:spPr>
              <a:xfrm>
                <a:off x="737743" y="66040"/>
                <a:ext cx="113538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538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3975" y="0"/>
                    </a:lnTo>
                    <a:cubicBezTo>
                      <a:pt x="69469" y="0"/>
                      <a:pt x="81915" y="3937"/>
                      <a:pt x="91186" y="11811"/>
                    </a:cubicBezTo>
                    <a:cubicBezTo>
                      <a:pt x="100457" y="19685"/>
                      <a:pt x="105283" y="30226"/>
                      <a:pt x="105283" y="43561"/>
                    </a:cubicBezTo>
                    <a:lnTo>
                      <a:pt x="103505" y="58801"/>
                    </a:lnTo>
                    <a:cubicBezTo>
                      <a:pt x="96139" y="71628"/>
                      <a:pt x="91059" y="76708"/>
                      <a:pt x="84455" y="80518"/>
                    </a:cubicBezTo>
                    <a:lnTo>
                      <a:pt x="113538" y="123698"/>
                    </a:lnTo>
                    <a:lnTo>
                      <a:pt x="77597" y="123698"/>
                    </a:lnTo>
                    <a:lnTo>
                      <a:pt x="53975" y="87884"/>
                    </a:lnTo>
                    <a:lnTo>
                      <a:pt x="30734" y="87884"/>
                    </a:lnTo>
                    <a:lnTo>
                      <a:pt x="30734" y="123698"/>
                    </a:lnTo>
                    <a:close/>
                    <a:moveTo>
                      <a:pt x="30734" y="60198"/>
                    </a:moveTo>
                    <a:lnTo>
                      <a:pt x="53467" y="60198"/>
                    </a:lnTo>
                    <a:cubicBezTo>
                      <a:pt x="59563" y="60198"/>
                      <a:pt x="64516" y="58674"/>
                      <a:pt x="68580" y="55626"/>
                    </a:cubicBezTo>
                    <a:lnTo>
                      <a:pt x="74676" y="48514"/>
                    </a:lnTo>
                    <a:lnTo>
                      <a:pt x="72644" y="34671"/>
                    </a:lnTo>
                    <a:cubicBezTo>
                      <a:pt x="64516" y="28702"/>
                      <a:pt x="59563" y="27178"/>
                      <a:pt x="53467" y="27178"/>
                    </a:cubicBezTo>
                    <a:lnTo>
                      <a:pt x="30734" y="2717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121;p1">
                <a:extLst>
                  <a:ext uri="{FF2B5EF4-FFF2-40B4-BE49-F238E27FC236}">
                    <a16:creationId xmlns:a16="http://schemas.microsoft.com/office/drawing/2014/main" id="{055F9DB5-EDF5-2EF1-20AE-21F94DA43D6F}"/>
                  </a:ext>
                </a:extLst>
              </p:cNvPr>
              <p:cNvSpPr/>
              <p:nvPr/>
            </p:nvSpPr>
            <p:spPr>
              <a:xfrm>
                <a:off x="896239" y="66040"/>
                <a:ext cx="11391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391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23495" y="0"/>
                    </a:lnTo>
                    <a:lnTo>
                      <a:pt x="83185" y="69723"/>
                    </a:lnTo>
                    <a:lnTo>
                      <a:pt x="83185" y="0"/>
                    </a:lnTo>
                    <a:lnTo>
                      <a:pt x="113919" y="0"/>
                    </a:lnTo>
                    <a:lnTo>
                      <a:pt x="113919" y="123698"/>
                    </a:lnTo>
                    <a:lnTo>
                      <a:pt x="90170" y="123698"/>
                    </a:lnTo>
                    <a:lnTo>
                      <a:pt x="30734" y="55880"/>
                    </a:lnTo>
                    <a:lnTo>
                      <a:pt x="3073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9" name="Google Shape;122;p1">
                <a:extLst>
                  <a:ext uri="{FF2B5EF4-FFF2-40B4-BE49-F238E27FC236}">
                    <a16:creationId xmlns:a16="http://schemas.microsoft.com/office/drawing/2014/main" id="{0504B12C-3BB4-4F19-8562-74E7CDC4A6CF}"/>
                  </a:ext>
                </a:extLst>
              </p:cNvPr>
              <p:cNvSpPr/>
              <p:nvPr/>
            </p:nvSpPr>
            <p:spPr>
              <a:xfrm>
                <a:off x="1057529" y="63500"/>
                <a:ext cx="13093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30937" h="128778" extrusionOk="0">
                    <a:moveTo>
                      <a:pt x="8509" y="96901"/>
                    </a:moveTo>
                    <a:cubicBezTo>
                      <a:pt x="2794" y="87122"/>
                      <a:pt x="0" y="76200"/>
                      <a:pt x="0" y="64389"/>
                    </a:cubicBezTo>
                    <a:cubicBezTo>
                      <a:pt x="0" y="52578"/>
                      <a:pt x="2794" y="41656"/>
                      <a:pt x="8509" y="31877"/>
                    </a:cubicBezTo>
                    <a:cubicBezTo>
                      <a:pt x="14224" y="22098"/>
                      <a:pt x="22098" y="14224"/>
                      <a:pt x="32004" y="8509"/>
                    </a:cubicBezTo>
                    <a:cubicBezTo>
                      <a:pt x="41910" y="2794"/>
                      <a:pt x="53213" y="0"/>
                      <a:pt x="65405" y="0"/>
                    </a:cubicBezTo>
                    <a:lnTo>
                      <a:pt x="91313" y="5080"/>
                    </a:lnTo>
                    <a:cubicBezTo>
                      <a:pt x="99441" y="8382"/>
                      <a:pt x="106299" y="12954"/>
                      <a:pt x="112141" y="18796"/>
                    </a:cubicBezTo>
                    <a:lnTo>
                      <a:pt x="122555" y="31369"/>
                    </a:lnTo>
                    <a:cubicBezTo>
                      <a:pt x="129159" y="47244"/>
                      <a:pt x="130937" y="55626"/>
                      <a:pt x="130937" y="64516"/>
                    </a:cubicBezTo>
                    <a:lnTo>
                      <a:pt x="125984" y="89662"/>
                    </a:lnTo>
                    <a:cubicBezTo>
                      <a:pt x="122555" y="97536"/>
                      <a:pt x="118110" y="104394"/>
                      <a:pt x="112268" y="110109"/>
                    </a:cubicBezTo>
                    <a:lnTo>
                      <a:pt x="99568" y="120396"/>
                    </a:lnTo>
                    <a:cubicBezTo>
                      <a:pt x="83439" y="127127"/>
                      <a:pt x="74803" y="128778"/>
                      <a:pt x="65532" y="128778"/>
                    </a:cubicBezTo>
                    <a:cubicBezTo>
                      <a:pt x="53340" y="128778"/>
                      <a:pt x="42164" y="125984"/>
                      <a:pt x="32131" y="120269"/>
                    </a:cubicBezTo>
                    <a:cubicBezTo>
                      <a:pt x="22098" y="114554"/>
                      <a:pt x="14224" y="106807"/>
                      <a:pt x="8636" y="96901"/>
                    </a:cubicBezTo>
                    <a:moveTo>
                      <a:pt x="41021" y="39116"/>
                    </a:moveTo>
                    <a:cubicBezTo>
                      <a:pt x="34417" y="46101"/>
                      <a:pt x="31242" y="54610"/>
                      <a:pt x="31242" y="64389"/>
                    </a:cubicBezTo>
                    <a:cubicBezTo>
                      <a:pt x="31242" y="74168"/>
                      <a:pt x="34544" y="82677"/>
                      <a:pt x="41021" y="89662"/>
                    </a:cubicBezTo>
                    <a:cubicBezTo>
                      <a:pt x="47498" y="96647"/>
                      <a:pt x="55753" y="100076"/>
                      <a:pt x="65532" y="100076"/>
                    </a:cubicBezTo>
                    <a:cubicBezTo>
                      <a:pt x="75311" y="100076"/>
                      <a:pt x="83566" y="96647"/>
                      <a:pt x="90043" y="89662"/>
                    </a:cubicBezTo>
                    <a:cubicBezTo>
                      <a:pt x="96520" y="82677"/>
                      <a:pt x="99822" y="74295"/>
                      <a:pt x="99822" y="64389"/>
                    </a:cubicBezTo>
                    <a:cubicBezTo>
                      <a:pt x="99822" y="54483"/>
                      <a:pt x="96520" y="46101"/>
                      <a:pt x="90043" y="39116"/>
                    </a:cubicBezTo>
                    <a:cubicBezTo>
                      <a:pt x="83566" y="32131"/>
                      <a:pt x="75311" y="28575"/>
                      <a:pt x="65532" y="28575"/>
                    </a:cubicBezTo>
                    <a:cubicBezTo>
                      <a:pt x="55753" y="28575"/>
                      <a:pt x="47498" y="32131"/>
                      <a:pt x="41021" y="39116"/>
                    </a:cubicBez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" name="Google Shape;123;p1">
              <a:extLst>
                <a:ext uri="{FF2B5EF4-FFF2-40B4-BE49-F238E27FC236}">
                  <a16:creationId xmlns:a16="http://schemas.microsoft.com/office/drawing/2014/main" id="{C7B05391-36CD-F210-5C02-A45EE66FAD7D}"/>
                </a:ext>
              </a:extLst>
            </p:cNvPr>
            <p:cNvGrpSpPr/>
            <p:nvPr/>
          </p:nvGrpSpPr>
          <p:grpSpPr>
            <a:xfrm>
              <a:off x="3381304" y="752972"/>
              <a:ext cx="1035874" cy="105374"/>
              <a:chOff x="63500" y="63500"/>
              <a:chExt cx="1267206" cy="128905"/>
            </a:xfrm>
          </p:grpSpPr>
          <p:sp>
            <p:nvSpPr>
              <p:cNvPr id="23" name="Google Shape;124;p1">
                <a:extLst>
                  <a:ext uri="{FF2B5EF4-FFF2-40B4-BE49-F238E27FC236}">
                    <a16:creationId xmlns:a16="http://schemas.microsoft.com/office/drawing/2014/main" id="{53DC26F5-534F-C896-F7CA-7183B2938EE8}"/>
                  </a:ext>
                </a:extLst>
              </p:cNvPr>
              <p:cNvSpPr/>
              <p:nvPr/>
            </p:nvSpPr>
            <p:spPr>
              <a:xfrm>
                <a:off x="1304544" y="167005"/>
                <a:ext cx="26162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162" h="25400" extrusionOk="0">
                    <a:moveTo>
                      <a:pt x="0" y="12573"/>
                    </a:moveTo>
                    <a:lnTo>
                      <a:pt x="1270" y="5969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162" y="9144"/>
                    </a:lnTo>
                    <a:lnTo>
                      <a:pt x="24892" y="19431"/>
                    </a:lnTo>
                    <a:lnTo>
                      <a:pt x="16637" y="25400"/>
                    </a:lnTo>
                    <a:lnTo>
                      <a:pt x="6223" y="24257"/>
                    </a:lnTo>
                    <a:lnTo>
                      <a:pt x="0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Google Shape;125;p1">
                <a:extLst>
                  <a:ext uri="{FF2B5EF4-FFF2-40B4-BE49-F238E27FC236}">
                    <a16:creationId xmlns:a16="http://schemas.microsoft.com/office/drawing/2014/main" id="{DD9755D2-3C75-B79A-7ED1-573F06FD7432}"/>
                  </a:ext>
                </a:extLst>
              </p:cNvPr>
              <p:cNvSpPr/>
              <p:nvPr/>
            </p:nvSpPr>
            <p:spPr>
              <a:xfrm>
                <a:off x="63500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Google Shape;126;p1">
                <a:extLst>
                  <a:ext uri="{FF2B5EF4-FFF2-40B4-BE49-F238E27FC236}">
                    <a16:creationId xmlns:a16="http://schemas.microsoft.com/office/drawing/2014/main" id="{F072C46C-7D85-0768-3F78-524C7E9D38F4}"/>
                  </a:ext>
                </a:extLst>
              </p:cNvPr>
              <p:cNvSpPr/>
              <p:nvPr/>
            </p:nvSpPr>
            <p:spPr>
              <a:xfrm>
                <a:off x="210693" y="66040"/>
                <a:ext cx="88265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265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265" y="0"/>
                    </a:lnTo>
                    <a:lnTo>
                      <a:pt x="88265" y="20193"/>
                    </a:lnTo>
                    <a:lnTo>
                      <a:pt x="21844" y="20193"/>
                    </a:lnTo>
                    <a:lnTo>
                      <a:pt x="21844" y="55880"/>
                    </a:lnTo>
                    <a:lnTo>
                      <a:pt x="80391" y="55880"/>
                    </a:lnTo>
                    <a:lnTo>
                      <a:pt x="80391" y="76073"/>
                    </a:lnTo>
                    <a:lnTo>
                      <a:pt x="21844" y="76073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Google Shape;127;p1">
                <a:extLst>
                  <a:ext uri="{FF2B5EF4-FFF2-40B4-BE49-F238E27FC236}">
                    <a16:creationId xmlns:a16="http://schemas.microsoft.com/office/drawing/2014/main" id="{BFE03D28-4231-7F2A-03DF-272DC25FA5F5}"/>
                  </a:ext>
                </a:extLst>
              </p:cNvPr>
              <p:cNvSpPr/>
              <p:nvPr/>
            </p:nvSpPr>
            <p:spPr>
              <a:xfrm>
                <a:off x="352298" y="66040"/>
                <a:ext cx="2184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844" h="123698" extrusionOk="0">
                    <a:moveTo>
                      <a:pt x="0" y="0"/>
                    </a:moveTo>
                    <a:lnTo>
                      <a:pt x="21844" y="0"/>
                    </a:lnTo>
                    <a:lnTo>
                      <a:pt x="21844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Google Shape;128;p1">
                <a:extLst>
                  <a:ext uri="{FF2B5EF4-FFF2-40B4-BE49-F238E27FC236}">
                    <a16:creationId xmlns:a16="http://schemas.microsoft.com/office/drawing/2014/main" id="{38E08678-82CE-4572-09C6-3C7915ECD429}"/>
                  </a:ext>
                </a:extLst>
              </p:cNvPr>
              <p:cNvSpPr/>
              <p:nvPr/>
            </p:nvSpPr>
            <p:spPr>
              <a:xfrm>
                <a:off x="607822" y="6604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Google Shape;129;p1">
                <a:extLst>
                  <a:ext uri="{FF2B5EF4-FFF2-40B4-BE49-F238E27FC236}">
                    <a16:creationId xmlns:a16="http://schemas.microsoft.com/office/drawing/2014/main" id="{4514C418-C2B7-7C10-1C09-056AEBF41A2C}"/>
                  </a:ext>
                </a:extLst>
              </p:cNvPr>
              <p:cNvSpPr/>
              <p:nvPr/>
            </p:nvSpPr>
            <p:spPr>
              <a:xfrm>
                <a:off x="690499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451"/>
                    </a:lnTo>
                    <a:lnTo>
                      <a:pt x="82423" y="52451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9" name="Google Shape;130;p1">
                <a:extLst>
                  <a:ext uri="{FF2B5EF4-FFF2-40B4-BE49-F238E27FC236}">
                    <a16:creationId xmlns:a16="http://schemas.microsoft.com/office/drawing/2014/main" id="{AE0EFF50-DB1E-D07C-6A19-69F8B14A95A0}"/>
                  </a:ext>
                </a:extLst>
              </p:cNvPr>
              <p:cNvSpPr/>
              <p:nvPr/>
            </p:nvSpPr>
            <p:spPr>
              <a:xfrm>
                <a:off x="838454" y="66040"/>
                <a:ext cx="10947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47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474" y="0"/>
                    </a:lnTo>
                    <a:lnTo>
                      <a:pt x="109474" y="123698"/>
                    </a:lnTo>
                    <a:lnTo>
                      <a:pt x="92202" y="123698"/>
                    </a:lnTo>
                    <a:lnTo>
                      <a:pt x="21844" y="40386"/>
                    </a:lnTo>
                    <a:lnTo>
                      <a:pt x="21844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0" name="Google Shape;131;p1">
                <a:extLst>
                  <a:ext uri="{FF2B5EF4-FFF2-40B4-BE49-F238E27FC236}">
                    <a16:creationId xmlns:a16="http://schemas.microsoft.com/office/drawing/2014/main" id="{12DE87A6-E5FC-5D13-CD03-5221D5AEE87C}"/>
                  </a:ext>
                </a:extLst>
              </p:cNvPr>
              <p:cNvSpPr/>
              <p:nvPr/>
            </p:nvSpPr>
            <p:spPr>
              <a:xfrm>
                <a:off x="998347" y="66040"/>
                <a:ext cx="107823" cy="123571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571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571"/>
                    </a:lnTo>
                    <a:lnTo>
                      <a:pt x="43180" y="123571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1" name="Google Shape;132;p1">
                <a:extLst>
                  <a:ext uri="{FF2B5EF4-FFF2-40B4-BE49-F238E27FC236}">
                    <a16:creationId xmlns:a16="http://schemas.microsoft.com/office/drawing/2014/main" id="{46DC5F2D-3210-1517-D87C-4F6C693320EB}"/>
                  </a:ext>
                </a:extLst>
              </p:cNvPr>
              <p:cNvSpPr/>
              <p:nvPr/>
            </p:nvSpPr>
            <p:spPr>
              <a:xfrm>
                <a:off x="1164082" y="6604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451"/>
                    </a:lnTo>
                    <a:lnTo>
                      <a:pt x="82550" y="52451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32" name="Google Shape;133;p1">
                <a:extLst>
                  <a:ext uri="{FF2B5EF4-FFF2-40B4-BE49-F238E27FC236}">
                    <a16:creationId xmlns:a16="http://schemas.microsoft.com/office/drawing/2014/main" id="{BA5FF589-F853-0825-4447-839732920C51}"/>
                  </a:ext>
                </a:extLst>
              </p:cNvPr>
              <p:cNvSpPr/>
              <p:nvPr/>
            </p:nvSpPr>
            <p:spPr>
              <a:xfrm>
                <a:off x="428625" y="63500"/>
                <a:ext cx="124587" cy="128778"/>
              </a:xfrm>
              <a:custGeom>
                <a:avLst/>
                <a:gdLst/>
                <a:ahLst/>
                <a:cxnLst/>
                <a:rect l="l" t="t" r="r" b="b"/>
                <a:pathLst>
                  <a:path w="124587" h="128778" extrusionOk="0">
                    <a:moveTo>
                      <a:pt x="101092" y="85090"/>
                    </a:moveTo>
                    <a:lnTo>
                      <a:pt x="124587" y="85090"/>
                    </a:lnTo>
                    <a:cubicBezTo>
                      <a:pt x="121031" y="97282"/>
                      <a:pt x="114554" y="107061"/>
                      <a:pt x="105283" y="114935"/>
                    </a:cubicBezTo>
                    <a:cubicBezTo>
                      <a:pt x="94234" y="124079"/>
                      <a:pt x="80899" y="128778"/>
                      <a:pt x="65278" y="128778"/>
                    </a:cubicBezTo>
                    <a:lnTo>
                      <a:pt x="51308" y="127762"/>
                    </a:lnTo>
                    <a:cubicBezTo>
                      <a:pt x="38100" y="123698"/>
                      <a:pt x="32131" y="120650"/>
                      <a:pt x="26797" y="116840"/>
                    </a:cubicBezTo>
                    <a:lnTo>
                      <a:pt x="16637" y="108458"/>
                    </a:lnTo>
                    <a:cubicBezTo>
                      <a:pt x="8636" y="98171"/>
                      <a:pt x="5461" y="92202"/>
                      <a:pt x="3302" y="85471"/>
                    </a:cubicBezTo>
                    <a:lnTo>
                      <a:pt x="0" y="71882"/>
                    </a:lnTo>
                    <a:cubicBezTo>
                      <a:pt x="0" y="57150"/>
                      <a:pt x="1016" y="50165"/>
                      <a:pt x="3302" y="43561"/>
                    </a:cubicBezTo>
                    <a:lnTo>
                      <a:pt x="8509" y="30988"/>
                    </a:lnTo>
                    <a:cubicBezTo>
                      <a:pt x="16510" y="20574"/>
                      <a:pt x="21209" y="16002"/>
                      <a:pt x="26670" y="12065"/>
                    </a:cubicBezTo>
                    <a:lnTo>
                      <a:pt x="37973" y="5334"/>
                    </a:lnTo>
                    <a:cubicBezTo>
                      <a:pt x="51308" y="1143"/>
                      <a:pt x="58166" y="0"/>
                      <a:pt x="65278" y="0"/>
                    </a:cubicBezTo>
                    <a:cubicBezTo>
                      <a:pt x="80899" y="0"/>
                      <a:pt x="94234" y="4572"/>
                      <a:pt x="105283" y="13843"/>
                    </a:cubicBezTo>
                    <a:cubicBezTo>
                      <a:pt x="114554" y="21590"/>
                      <a:pt x="121031" y="31496"/>
                      <a:pt x="124587" y="43688"/>
                    </a:cubicBezTo>
                    <a:lnTo>
                      <a:pt x="101219" y="43688"/>
                    </a:lnTo>
                    <a:cubicBezTo>
                      <a:pt x="98679" y="37465"/>
                      <a:pt x="94869" y="32512"/>
                      <a:pt x="89916" y="28575"/>
                    </a:cubicBezTo>
                    <a:cubicBezTo>
                      <a:pt x="83312" y="23495"/>
                      <a:pt x="75057" y="20828"/>
                      <a:pt x="65278" y="20828"/>
                    </a:cubicBezTo>
                    <a:cubicBezTo>
                      <a:pt x="52959" y="20828"/>
                      <a:pt x="42799" y="24892"/>
                      <a:pt x="34671" y="33020"/>
                    </a:cubicBezTo>
                    <a:cubicBezTo>
                      <a:pt x="26543" y="41148"/>
                      <a:pt x="22479" y="51689"/>
                      <a:pt x="22479" y="64389"/>
                    </a:cubicBezTo>
                    <a:cubicBezTo>
                      <a:pt x="22479" y="77089"/>
                      <a:pt x="26543" y="87503"/>
                      <a:pt x="34671" y="95631"/>
                    </a:cubicBezTo>
                    <a:cubicBezTo>
                      <a:pt x="42799" y="103759"/>
                      <a:pt x="52832" y="107823"/>
                      <a:pt x="65278" y="107823"/>
                    </a:cubicBezTo>
                    <a:cubicBezTo>
                      <a:pt x="75057" y="107823"/>
                      <a:pt x="83312" y="105156"/>
                      <a:pt x="89916" y="100076"/>
                    </a:cubicBezTo>
                    <a:lnTo>
                      <a:pt x="98552" y="91186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" name="Google Shape;134;p1">
              <a:extLst>
                <a:ext uri="{FF2B5EF4-FFF2-40B4-BE49-F238E27FC236}">
                  <a16:creationId xmlns:a16="http://schemas.microsoft.com/office/drawing/2014/main" id="{092C2BE1-B384-E585-B314-9E7573CAA7E0}"/>
                </a:ext>
              </a:extLst>
            </p:cNvPr>
            <p:cNvGrpSpPr/>
            <p:nvPr/>
          </p:nvGrpSpPr>
          <p:grpSpPr>
            <a:xfrm>
              <a:off x="3381304" y="324542"/>
              <a:ext cx="1087785" cy="103607"/>
              <a:chOff x="63500" y="63500"/>
              <a:chExt cx="1330706" cy="126746"/>
            </a:xfrm>
          </p:grpSpPr>
          <p:sp>
            <p:nvSpPr>
              <p:cNvPr id="13" name="Google Shape;135;p1">
                <a:extLst>
                  <a:ext uri="{FF2B5EF4-FFF2-40B4-BE49-F238E27FC236}">
                    <a16:creationId xmlns:a16="http://schemas.microsoft.com/office/drawing/2014/main" id="{E0BC046A-9A17-C5E5-F1D8-EE51775F930F}"/>
                  </a:ext>
                </a:extLst>
              </p:cNvPr>
              <p:cNvSpPr/>
              <p:nvPr/>
            </p:nvSpPr>
            <p:spPr>
              <a:xfrm>
                <a:off x="63500" y="63500"/>
                <a:ext cx="112014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12014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46228" y="0"/>
                    </a:lnTo>
                    <a:cubicBezTo>
                      <a:pt x="58674" y="0"/>
                      <a:pt x="69977" y="2667"/>
                      <a:pt x="80010" y="7874"/>
                    </a:cubicBezTo>
                    <a:lnTo>
                      <a:pt x="103505" y="29845"/>
                    </a:lnTo>
                    <a:cubicBezTo>
                      <a:pt x="109220" y="39116"/>
                      <a:pt x="112014" y="49657"/>
                      <a:pt x="112014" y="61214"/>
                    </a:cubicBezTo>
                    <a:cubicBezTo>
                      <a:pt x="112014" y="73025"/>
                      <a:pt x="109220" y="83693"/>
                      <a:pt x="103505" y="93218"/>
                    </a:cubicBezTo>
                    <a:cubicBezTo>
                      <a:pt x="97790" y="102743"/>
                      <a:pt x="89916" y="110236"/>
                      <a:pt x="80010" y="115570"/>
                    </a:cubicBezTo>
                    <a:lnTo>
                      <a:pt x="46228" y="123698"/>
                    </a:lnTo>
                    <a:close/>
                    <a:moveTo>
                      <a:pt x="21717" y="103505"/>
                    </a:moveTo>
                    <a:lnTo>
                      <a:pt x="46355" y="103505"/>
                    </a:lnTo>
                    <a:cubicBezTo>
                      <a:pt x="58801" y="103505"/>
                      <a:pt x="69088" y="99441"/>
                      <a:pt x="77470" y="91313"/>
                    </a:cubicBezTo>
                    <a:cubicBezTo>
                      <a:pt x="85852" y="83185"/>
                      <a:pt x="90043" y="73279"/>
                      <a:pt x="90043" y="61341"/>
                    </a:cubicBezTo>
                    <a:cubicBezTo>
                      <a:pt x="90043" y="49784"/>
                      <a:pt x="85852" y="40005"/>
                      <a:pt x="77470" y="32131"/>
                    </a:cubicBezTo>
                    <a:cubicBezTo>
                      <a:pt x="69088" y="24257"/>
                      <a:pt x="58801" y="20320"/>
                      <a:pt x="46355" y="20320"/>
                    </a:cubicBezTo>
                    <a:lnTo>
                      <a:pt x="21717" y="20320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36;p1">
                <a:extLst>
                  <a:ext uri="{FF2B5EF4-FFF2-40B4-BE49-F238E27FC236}">
                    <a16:creationId xmlns:a16="http://schemas.microsoft.com/office/drawing/2014/main" id="{95DC9F7B-AA4B-90FA-CFED-B99BF920EEBF}"/>
                  </a:ext>
                </a:extLst>
              </p:cNvPr>
              <p:cNvSpPr/>
              <p:nvPr/>
            </p:nvSpPr>
            <p:spPr>
              <a:xfrm>
                <a:off x="221107" y="63500"/>
                <a:ext cx="2171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21717" h="123698" extrusionOk="0">
                    <a:moveTo>
                      <a:pt x="0" y="0"/>
                    </a:moveTo>
                    <a:lnTo>
                      <a:pt x="21717" y="0"/>
                    </a:lnTo>
                    <a:lnTo>
                      <a:pt x="21717" y="123698"/>
                    </a:lnTo>
                    <a:lnTo>
                      <a:pt x="0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5" name="Google Shape;137;p1">
                <a:extLst>
                  <a:ext uri="{FF2B5EF4-FFF2-40B4-BE49-F238E27FC236}">
                    <a16:creationId xmlns:a16="http://schemas.microsoft.com/office/drawing/2014/main" id="{EFF8D69C-87B7-785F-D24E-4BE20E598900}"/>
                  </a:ext>
                </a:extLst>
              </p:cNvPr>
              <p:cNvSpPr/>
              <p:nvPr/>
            </p:nvSpPr>
            <p:spPr>
              <a:xfrm>
                <a:off x="305689" y="63500"/>
                <a:ext cx="88392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8392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8392" y="0"/>
                    </a:lnTo>
                    <a:lnTo>
                      <a:pt x="88392" y="20193"/>
                    </a:lnTo>
                    <a:lnTo>
                      <a:pt x="21717" y="20193"/>
                    </a:lnTo>
                    <a:lnTo>
                      <a:pt x="21717" y="55880"/>
                    </a:lnTo>
                    <a:lnTo>
                      <a:pt x="80264" y="55880"/>
                    </a:lnTo>
                    <a:lnTo>
                      <a:pt x="80264" y="76073"/>
                    </a:lnTo>
                    <a:lnTo>
                      <a:pt x="21717" y="76073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6" name="Google Shape;138;p1">
                <a:extLst>
                  <a:ext uri="{FF2B5EF4-FFF2-40B4-BE49-F238E27FC236}">
                    <a16:creationId xmlns:a16="http://schemas.microsoft.com/office/drawing/2014/main" id="{903EF678-7F76-12C6-57E2-02444772C665}"/>
                  </a:ext>
                </a:extLst>
              </p:cNvPr>
              <p:cNvSpPr/>
              <p:nvPr/>
            </p:nvSpPr>
            <p:spPr>
              <a:xfrm>
                <a:off x="447675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844" y="20193"/>
                    </a:lnTo>
                    <a:lnTo>
                      <a:pt x="21844" y="52578"/>
                    </a:lnTo>
                    <a:lnTo>
                      <a:pt x="82550" y="52578"/>
                    </a:lnTo>
                    <a:lnTo>
                      <a:pt x="82550" y="72771"/>
                    </a:lnTo>
                    <a:lnTo>
                      <a:pt x="21844" y="72771"/>
                    </a:lnTo>
                    <a:lnTo>
                      <a:pt x="21844" y="103378"/>
                    </a:lnTo>
                    <a:lnTo>
                      <a:pt x="89789" y="103378"/>
                    </a:lnTo>
                    <a:lnTo>
                      <a:pt x="89789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7" name="Google Shape;139;p1">
                <a:extLst>
                  <a:ext uri="{FF2B5EF4-FFF2-40B4-BE49-F238E27FC236}">
                    <a16:creationId xmlns:a16="http://schemas.microsoft.com/office/drawing/2014/main" id="{CDADD56A-EE16-8109-555F-65ACD3D1B361}"/>
                  </a:ext>
                </a:extLst>
              </p:cNvPr>
              <p:cNvSpPr/>
              <p:nvPr/>
            </p:nvSpPr>
            <p:spPr>
              <a:xfrm>
                <a:off x="595757" y="63500"/>
                <a:ext cx="10629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629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50927" y="0"/>
                    </a:lnTo>
                    <a:cubicBezTo>
                      <a:pt x="65024" y="0"/>
                      <a:pt x="76581" y="3810"/>
                      <a:pt x="85598" y="11430"/>
                    </a:cubicBezTo>
                    <a:cubicBezTo>
                      <a:pt x="94615" y="19050"/>
                      <a:pt x="99187" y="29083"/>
                      <a:pt x="99187" y="41529"/>
                    </a:cubicBezTo>
                    <a:lnTo>
                      <a:pt x="96774" y="58166"/>
                    </a:lnTo>
                    <a:cubicBezTo>
                      <a:pt x="87376" y="71247"/>
                      <a:pt x="80899" y="76073"/>
                      <a:pt x="72644" y="79248"/>
                    </a:cubicBezTo>
                    <a:lnTo>
                      <a:pt x="106299" y="123698"/>
                    </a:lnTo>
                    <a:lnTo>
                      <a:pt x="79629" y="123698"/>
                    </a:lnTo>
                    <a:lnTo>
                      <a:pt x="49022" y="83058"/>
                    </a:lnTo>
                    <a:lnTo>
                      <a:pt x="21844" y="83058"/>
                    </a:lnTo>
                    <a:lnTo>
                      <a:pt x="21844" y="123698"/>
                    </a:lnTo>
                    <a:close/>
                    <a:moveTo>
                      <a:pt x="21844" y="62738"/>
                    </a:moveTo>
                    <a:lnTo>
                      <a:pt x="50038" y="62738"/>
                    </a:lnTo>
                    <a:cubicBezTo>
                      <a:pt x="57912" y="62738"/>
                      <a:pt x="64389" y="60833"/>
                      <a:pt x="69596" y="57023"/>
                    </a:cubicBezTo>
                    <a:lnTo>
                      <a:pt x="77343" y="48006"/>
                    </a:lnTo>
                    <a:cubicBezTo>
                      <a:pt x="77343" y="35052"/>
                      <a:pt x="74803" y="29972"/>
                      <a:pt x="69596" y="26035"/>
                    </a:cubicBezTo>
                    <a:lnTo>
                      <a:pt x="57912" y="20193"/>
                    </a:lnTo>
                    <a:lnTo>
                      <a:pt x="21844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40;p1">
                <a:extLst>
                  <a:ext uri="{FF2B5EF4-FFF2-40B4-BE49-F238E27FC236}">
                    <a16:creationId xmlns:a16="http://schemas.microsoft.com/office/drawing/2014/main" id="{C26C0484-C765-782D-6E7D-B6719A2CDC90}"/>
                  </a:ext>
                </a:extLst>
              </p:cNvPr>
              <p:cNvSpPr/>
              <p:nvPr/>
            </p:nvSpPr>
            <p:spPr>
              <a:xfrm>
                <a:off x="755650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Google Shape;141;p1">
                <a:extLst>
                  <a:ext uri="{FF2B5EF4-FFF2-40B4-BE49-F238E27FC236}">
                    <a16:creationId xmlns:a16="http://schemas.microsoft.com/office/drawing/2014/main" id="{48A7BAB2-B6D2-5C3A-879D-E14DC23E6F0B}"/>
                  </a:ext>
                </a:extLst>
              </p:cNvPr>
              <p:cNvSpPr/>
              <p:nvPr/>
            </p:nvSpPr>
            <p:spPr>
              <a:xfrm>
                <a:off x="896620" y="63500"/>
                <a:ext cx="109347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9347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16510" y="0"/>
                    </a:lnTo>
                    <a:lnTo>
                      <a:pt x="87630" y="85344"/>
                    </a:lnTo>
                    <a:lnTo>
                      <a:pt x="87630" y="0"/>
                    </a:lnTo>
                    <a:lnTo>
                      <a:pt x="109347" y="0"/>
                    </a:lnTo>
                    <a:lnTo>
                      <a:pt x="109347" y="123698"/>
                    </a:lnTo>
                    <a:lnTo>
                      <a:pt x="92202" y="123698"/>
                    </a:lnTo>
                    <a:lnTo>
                      <a:pt x="21717" y="40386"/>
                    </a:lnTo>
                    <a:lnTo>
                      <a:pt x="21717" y="123698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Google Shape;142;p1">
                <a:extLst>
                  <a:ext uri="{FF2B5EF4-FFF2-40B4-BE49-F238E27FC236}">
                    <a16:creationId xmlns:a16="http://schemas.microsoft.com/office/drawing/2014/main" id="{9440F6F6-AC53-EB3A-33DE-C9ACA52233F1}"/>
                  </a:ext>
                </a:extLst>
              </p:cNvPr>
              <p:cNvSpPr/>
              <p:nvPr/>
            </p:nvSpPr>
            <p:spPr>
              <a:xfrm>
                <a:off x="1063498" y="63500"/>
                <a:ext cx="107823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107823" h="123698" extrusionOk="0">
                    <a:moveTo>
                      <a:pt x="0" y="20193"/>
                    </a:moveTo>
                    <a:lnTo>
                      <a:pt x="0" y="0"/>
                    </a:lnTo>
                    <a:lnTo>
                      <a:pt x="107823" y="0"/>
                    </a:lnTo>
                    <a:lnTo>
                      <a:pt x="107823" y="20193"/>
                    </a:lnTo>
                    <a:lnTo>
                      <a:pt x="64897" y="20193"/>
                    </a:lnTo>
                    <a:lnTo>
                      <a:pt x="64897" y="123698"/>
                    </a:lnTo>
                    <a:lnTo>
                      <a:pt x="43180" y="123698"/>
                    </a:lnTo>
                    <a:lnTo>
                      <a:pt x="43180" y="20193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" name="Google Shape;143;p1">
                <a:extLst>
                  <a:ext uri="{FF2B5EF4-FFF2-40B4-BE49-F238E27FC236}">
                    <a16:creationId xmlns:a16="http://schemas.microsoft.com/office/drawing/2014/main" id="{12812FAA-FA41-6389-3425-3384E84AE28E}"/>
                  </a:ext>
                </a:extLst>
              </p:cNvPr>
              <p:cNvSpPr/>
              <p:nvPr/>
            </p:nvSpPr>
            <p:spPr>
              <a:xfrm>
                <a:off x="1223391" y="63500"/>
                <a:ext cx="89789" cy="123698"/>
              </a:xfrm>
              <a:custGeom>
                <a:avLst/>
                <a:gdLst/>
                <a:ahLst/>
                <a:cxnLst/>
                <a:rect l="l" t="t" r="r" b="b"/>
                <a:pathLst>
                  <a:path w="89789" h="123698" extrusionOk="0">
                    <a:moveTo>
                      <a:pt x="0" y="123698"/>
                    </a:moveTo>
                    <a:lnTo>
                      <a:pt x="0" y="0"/>
                    </a:lnTo>
                    <a:lnTo>
                      <a:pt x="89789" y="0"/>
                    </a:lnTo>
                    <a:lnTo>
                      <a:pt x="89789" y="20193"/>
                    </a:lnTo>
                    <a:lnTo>
                      <a:pt x="21717" y="20193"/>
                    </a:lnTo>
                    <a:lnTo>
                      <a:pt x="21717" y="52578"/>
                    </a:lnTo>
                    <a:lnTo>
                      <a:pt x="82423" y="52578"/>
                    </a:lnTo>
                    <a:lnTo>
                      <a:pt x="82423" y="72771"/>
                    </a:lnTo>
                    <a:lnTo>
                      <a:pt x="21717" y="72771"/>
                    </a:lnTo>
                    <a:lnTo>
                      <a:pt x="21717" y="103378"/>
                    </a:lnTo>
                    <a:lnTo>
                      <a:pt x="89662" y="103378"/>
                    </a:lnTo>
                    <a:lnTo>
                      <a:pt x="89662" y="123571"/>
                    </a:lnTo>
                    <a:close/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Google Shape;144;p1">
                <a:extLst>
                  <a:ext uri="{FF2B5EF4-FFF2-40B4-BE49-F238E27FC236}">
                    <a16:creationId xmlns:a16="http://schemas.microsoft.com/office/drawing/2014/main" id="{F5E8E461-8366-0B83-F5A1-4A6EB2C73BCA}"/>
                  </a:ext>
                </a:extLst>
              </p:cNvPr>
              <p:cNvSpPr/>
              <p:nvPr/>
            </p:nvSpPr>
            <p:spPr>
              <a:xfrm>
                <a:off x="1367917" y="164846"/>
                <a:ext cx="26289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6289" h="25400" extrusionOk="0">
                    <a:moveTo>
                      <a:pt x="0" y="12700"/>
                    </a:moveTo>
                    <a:lnTo>
                      <a:pt x="1270" y="6096"/>
                    </a:lnTo>
                    <a:lnTo>
                      <a:pt x="9398" y="0"/>
                    </a:lnTo>
                    <a:lnTo>
                      <a:pt x="19812" y="1270"/>
                    </a:lnTo>
                    <a:lnTo>
                      <a:pt x="26289" y="9144"/>
                    </a:lnTo>
                    <a:lnTo>
                      <a:pt x="25019" y="19431"/>
                    </a:lnTo>
                    <a:lnTo>
                      <a:pt x="16764" y="25400"/>
                    </a:lnTo>
                    <a:lnTo>
                      <a:pt x="6350" y="24257"/>
                    </a:lnTo>
                    <a:lnTo>
                      <a:pt x="127" y="16383"/>
                    </a:lnTo>
                  </a:path>
                </a:pathLst>
              </a:custGeom>
              <a:solidFill>
                <a:srgbClr val="6D6E70"/>
              </a:solidFill>
              <a:ln>
                <a:noFill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2A510F36-E1B9-EDB9-2160-A30C88DCB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2" name="Imagem 61">
            <a:extLst>
              <a:ext uri="{FF2B5EF4-FFF2-40B4-BE49-F238E27FC236}">
                <a16:creationId xmlns:a16="http://schemas.microsoft.com/office/drawing/2014/main" id="{00685C0D-C23B-A247-D0C9-83C6DD5A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33" y="1356451"/>
            <a:ext cx="15148282" cy="757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1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251</Words>
  <Application>Microsoft Office PowerPoint</Application>
  <PresentationFormat>Personalizar</PresentationFormat>
  <Paragraphs>27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Estatísticas – Mercado de trabalho – PNADC Anual (com base nos estratos geográficos de MG)  Italo do Nascimento Mendonça 02/12/2024</vt:lpstr>
      <vt:lpstr>Apresentação do PowerPoint</vt:lpstr>
      <vt:lpstr>Tabelas – PNADC-T X PNADC-A  Documento Norteador</vt:lpstr>
      <vt:lpstr>Tabelas – PNADC-T X PNADC-A</vt:lpstr>
      <vt:lpstr>Tabelas – PNADC-T X PNADC-A</vt:lpstr>
      <vt:lpstr>Saídas do RMarkdown</vt:lpstr>
      <vt:lpstr>Exemplo de Saída do RMarkdown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Aline De Faria Pereira</dc:creator>
  <cp:lastModifiedBy>user</cp:lastModifiedBy>
  <cp:revision>4</cp:revision>
  <dcterms:created xsi:type="dcterms:W3CDTF">2006-08-16T00:00:00Z</dcterms:created>
  <dcterms:modified xsi:type="dcterms:W3CDTF">2024-12-12T17:18:10Z</dcterms:modified>
</cp:coreProperties>
</file>