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8" r:id="rId7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63G5lgtwBMXzCVPpjoXjVxXv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bge.gov.br/estatisticas/downloads-estatisticas.html?caminho=Trabalho_e_Rendimento/Pesquisa_Nacional_por_Amostra_de_Domicilios_continua/Anual/Microdados/Visi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5257800" y="682363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lt1"/>
                </a:solidFill>
              </a:rPr>
              <a:t>Estatísticas – Mercado de trabalho – PNADC Anual (com base nos estratos geográficos de MG)</a:t>
            </a:r>
            <a:br>
              <a:rPr lang="pt-BR" dirty="0">
                <a:solidFill>
                  <a:schemeClr val="lt1"/>
                </a:solidFill>
              </a:rPr>
            </a:b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chemeClr val="lt1"/>
                </a:solidFill>
              </a:rPr>
              <a:t>19/12/2024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116F8-0720-9FBA-AC3B-40F04AD46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43A8-BC03-788D-1B6D-D4135FFF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Detalhes da última reunião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F5619-D271-9E5E-E944-5F55142C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6657035" cy="4525963"/>
          </a:xfrm>
        </p:spPr>
        <p:txBody>
          <a:bodyPr/>
          <a:lstStyle/>
          <a:p>
            <a:pPr lvl="1" algn="just"/>
            <a:r>
              <a:rPr lang="pt-BR" sz="3200" dirty="0"/>
              <a:t>Resolver as questões das taxas de subutilização (Caio);</a:t>
            </a:r>
          </a:p>
          <a:p>
            <a:pPr lvl="1" algn="just"/>
            <a:r>
              <a:rPr lang="pt-BR" sz="3200" dirty="0"/>
              <a:t>Verificar a questão dos deflatores para evidenciar comparação das tabelas sobre rendimento real x nominal;</a:t>
            </a:r>
          </a:p>
          <a:p>
            <a:pPr lvl="1" algn="just"/>
            <a:r>
              <a:rPr lang="pt-BR" sz="3200" dirty="0"/>
              <a:t>Avançar para a análise de todos os anos da série;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E7E1394-6946-FC58-7677-D63BC760A12C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8F369E2A-671C-F3F4-C0F9-A40F6852E7C8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58DD98F2-B056-E40B-40A3-A2638A043506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84AE9814-51DB-921A-0F0D-86D9A0A58241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23F2AADE-2E71-C3E8-EB76-F3B8DC8D2AE2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227BB7B0-BBF8-3C8F-6FAF-E85318F7915C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246F928E-7C92-DAAA-5BE0-50942496E49D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31496C5D-556A-3E43-3A32-F8907B1663FD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FB7A81C4-CEB3-61BB-7D01-172D9ACEB44B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485BEFAF-27F4-ED6C-E5EE-CA6854B94D7B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278E3EB1-2033-67E1-39DA-F5C884CB9765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A666560D-D6DA-E518-B110-68C852A52E27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970F3F2B-EA41-767C-CE3A-DD07E8D8A3B8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AE27CDD6-4543-A1C5-43FD-A6EEA1B6222B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340BE239-6F67-6BC2-91BD-A1DD6934B0E5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AFF5D5AC-088F-69CC-136B-A8983F35E635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E48D8FCC-56F7-1D5B-D9A2-34B8B955951B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95606B5A-1D3A-1D10-36CB-EB21DAD5E14B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CDE305E8-6BDC-3912-7AE6-00D488B69FA0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B0043AA7-8AAC-0EED-6E9C-8966EE7457F2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F6854F68-4811-F6FA-87E7-08B1BB833A97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07CAB48F-E2A7-2E47-3B3B-480262E1DA7A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38292583-A896-A337-AC42-0DDE4F97A364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3A7A9E76-C8C8-230B-5018-9C3036FF070E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70AB78D1-1EB4-4E39-F6B3-A8E433013E9E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170FC1EF-084B-FAD8-3FE0-50FC35E754A8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C1F7563D-9B1B-68B3-CF6F-C2CE42E6A03F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2B0D14E4-3CBC-3CBD-6337-04AA729FF975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110C768F-1F47-632D-4176-58C2E7F43747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B75C2136-05CA-49A6-FD19-D5B5064D14F0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5D74BECC-BC18-9CB8-C164-FEC939EDFC10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B45D9F50-DF0B-BE45-1A76-D5F547759BB1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08B3EB89-BDB0-57BC-9CF3-670A64CC4C03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D1A510A3-A558-4201-59DA-845CACB85FCA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1E5210DE-A160-E573-A7AC-1F0DFD4E42CE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39574214-4FC3-AFFF-67D5-2BD4224855C8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9B71174F-384F-087D-1024-3A3BD607B7AE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E5B069CA-0C32-1C07-DE8B-6E27D9ED571A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28A4C4B1-C551-8C56-EBB2-553829FE06D1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ED4E064C-BD6A-B8E6-9923-4B551F825E63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8CEAC6A3-EF6D-5361-7ABC-C16B85D89CF6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648C3711-BF52-3B57-7AFD-CADA607383D1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E21E94B3-A9AA-7201-ED49-70ED8352E0B4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EF21185C-73A9-DC87-CF67-9F417CDDC7A3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CBDEC125-AC91-6794-092A-A46F4149FB82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614D96F8-3896-F979-6F4E-1FEA516BB395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5337B02E-2BF0-1C25-A40B-A49B96118D20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6C9A1F7D-C972-3D55-3332-4A28CEF7F941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C031D983-EBDF-A765-042B-9114A2B88B82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93F26191-4D13-4591-86C9-667CD7FB505C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1AAB8BDF-FC68-718E-866D-F893CBEBC045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FA641796-A323-6A05-F029-966C8C382067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AE18DBF5-545B-A87A-8973-012BC6ED4394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3C92C4B0-485B-0A6F-7097-DC62EAFCA2A9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AABD3D8E-32E7-4151-06F5-A1C489051ACC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6D75EE76-1477-68DF-E332-4A16890A9FCD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F983A-8E29-4F5C-AC38-D4A7D56A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89EB-0B1E-880A-5511-1378F927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PNAC Anual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30A2-A52C-D077-FC3D-A8CEB340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6657035" cy="4525963"/>
          </a:xfrm>
        </p:spPr>
        <p:txBody>
          <a:bodyPr/>
          <a:lstStyle/>
          <a:p>
            <a:pPr lvl="1" algn="just"/>
            <a:r>
              <a:rPr lang="pt-BR" sz="3200" dirty="0"/>
              <a:t>Visita 5 – Outras formas de trabalho: possui dados para o período entre 2016 e 2023</a:t>
            </a:r>
          </a:p>
          <a:p>
            <a:pPr lvl="1" algn="just"/>
            <a:r>
              <a:rPr lang="pt-BR" sz="3200" dirty="0">
                <a:hlinkClick r:id="rId2"/>
              </a:rPr>
              <a:t>https://www.ibge.gov.br/estatisticas/downloads-estatisticas.html?caminho=Trabalho_e_Rendimento/Pesquisa_Nacional_por_Amostra_de_Domicilios_continua/Anual/Microdados/Visita</a:t>
            </a:r>
            <a:r>
              <a:rPr lang="pt-BR" sz="3200" dirty="0"/>
              <a:t> </a:t>
            </a: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5B98B225-3DD6-AB32-B2C6-D2E946D92908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41635FA0-0A48-22AF-C387-C96EDB407D3C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463F9013-195C-0DB1-BE60-0ADE283BD66B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F349CDB7-C568-F60A-F84E-1C0C01AFF230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BAFCA2F4-C102-5EEE-070B-056E18B90D73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AA81CB42-D1F6-DA31-C680-37F413CDFFCF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3EE08613-413C-EE71-7FD5-0574A7406A5B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13B9DD7A-B04D-303B-7CC5-4E9DDA8C0848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B5B52056-D1BA-3327-5348-E39CF68251D8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A644E3DB-3193-FA97-763E-6F5176CAC003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FDCDAADF-02DC-B043-42EC-C670CE7FB5A6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F7A80C31-FC6A-0F2E-B8D1-C86474AD9959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2FF4AE13-0349-835A-8CF5-121FE2CE7742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EA0DC572-7039-0448-DECB-34838C8B88D7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50F578EB-549D-7DAF-95A0-8E4DDB47B443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873B310A-7DB2-4D31-C667-2EFB93721D50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8033CE51-5963-DCD5-51B5-E4A682B50A3C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F1D4BBC4-8E72-BD94-EDA6-036DC0A66BC4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BF1DBB41-E5B6-A025-B7AC-3BC990C80234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3BD175EF-B4F4-F784-928B-753E3243D64D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711F4238-6410-475B-7E4F-C01CFEE70055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70E899D7-1718-D670-97C4-857D65EBE166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547E5927-2A5C-33FB-F73A-B9BA5FF39E7F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CC4A11E4-27F8-E1E2-B5DE-AC68770AD98C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4E0D75FD-4893-2131-BAB8-7DA58918C451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13BB5B0B-BED3-C2F6-A9D2-538123C28A0D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9CFE4761-FE89-8BC3-DFE1-3A86C9C3122E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329436CF-2A76-8BA7-5B76-87C30FFF56BF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D3DFE926-11C4-7C39-ACAB-1FC74E774841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D4007201-BFE2-755A-B4FE-13CDE49994AF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58FA78F1-5587-DA94-CFCD-50E41ADC8979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3E6A4F13-490F-031D-943C-1957090BE122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14B7A508-203C-99B3-B2B4-9C3581E6BCDE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0D2A48DA-9CC6-C4B6-D61C-659FE8A41AFC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9B123353-276B-077D-11F5-C5C5537D2675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B97B4F03-B003-AC4C-5B99-80C1EC1E9B8F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C4C7D2A7-AA40-61C2-899F-AE2583D7C0A8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8BDC000E-223F-D105-F361-428A7CB2545E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7C911E71-7B13-75B1-C87D-417FF00A5F73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FFAFFF1D-D636-9E33-1EC1-2F2C03EA209C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886D5B67-2AC9-55EA-B30A-1E42ACDB008E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AACE479A-053D-EF7B-9C51-4856CF6846DB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0B2944D1-0DDF-6F7C-22CE-7C60D9188472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7CC0B533-8636-845C-82F2-BACBEF31A277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D9AE43A6-E333-D0C8-B2DB-D90A6A924698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9645AC86-2BFE-CF2E-F28E-45365A3B1441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ECDC0812-741B-6B01-B74E-3AA594A376A2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32955A64-A2CC-5E3D-B4BD-B10985D5CF88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F7E6531A-3547-DBA2-ED95-6D686D4EDC5C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4AF1C881-6B8E-5CE6-7EB5-433BC3118948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4C30B3C7-1EBD-6535-1F29-AEA7A196EB44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E9CD1C09-2586-BCEF-71BD-409A7A8E4EE9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CA7F72FC-B86D-63C0-205A-E7F0647DBA00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61EE8E6A-C9D8-C5F4-2976-2743D83B4765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0BA17E5B-1136-2068-1A5D-3F223729E275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3DB49F5C-B1CE-1028-F120-A8B97746375D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61" name="Imagem 60">
            <a:extLst>
              <a:ext uri="{FF2B5EF4-FFF2-40B4-BE49-F238E27FC236}">
                <a16:creationId xmlns:a16="http://schemas.microsoft.com/office/drawing/2014/main" id="{683CAEC6-96D9-2E48-C677-539784F72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636" y="4134415"/>
            <a:ext cx="6781967" cy="55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56ADA-F173-B90B-BAB7-BD91E91FB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04659-23AE-1E8D-00FB-B303E4C9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PNAC Anual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9159B-7B12-7F11-F877-17BA5F7D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6657035" cy="4525963"/>
          </a:xfrm>
        </p:spPr>
        <p:txBody>
          <a:bodyPr/>
          <a:lstStyle/>
          <a:p>
            <a:pPr lvl="1" algn="just"/>
            <a:r>
              <a:rPr lang="pt-BR" sz="3200" dirty="0"/>
              <a:t>Trabalho com leitura dos arquivos com microdados anuais e respectivos inputs;</a:t>
            </a:r>
          </a:p>
          <a:p>
            <a:pPr lvl="1" algn="just"/>
            <a:endParaRPr lang="pt-BR" sz="3200" dirty="0"/>
          </a:p>
          <a:p>
            <a:pPr lvl="1" algn="just"/>
            <a:r>
              <a:rPr lang="pt-BR" sz="3200" dirty="0"/>
              <a:t>Constatações: tempo de leitura e execução de um script demora consideravelmente;</a:t>
            </a:r>
          </a:p>
          <a:p>
            <a:pPr lvl="1" algn="just"/>
            <a:endParaRPr lang="pt-BR" sz="3200" dirty="0"/>
          </a:p>
          <a:p>
            <a:pPr lvl="1" algn="just"/>
            <a:endParaRPr lang="pt-BR" sz="3200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1570AA11-A959-7B3D-B8A6-56D6E858C8F2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B77E4098-BFEA-45D3-9520-F17992969B2F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F4FEA389-E571-D09A-2E70-19C5814BB192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A9AC9DFB-EE4F-5B87-B24A-2F31D59F8BBF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AD702E69-3A00-BA63-9D62-1022DF15138E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21966F44-8BBD-31B2-AA12-01C5CAC70105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E1F909B5-191E-CB79-9F57-9553A435A59C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C6E859D1-3359-D461-6B65-53FBB1EC62D8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BB034576-9744-6EA2-B5DD-6621EE9E7698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C9EE11C2-29E4-0C32-1342-665DCCCB8F42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D74BEA79-F520-3E73-E940-0D4BD166948B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FEB6C992-59F1-7226-48E9-34BC2A1BB65C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CC2138CC-5208-46F5-1372-E0D59F83E3F8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A071D1F2-5FD5-D89F-DAC9-1A65B0488AF2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2DBEC7B2-725B-F454-59D6-955AB9A1FBE6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F22CDD12-6332-F1E2-C32D-6CDF5A3A7ACF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5522B40F-6303-C440-3B30-85597751D807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51386F05-5A91-D0E0-5170-9ACD569AF5FD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01601130-B9BD-01D7-A4A1-03DAE35619A6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C64FB686-B1C0-BABB-A306-7001CE826E02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C5D88407-464C-A3B8-CF2C-95EC6A5A5BC3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53150194-82A3-CC45-04C6-594173083A9A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E132ED94-D878-E347-63CF-4350590F3056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240B123E-C590-1E93-6C44-59C08B074A07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273C2330-5125-F3F4-A15A-AFE7AC4B95D8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23B05D2D-29D9-3D32-B47F-6B6B8B7E4DED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8A7A8532-3E75-D03C-6DAC-A86F02B0E363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E1E82ECD-E856-F8EC-99DF-8A49086BE32E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BE56C960-F09D-5F53-7371-2360765F2315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C5AC13F6-183C-82F1-729B-54A78D3BCFB5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D136D96B-26C0-9B98-9B34-BBD35D8FE1BB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00AB3C2C-283C-BE98-6CF5-787A279170F0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F69904BC-B448-3DD6-E5B6-D0577D51AAFE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B4FADADD-6075-1560-CBB8-B9B05A10C084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99B274FC-F5F8-93D1-1EF3-D44AA30E2349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1387D567-6E6F-B2CD-E72F-65D6E072872F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8FB52061-3205-8813-9B0F-DF5F1B958B8F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A7D4C57C-86E4-6076-4BAF-0208B7C9D4F0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02C1FB6A-2FDB-B15A-F0B6-442CB136B355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366D5DF1-653C-60B8-A888-EF86A7856F3C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425CF464-AAED-748D-A7FD-D93B7E3E24BE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29B0074F-A81D-CF80-AD38-E81C0624FE79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067A5BFA-6B68-0245-DEB0-602FCA7F7A29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1329D40C-54B6-B8A4-29FE-201BB4D30A46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E3E8A5E3-C459-1C48-F049-F74631390724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8E46180E-C04C-7AC5-7F2F-9CEC38BAB9F2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40922841-0394-6451-7B5B-3D9D50CF0F70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4099FB37-3195-357D-A3D6-6521E4C1A961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A1030429-659C-F217-1ACB-610BF409B17A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298F733C-3583-2C63-AAE1-FC954203D189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7CF712C0-AB6B-C5D4-69DF-6049A74265FB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FB3BF6B9-C9FE-BE70-1DCD-083D326A3BAA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37EAEFA3-D332-1607-EFC1-9DBEF1C82E84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7FFE0722-5E6A-3B44-A876-E374268D8913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A5BD8801-250A-C957-E22F-D6F32D4FA1AF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36F961AA-9445-3877-FCA5-AFCFDBB61D15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6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9FC9-1C5A-B251-5D98-1F96C884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CC0BA-8755-11DA-5588-983799AB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Em andamento</a:t>
            </a: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2D691E0B-3483-9E3E-C672-A176DF315F51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4F819C4B-A932-FA06-9B17-442994B049D9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7D8156D1-1A23-636B-8057-33DBB5902FCB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E0CD13B5-F6D7-FB3A-BA90-6AEA2EAC3BE6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2878C3A3-A531-4A09-9D4C-0575F083C5C3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7009130D-AE25-8105-C8C3-BBF363EFCEB5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CBC87623-785B-893D-093B-69FA149A2451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0B625783-DF67-8C53-FFFB-E5E80D5C2D36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B377296C-2CBD-D71E-B292-7FF306136237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61171B58-1580-19A6-C47B-0B1AAA9CE3A3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F91BB5D8-9A38-19D5-A965-28EFA30DB3A7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221D8DF7-2B7E-9C59-98E3-C0F9DABA75D1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F7222018-7B3C-6A9A-985F-D3824B0BDB2F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9083E486-46E8-33A7-7AB2-2F4EA2F7359B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E3C35967-7428-AC21-4AE8-3C4836BF3E7A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CC86A44C-CBB5-CE8C-B60A-DA7056368A9C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ACCCE849-B6B5-50C4-995F-E67A85DDB41E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B9B71DE2-9A3F-5CCC-C394-0B0A170360C0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B44960D5-CBB7-E67E-25D7-B3A12FB252EF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52CA8067-CCB0-8113-8512-B592A3F9D340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2441D6B7-D637-5C18-AF8A-ADFF8ECD9B7D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43A512A9-A270-3216-7CBA-B0E57B78E993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437B6427-19C3-DDA1-D521-748B68DA2F49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1BB6C58C-B988-F533-B162-C2DE92D2685C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7D42A941-28FB-8E20-7E35-8D842E7A1C08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B37B242D-C879-0815-3209-54A06D2DF581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170C3CEC-0EE9-8950-7AF4-C0CFC7168FC7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B87A85DE-19D4-DFB9-0041-DC2B2232CE49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7D5EE234-0D95-8C9F-1837-48FBA6868BE8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2123BEED-DDB2-7B14-6A42-80F724E375CD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1DAA3AD0-307C-B335-D8D2-A5C7D1F79A69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98D2D4E8-F2A1-072B-A611-8780B18E368D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B1D264B6-F465-FDBE-0D87-51B9998CBEAF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6CC89ACE-B844-1BED-2A71-1B884DD5DB1A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ECA3CF0F-4225-B746-C444-CB1BC3A3F757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A5790DDF-D3F1-9BBD-5031-3C7E7DB2CCD4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3ABF986D-67D8-12B8-6B96-AA2E963B787B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23119172-DE35-0E78-5A19-086E61F9DF0D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F0E6BC31-62A9-02EC-4528-CFBA0AAC159A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ACA608B2-2B26-B46B-8E69-3C7D1BE1DCD2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E989840A-D796-EEDB-E1B5-09EEB70E931D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C64A9A86-00CE-79BC-62A8-9BBCA800CDA2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845C30BB-6560-9B50-3026-F38DA461F1B4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8764E1AA-6FDC-DFE8-3440-F348AF8B8B49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9F2F4DAE-5360-1598-F391-E033555EADAA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97F9AD72-509E-B3D4-2AD8-710FD0515CBB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AB8C76F2-BE2B-8BB4-80A4-C2CA1375DD32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9AAB85E2-CB41-5CF9-5308-A565710AA1F2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2B1E9C61-A11D-69E7-3C00-B81946DD5084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D28385C9-77C1-B5F1-7CA9-14F2A1493334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EEF451E9-347E-793D-1170-238708598473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506A924E-F883-FCAD-2210-06F1F3CFAAF0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0B746133-A228-B118-2AC7-CEB5816A870D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D69F10F8-C6C2-7C43-8D2A-3232C00C1A6E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48040DEE-D06D-40FB-AE44-B59645B5F715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FE715FF7-550A-4E72-A7D5-CF65F841F263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61" name="Imagem 60">
            <a:extLst>
              <a:ext uri="{FF2B5EF4-FFF2-40B4-BE49-F238E27FC236}">
                <a16:creationId xmlns:a16="http://schemas.microsoft.com/office/drawing/2014/main" id="{52C2207F-F2D8-072B-6CAE-F95834A0A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619031"/>
            <a:ext cx="16840821" cy="6948679"/>
          </a:xfrm>
          <a:prstGeom prst="rect">
            <a:avLst/>
          </a:prstGeom>
        </p:spPr>
      </p:pic>
      <p:sp>
        <p:nvSpPr>
          <p:cNvPr id="64" name="Seta: para a Direita 63">
            <a:extLst>
              <a:ext uri="{FF2B5EF4-FFF2-40B4-BE49-F238E27FC236}">
                <a16:creationId xmlns:a16="http://schemas.microsoft.com/office/drawing/2014/main" id="{803A23DA-7E6D-B69D-B827-507C9C4824F4}"/>
              </a:ext>
            </a:extLst>
          </p:cNvPr>
          <p:cNvSpPr/>
          <p:nvPr/>
        </p:nvSpPr>
        <p:spPr>
          <a:xfrm>
            <a:off x="259080" y="7818120"/>
            <a:ext cx="730900" cy="381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31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41584-4182-2850-2A9E-2075C6F3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26A2-914B-8710-B5F4-FF94478D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Organização visual dos dados</a:t>
            </a: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AAE3AB1D-2DD7-0B77-B5D3-0B63D14498D6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5DC1B09A-2F8A-C9EE-8A88-99768C75517A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6260217B-C223-78A9-7FD4-16A4E54E70CF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401CBAB0-DBB9-7231-7470-AD642A362B69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E572DECE-5321-A292-11DC-6CBA92F777F1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4857B498-BCAE-B606-D1B5-84FBEC75294D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E9EDDB62-FCDA-E635-60B8-BF3D53F31655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4C581E54-0EB8-42F6-1EBC-453FF0DEACC9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BA8C7359-09D2-6CEE-90ED-F2F144471793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BD02200C-59B8-AE61-7A7F-D4CD4B13326F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9F47D889-D794-F87F-A357-2E87772D1E2F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6AC0B113-4F98-58D9-D48E-B1638610ED3F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80834B91-B81D-74BF-C06F-939D84DDC28D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BB030C98-9583-4BCE-EC79-6007DE4DA2B0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A638C63C-C6B4-BD52-00B3-AD8C2BA3F070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E47EEE7A-4F23-9322-0A55-788F60A06664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9F881B6F-41F1-535E-E14D-80BA6A6B19B6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C14B78A7-2A52-CB8C-23F0-E031B57A7D59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67BAE0C5-F6A8-3AD8-E94D-FF58B5DDCCB3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8145A484-079B-B194-2E85-10C50C57EBB5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0F1044FA-FF47-50DA-7C90-B5B0F291290C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39C045FE-F3FD-F6CB-B201-5ACB115BABAF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D60F871C-D386-38B1-160D-1D1667F5BB0B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BFF1B30B-A939-2364-BE85-5A1F6A7660C7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A557467E-64DD-7D18-AA27-1CE01CBEC822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D098FB5E-AC7E-5B7E-C02A-4B3B68F80EB1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6C36800E-4128-7D3F-A2D9-A7A55AF1B0EF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38F1AEA3-AACE-8790-F1DA-F9F8CD1DBFA6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C73147A3-9C77-B18E-A78A-97E5889D7104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1539AC4A-B2DC-A99E-D9C3-DB0F882C2941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7FF3FAD9-2154-68A7-B296-8C960E807AEE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8EA16311-45DE-79B3-81E2-8E5C215CA5D6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58AA95D3-6FD3-7953-64F3-7911B1F55223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43F4D347-5C10-C6ED-CCAB-C3EFE2C62632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BC8656E7-D82B-4E02-FC88-080BB5ED4321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A09DDC08-A02B-F9E3-59AA-BF53417A546D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0CED2C69-5C59-F3BC-BEDF-55390B303552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10F64348-BFF2-162E-D8CC-AF9BCBA2B81D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AE1B7F64-B0BB-CBE7-4F24-FC374869B949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7ADCA2B4-DD71-B103-F7AA-45CC40527CED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653DE5DD-5381-0BF4-3AB9-518E61474CD9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1C716B7A-6400-4E4A-DBC9-C05CF3A2DEA8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D422FFE5-8C97-20C4-3C8F-E51F264FC18B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CDF891BF-0504-4C23-A779-3E4C0653A521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E16A0AA1-A7FD-D835-F4D2-C11757D60312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4D2DFE18-5EC3-C015-A5A2-D0290BE76A1F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CDC41134-9EF3-25FF-E73C-A68AD12B780C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26780F81-774A-071B-446A-BC0986C9B8D7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508E7002-C400-D297-0393-3BC573672DB0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79F66908-67F7-63EA-2570-155E240BC3F0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A094BBDB-BB26-CDA4-EF29-A1E590F024DB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A2BA9864-7C0E-E0EF-3B28-779219F47095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FF1FE1F5-92D0-5C4C-8FC4-39A797064ED2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E50C90E2-E867-2DDB-A849-639D969CBDD7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3CDA26E1-7961-CC78-A3A8-502CF598B716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109E891D-9FBE-A190-58AD-B971A8433AD2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1C3129C-BB4A-A1BF-65B2-42C5FACD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" y="2124528"/>
            <a:ext cx="18177094" cy="54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1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156</Words>
  <Application>Microsoft Office PowerPoint</Application>
  <PresentationFormat>Personalizar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Estatísticas – Mercado de trabalho – PNADC Anual (com base nos estratos geográficos de MG)  19/12/2024</vt:lpstr>
      <vt:lpstr>Detalhes da última reunião</vt:lpstr>
      <vt:lpstr>PNAC Anual </vt:lpstr>
      <vt:lpstr>PNAC Anual </vt:lpstr>
      <vt:lpstr>Em andamento</vt:lpstr>
      <vt:lpstr>Organização visual dos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Aline De Faria Pereira</dc:creator>
  <cp:lastModifiedBy>user</cp:lastModifiedBy>
  <cp:revision>6</cp:revision>
  <dcterms:created xsi:type="dcterms:W3CDTF">2006-08-16T00:00:00Z</dcterms:created>
  <dcterms:modified xsi:type="dcterms:W3CDTF">2024-12-19T20:59:17Z</dcterms:modified>
</cp:coreProperties>
</file>