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4" r:id="rId3"/>
    <p:sldId id="260" r:id="rId4"/>
    <p:sldId id="258" r:id="rId5"/>
    <p:sldId id="261" r:id="rId6"/>
    <p:sldId id="259" r:id="rId7"/>
    <p:sldId id="266" r:id="rId8"/>
    <p:sldId id="270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6" d="100"/>
          <a:sy n="66" d="100"/>
        </p:scale>
        <p:origin x="64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1" dirty="0">
                <a:solidFill>
                  <a:srgbClr val="000000"/>
                </a:solidFill>
                <a:latin typeface="PT Sans Narrow" panose="020B0506020203020204" pitchFamily="34" charset="0"/>
              </a:rPr>
              <a:t>UNIC-CASS - </a:t>
            </a:r>
            <a:r>
              <a:rPr lang="en-US" sz="4000" b="1" dirty="0" err="1">
                <a:solidFill>
                  <a:srgbClr val="000000"/>
                </a:solidFill>
                <a:latin typeface="PT Sans Narrow" panose="020B0506020203020204" pitchFamily="34" charset="0"/>
              </a:rPr>
              <a:t>Fulgor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Design Example Run</a:t>
            </a:r>
            <a:b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W-2WCurrent 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76" y="5482018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366" y="5325175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477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415" y="5395523"/>
            <a:ext cx="1766350" cy="4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641" y="6058399"/>
            <a:ext cx="3752407" cy="6097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977" y="5943045"/>
            <a:ext cx="1386364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3687271" y="41827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Current Steering DAC symbol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4561318" y="3250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DAC </a:t>
            </a:r>
            <a:r>
              <a:rPr lang="en-US" b="1" dirty="0"/>
              <a:t>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2596087" y="31187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</a:t>
            </a:r>
            <a:r>
              <a:rPr lang="en-US" b="1" dirty="0" smtClean="0"/>
              <a:t>the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4032070" y="40253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Linearity measurement</a:t>
            </a:r>
            <a:r>
              <a:rPr lang="en-US" b="1" dirty="0" smtClean="0"/>
              <a:t> curves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0" y="872194"/>
            <a:ext cx="5349435" cy="26747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1" y="3546912"/>
            <a:ext cx="5468097" cy="27340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4" y="872194"/>
            <a:ext cx="5484061" cy="31337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6054418" y="4834109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results are preliminary and </a:t>
            </a:r>
            <a:endParaRPr lang="en-US" b="1" dirty="0" smtClean="0"/>
          </a:p>
          <a:p>
            <a:r>
              <a:rPr lang="en-US" b="1" dirty="0" smtClean="0"/>
              <a:t>are </a:t>
            </a:r>
            <a:r>
              <a:rPr lang="en-US" b="1" dirty="0"/>
              <a:t>planned to be improved through 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more robust design.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204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 UNIC-CASS - Fulgor Design Example Run W-2WCurrent Steering DAC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20</cp:revision>
  <dcterms:created xsi:type="dcterms:W3CDTF">2025-08-24T00:03:28Z</dcterms:created>
  <dcterms:modified xsi:type="dcterms:W3CDTF">2025-08-24T22:34:54Z</dcterms:modified>
</cp:coreProperties>
</file>