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4" r:id="rId3"/>
    <p:sldId id="260" r:id="rId4"/>
    <p:sldId id="258" r:id="rId5"/>
    <p:sldId id="261" r:id="rId6"/>
    <p:sldId id="259" r:id="rId7"/>
    <p:sldId id="26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3F3C-8C47-4CFE-ABFC-FB7F54A613CE}" type="datetimeFigureOut">
              <a:rPr lang="es-AR" smtClean="0"/>
              <a:t>24/8/2025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C1F4-F03B-477D-A66F-1FFDED5981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0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00A76-591F-182F-248A-F917FC7F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B4E30-F3FC-EFB8-D171-4999215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6467-5FFE-827F-427A-8537420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7E15D-F671-7DFF-B591-5065CB34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4EFA3-AD6C-4D52-3C6F-1CCFEAF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30C5-94A7-0A13-DD7E-34A9CA1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F52AA-88FA-28E7-77AC-39A0EFBF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0D972-A42D-559B-C51C-0AC5933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40F1-8C77-4BEA-0A83-6BF91DD1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F4B7B-81D6-3D40-D774-62F0B1C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481CA0-57D3-98AE-B324-49AF54A7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47EEF-0427-99B0-C15E-71B3512E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C3290-6BEC-5D29-EFC1-F7A6CDA2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B78B9-DA57-8DC4-04B9-527C90A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5DFFC-5459-6CB6-C839-DD28154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D9CD-3AE9-21FA-EAA0-4217127B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44989-70E4-363C-FDDE-782C1C1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83437-0C2C-4B0A-BA64-284CDE8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81F7D-EE50-98FE-5670-B885B24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926A5-9C4A-CEA6-5FBF-C22940BD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4AE0-F203-2DC5-FEBC-78B977C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B1DD6-D9F4-3B77-7934-AAFFEBB3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484E3-69D0-DD75-8E29-9C20D1A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00867-D395-7A49-27AD-1C53F27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933B7-257F-D09C-CBB9-77B0568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D413-7953-4C77-AB9C-1A6D0916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6368E-9CD2-0C3D-7E85-17969608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B3CAE-A408-7092-6568-36CE8EC5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18ECD-C438-FCF1-3D6D-721C196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412D7-779A-67F6-75FC-CC09A82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B3375-A2F7-81BE-9174-1410FCBA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EC07-63D6-720E-33B1-D881478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9B2F9-0DC6-7BC1-C386-48103524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16CB4-FFC7-3F09-D519-C419D0DA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610E3-C26D-4284-6FB5-79280A25F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262C8B-CE71-1226-9358-42C3C883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375B8-9169-9D6C-CA3A-F9DB3BB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29B35-60D0-F64D-5C4F-354497C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4DE6D-C9BD-9B46-32A5-FF7536B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F414-9613-81BD-1F56-F6A1A454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0229F-1096-2E92-2D7A-BEF3445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1D218F-E33C-4EDF-D6AF-5FC8843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CFB43-C8FE-22C0-F7D2-EF08022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22D3EA-BB37-9B0D-58FB-436A81BD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6A781-96C1-E425-E642-2BD470F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8ED7F-12DA-98CF-847E-F3FF435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D4BF-EDF7-D940-1E25-A0ADDA01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EF4E-FF4C-6923-E7D9-95912DBF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C3A0-A5C3-5CCC-1469-BE9D74DF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43829-5BBB-8979-4850-0F1F654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C87D9-9F66-6CDA-B861-22D9087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C51EA-097F-71C3-937F-2DBC7955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25D6-AA77-74CD-91FC-7DFB7945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066AF-B3BD-5692-1EA4-93D3FE34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38B935-5AD4-385C-8BC3-177CDB75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83B72-EBBA-D360-8CFE-16B497A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FBFF5-4F9C-63D2-AC78-D00305DF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764B3-0319-192D-CC93-33F59BD8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8769DB-FA48-2D24-68D6-3AFFE52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9D647-B019-C996-6550-2C2EB850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C4A4D-2C72-2164-6C0E-FD3DBC9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97E5-B6B6-0C50-5BD2-E54B92D1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E7926-674D-9E63-C355-6005D2B2D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2" y="2005371"/>
            <a:ext cx="10640754" cy="2451100"/>
          </a:xfrm>
        </p:spPr>
        <p:txBody>
          <a:bodyPr anchor="b">
            <a:normAutofit/>
          </a:bodyPr>
          <a:lstStyle/>
          <a:p>
            <a:pPr rtl="0">
              <a:spcBef>
                <a:spcPts val="1600"/>
              </a:spcBef>
            </a:pPr>
            <a:r>
              <a:rPr lang="en-US" sz="4000" b="1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UNIC-CASS - Fulgor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Design Example Run</a:t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W</a:t>
            </a:r>
            <a:r>
              <a:rPr lang="en-US" sz="4000" b="0" i="0" u="none" strike="noStrike" noProof="0" dirty="0" smtClean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-2WCurrent </a:t>
            </a:r>
            <a:r>
              <a:rPr lang="en-US" sz="4000" b="0" i="0" u="none" strike="noStrike" noProof="0" dirty="0" smtClean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Steering DAC</a:t>
            </a: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/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489292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dibujo, jugador, pelota&#10;&#10;El contenido generado por IA puede ser incorrecto.">
            <a:extLst>
              <a:ext uri="{FF2B5EF4-FFF2-40B4-BE49-F238E27FC236}">
                <a16:creationId xmlns:a16="http://schemas.microsoft.com/office/drawing/2014/main" id="{8EA9759C-DE19-FFFD-4F69-C3AFF69C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9" y="5511443"/>
            <a:ext cx="1649058" cy="299508"/>
          </a:xfrm>
          <a:prstGeom prst="rect">
            <a:avLst/>
          </a:prstGeom>
        </p:spPr>
      </p:pic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B880C247-065C-9EFA-C679-58D9C3D884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9078" y="4407478"/>
            <a:ext cx="1666801" cy="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11952D4A-FEE5-D309-0C1A-C292DE2F36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363" y="5308922"/>
            <a:ext cx="1766350" cy="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82956C5-2865-D142-E4BE-34772098B6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6836" y="5225403"/>
            <a:ext cx="1481500" cy="9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8;p1">
            <a:extLst>
              <a:ext uri="{FF2B5EF4-FFF2-40B4-BE49-F238E27FC236}">
                <a16:creationId xmlns:a16="http://schemas.microsoft.com/office/drawing/2014/main" id="{61DA5C0E-F699-2221-6C83-4D73F5108F5B}"/>
              </a:ext>
            </a:extLst>
          </p:cNvPr>
          <p:cNvPicPr preferRelativeResize="0"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5903" y="5424948"/>
            <a:ext cx="1766350" cy="472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4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3687271" y="41827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W-2W Current </a:t>
            </a:r>
            <a:r>
              <a:rPr lang="en-US" b="1" dirty="0" smtClean="0"/>
              <a:t>Steering DAC symbol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5" y="1083212"/>
            <a:ext cx="6612724" cy="48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D013-68E4-5327-396D-EED2D459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4561318" y="3250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W-2W DAC </a:t>
            </a:r>
            <a:r>
              <a:rPr lang="en-US" b="1" dirty="0"/>
              <a:t>Schematic 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722753"/>
            <a:ext cx="11465169" cy="3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42996"/>
            <a:ext cx="11281076" cy="28540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3856715" y="212467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</a:t>
            </a:r>
            <a:r>
              <a:rPr lang="en-US" b="1" dirty="0" err="1" smtClean="0"/>
              <a:t>stimulous</a:t>
            </a:r>
            <a:r>
              <a:rPr lang="en-US" b="1" dirty="0" smtClean="0"/>
              <a:t> counter 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70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908A-08E9-5755-8327-CCC4A7F6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1E9B8D-60E8-08A7-F505-99743CCC2398}"/>
              </a:ext>
            </a:extLst>
          </p:cNvPr>
          <p:cNvSpPr txBox="1"/>
          <p:nvPr/>
        </p:nvSpPr>
        <p:spPr>
          <a:xfrm>
            <a:off x="1097400" y="42759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counter output signals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5" y="921747"/>
            <a:ext cx="4267116" cy="55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A8A7-FC2E-6FC7-F95E-BBF99301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54D6CF-B6C9-216D-6167-7ACF129E8767}"/>
              </a:ext>
            </a:extLst>
          </p:cNvPr>
          <p:cNvSpPr txBox="1"/>
          <p:nvPr/>
        </p:nvSpPr>
        <p:spPr>
          <a:xfrm>
            <a:off x="2596087" y="31187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bench to validate </a:t>
            </a:r>
            <a:r>
              <a:rPr lang="en-US" b="1" dirty="0" smtClean="0"/>
              <a:t>the DAC </a:t>
            </a:r>
            <a:r>
              <a:rPr lang="en-US" b="1" dirty="0"/>
              <a:t>performance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87" y="929968"/>
            <a:ext cx="6168085" cy="54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2991061" y="33219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Measurement of DAC Static transfer curve 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3" y="1128370"/>
            <a:ext cx="3320630" cy="48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33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Open Sans</vt:lpstr>
      <vt:lpstr>PT Sans Narrow</vt:lpstr>
      <vt:lpstr>Tema de Office</vt:lpstr>
      <vt:lpstr>UNIC-CASS - Fulgor Design Example Run W-2WCurrent Steering DAC  24.08.2025 ─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Design Example Run Phase Interpolator  24.08.2025 ─</dc:title>
  <dc:creator>Víctor Muñoz</dc:creator>
  <cp:lastModifiedBy>Heber Torres</cp:lastModifiedBy>
  <cp:revision>17</cp:revision>
  <dcterms:created xsi:type="dcterms:W3CDTF">2025-08-24T00:03:28Z</dcterms:created>
  <dcterms:modified xsi:type="dcterms:W3CDTF">2025-08-24T21:06:30Z</dcterms:modified>
</cp:coreProperties>
</file>