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95C2-BCA4-7636-0123-91495B41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CA3E4-AE2C-8736-2C6B-A99A3100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9C3D7-5D1C-7898-9712-48557960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5A5AE-AB20-5C83-50A1-52B4BDF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702BA-E02C-B669-E187-00FB0C6A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B41E-AF4C-9E6E-E6EB-64E2DF80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90CC10-EB5D-0D41-0EAD-3411509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25F47-C192-EEA2-99F0-9C5F8C58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D9E6B-53BD-B2A3-5A23-2077BF3A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DAAC4-89AA-BFCA-DB76-8B3075B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D7A69A-D525-3168-1C5C-7F17CE4E1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4A091C-433D-BE5B-D94D-94F85B92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4002F-28E1-5A25-56DA-EFE960E3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EBC1D-0CE6-9968-9986-3C82CEE1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29A8D-EF33-B738-C5F5-12281BA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4BE51-2399-3503-8D20-84E9AB24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535FF-6CC1-CA2E-6803-F70582DC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28BE6-4E73-3CBB-DA5C-728EAF01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A88E0-DBFA-7F92-2EC4-7DBC1320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C5A31-A4BD-9D89-4B2C-6305CBE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F673D-0306-7865-2A00-4A105E89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DF15B-CAEC-F146-ADA7-4C57C214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8DD59-E930-1F15-1E55-FC8BEFA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23D5-B5A6-0B0C-67C6-234C024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F2F99-604A-75B8-4F2C-EE6D2C6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329B-0393-C341-1F0F-804DDEE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36D9F-6DF4-AC6D-BD50-CB1C55513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BC628-78DA-5B8C-46EC-9F189B5B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A6F477-8A8C-061E-E7CB-75973912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59D3A-73A5-CDDE-499E-99B770F2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B0025-B76B-5649-1E49-E63684DB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C5575-A72E-016F-CB15-2B57387F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44542-E9FE-F16E-1538-D8C8DE1A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A6A7B7-FB94-EAA0-4469-AC1A158C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CD2D76-33DE-A009-3316-B1A1E652B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CD459-BB77-233D-008F-BC4FE2C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00B2F1-3DFE-98A0-F089-E40E0A28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A95F53-4750-1DE6-9054-D7090BC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CD8C85-8702-0C4C-C486-2CCEB57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7399C-49F5-52EC-108F-86E5482A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FC88D9-BC8E-A095-E96F-082E0727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3D04F-B52E-5F29-32BD-133A578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BA51FA-D7B9-1344-3BAD-EB197D12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12EB88-3531-9878-DDFF-04540FD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089931-5CC5-1F4F-E335-D6BE324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204FA-1257-C11A-B763-B022A5E4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918D8-BCC8-DD5D-EDD3-275AA6F4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E3041-77EF-48FB-0DB4-EA6C1272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30161F-0994-220C-BF7C-10DBFC2C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0CD39-DE7D-9EE6-7DBC-95EAAEB3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2FDD0-546E-5DFE-7E94-3187D1D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D3094-1508-E8FB-D561-4922F06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7B2B-1625-7428-0B4C-9E6E18E6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8E8229-A566-F846-D3AD-5A9D5CB7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76D135-5BF7-7F0D-AA28-89A0EA87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A10C1-686D-B3E6-DABC-D6091095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B7F5-8D3C-C915-906A-806306A6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82B4D-7448-5EEC-DFE7-3321563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460638-B075-1BDF-0714-8202331F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9D7B1-0B22-97E3-35F5-2BE1BA4B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E688A-84AF-1979-3523-1A62EBFC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E7334-1513-1B39-3DDB-636694886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16E29-2CB4-4585-47F3-2A86DEEDE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Block Diagram</a:t>
            </a:r>
            <a:b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</a:br>
            <a:r>
              <a:rPr lang="en-US" sz="4000" dirty="0" smtClean="0">
                <a:solidFill>
                  <a:srgbClr val="000000"/>
                </a:solidFill>
                <a:latin typeface="PT Sans Narrow" panose="020B0506020203020204" pitchFamily="34" charset="0"/>
              </a:rPr>
              <a:t>2-2W Current 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76" y="5482018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366" y="5325175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477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415" y="5395523"/>
            <a:ext cx="1766350" cy="4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641" y="6058399"/>
            <a:ext cx="3752407" cy="6097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3977" y="5943045"/>
            <a:ext cx="1386364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2639278" y="156975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W-2W Current Steering DAC schematic and symbol</a:t>
            </a:r>
            <a:endParaRPr lang="en-US" b="1" dirty="0"/>
          </a:p>
        </p:txBody>
      </p:sp>
      <p:sp>
        <p:nvSpPr>
          <p:cNvPr id="3" name="AutoShape 2" descr="data:image/png;base64,iVBORw0KGgoAAAANSUhEUgAABIMAAAIdCAYAAACut73+AAAQAElEQVR4AezdBWATZxsH8H+s7l5KBYq7u7u7uwyGu2/I2BgMxmDoNmTYGDAYYwx3d3dapJS6u0W+XIoUPqSFSuR/cGly98rz/u6aJk/uLmIVJwpQgAIUoAAFKEABClCAAhSgAAX0XYDjo8ArATE4UYACFKAABShAAQpQgAIUoICeCnBYFKAABf5fgMmg/zfhEgpQgAIUoAAFKEABCui2AKOnAAUoQAEKfECAyaAP4HAVBShAAQpQgAIU0CUBxkoBClCAAhSgAAUyI8BkUGaUWIYCFKAABSigvQKMjAIUoAAFKEABClCAAlkSYDIoS1wsTAEKUEBbBBgHBShAAQpQgAIUoAAFKECBTxNgMujT3FiLAnkjwF4pQAEKUIACFKAABShAAQpQgAKfKcBk0GcC5kZ19kEBClCAAhSgAAUoQIHsFjh6NBpdutzlTAPuA9wHdHofEJ7Lsvv5MS/by62+mQzKLWn2QwEKUIACFKAABShAAS0SiIuT4/HjJM404D6Q9/sAt8FnbIPp05/g0qU4LXp21Y1QmAzSje3EKClAAQpQgAIUoAAFKEABvRLgYChAgewQSElRQi5XZUdTBtUGk0EGtbk5WApQgAIUoAAFKECBPBXQ4s7d3IxRoIAJZxpwH+A+oPX7gIuLkRY/m+pGaEwG6cZ2YpQUoAAFKEABCuiwAEOngC4I/PijN/76qyRnGnAf4D6g9fvA1KkeuvC0qtUxMhmk1ZuHwVGAAhSggA4LMHQKUIACFKAABShAAQpopQCTQVq5WRgUBSiguwKMnAIUoAAFKEABClCAAhSggHYLMBmk3duH0emKAOOkAAUoQAEKUIACFKAABShAAQroiACTQZ+xoViVAhSgAAUoQAEKUIACFKAABShAAf0X0LcRMhmkb1uU46EABShAAQpQgAIUoAAFKECB7BBgGxTQWwEmg/R203JgFKAABShAAQpQgAIUoEDWBViDAhSggP4LMBmk/9uYI6QABShAAQpQgAIU+JgA11OAAhSgAAUMSIDJIAPa2BwqBShAAQpQgAJvCvARBShAAQpQgAIUMEQBJoMMcatzzBSgAAUMW4CjpwAFKEABCuiugCoNybFP4Xv1FE4cPIiD527iZmAMUpVRePo0ASplKmIDruGssC7jfPERQtOUmnGrFMmI9DuPY6/WH8Wxm3dw+9xJHD2kblO9/Og5XzxPVWnKv+9GkfQUt4+nlz948hLuPrqPW1dO4LC6/sH/mw/j8NmruOoXjsikNKRH8lbLKjlSEp7D7845nDnyot3zt3H7eSTiM4Yij0Oo7yWceruPEz4IkGcs+Fb7fEgBCrwSYDLoFQXvUIAC+i3A0VGAAhSgAAUoQAEdF1ClIi7gDPZsXYQla9Zi0x9bsHXPf/hn3yb88ftSfLf7ORTKZEQ9OYZ/fv0WXw3qhPZNe2DgN0ux9sAtdXJHkQ6gSETIvX+w6tuRGNjrC4xesBobT53HhQP/Yvu66RjZvila9Z6NXx7G4v2pFTnCrs3DmA7t0WPCfCzfeQSXbl/FueP/4M/lE9CnY0e0n7kcf27diq1bt2Dzxt+w7OdZ+Gr+j1j470U8jk19IyGkUsQj5O5+7N6wGr//9Qe2blGPbetmrN+yDr+v/xmL913B7di09PjlUXh+8zB2rZmDyQM6os0XU7Fw3SZs2XUdT+TpRXhLAQp8WIDJoA/7cK2uCzB+ClCAAhSgAAUoQAEK6IWACorE57jw73Is2yuHS69vMH/1GqyZOQD9SovxZM82nLIUQSS1gmetEZj1yyLMG98W1Qu6wKF+f3w1qgXKm8s0EiIjOxSrNxiDvmyORr0mYPayRVg8eAAGzvoRy5f0R0ObIigoOomDWy/BN+096aDU2zi1/Qj81G15txqLOQsmo2/bHhg8fiGWzmyGwvYOsO4xE6vWqGNUz6tXLcPPE1uidsoRbPlxJdZdeIZY+Yu2VckIuv47ls/9BdseuqB0168wa7lQbzVWTe2GLkXDcHHlZHy17AiuJigBEw9U6DAF8xYNQ4fSTrCo3A1Tf/4Fa37qjFomIs0YeUMBCnxYQC+TQR8eMtdSgAIUoAAFKEABClCAAhTQNQEVUuL9cPPcHYQZlUL5wvlgK1MnPmQu8KjSH+NntEahlBfJFRjBzLEC6vQejkE9XJF8aCc2XQlAkuLFelUKIh7fwyP/0mgzrA/aFHWGldCWmkRkZAqZuBU6NJTD578t2HY/+h1HBymRdH8ztikqoLiZCBKJEYwk6ljwvkkEqYkTPCt0QLuWVeEdexY7Tt1CSGL6YTyK+GPYNnsp/vYrjQbDuqNtcVfYGQntSWHmXAlV203Dt22T8HDZHPy0/wEiNMMQQSI1glQigcjYCKYSETgZpgBH/WkC4k+rxloUoAAFKEABClCAAhSgAAUokHsCIojFxjA2icOzR8dw6JIPglKUSJ9MYF2yHirFpz9KvxVDZlsezbq2Rj1cwp8rduJoZDKEKS3+CW6cP4GEqk3QqKANjIWFGWdRIdTt0QaVYs7g2MGbePz20UGqezg0T4YGbUvDLmO9j90XqaBMU6hnOTR5KU1SJwnPDi7AT2diYdakKZoXtIb07XakbijZvAUqpV7HqVV7cTJC/nYJPqYABbIowGRQFsFYnAIUoAAFKEABClCAAhTICwFD71MEYxtv1G7ZAtVi9mHt4GHoP3MbDgXFIVWgkdXGyL5eEAv3X83GsC7WHgMGFIXs0mpM2XgFUao0PL+zCX+hFdrVcoPlmxWQPklhXHoIujeT49a+3djrG5vh+j4KJF5bgznlWqGDpwyZPh4nNQLPL23Exq1n4OPeCgNbVEQ+C3XaR3kbZzZeQKDIBS6lPJBPkh7Bm7ciSJ3Ko0TBNIQ9Oo5j9yIyxPNmST6iAAUyJ/DOX/3MVWUpClCAAhSgAAUoQAEK5LAAm6cABV4JiGROKNloEr6d2R4VLM/h0KIBaF+9N7qvP4/nchM4OBj/f3JGmh8Ve4zA5Nop8Ju1BHMunMDOyRZo0L4GPIzEr9p++47YwhO1WtZC8cBTOHXyAQI1R/GoS6ke4fQ8K3TrXR4WYpF6wfv+hyN0cj042trCVpidCqJkw6+xJLgUBn0zAcOquMNCOLUr4Q5uXk4CRFJIZdK3kll4PUkLwausDMmJT/DsWTgSXq/hPQpQ4BME3v/b/wmNsQoFKEABClCAAhTIDgG2QQEKUIAC7xIQQWLhjaq9fsFfu1ZjcVdvuMTsxb/9a6BAt7nY+DgBL6/JjFeTCGLLBug9rSeamf6Hn2pPxrGpfdDRVvr/iSO8nkQSC7hV6IHWlaJwbs9enFC3rYIcCTe3YmmLZhjiZPy68DvvOcDph+MIi4pCVFQkwgNu4ezmQWhjdBDfDBmBsbtuIkQ4zc28IAoVkb6zhTcXiiEWi9IXqVTvuI5R+ireUoACmRNgMihzTixFAQpQgAI5L8AeKEABClCAAhT4gIAyLRkJEQlIhRnsC/fCyPVHcPjvrzCqekE47J+BwQOW4O+o9Isyv9mMBKbFu2NAd3uIREVRobA9JG8WeMcjCcztiqNW3XJwvnccB0/dxfNkP5z9MxZNK7rD6GVi5h01/3+RCBJzD5Rs/QOWzp+Mbg7nsO7rFdjqG45UmMDUUp0MUskhF64nhPdNaZCnimFs5gV3TwdYvK8Yl1OAApkSYDIoU0wsRAEK5JwAW6YABShAAQpQgAIU+LiAAgkB93Dql8N4oHhRWuQEr/oz8eOeXzG3V36ILu7E9uuR7z5qRmQJSxt10uVF1Uz9MHZG0Tod0bJ0FK4cPYkzB//C9mIN0cjTEcIZXplq441CpnAsUAqV8rvB7t5dnPWJRqqqFGr2KA9HZTCC7/ghUPFGhVcPVPHXcOsq4FSwPhoUd3j/6WSvagh3khEdHIHoqBReY0jg4EyBDAJMBmXA4N1cFGBXFKAABShAAQpQgAIUoEDWBERxCI29gCvP4pDx+B+RTT107FoOdhCuuaN8dzIoaz29KC2DjXtFNKhfGKa3N2P5Jh8UKuqJfOayF+uz+kOJtOR4xKYkI83eHm42xuqkkhk86o/C0MpGCDt4EPufxLwxNk0P8iA8+G899iZXRINBLVDHXqpZ/OEbFeSx93DyzEnc8ItnMujDWFxrgAK5mgwyQF8OmQIUoAAFKEABClCAAhSgQLYIiGSJCIr6D6uWb8aue0GITlOp25UjIeQszp56CkmDHuhb3hHvfJOnSkFyolJd/sP/ValJiFcmI/HlxYdM3FCiTkPUtktDrFMN1PD2Sr/w86tmVFAo0pCqEGJ5tfD/7yiTEBd8Acf/3o0TD2Vw6dgCbUo4wEgdrNSxDfp+NQCN7M5g19KN2HE7AJGpQntyJIZcwcV/52DKZhVKTJyFic2Lwl4kNK/uV54GuUIBVUoqkt7oX4nUhMe4ufsQbocrYOJlrU6TCXU456YA+9JuAfWvnnYHyOgoQAEKUIACFKAABShAAQpQAFAprOFu1QQNCysQcvoX/DhrOAYPHowh83dij7gLps/tiga2kjepVMG4+88PmDJqCn7cE6Fu4yL++2osJs7ZhTPRGc7JSr2DYz9Pxagx63E8ahMWjBiDGVtuIFBlAvvCNVC/bn8MqVMVRexMIFY9wtmfh2PEtB04Gx6Jx3sWY8aUH7Fx9xasXjwJY747AN+ICMT8+R2GqOMTYhw8eAiGDJuNH/enwKH9eMwa2QaV7c2giVZkCvdqI/H11MHokO8hzqydhWlfDlaP7UsMXfkv/rthhwpfzsO3PWqihLn6LWzyM1zbOR/TJqzEP7dCEX9pG34Yl26R3tdgfDlkFCZuuop4iyIoaJWZI4neZOMjCui7gPo3Sd+HyPFRgAIUoAAFKEABClCAAjknwJZzR0AMU4dSaDJsEsb17o4ujdugVbN2aN++M3p07I/Bg0ahT2lHGL8djMgSTiXqolmbARj941/Y899SfNe3HVrULwFP0wxvByXOKFizKdr0nIFl22dhdMfWaFzGFVYiEcRmRVG7X090aegNO6kIENnBs2ZbdOkzC4u3bseGeWMxqGUdlC9eBpVrtkTHQfOwdttWbJ8+CB3bt1fHqJ47dkOvQZMwbfa3+HZ8D7Qr4QxzibotpE9imT08K3dGzy9HY0SvXujapYO6Xid0b9UV3fuPwbiWFVDY7EW8UhvkK1kXLXpPwnertmHnr7MxqkcXdHjZV/uO6NJjBCZ+PRH9mhWG3Ytq6T3xlgIUEAT4ayEocKYABShAAQpQgAIUyJoAS1OAArksIILU1BIOBZ1gY2YLB6+KqFa7CZo3b47mNUqjlLMljN4ZkTkcilRDvcbqckJZzdwE9WsURn5j0esaEgd4VqqHxs1elGvaCLVLOCH9W7tMYOPuBHt70/QjeWALt0pN0vvWtKeuU78qShUqgbKV66Ppy2X/97M+6lUqgsK2ZjB+17eRiY1gauONIhXqov6Lus0qlUBxLztYZAgVUis4GDvf6wAAEABJREFUC2N6UUZj8I77zWpWRJFXMYMTBSiQQUCc4T7vUoACFKAABShAgQ8KcCUFKEABClCAAhSggO4LMBmk+9uQI6AABSiQ0wJsnwIUoAAFKEABClCAAhTQIwEmg/RoY3IoFMheAbZGAQpQgAIUoAAFKEABClCAAvoowGSQPm7VzxkT61KAAhSgAAUoQAEKUIACFKAABSig1wKaZJBej5CDowAFKEABClCAAhSgAAUoQAEKUEAjwBsKCAJMBgkKnClAAQpQgAIUoAAFKEABCuivAEdGAQpQ4A0BJoPe4OADClCAAhSgAAUoQAEK6IsAx0EBClCAAhR4twCTQe924VIKUIACFKAABSigmwKMmgIUoAAFKEABCnxEgMmgjwBxNQUoQAEKUEAXBBgjBShAAQpQgAIUoAAFMivAZFBmpViOAhSggPYJMCIKUIACFKAABShAAQpQgAJZFmAyKMtkrECBvBZg/xSgAAUoQAEKUIACFKAABShAgU8XYDLo0+1ytyZ7owAFKEABClCAAhSgAAUoQAEKUED/BXJhhEwG5QIyu6AABShAAQpQgAIUoAAFKEABCnxIgOsokJsCTAblpjb7ogAFKEABClCAAhSgAAUo8FqA9yhAAQrkiQCTQXnCzk4pQAEKUIACFKAABQxXgCOnAAUoQAEK5K0Ak0F568/eKUABClCAAhQwFAGOkwIUoAAFKEABCmiJAJNBWrIhGAYFKEABCuinAEdFAQpQgAIUoAAFKEABbRNgMkjbtgjjoQAF9EGAY6AABShAAQpQgALvEFAhNfgkdv85DtN61kCV8i3ReNZSfD33AK4kq95RnosoQAEK5IwAk0E548pWDVKAg6YABShAAQpQgAIUoMCHBEQwcqqOpu27o5J1LHxNq2DI2IGYOro+yhqLPlSR6yhAAQpkq4A4W1szxMY4ZgpQgAIUoAAFKEABClCAApkVEMsgS3iM2zdjoapWGnWtzGBuZgSpHueCVEo50lKSkJSYiMTkFKQqlHh9HJQSitQkJCaq59Q0pClfr8ksKctRINcE9KgjJoP0aGNyKBSgAAUoQAEKUIACFKCAtgsokeh/H+ciHVCwVEHYaXu4nxufSo64Z9ux9qvmaFq6BEp3mYHZJ+4hIEmR3rLyIc78UBMVizVDyx+3YPvDaCjT12jNLQOhgD4KMBmkj1uVY6IABShAAQpQgAIUoAAFPkcgB+vGIsDHB88VBVGzpCtEenxEkAZRJIWVV3t0HNgXFcvkR/kGrdG/bknkN5VoVkOcH97lmqLGV0uxbWpvdC9mC75JBScK5LgAf89ynJgdUIACFKAABShAAQrohgCjpEAuCMif49G1Z0jwKIpaHubZ12GyDy79fRynjl3Gw8QXR91kX+uf2ZIUJubOsLMWITosBnFpL08FUyI1+AA2Hy2Bgb1LwVHfE2PgRAHtEWAySHu2BSOhAAUoQAEKUCAvBNgnBShAgVwUUMY8wZ0H8VAWLYxS5kbInvxHAoLPLMCsHQexc/YS7ApIzsURZaYrMWTGFrA2EyMuMhKxSS9OBJM/wbn195D2RVtUV68DJwpQINcEmAzKNWp2RAEKUIAC2iTAWChAAQpQgAK5LyBH/PMHuBpkCvdiheBgLM2eENJu4+iCB1D26orew7ugrp0se9rNtlZEkBpZwM5KiqS4UEQnpKpbTkbExZ04aNsUA4tbZVNSTN0s/1OAApkSYDIoU0wsRAEK6IkAh0EBClCAAhSgAAXyUCAeIU8fIzDNGeWK5YOp7MXbMWUywh9uxM8L5+GnlauwcusS/DBrC/67GQLNQTSqSPgeXYhvf9iAdZt/x4Y9PgjXHFyjQFLQOVz8dwV+PO8C+5RIhFaqi8r2Rnk4xnd3LTGxgIudLSwSYhCflAZF9Cn8cskR9dqWgLOGQYW0hKe4te87zJj3FWas+xt//7sJ/62fhnHL9+OqBgLqSYmUmAe4sms6Jv0wG3M2/o2d/27Ef79Pxojlx3AzWakuw/8UoMDHBDS/dh8rxPUU0G0BRk8BClCAAhSgAAUoQAEtEJAHw+/WU0TauaN8fksYv3g3Jo8Pge+uG0gyicW13VeQaG0FkzuXcPpBGBIV0fD7dzgGnfBEo271Uc3FFqL7V+GXKlx3Rwxj+6LIZ5KAR3XroG+d8qjsYqadR9lITWBlbwpjVSgSEp/jzjofWJSriaoOZi82jAhSEzPI5PEIDYiBW+nKqF2jMao37Y7W0pXos/wSQjQlRZCZm0MSF4HQiFR4l6uaXq55d7RVfIeha68hTFOONxSgwIcEXjz9fKiIjq5j2BSgAAUoQAEKUIACFKAABbRIQBXjj/s+MUj2LIriNuaQvYzNyAQOJZugrCgJpu6NULt2dwz5/VvMaFscdgn/4bcv1AkOVSzu/LcQG/fug1/FqihsLFLXFkFsJENiRDikFYuiip0N7Ewk0MpJnQwyt7WBaXIEAi5ux0avgmhS2h2WEtGrcEWKJMQEyCFKq4xi3q5wdHCGvUsp1KzohLhZ/2BftHDUjwhieRzC/YxhJqmAwl4ucHBwUZcri7qVHRD5wz4cjRXKgZMhCXCsWRYQZ7kGK1CAAhSgAAUoQAEKUIACFKBApgUU8U9x4Z/xmDRpOv646IOwh6cxZ9oarPONgXB8j9TECR5V7REoD0FSnSIoaG4MYwszmBlJoHx2GZuTumDqlP74YvhizFmwElPruMPiVe9hCLgXA3d1UsTq1TItvCMyhYU6uWODe/h1nxiFPMvAw9b4jaOYFInRuJccg5hSRVHAWvpiECqkpSQiRa6AUqOlgjw2DDeQCmVJb7hZvEx+qZCanJBeTvWiKn9QgALvFWAy6L00XEEBClCAAhSgAAUoQAEKaJmAToYjsfBC1XYLsWDNeZy7F4qo45vx39qR6F/IGunHxSiQFOuP8EAlChVxhV2GUUrcq6CnmwqJEVGIighCgM9FnLxyDDej09JLyZ/jySEneAunj6Uv0dJbI5hbO8LG3B7lalVD3SLOME8f/It4FUiMDUBIYjzcirvC+eU6VSjunXqIxP61UNNaoi4rR1zkc4SL5PDydoTdq3JBuHX0AeQ9qqGKFd/mqqH4nwIfFOBvyQd5uJICFKAABShAAQpQIO8FGAEF9F1ABWWaKdxNWqB2QRu88SbNtjWG/CrF/Z1HcOTgNvy73wdx1hVQzFamQVFFPcY1USlU9rbWPNbeGylM7Qqjcs9eGNKmErzNhcQOXk+qFMQG+yDikSUK5reDsbBGlYTYx3vx79GyGPxlHRQREj+qBET6PUZikA08XayhuVS2KhHRD//BjsO1MKBvNRQUygn1OVOAAu8VeON55r2luIICFKAABShAAQrktgD7owAFKGAwAjLYFmmKHrP6oIF9epLn9dAtkb/eTCwc1Rmduo/G0FG90aaIOlmS/Bx3Tp7Cvn33cLdhFTR2NXldRSvvSWDu3gD9OwxC20I2r6+XJMSqUiAx5BbuXrqFx/7uUMb44f7ts7hw7DD2HnkKTBiPGWVtAGUq4gOv4+blJwgMcUZy+BN1uTM4d/gw9hx9DuM5MzG+pPWLo62EhjlTgALvE2Ay6H0yXE4BClCAAnkiwE4pQAEKUIACFMiEgCIB0cEhCEyriMF966C0tl44GpmZlJCnJEOWrxJqd6wEd2U8YqJCER6qgmX1oZjcsBishKN91EmjtBQFzAtVRZ0WpeAkj1WXC0FYiBi2DcZjZn0vWArlMtMly1DAwAWYDDLwHYDDp4CWCDAMClCAAhSgAAUoQIEsCIjMi6Jml074YmAXdC3uCiOxDmdBRDJYedZFvfZDMPrL5mhTrRqq1m6Hlt3aoGVpV5i/+MYxkcQUtgUboknXwRjZrwlaVq+hLtcBbXq1QouiDjASZQGQRSlg4AJiAx8/h5+nAuycAhSgAAUoQAEKUIACFKAABShAgdwWyP1kUG6PkP1RgAIUoAAFKEABClCAAhSgAAUokPsC7FFrBZgM0tpNw8AoQAEKUIACFKAABShAAQrongAjpgAFtF+AySDt30aMkAIUoAAFKEABClCAAtouwPgMUCApKckAR80hU0A/BJgM0o/tyFFQgAIUoAAFKECBPBBglxSggLYLhISEID4+PkfC9PT0zJF22SgFKJDzAkwG5bwxe6AABShAAQrolwBHQwEKUIACOiPwzTff4NixYzoTLwOlAAVyR4DJoNxxZi8UoAAFdF6AA6AABShAAQpQgAIUoAAF9EOAySD92I4cBQVySoDtUoACFKAABShAAQpQgAIUoICeCTAZpGcbNHuGw1YoQAEKUIACFKAABShAAQpQgAIU0FeB18kgfR0hx0UBClCAAhSgAAUoQAEKUIACFKDAawHeM3gBJoMMfhcgAAUoQAEKUIACFKAABShgCAIcIwUoQIGXAkwGvZTgTwpQgAIUoAAFKEABCuifAEdEAQpQgAIU+D8BJoP+j4QLKEABClCAAhSggK4LMH4KUIACFKAABSjwfgEmg95vwzUUoAAFKEAB3RJgtBSgAAUoQAEKUIACFMiEAJNBmUBiEQpQgALaLMDYKEABClCAAhSgAAUoQAEKZEWAyaCsaLEsBbRHgJFQgAIUoAAFKEABClCAAhSgAAU+SYDJoE9iy6tK7JcCFKAABShAAQpQgAIUoAAFKEAB/RfI2REyGZSzvmydAhSgAAUoQAEKUIACFKAABSiQOQGWokAuCTAZlEvQ7IYCFKAABShAAQpQgAIUoMC7BLiMAhSgQG4LMBmU2+LsjwIUoAAFKEABClCAAgANKEABClCAAnkmwGRQntGzYwpQgAIUoAAFDE+AI6YABShAAQpQgAJ5L8BkUN5vA0ZAAQpQgAL6LsDxUYACFKAABShAAQpQQIsEmAzSoo3BUChAAf0S4GgoQAEKUIACFKAABShAAQpoowCTQdq4VRiTLgswdgpQgAIUoAAFKEABClCAAhSggFYLMBmULZuHjVCAAhSgAAUoQAEKUIACFKAABSig/wL6MUImg/RjO3IUFKAABShAAQpQgAIUoAAFKJBTAmyXAnomwGSQnm1QDocCFKAABShAAQpQgAIUyB4BbWolISEBw4YNy/J88uRJrFy5Msv1MtNXfHx8trSrTc6MhQKGIsBkkKFsaY6TAhSgAAUoQAEKUCAzAixDAa0USE5Oxv79+9GiRYsszfPmzdMkbLJaLzPlt23blqVY3m6zfv36OHXqFJYuXaqV5gyKAvoswGSQPm9djo0CFKAABShAgUwKsBgFKEAB7RewsrJCq1at9Gbu2LEjNm7ciC1btmDx4sXavwEYIQX0SECsR2PhUChAAQpQgAJZE2BpClCAAhSgAAXyTEAsFqNs2bLYsGED/vrrLyaE8mxLsGNDFGAyyBC3OsdMAQMX4PApQAEKUIACFKAABbRDQCQSwdvbG6tXr8Y///yD5cuXQ6FQaEdwjIICeizAZJAeb1wO7Q0BPqAABShAAQpQgMshXKQAABAASURBVAIUoAAFtFSgaNGi+OGHH3Do0CGsXbsWiYmJWhopw6KAfgjoeTJIPzYSR0EBClCAAhSgAAUoQAEKUECfBYRTxipVqoQxY8bg+PHjmusIxcXF6fOQObZsF2CDWRFgMigrWixLAQpQgAIUoAAFKEABClCAAjkiIJFIUKtWLfTr1w/CV+Jv374dH00I5UgkbJQC+i/AZJD+b2OOkAIUoAAFKEABClCAAnolwMHor4BUKkX9+vXRo0cPCEcIbd26FcnJyfo7YI6MAnkkwGRQHsGzWwpQgAIUoAAFKECBLAmwMAUoYCACQkKoQYMG6Nu3Lw4fPox169YZyMg5TArkngCTQblnzZ4oQAEKUIACFMiyACtQgAIUoIAhCggJobp162LkyJHYvXs3pk2bxotKG+KOwDHnmACTQTlGy4YpQAEKUOCTBViRAhSgAAUoQAGDFxCuIVS9enV8//33OHDgAEaPHs2EkMHvFQTILgEmg7JLku1QgAKfLcAGKEABClCAAhSgAAUokFFA+JaxMmXKYMeOHbhy5Yrm28YSExMzFuH9twQUSc9xYGF1ODo6vpibY8C6qwhIVQHKR7i6fRAGlhDW5YNb5fbosfE0bkakQPl0DYY0Ko58L+q5e0/H7+EKqGJu4e85jVFYs7w4StWvjMpebnDWPBbayTg3wLCRg9GtUUm4ZVjvXLAmGi7Zi2OBSW9Fy4d5JcBkUF7Js9+XAvxJAQpQgAIUoAAFKEABClDgvQIikQheXl7Ytm0brl27hsmTJ/Nbxt6rBUhM86PpmJ04sqwtypWph5E7fsWKfuWRL/U0Ng5vguqrXFD638cIC36A62sawWvHRPSduBb7pF2xYtcPGFdYjIQ+63H50bfo7yCByLo0Okxbj61Tp2Py7F+w4+fOsB+0GLufBiLo+T+Y2cYG5ZeeRlCoDy7/0QSuVetgwvofMMWrBhptuIqw0ABc3VgD+TcPx4Svd+BUovID0XNVbgnkUTIot4bHfihAAQpQgAIUoAAFKEABCrxfQJUWh4iQ53jmH4aoVAVU7y+azWvkSI4KgJ+fH55HJ0ORza3rY3MFCxbEr7/+irt37+K7775DWFgYVKrc22I6ZSqWwdjMChZWRjA3NYaRKgjXNszGpH8qYdTSaRhTyFKdNbKEY+neGDK2BYo9+gPL/r6IR0oL2JpJILW3hA0yTCIjGJu7wNPJBpb5m2PGwCYobyrLUEB9V2QDj5o90KlRHXja2sBaJoZY+I0SGcG1whj075YfEQ9O4LxPrLow/+e1AJNBeb0F2D8FKEABClCAAhSgAAV0TkCFlOhH8L1/EZfPncf52w9x+949PHx4E/cvncfFhwGIkOvCm3Qlkp78jQXzx2PCrC04FBCP3DtmIRKPD/+Mb6b1Q88FFxGic/vARwLOgdXCKWNly5bFN998gzt37mDp0qUIDg5mQigT1qroC9j/tw8Sq9RBl4Imr2uILOFaqCxK5I/BtavXERSV/Hrde+6JbUujhos11Lme/yshMvdAcRcPOBqLAEkCYmISkKYuJU8MRFBIMiSmVrAwkaiX8H9eCzAZlNdbgP1TgAIUoAAFKEABClBA5wSUSAw+i6PbpmP8gFGY/tcxHDl9GufOHsaZneuwas1P+OHAfQRn5XAXVRqSoiIQEZYA4dImuUOigiI5FklV22LC3MHoUsAawttUlTwS/ndP4cSl67hx5QpuPQhBzCcmt1TKFMQE3MDlk1dw9dZlnLtxG4+ikyGHE0p0no+1C+pBcTYWH38Lnjsi2t6LRCKBcFHp8ePH4+bNm/jll1+YEMrERlNG+OG6+ndLXsIDJd7IAoggkRrDWCZHanIc0hRZ+aXFByeR1VNc3boGv21YjzWrFmLDnXyo1aoFarmbf7AeV+aOwBu7Qe50yV4oQAEKUIACFKAABfRIgEMxSAEJbAu1Qq3i+WFsVxZNO3bFqEGD0LffOAz87nvMaBSD45N/wtpH8ZnUUUGR4IdzR/7C1rN+iFJlslqOFIuA75HlWHP6Fh4H+eLm4dVYsn4nLoUmCSe8ZLFHFVIiruPY6h049DAIYRGBeHT9H2w4fRFP41I/ob0sdq+nxSXqhFDt2rUxcuRIPH36FKtWrUJ4eLiejjZ7hiWycICnlTEkAeEIeOP3SwWlIg1pcjGkMhNIJFawdDYCRHhrUkAuVyBLuaJUe7iaJCPwwUM8TymFxiO+wVf966C0GdMQb+HmyUNuhTxhZ6cUoAAFKEABXRdg/BSggKELKFJj4ffoMSKdSqKwq/nr945iO7jXbIzmkf/gz2NPkLl0kBzxwddw8uopPJLKYCLKK10FEu//huk/P4dJre7o0bI+qpcvjHx2SnzSGydVGgKv/YH1t11RoVtzNK3XEh2q2iF012EcehCBFBU4faKAVCpF3bp1IRwhFBAQgJ9++gnx8fGf2Jr+VxM7lEeD6s4wPnsSm58kZBhwEiICH+FpmCUKFSkKe2tHWLvKoPAJgl/G/VMej6iERKTKZZqj5zI08N67qgQXFOszCXPmzMGcmV9jXJNyKGL91nWG3lubK3Ja4JOe03I6KLZPAQpQgAJaKsCwKEABClCAAi8E5KlBePo8GmaliqOIrfTF0hc/jCxhbRmFEPUbykjNIgWSw69g5/pVWL16OX7+awN+n/EvTsXKoUj1waU/52L9mk04c0GOZ1fO4d8zvgjTnCuWjKjbv2Lq1I3Y9s/PWLh6O3Zuvga/tIzvUjUdZM+Nyh9XNq/CIedmaFvMFsYSG7hX7YEve3ZEZSfT1wmvF72p0iLxYN9cTP16Lfb4J/zfkT4qVSwe3TqDp4UKoZC5RF1LAlPH/CgQ+BiXHoQh6RNPPVM3xP9qASEhVKZMGUyYMAEhISGYOHEiEhMTwUktoJQjLSURSYlyJKemIU1aCDUGDkQftzNYvfAPbHoUBaUyCTGP92PHhoO4a9MUfVtVRUFLVxQs6wWbAxsxd9cDBKl/1ZTJQXh4YjP2JQXBqJgTrDMka1VJgQgPUyAtMQVvnOqYlogEeSJiEtPUwfC/NgowGaSNW4UxUUDLBBgOBShAAQpQgAIUeFNAhZSoK7h7UwWX0p7wkGZ4dygUjA+Cf6QKUhtzmEOJlMir2P7XTpxL9kblpo1QVX4IS/aexb1UJcRSNxSu1hDOZlIoHRqjZ4/GaFQyH6ylKYi6sRC9f0hEuT4NUL10ccjur8Gqi88QrhI6yYE55RbO7w6E0i4cF75dgWVrF2Hpuk04FiWCSCz6/w5VciTHBOHZk1DEyPH/ySLVc/jdi4DYwgjC9XShnkRSI5iJQ+ETEIpUee5drlrdtd7+L1y4ML799lvExMRgxIgRSEhI0NuxZmZgQvLm5NqB6DxxO86eO4jl/Sfhq+0+SPLqhakrZ+Frt/+wsWUdVKxYCw2+3IijHj0wcdoQdC/lDHOxNQq0nYfVXztB/Gt7NKpQARVr98CQLRLkb9YR9UvZwehFEIq7s9C+zgT8cjwAl2eNQL9Ju3AhQQll4D/4btgMLLhzDicntEGNDfeQ9qIOf2iPAJNB2rMttC0SxkMBClCAAhSgAAUoQIH3CKiQ+PgKbkeWQLHCrjB7o5QKST7nsTe6AAqVcoetIhJPju3E8eNKlKxfBaXd88PFJBnR5dxRxkKiTrKYwszaDAnSZFjWKY3K3q5wtTWDUeIJbB55CInNW6BD8XxwtneCpW0aJEVd4CoTEjMqpAYfx/6lzeFdoh/6bN6PQyGpmkiUic9wd98E9G5cF/Xm7sH9WOGtaDSenpiIceU6ot+WU7gaq9CUfeMmzg++D5VIuxwDiy97o3/XzmiQLwhHfl+K/U9i1WmtN0pDZOSAUu3n4tdfR6Ojp9mbKzWPUpGW/I5+IEdqmhyqnEpqafo2rBs3Nzf89ttvSE5O1iSEDPkIIbGxM6r13IhTl+7j8WMf3Dy7AjNbFYOTsRUcinfBwAmbsO30MRw6dAAHt63D2hFd0Kq0C6w0Xw8mhtSqPJoMXIIlf57EiUMHcWj/Duz4aSwGVyoKJyMxXk6SIhOw8aj6eeBxAJ5c/QerpzdFBTMxxM7NMGbRHlzye4zHl05gd+fCkL2sxJ9aI/B6S2pC4g0FKEABClCAAhSgAAUoQIGPCKiS4H//LvxNi6JwPrO3jogJwZ0TF/HYvhnaV3WBPPopTl+6DF/3aijjaQ6xyh8PLgTAqlRhlNQcUaREStJzhEYq4FnSHa5CngcpCL2wA8viy6BV7fzqN5JKJMffxZOHchQo4QEXTRkRjFwqorADEFe7PqZ0b4bGzunHLIjNXOBoXxYNayQi8ukFXAyKQSps4FWzPrwKD8CMrrVRwUqC/5vUyRkhQWNavyrquVjC3NwRLh6uUPhcxf6Lj9/x7WhiSIzNYWFhCuN3HTmklnnnEUXCcpFmEP8XAhd8uoCFhYU6MfcrUlNTIVxLKC4u7tMb0+WaIjGMzGzh4ODwYraBpYk0/bpXIilkJtaw1qxzgL2tNaxMZJC+sf+q92sjc5jbvKhvbwdbS/U+LhGr99wMMFIL2L5ox8HBDjaWJtDkaSUmsLC2g/2Ldfam0gyVeFdbBMTaEgjjoAAFKEABClCAAhSgAAV0Q0CleoJ7NwJhWrMiKjrKMgStQErAbmz53QgV5g7FIFcxkuL94B+eBOcSbnA1FkEV/wQPzruhVH53qMKjEa+UIzHgPoLPF0GR/FZQxCciITEET+75IaW4JyrYqttXKZEU4IuQB2XUyR9TJMclIU3oVfkM985GwKVCMRQVCQtezKoYBDyxhpv3EIxKfor/Dt9BWLICCt8jONK+BDwzln1RRfPDvjjKl5JAYmUKc80CCaRGppAlJiEqLAHJCnW2SLM8czcikQc8ittAmaKA/GUVpQKpKkd453OETCp+uTT3fup5T5aWlliwYIEmISRcuDg0NBQqVda2m54TcXgU0Ajw2UfDwBsKUIACFKAABShAAQror0B2j0wVfwk3LknhVMkbXi/fUSiTEBd8Drv+PISrXadiVc8SsFB3LBKJIbG1hIObPexVKYjxuYpTaa4o552K0xM24VSKHHEhfnhuUhLedtG4dfAITlwOQbxYBlnR/CiiTpioFNHwu3EZPvbF4PDsJo79cwXPFYAq5i6uni2MaupyEnVfL/+rksPhYx6PcK96aNrPAdHnjuBwYDgCToahWAXn938bkqQUqvbwhumVR3ggXKRalYT4sDAk27iiRAkX2MpEL7tI/6lKQ0LoI9y/749QdbIpfeHrW5HIBgWKloLldV/4JikBKJEc6o+7pq4oWsABJpojo9SL+T9bBfLly4epU6dqriG0YsUKBAYGMiGUrcJsTB8EXj5168NYOAYKUIACFKAABShAgdcCvEeB7BeQh+Dp5TO4cWgXTvk5wjglCFdOncSFs4dx9Ohu/PXvPpwx747Zw5qjtJFI3b8EZjbFUaF0Ycge3cb5K1dw5UYAUq3U6/yP43T+CqhCbeAHAAAQAElEQVQgXINEagmYJCLI9xZu2JnDqWhRVKhRC5XiAnHe5x6uHj+L24GpMLaMQnBsAJLtPeAsUSD+yU2cti2I6t7WeD2pkBYVAaVxEiy93eBeuT16i25i/aET2L+jGOp4mr4u+n/3nFC601j0j1cntbYfxdGTh3HqfBycKzZFi7JusFGHjQyT8G1iDw/+iOkz1mN/QBJUGdZp7oqM4F6hK3q6+uLK/gu4euc8jl59DuPmtdG8pCNM+W5Mw5QTN4UKFcLIkSMRHh6OtWvXMiGUE8hsU6cF+PSj05uPwVOAAhSgAAXeFuBjClCAAjkooEpCTGggIpRV0Gp0TzSxSUVAQACCA5/BPyQVkqK9MaFPK9R0MEV63kQEqaUXatbojlYuSkSGqmBdujvGda0LN1V+VB5aTp3UMYZbhe4Y1Sk/TNLsULxABZR0soJtyZ6YWtkT8vhoRIQ5oFKXyRhWyxuuHgVRrIZw0eoYPL/7EBHVCqKSjVGGQaciJigR0hBb5LdTL7eohKZDCkD69zps8K6BSqbpkWWokOGuCLL8vTBsXk0UDAtSjyke0iKt0b1fR1R2NHkxpgzFxaZwKFwbTZpWRBFL6f+vVy8xd2+E9qMboXhyBELDI5FgWwc9GjdAaTvT9Gu4ZGiOd7NXoESJEhg6dCiEU8VWrVql+Zm9PbA1CuiuAJNBurvtGDkFKECB1wK8RwEKUIACFMgNAZkXyrbojEadp2HGzFEY07EZunXrjradBqBvz17oW7cY3M1l6hRIhmBEJrAtVA2NOrRB2xY1UalSbdTt1wE92nZEe08LQJ0SMXUugzp9O6N7zaqo5mkDTb5G5o5SXTqgS/XaaNK9JsqUqI/WI7qhW/WqKGESAf97e3DkPz/Ik5LgF5Gibkf9X5mK+MDTOHLoGE7fABKSUqCAKZwqdEJvy2CIWxaGo7rYh/8bw6F4Z/QepR5Pl37o2a0eKjmbQ/qOSiKpFdyr9sCggc1RzckE75pEEnM4lWiCNt1boVndVujcrAlqutvARAxOuSBQsmRJDBs2TJMI+umnnzSnjuVCt+yCAlovwKcgrd9EDJAC7xfgGgpQgAIUoAAFKGCQAlILWDlURL2hc7GoV2OUsDNOZxBJYGTpjfLN2qFLj0rwNpWmJ6ZMK6Dld0vxUw0ndeoJnAxMoHjx4hg3bhwiIyMxZcoUJCQkGJgAh0uB/xcQ//8iLtFyAYZHAQpQgAIUoAAFKEABgxYQqZNB1o4lUKpufTQoXxgFrYzSPTTJIC8ULVcV1ct7wMVU9iL5Ywq7YjVRyVaGtycVlIg8uxtTxv6Kjb7RyOIXhr3dXBYeh+DWxmGYOGsbgrxFWajHop8iIFxD6JtvvtEkgoRTx5gQ+hRF1skDgRzrksmgHKNlwxSgAAUoQAEKUIACFKCAdgtIYFliMJZ/+wu2Lx+Ijl5WkORaXsYRxTrNxfQFJ3FxcWN4ajeUXkSXL18+LF++HHK5XHMtIe1NCOkFNweh5QJMBmn5BmJ4FKAABShAAQpQgAIUoEDOCYikprCytIadjTnMpLn59kgMmak1rKztYW9hBAk45YaApaUl1qxZA6VSidGjRyM2NjY3umUfFNA6gdx8ttO6wTMgClCAAhSgAAUoQAEK5KUA+6YABXJfwNTUFAsXLoRIJIJw6lhISAhUKlXuB8IeKZCHAkwG5SE+u6YABShAAQpQwCAFOGgKUIACFMhjAWdnZ0ybNg3JyclYtmwZAgICmBDK423C7nNXgMmg3PVmbxSgAAUokOsCCqQlxiAhTZnrPb/ZIR9RQIsElHIkpyQhSa4EPwvXou3CUChAgVwVKFCgAEaNGoWYmBisXr0at2/fRnBwMIQjhXJyDgwMxP3793Hjxo0Pzr6+vhCSVbmKws4MRoDJIIPZ1BwoBSiQJwLsNG8F0p7j/pFfsODbb/Dd0r/wr08UUvI2IvZOgTwWUEGe+Ay3Dq3E0nnzMG/tHpx4Fo0k5krzeLuwewpQIK8EihYtiiFDhiA0NBTffvstli5dit9++y1H519//RWbN2/Gzp07X83jx4/H2/PkyZM1Mc2dOxf6OgtHZOXVtjf0fpkMMvQ9gOPPEQE2SgEKaINAEoIvrMT0lftxMh6IvbYKK+f9hSOhqdoQHGOgQN4IKBLgf34tflpyAOcC/PD46Aos3n4QD6KSeYRQ3mwR9koBCmiBQIkSJTBs2DAYGxvj0KFDsLe3R+nSpXNsLl++PBo2bIiWLVu+mjt06IC3Z6GMm5sbrK2t9XLevn07/Pz8tGAPMMwQmAzKvu3OlihAAQpQQKsEIvD49AncK9UXC6Z/hUnjWqNU9D845Z+gVVEyGArkpoAyLR5PHl2Fb5FeGDNzJqb0KI6kwPu4H5kIeW4Gwr4oQAEKaJlAqVKlNBeTrlChAg4ePIhy5cqhXbt2OTbXrVsXlStXfjULyShDmwsVKqRle0GWwtH5wkwG6fwm5AAoQAEKUODdAqlITUpB3PW9+Gb4EHy/ZAdu+SciKUXx7uJcSgEDEFCpFEhOCMfD67uxcMYs/LzhCPwC4pGsUPDIIAPY/hwiBSjwYYGCBQtixowZMDc3R8+ePfHkyZO3KvAhBfRHgMkg/dmWHAkFKEABCrwhYA6HYrXR3j0CFjEPcENeDrYVG6CUnfEbpfiAAoYkIJKYwNWjPJq6RkESF4IHxpVQtHgZeFgYgy8KDWlP4FizJPCJhePi4j6xJqvlpUC+fPkgXNPH3d0dPXr0YEIoLzcG+85RAf7dz1FeNk4BClCAAnkn4IwSrdqimvQ+/jl+H7dOPoaocVd0KGKZdyGxZwrksYDYyAZFa3RAffvHuL73PK4+AkrWqoqyLpaQ5nFs2tY946HA5wisWLECHh4en9ME6+ahgIWFBTZu3AgvLy/0798fjx49gkrF717Mw03CrnNAQJwDbbJJClCAAhSggBYIRODutm8x3qctJh45jX+mihH5/QKsepigBbExBC0V0PuwVKnRuLNvGVbcaImBW3/FyiZPcOjvbbgYEAd+oZjeb34OMJcEhG+l2rJlC4Q5l7pkNzkgIJPJsGzZMnh6emLixIm4e/cuFAqeap4D1GwyjwSYDMojeHZLAQpQgAI5LRCDML842FeviEbGIlgXb4ByBR4gKDLprY75kAKGI6BUJCMsKQGqquVRLl9BFChZGtbiZIQkpfAC0oazG3CkOSigVCo1SSBvb29Ur149B3ti07khIHyr2Lfffgs7Ozv88MMPuHXrFuRyeW50zT4okOMCTAblODE7oAAFtFKAQRmAgBSmto4wOv0Hxo4Zg2/m/oHLke6wNZaAEwUMVUAkksBUKkPcuT8wZ/IUzPn1GCLjjGAhk0AEThSgwOcK+Pn54eTJk+jQoQPMzMw+tznW1wIB4XS/KVOmQDh1bPny5UwIacE2YQjZI8BkUPY4shUdEWCYFKCAIQlIYWxSAbWq1UKnwUPRs894DBrzJVp58sW5Ie0FHOtbAiIprJyKo26jRujStS96fjEFE3q2QEVHc0jeKsqHFKBA1gSEI0b+++8/uLq6omLFipBKeSUu6MlUqFAhjB8/Hi4uLli9ejXu3LkD4SgwPRkeh2GgAoaQDDLQTcthU4ACFDB0gTQkxz9H+O2LuHDlOZ6YuMCheDEUtDEydBiO35AFVHKkxT5DsO9VXHoQhkBTD7gV8oKjmYzfJmbI+wXHni0CwkWGr127hnr16sHR0TFb2mQj2iMgnPo3YsQICN8ytnjxYjx48EB7gmMkGQV4P5MCTAZlEorFKEABClBA1wQcUbTjF/iyZx1UUP2NrTPGYuK0Rdj0kF/1q2tbkvFmn4DIyAZFag/D8Lal4Rm1G1u+G4mRP2zGqcA4XjMo+5jZkgEKCEcFHTt2THMqkXBUkHDxYQNkyMMh507Xzs7O+OKLL1CiRAkIp449efIkdzpmLxTIAQEmg3IAlU1SgAIUoIA2CMiREvsYAT6Hcf7wXTwJkUDplg82JvzTpw1bhzHkkYBS/XsR7QO/uydx7eJ9PIo1h7GtPUxl/L3Ioy3Cbj9HQIvqCkcFXb9+HVWrVkX+/Pm1KDKGkt0CDg4OGDx4sOYIsG7duuHx48fZ3QXbo0CuCPAvf64wsxMKUIACFMh9gUj47NqApU9KoODXO2FpFIZj3w1GFy/z3A+FPVJASwRU8ljcvfQ3VjyvhvBCLTC8VzPs/7ojajpbQKolMX4sDK6ngLYJCEcFnT9/XvMtU7Vq1eK1grRtA+VAPNbW1hg2bBh69eqFrl27MiGUA8ZsMucFmAzKeWP2QAEKUIACeSLgierT9uH08nlY2KsxxCIFbM1NYCzmdyblyeb4vE5ZO5sExMauqN//X1xeNQN96pWHlYkM9mbGkPH3IpuE2YwhCgjfIHbu3DnUqFEDnp6ehkhgkGM2NjaGcA2h3r17o2/fvvD19YVKpTJICw5aNwWYDNLN7caoKUABChiAwOcOUQSZTAIRcz+fC8n6+iSg/oUQy2Q8CkiftinHkqcCaWlpEE4PS0lJQatWrfI0Fnae+wIikQiDBg1C+/btNdcQun37NhQKRe4Hwh4p8AkCTAZ9AhqrUIACOSjApilAAQpQgAIUoICOCISGhuLo0aNo06YNnJycdCRqhpmdAqamphgwYACqVauGxYsX48aNG5pTBt/uQyVPQMjjizhx4kT6fN0XwYlpUEIFRWIQAnzOpS8/fwlXn4UjOkWdVFLFIfzBFZw7lV7n5ClfBKSpoEyLRYDvhfTyJy6rE5IXcPbsyReP08u+6udlfyeu4EZQHNKU6ZHJ4x/jtmbdWVy864/wVB7VlC5jOLdMBhnOttbqkTI4ClCAAhSgAAUoQAEK6JKAcATIpUuXEB8fj0aNGulS6Iw1mwVsbGw0p4oVK1YMq1evxsWLF5GamvpGL8qUSDw88ytmjeyB9r1H4us/TuB+VDwSw87h4MoVWLp+CRat+hUrf/sRPyxfjfUHb8M/MRhPTm7Gkgkd0LjHRMxdexZ3kpRQJoXgzvHlmDhyFIZPWYXfl07FhIXzseK3X7Hk6w5o2mUyvlv1G1b+NBNTp0/ANz/NwsReAzHgp39xMTxJnX4CUiPOYtf8rzCuzyTM/+8Gniaok09vRMwH+i6Ql8kgfbfl+ChAAQpQgAIUoAAFKECBXBZ4/vw55s2blyvzkiVLEBYWhuXLl+d4fz///HMuS7K7rAg4Ojqic+fOiI6OxowZM+Dn5/dGdYm5O2p3HI9JnaugaNVOGD2kC+o6BePir19hwg4l8rdbgDUbN2Ddwin4Mr8/Tm1ai/UXxfDuPwWT+hSGaY1B+HZtHzSxkkBqVRhNuo1G/2490XXoCAzsPhST5y7Huo2/4+fhBWBZZACmrle39et8fDPva8xZPAHd6lhDvHsl5u28ghClCmaeXTBk7jj0r90CPQc0QyXbHP8agTc8+CDvBZgMyvttwAgoQAEKUIACFKAABShAgWwSkEgksLS0KeWnNgAAEABJREFUzPH5zJkzmm8Oa9myZY73JYzHwsIim4RysxnD6SspKUlzRJBwYel69erhndtLLIGR1BTmMiPIJECiz078vCkIit6dMaBSftiLpDCxLYPqrRuipNFV/L33LHyiVTAylQKWJjAT4fUkkUJmYgYzqQlcKjRHY6/8MHnjywAkMHEohcplaqOEpQTRZVugf1tLhK/+FfOvREAJEcQSU5iZGsNIxrQADHDiVjfAjc4hU4ACFKAABShAAQpQIMcE8rhhV1dXDB8+PEfn/v37IyoqCtOnT8/RfjKOY+DAgXksy+7fJyBcQHzfvn3YvXs32rZti3HjxkHYD99XPn15MsIeXMPNqKKoW9ULZukL1bcSmNq5oai9CPHPHiMyLkW97EP/ReryFjAzkqjTO2+Vk5rBxsIO1kYipLkWQ+U+EzC+xn38PnwhVjxOfKswHxqagNjQBszxUoACFKAABShAAQpkvwBbpIAhCfz555/w9PTUXDTYkMbNsf6/gFwux+HDh7FhwwZ06tQJTZs2hZnZ69TO/9d4uUSB1OQUqFSARCJ6uTD9p1QGM6kEUkUalEIBZM8ksqyAFuNHY5TDBvy0cC8uJJtmT8NsRScFmAzSyc3GoClAAQpQgAJaIcAgKEABChicQHBwML7++mvMnDkTMpnM4MbPAb8pcPr0acyZMweDBg1CixYtIHy72Jsl3vfIBHbOzpBKg3DPP+6NQqq0FMSnGsHczhUWpkZvrPucByrIYOreBZMX9UaFg+MwbtlJPFcyJfA5prpcl1tel7ceY6cABSiQJwLslAIUoAAFKGCYAiqVCsJFo4U3/cWLFzdMBI5aI6BUKrFq1Sp88cUXmtMFhWtHZS45qNJ8mxfUiRmHqm0wrJA/Lh26iueKF8tViQh7dBUn/VVwK1cGbraWsLC2guTiU9xJeVEGSqREBiLEIRqmxaxgroko440q4wMIHap33fRlIiOYFZ2OmZPzI3LDMmwOME5fzluDExAb3Ig5YApQ4NMEWIsCFKAABShAAQoYuMCjR4+wZ88eTJgwwcAlDHv4iYmJWLlypSYJJCQHmzdv/lEQlTIVsWHP8CgoCIERz/E0IBSxsobos6gfOuyZh14/7MQxn3u4fm4j1i4/ggjPXhjVoRK8TczhUbUluij3Y9HcHTjq64t7t45g5+//IvR+fpTysEH6m/o0JIb74q5PONKinsDHNxQxaSoo0+IQ6v8U/r4PcftZKKLlSnWs5ijeYwOWTSwMS7FK/Tjv/l+/fh0BAQFIS0vLuyAMtOf0/cZAB89hf1yAJShAAQpQgAIUoAAFKEABaN6srlmzRnNNmAIFCpDEQAWio6Px22+/aY4KWrdunebUsMxQKBKe4+ye37H5JuCcchs7/9yN04GpsK44C4v+HYZ+yb9i9qChGLvwNJ7UH4OvpnVCfRdTzUWhRfm/wPd/90fPsJX49osvMHTqKuy1bYPOo7ugtsPL08iCcGPTDHx/xAvlHK5gzw9/4GBIClKDz2DTH/sRcHIP1i/+FycikoQDhSA19UaD3lMwuoor7KWZGUH2lxGOrtu0aROmTZuGXbt24fbt24iLe/OUuezvlS2+FBC/vJPhJ+9SgAIUoAAFKEABClCAAhSgQAaBO3fu4ObNm+jYsSOMjXlqTQYag7kbHh6O9evX4+TJk/j+++/RrFmzTI9dalkQzYZsxvHjx9PnZaPQwssGMhjDvkQv9Jt9QLP82I6N+LVXHVRwMtMkgtI7MIZdsS8wfPkRTZnj/23DhuHNUcs5YxkPVB+zPX398UP4d+1YdM5vAhP3Zhg3d2f68u1j0M7ZPL1dkRHsSrZGr1kdUM1cnN5NLt/OmjULe/fuRevWrbFt2zaMHDkSQnIISjlSkuIQExOL2KRUKFQqqOQxiAh4hueRSZDncpz62l3ebHV91eS4KEABClCAAhSgAAUoQAG9E0hOTsaOHTtQqVIlFClSBCKRSMfHyPCzKhAWFoaNGzdCSAoKR7II3xqW1TZY/v8FpFIpbGxs4Obmprn4dmxsFJIj7+Dwlrn45pvZmL1oLTZcvYeb+5bg2+nT8PWc37H1YTQTQv9PmeUlTAZlmYwVKEABClCAAhSgAAUooIMCDPmTBW7duoUnT56gXr16sLa2/uR2WFE3BYQjgoQjVnx8fDBw4ECUK1cOEolENwejJVGnpaXh2LFj+OqrrzRHA9moE0JTpkzBiBHD1cmgezhx7ghuJyYi8eYWLN9/Dn7hlihQoTgsfZZjyX4fRGnJOHQ5DCaDdHnrMXYKUIACFKAABSjwEQGupgAFPk8gKSkJ+/fvh3CdoNKlS0Ms5luozxPVrdpRUVGaZMXdu3fRt29fVKhQAcLRLLo1Cu2JVi6Xa063nDlzJtauXQsPDw8MGTIEwkXZ69SpA3Nz81fBpiaGIyDJDE4OnijV4gsM6V4E+RJiYe1oBdNXpXjnUwX4TPapcqxHAQpQgAIU0F4BRkYBClCAAtkkIFzU9unTp6hRowbs7OyyqVU2owsCCQkJ2LBhAy5cuKBJWFSsWBEymUwXQte6GJVKpebouhkzZmi+hc3V1RUTJ07El19+iapVq76RBNIELzOBmSoGAZFGcHByhCRqO5ZP+ArrXEdhYM184FW7NEqfdcNk0GfxsTIFKEABbRJgLBSgAAUoQAEKZLeAkAyytLREtWrVeFRQduNqcXsKhQLCt4X9999/mlOZypcvzyOCPmN7BQQEaJI+Bw4cQI8ePTBo0CAIR9pZWFi8+xpc5k4o1WYQvmqlwM2to9C9yUTM3OwL310/Yc7kPbiqAKfPFGAy6DMBWZ0CeS7AAChAAQpQgAIUoAAFckygc+fOEL71yNbWNsf6YMPaJSAcxbJq1Sr89ttv+OWXX1CqVCkmAj9zE7m7u0NIrDZu3FiTXBs9ejR8fX0hJN3ebFoK64KtMXnaMkxu1Q7txm7A3u/XYu2BU7hw7TZuXTyGv5e0QQXJm7X4KOsCTAZl3UwrajAIClCAAhTInIDwgk643oNKpYJwscLM1WIpCui3gPB7IbwAF67dIMzC74d+j5ijo8CnCwhHLggXt/30FlhTlwSEawT98MMPWLlypeYb5Ly9vXUpfK2O1cnJCfPmzcO+fftgYmKiOUJo+vTpuH//PuLi4l7FLpKaw97GGfamUoiMbJGvoDeKFS+GEiVKoIT6ZyFHMxjayXqvcLLxjjgb22JTFKAABShAAa0TCAkJgfDpXnJyMk6fPq118TEgCuSFQHBwsOYTWuE6GJcuXUJqampehME+KUABCmiVwPPnzzF58mQcOHAAf//9NwoVKpSX8elt34ULF8bPP/+seX0WGxuLsWPHYvny5RD+Hvn5+entuLVtYEwGadsWYTwUoAAFdFTg4MGD+OOPP7RuFg7xFg5FFl5szJkzR+vie2l25coVHd3yDPt9AsIRaS+3r7b9FE57EK6DsXv3bgifgAsXSNW2GIV44uPj38fL5RTQUwEOK68EHj9+jNmzZ2uSQLVr18b58+e19jWD8Pz4vnnz5s15RZjlfsuVK4dly5Zh6dKl8PHxgXBKpvBaLcsNscInCTAZ9ElsrEQBClCAAm8LCNdTOHPmDG7duqVVs7+/v+ZrS/Pnzw/hVBhti0+IZ/v27di4cePbpHys4wLR0dEQvilF2MbaNgufftvb20O4hkNKSgru3bunVb+3gtfUqVMhHNmn47tB5sJnKQpQIE8FhESEcFqYkIDu27ev5rRy4XlI1+YhQ4ZonsvzFDOLnQvP8zdv3oRYLNZ8Y1+ZMmWy2AKLf6oAk0GfKsd6FKAABSjwfwLCmzfhXHBtmufPn4/Fixdr5oULF2rOVdem+IRYevbs+X+WXKAfAkISUtjG75rzctmCBQs0vxPCYfrC74VwdFBexvOuvgsWLKgfOwFHQQEKaLXAo0ePNBeKNjIy0lzYWBufD9/1HPmuZcK33s2dO1ervV8GFxYWhm3btkE4EujcuXOoVasWvvnmG4wYMeJlEf7MYQEmg3IYmM1TgAIUoEDeCtjZ2aF9+/Zo27YthMOR8zYasHsKaIWAcFSQ8I0uwu+GcEFOmYyX4tSKDcMgKECBXBV49uyZ5lo1UqkUX3zxBYTnQ+F+rgZhYJ3FxMRAOCJ6woQJOHLkCIRT8oQjmoQjsoRrCRkYR54Ol8mgPOVn5xSggGEIcJQUoAAFKEABClCAAtokIByZIhwlKZxCPnToUHh5eUEkEmlTiHoVi3BK8s6dOzFgwABs2rQJ9erV05xK3a5dO/Ab2/JmUzMZlDfu7NUQBDhGClCAAhSgAAUoQAEKUEDrBIQL/E+bNg2JiYkQfgrXTxOJRFoXpz4FJFwbqF+/fhC+MKNu3bpo06aN5tvaeGRq3m1lJoOy2Z7NUYACFKAABShAAQpQgAIUoIB2CigUCgwePBiRkZFYsmQJHB0deURQLmwqDw8PhIaGYsWKFdi1axeaN28O4ZsthS9byIXuc6wLXW6YySBd3nqMnQIUoAAFKEABClCAAhSgAAUyJSAkgIRrAwlHBK1fvx7m5uaZqvdWIT78RAFjY2O0aNECBw8exPfff49ff/0Ve/fu1Xx72yc2yWqfIcBk0GfgsSoFKEABClCAAhSgAAUoYAgCHKMuCyiVSgjfGiacEiYcGbRhwwZYWFjo8pB0Onbhm9saNWqEIkWKaK7VxFPF8mZzMhmUN+7slQIUoAAFKEABClBA2wUYHwUooPMCQvLn8uXL+PrrryGRSPDzzz/ziCCd36ocQHYIMBmUHYpsgwIUoAAFKEABvRHgQChAAQpQQD8EhETQhQsX8OOPP8LFxQVfffUVbG1t9WNwHAUFPlOAyaDPBGR1ClCAAhTQCwEOggIUoAAFKEABPRIQEkEXL17UXCTa09MTY8aMgaurqx6NkEOhwOcJMBn0eX6sTQEK6LQAg6cABShAAQpQgAIU0DcB4RpB165dw2+//YYKFSpg9OjREL7NSiQS6dtQOR4KfLIAk0GfTMeKOivAwClAAQpQgAIUoAAFKEABvRRQqVS4d+8eFixYgNKlS2Pw4MHInz8/RCImgvRyg3NQnyxgMMmgTxZiRQpQgAIUoAAFKEABClCAAhTQCQF/f3+MGzcO5cuXx9ChQ2FjY6MTcTPI7BVgax8XYDLo40YsQQEKUIACFKAABShAAQpQgALaLYCIiAh07NgRNWrUwJQpU2BqaqrlETM8CuSdAJNBeWfPnilAAQpQgAIUoAAFKECBzxJgZQoAwjWCfH190bp1a7Rq1QozZ84kCwUo8BEBJoM+AsTVFKAABShAAQpQgAJaJsBwKEABCrwQEL417MaNGxg7dixatmzJRNALF/6gwMcEmAz6mBDXU4ACFKAABSigFQIMggIUoAAFKJBRIDU1FRcuXNBcLLpevXqYOnVqxtW8TwEKfECAyaAP4HAVBShAAQrkuQADoAAFKEABClCAAv8nkJiYiL1792LZsmWoVq0ahp/FbREAABAASURBVAwZArGYb29TUlL+z4oLKPAuAf62vEuFyyhAgTwWYPcUoAAFKEABClCAAhR4t0BSUpImEbR27VpUqVIFffr0gbm5+bsLG9jSUaNGYceOHYiNjTWwkXO4WRVgMiirYiyfcwJsmQIUoAAFKEABClCAAhSgwAcEhCNf9u/fDyER1KBBA00iyMbG5gM1DGfVmjVrUKFCBfzzzz/48ssvsXXrVgQHBxsOAEeaJYE8TwZlKVoWpgAFKEABClCAAhSgAAUoQAGDFJDL5Thy5AiEpEf37t3Rv39/2NnZGaTFuwbdvHlz9OvXDzNmzNB8s9rq1avRtGlTbPx9BYIDn+LxY3/4x748jUyJ1ORohEUkQ/GuxnJoGZvVHgEmg7RnWzASClCAAhSgAAUoQAEKUIAC+iaQbeM5c+YM5syZoznqpWvXrrC2ts62tvWlISMjIzx8+BDz58+HVCrFDz/MQrV8TzGyey1UrVoBFev3Q99TgQi/sQw/jG2Lnt8fxV2lvoye48iKAJNBWdFiWQpQgAIU+KBAwYIFIZPJ3jsLF3b09fV91YbwVbCtWrV69Vgf7gifWmYch0qlgrDsQ7NSmZlXYSooFQooFEoo1W2qVEoo5OrHShVUQofqx0rNOuEB53QBFZRKwUgwUy/RGAmPVRozjaHaXk2oXpkz/1XqbfWhbS+sE74WOWPvwv4g1Mu4TJfvnzx5EiKRCJMmTXo1jOrVq7/3eeLlc4hQ71UF3tFBAYZMgewTEJ4TL1++rDkS6KuvvtIc9SIkPbKvB91uSfAR/pacOnUKwqlz06dPx9y5c7Fv3z40a9YMJjIgpnRv/HJyA34qdho7zj1FQrgv/J6HIyo+FWm6PXxG/4kCTAZ9IhyrUYACFKDAmwKurq549uwZ0tLS3jvXrVv3zUp6+EhwyDisP//8Ew4ODihSpMh75ylTpnzkMPc0xAcdwPrh7dG6y0KsvfsId45MQl/PNmj160ncTEqC38nvMLLTLKy48hzR4AQokBS0B+tGlEXJ8Uvwh28kgi5+jZGtiqHxL0dxOcQfD3d/gxGz5+CXm0GIV2hSatkKJ5FIEBER8d7tLuwThQoV0lzfIWPHgwcPxsGDBzMu0p3774lUuLCrra3tG2ufPHny3ucK4XlE+NRfSAy9UYkPKEABgxMQng+OHTsG4Tlh6dKlaNGihcEZvG/AwgcKkZGROHr0KPr27YuRI0dixIgRuHr1KoRTxt6o9+gYlowegZE3G2JQsxJwrzkFnRrke6MIHxiWAJNBhrW9OVoKUIACOSYgfHPF24mQHOtMxxoWLuL4+PFjfGgWzu9//7BksHApg/Ll6qBq4UIo7+WJwoW8YG/iirJ1K6CMkRJKs0IoN2EEhlTKj9y+jCa0cpLA1LUuatYqDKdyFdGhgA1sC1SEm6MVChQvhYp2MqQa10H3lv3Qu4wrLCSibB+Fk5PTB7e5sD8IL9izvWMtbLBNmzaYOnVqliITEqkeHh5ZqsPCFKCAfgkkJyfjwIEDmDVrFpYtW4aWLVvq1wA/YzTCN6qdPn0akydPxrx581CuXDkcOnQIHTt2fHer+cqgSePyKGoaj2h1Aik04BbuPI5GfOhTPPWLRuK7a3GpHgswGaTHG5dDowAFKJCDAmw61wXEEEsSkJgajsQ4P1x+EIR4pT+ColIgj7uNG9cdUbuKE6S5Hpc2dyiCVCZGZHQ85KpIPD16HQEKFaJjYxDj74dAM2M4FHWFZfbngbQZhbFRgAIU0AmBxMRE7NmzR/OtYcJppv93pItOjCLngoyJicHx48dx7949zalhwoWi330xbfWHIw7FUbVqbTToNh2LB9kj+pQ6EXRtF44/dkJByUNcP+eHKFXOxcqWtVOAySDt3C6MigJaKsCwKECBPBMQGcHERgmRRShCrz/EE8vqqFEsEQnJ8QhQv6iLrl0VRWV5Fp2WdiyDuZUF0pJSkBJ4FMej66BubXskRz3H05BoGJkWQgErps/AiQIUoICWCQiJoN27d2PXrl3o16+f5huxtCzEPA/HxcUFQ4YM0czCafqLFy/GypUrcfv27bdiM4J9ia6Y0LsTKrqVQdX+P2L14Pqo3uJ7/L52Ldb+8h3GdygJV34w8pab/j8U6/8QOcLPFmADFKAABXJQ4M6dOxg9ejQ2btyI6OjoHOwp55oOCgrCtm3bNBfITUhIyKGOpJDZSpGU/BBHnxihuIc7XIqqE0HXjuLfyPJoVsQKfB33Nr0ExmamUAXdxe9HklGgQzk4Gqnw9O5DXEu2QP6STjCFdk7Cp71TpkzRfOKrnRF+PKqdO3dqfreXLFny8cIsQQEKUOCFgHCttU2bNmlODxNOeWrcuLHmgvMvVvNHBgEhIdSrVy8IF9UWLhTt7++P5cuX44cfftAkhVJTUzWlRVIzWJuawkgsgkhqCXtnK5iZ2cDB2RnODnawNpFCrCnJG0MSeO82NyQEjpUCFKAABXJfQPjWC+GbxWxsbDRfDbt69WoI575ndyQPHjxAhw4d0KVLF/z666/Z3TyEbzcR3rQL86JFiyCcw5/tnWgalMHEyhxJqXIYe7nB3ckBDvlEePQgBQWbl4IL/6JrlN68kcDMyg52Z/zwzKseatsaw0JsCsndJBi5l4KXqfairVV/WvvTTz/hiy++gJ+f35vDyoZHd+/exbBhwzS/G5s3b0Z2JzGFNyTCNYKE64gVL15ck+gNDg7OhsjZBAUooM8CwodC69atw969e9GuXTsIiSBTdRJDn8ecHWPLnz8/OnfujHHjxqFHjx4Qvl1MSAgJr00uXbqkuVj/x/rhesMT0N5XQYa3LThiClCAAgYlkJKSornQYb58+TB06FB4e3tj1KhRqFKlSrbO7du3h3CEwvbt2yFcpDm72xdedAUFBWHBggX4999/YWVllUPbUQKZ1A6Fy1VEozIecDAyV3+qlw812zVCQydjcHqXgAhSU2tYNm+EQVXywUwkgamrO4q0rINGXlaQvauKliwbP348hK8IvnXrluaCqdm93wqftgsJJ+F3Y8KECahdu3a2/t4J3/YjfFuY8K02DRs2xJkzZzRH/2kJL8OgAAXSBbTqNjExES8TQf3799ckgszMzLQqRm0PxtnZWfN8PnjwYE2y/8qVK+jduze2bt2q7aEzvjwQYDIoV9CVSLw2FQ1LeEF405OvUCk0XXIOz1Xv71yVGoHL61qguPpNUr583igycAF2PYnD6yoKxNxejd+mVUeJF2W8Ww/F0B1X8DgmJUO5F30oYhCiLr+wbzVUEMo3GIjBWy4iJPk8lizxheJFsff+iD+HvT+3QTOhbqmaaDBrKw49vY7/9t+Cn388Ei6NQlWv/NCMT1OmIfr/uhuHto5B+/Jur5fnK4saWx+n95f0CCeWdUFNobwwlxiMVTumYkCJghnK50O+ci0xdu0mbP2uM2oXUD8Wyr53LoJi43/HhZCkVwYqRSKCry7D8skNUUtTrzCKdJ+McVsuwT/2HNaOP4mQtEgc+6nym/3ma4re668gMEWtHr8Fs8u92Xf+Fl9g9vJx6Ny00Fv13iyXL19DdPvlDJ4kKV/wyhF1cyUWDC+lrlcABRv2w5C/r8Dn4WH87fMEkanq/l6U5A8K6LOAiYmJ5oXKkSNHUKFCBc1pVsJXogrXB8jOef78+RCJRBC+olo4hDo72xbaEpJNJ0+exP379zVveIWvwM2Z7SaDXemuGNZtCBq5mkEMKxTvvxHrmnhr7alOOeOQtVYlBUdg69Q2KG0hBaRmKFZ/Hlb3LwtnqShrDeVy6XPnzkG4BoRSqcTTp081180Q9rfsmufOnav+G5RPMyrhqLk///wzW/sQvl1Q+F0oUqQIOnXqhAYNGkD4Vj1Nh7zJYwF2TwHtExCe69atW6d5LTB27FgICWVTHhH0SRsqOjpa/f5uCb777jtNQk1I+guvVT6pMVbSawGxXo9OawYnhln5uThy9y4u/JQfisdPcfP3f7E/IP0czneFmRJ/CUf/UicQbKug87ojuL5mItoWsIRIneJQyR/g3PwqcKt7CXdq/qZuJxCBAZdxck4ZeP3aA20GfIv1DyORpnrRsjIWfmcXYMzE33G23kJs9XmOwD1jMSBuNho6d8KP5gp1qy/KvuOHKv4fzG9RH/18O2D8DT8EXt+FdY0eYnu/Tvhy+3E8k6jHV3kJLtxZiyk14hEuKYj6P67Dmi9bo3HX77Dyt6Ho6JyKWHld9DlyEme7FoRE6MfUG3VHrMP2v0ai2cD+mP3XHPTuOBdr7z7G04NtUSg6DQ7dVuHwtT1Y1LMUjBLKou6Uv3HxkT8CAwPx/GgHFIlLhdvUf3FH/Tgw4DbOb+qGil4KpCnSB69SBuD8wuqo0no3jhafhSV3nqnrPsCthU3RIGACahaqiy/lMVDJ7FB/3FncPvEjepe1Qb6287H17l5s7FsR+YzVbxgsumHGNX9c3tAQHlJH1PjxEO7uXY0Zw3/CXwdu4fzyqlAlu6Do7zfU7au3hxCPMD+9iAOLS8La6Blik4WUmxxx5/ujbc1NOFlpE84HPMaD7WPQJfQb9GoxE+tPRUDIPQk8nCmg7wJisRjCJ1jC+ezh4eEQDmUeq34BKJxWkp1zq1atILzIdHR0xPr165GdbQttCYdhHz9+HH///bfmHP2cO01MBLHMFOYmZppz/qFOB0nNbWEtE4PTBwSk5rAzM07/u6P+Kyo1soKNiVR97wN1tGCVcOFU4agz4dPc+Pj4z99vXV3faKNdu3YQft/mzZuHxYsXo2jRom+sF/btz5mFJFBISAjCwsIgvDExVb+py7mj5rRggzEEClDgkwWEU5qEU8WFix9v2LABwt9t4QOcT27QACsKhsJzrfABmHCk9c2bNyGYfv311xBO1TU3NzdAFQ75YwLijxXg+uwUMIKFrR1M29SHd+Q/2LnnBkJeJC3wxpSMoOOrcPKJKeyMZDA1N4UJ0idV8g3sndkVDX4ohMHHf8TPLUvDQ6ReJ7KFW5kvMXbTPAwx+QuTJyzH3tBE9QoVUmOfqBNLu3HNuAv6tKqKwubqzW5aCtUGbcR/qyvBTJmeOFEXfsf/OPju+AFTz7TGF6O7o7GjDJA6wKPWBHz/0wi0rm6pfjvyopp5Q3Qb1RG1ZQrIU9KQpllsAZdKfdFnQCU4K8LgH56CNyZlMqKCpShWvDxqeNm/GucbZYQHIhnkTeugXeOScDPVpJKEpW/OIjt41B+AAeZFYBufCkWqD87Pb4FOi93QdMtG/NWvNirYStV1xDDO1wCtxu/E4cVN4QYl5OqlH/0vEsHEpTC87T5a8nUBo/wo1bADapTyhrlIvVhxFlu/3o5bzYdjZt9y8FC3KbMthwYDf8aiPjVQykau9W9Q1KPgfwpkq4Dw6Z9wBIHwgiVbG87FxqpVq4YrV65ozsl3cHDIxZ4/3BXX6q7Anj17NPtTy5YtdXYQQgJW+N0+evSozo6BgVNA2wQpH7pjAAAQAElEQVSED1CePn2Kp3o0L1u2DEuXLtWc0l2oUCFtI9fqeIRT7v38/LBixQrNN65duHABwvWWhA+oypcvr9WxM7i8FxDnfQgGFoH6zb9Vgw5oXSoJ97b9h33PEvHy5KFXEkmXcWifGWp3cH+1KP1OPIKPL8P0Nf4wGzkMX5e2TF/86lYMI6eGaN21KhyurMPYddcQqV6nkMciLioGSQlhCI2MQ9KrBJQtvFr0RJ3YDyWDEhETFgeowhEUEIqoV4cbmcK+VB1UdvSGjfxlfQlsyvdEi3Kh8Dl8HbdfHuIickPpelVQ2PohDh6+o4kJmkkFecRtHHqYAqVZBbgJSSrN8nfcyLzQsEJ5FM9n/uFkibqvSq3LwdtDgsgzczBm5lMYD5mCGbWcXietXjVvhyIdpuDrJ5F48n8b4VWhz7qjTE5CsllV9KhSBYVsZEBKKIIDFVBEBsIvJB6vUmMyT1TsXB75vS0+PL7PioaVDUSAw9RDAeHIkFOnTiGzs/DCUA8Zsjykhw8fZtosuy+gnOVgWYECFKBAJgSE00f79OmDnJyLFSuGAgUK5GgfL+Pv2bOn5qLHwqlMTARlYgfIUCQ5ORn79u3TbKeDBw9i9uzZ2LJlC6pWrZqhFO9S4P0CTAa93yaH1ohgYl0SjXtXh33kWRw/8xDBr5IpQpcJCDrwKw7UHoEqrkbCgtdz4jUc/PM8nkUVQvVaxfDuA1Qs4KLOqHubhOPZxn3YH6OEzNQNRSq4Q/RkK1b9tAZ/nHgAP+HIGagns7Jo4W2N9+8INvCoXB3lnE5ix5y5WLT1HK4GxSFJXRWy/Cibzx0OptJXCQypcRlUrpMPSZfP4NyzBKSniVRQQAITxCBqx1EciBFOlxIaSEbE40CIHZxQuWZ+WAuL3jeLzGFnZQlzE/H7SrxYLoO1oxVMpE9xfsdpXFOURc2mZeEuerH67R8mFdFycDE4vm/92+Wz8liVhIhbt3Dzhh+i0iEA09Ko0aoAzE7/hu++W4XNl3zV2yINKvUWMHIphdIODjB7z4FPH+6aaylAAX0WEE6jEw6fz+x88eJFfebI9NiE61Fl1iwyUvj4JNNNsyAFKECBXBcwNjaGcFF24Tp1OTk7OjqiW7duyMk+XrZ9+PBhCBeLZiIo67tTXFwchAv129raomzZspBKpdn+zZBZj4o1dElArEvB6kusIiMrFKzaEW28AnDp0HFcDE5SJwPSR6dKOIdf9jihWyNPGKcvenGrQlrwLZy+G474VDvkszcBXqx584cYRo4FUNLaBJK7Z3HANxFSMzdUbTMWYxtYImLnfEwdNwXTFm7G1mv+iFYWQrt2+dSpCLxnMoZT9TFYOL4FSj/5HfNHjcboWT9j5X9XcTfGCuUqecHZ8XWkYqkVvCvXQgnVNVy5/lyd/lE3qwqDz4EoWJd2gsXDw9hyNQJK9WKkRcLneRRSlGVQxM5IWJJtsyr6Gs6ciIJS4QhXO5MPtGsC11bVUUyUsUgMQm7sxZ9LFkL4dqDX849Yuu4M7iVnLJvxfhj8ty9/XWf+XMz9/V+c8hOSPS/KiQqj1sivMaKVBHGbZ2DCqMn4euUG/H3TH5FmJVHLzQWWWn5R0xcj4Q8K/J/AH3/88Xr/X7Dgnff9/f3/rx4XfFzAy8sLmzdvzjCvwvJ5g9GvThu0Gj0N4xetxh8Z1nfu3PnjjRpAiaFDh2YwW4Efp3RG5zqd0WXa95izcl2GdZvh7u5uACLaNcRffvnlnc8Tr//uLtBcb0i7omY0FMg7AQsLCwjX+cqNCIS/ObnRj6mpKX777bfc6Erv+nBUJ+2Ev3OTJk2CcG3Ebdu2afaPhQsX6t1YOaAXAtn8g8mgbAbNXHNSmDuXR51mxWHx4ASOX3iCcM3BMvEIPLIbdxsMRQuHdxweIgLU/zUzPjCJzGzhZCWFWBSF0OhUQGQMW6+m6DVlHuZ83RJ1pWex78fpmDJuDMb9fghXXx2pg3dPRiVRd+h8/LhgCgY3jEfIn/Mxe8I4jP9xNbbfCUZcxiObxDJYF6iLKoWicf/UTdyPV0IVexO7w4qj17BOaOr4AGd3X8czlQqpMYHwkwdDUt4bru8Y7ruDydxSVWIkQmMVUFk5wNkyq42LIBJLYWRsBOETmDdmIyne35oYIpnxG3WMJBKI3whZDCP3bhjx44+YN7k9asmPYcf30zFx7HTMXHsUV8KTMnf9ojfa5AMKaIfA8uXLIVw8+Y3fGfWnmBkfjxo1CsKLl5cRu7m5Qfj605eP9fWn8Mnn6NHqZPoHZuH8/syPXwRR3AXsXHAIlxJVkIhEma9qsCVFSA36D38uOg9fpQjiXCCLjY3Fx7b71KlToe+TcDFT4ZSQjOMULl7t5OT0xt/MjM8Vwn3hDWJERETGarxPAQpQwOAEPjRgExMT1KhRA1999RUGDRqkuWi08Pz5oTpcR4GXAm++T325lD9zWEAEsWk+lKjWBJVs7mPP4ZO4FZoEVfJV7NrhgZ7NvGCGtycRpCYWsJFIkfmN5gi3l0cQScxhX7AhOgyYjR9WLMXCcWVR8M4+bJo1HsPm7sGVl9f3ebvbF49FFsVRrc14TJ+3AksWfYGODg9xZfn3+Oqb37DTJxzJL0+DggRm1oVRvqwd4q4ewKl7QQj1uQH/0vngUbE9OjeRInbnQRwISUDMs0Ak3cmHkoVtIX3RT7b/SE1GYqoyi81awal0E3T8ciSEN66v55EY3KMqirz3QCN75G/7xes6o8dgZMcmqGAvfqt/GWy8mqPdyO+w4OdlWDi8POz9d2HNnOmY8PtR+MamvjpS7K2KfEgBrRcQDvV+/Tsz6vXvgzoJ9HK5tbX1q3EIF1tu06bNq8f6cGfdunVvDKN27dqaF2l169bF+2YjIyPN4fjI9GQCY0U87taugvaVi6Gck+lHPyjIdNN6W9ACMlEMAhvXRZuSnvC0MsrxkQrXIRIu5Pm+7S4sb9q0KX766SdknIYNG4Zy5cplXKTT94Wkb7Nmzd4YQ5cuXd75/PDyeUL4KdR7oxIfUMBwBDhSCmRJQDjCqlKlShBeTwinEmapMgsbrMDb71INFiLXBy4ygV2h6mheuwBMr57C8fvP8PDEPtxu0RCNrN+dGhHZF0elcvYwNwmFX0jie0NWxQbjaXgqFBXqoU1REySFP8L5tWfwVCWBkYU7vKt0QPdxK7Bm2wwMKuCPi7+uxO+34/DuKRRXf9yHKwoVRGILOHrXReNeX2HOL8swu48nRGd24PfjDxGV8jrhIjZ1QKFKVVE86Q4unrmEo7tNUczWE3bWpVC7XVlYBx/Cv+d98Tj6Pu7mq4Ry7xnvu+PJ3FKxc3nUrGABcepD3PZ/v1XmWvvEUiIzOFcuj8rVCsJO9KKNxAOYteURFBBDau6BItU6o9/EpVi1bDR6uT/DjV//xZ5nMZCrwIkCFNBRgbe//Uk4/ahDhw740Fw1yxd7TECwjw/iy7ujuJFER6VyO+xo+N31gah6IXjmIplwLYcPbXthXcOGDd/AqFChApydnd9YxgeGIMAxUoACFPh8gWrVqn1+I2zBIASYDMqzzSyCxLwIqqo/ESxncQtbt6/BogX50LBKAbz3S7WMSqJ2+4rwtHmA08duIQzvmpIRfPs8jsY4oOCA5mhsKoIqORqht2/h6avDd2QwsfaAd52RmD61Hpxi7+Lqowh1guJd7aUh4fpFXIl7mewRQ2JsD5eSrdBjUHfULZwKnycBSEiVv64sJI0KVEWpInG4tvcPLIw3gqenK6xlZnCq1Q4dbX1w66+DuPjsEeyresMxJ/ZC44po2qscXCVXcfrEPUS+ju6tewok3DuKCwkvx/fW6s96KFInfMxgbmEKadBR/OXjh5jkMFza8vR1PGIZTK0LomyDwRg6uDY80x7jun8c1Lm3z+qZlSlAAT0XUIXg8bkoFHZzhrlEpOeDzabhqXzx4FAyShdxeeuafNnU/qc2w3oUoAAFKECBbBTYuXNnNrbGpvRZICfehuuz1+ePTZXxkA8TOBSripYVrSD//W9calUWNV0s3zzUP2NxmMG1yWR839cDqkWLMPFiFJQZ21MpkPR8O9Z/fxxJTcZhfZ9SMBUiNo7FU9lWbDzki7iM5UVGMDOTQSKpicYV80EilH3HLC66DTNWnEeYUvX69CWRFEZGxpDJiqJWqcKwNpFlqCmBhaM3KpdUf6p5+CwSYA4PV2sYqUuI7FuidWcZ/LfNx/LdVVG9mPWb41WXyZ7/FnBvPxdL+1kibN54DD4QgDT12DNyqlRyxPusx9K4kqj63gxcxmgy1s7M8vQyKuUznF0fBetEYxjJgLKHF2LKpTe3nUhiDBNTI0gqV0Sj4naQidPr8pYCFNBPgc8eVcIj3L9eCRXc80EqFkGe9AQnZu/Ezfc9TX12h3rQQORF3LjUBdULW6gHo/7g5Mx5nNh9DUE0U3vwPwUoQAEK6IuAq6urvgyF48hhAb7lzGHgl82rUiIQ+MwX93zCkOD7AHefhyAiWQGRRRnUadUQJft0xdCmxWFrqt4kaZEIfvoMQZEpkCfEIOSxL3xCo5GQpgRERdF4xib8800cTnT9EgPWH8KZJ0/x9MltXDq+FD+OWI79Rcfi1+97oJK5DOmTGKKAABxdNAsTNx/BBd8nePr0Aa4e/xELlt2F69LJGOttnF70XbdKC0hWj0bbOZuw5/5jdd1HuHv1b2zasBN+VepjcMPCsDN685NpkZkrilSuhrLVSqJGueLIZy2kgoTG3VGpRS0UsLGGR+sqqGT6Zj3IYxD2zA9+AXFIVimRGhuCAP8ghMWpLfBiEsr4P8H9+88Rr1QiJTIIzwKCEZGY9jpZJRQVl0bbxTvwS/coXBk7EJ2W/IltF++r4/eHv/9lHN+9DEtulEHf8o6AkEiLfg7/gHDEJKUhNS4cwc8CESL0K7xRUMYj8tlT+Fy/hjuhqUgIC8CzoFBExqjLBfrA53EU0uQpSA7xV7ev3h5PX8w+53Dg12mYEu6LVGtTdUJMBEXBOzjRZzSG/Hka15+ryz25iYv7V2LNejnKtuyIJi5W703MCcPirLMCDJwC2SKgUiQj7vE17PQyha2lEklxofC/sQ3/lq2IkqJs6ULPGlFBmRqHiOtHsKFGQXiK4hATdAfnEh4jxN0TLjTTs+3N4VCAAhSgAAUokBkBcWYKscznCiiR/Ggdpg0dhslbTWF78AeMGj8Pa+5EQQlzuJRuhk7926O+q7Xm0HVl0AZ8P3AMFh80RVGXJPj+Ngujft6B88FJEPISMKuAJlMP49yO5qjjvxRT+vRG7z6TMHtnGiSjf8fGBYPQwNn8RUJBBLHYHVUbr8V/f07FQOMj+OO7wejd+wuM/kMJ0+H/4PCXZWGD901GMLOejf98jmFDzTgEbhmlrtsPX367D5cLTMa3Y75AHTd1sujt6iJruBSrjTrDWqNpJQ84SV8WkMC2Yj+MqtcBbaoVhNXLxS9+qsJ2EMP0igAAEABJREFUY9mwgRjwnR+MK5WA44PfMXvkTCw79hiRmsEDqvC9WDniS3y5MAKmFUrC+vB8jJzwLVZfCUbyi3Ze/TCri37LjmLf4maoH7wJy8YPUsc/HKNWXsKD/J0wok0FuMrE6lxQNG7unIAR0//CHYULrP12YMnwWfjxiC8i09QdJ53EnyP7YcKv4bD0dkD89m8xbObP+PO/VZg7fSJm/aNA8bJ2kK4arW5fvT16v5gHTMKczYnwKlwFxezV20TiDMvpx3H3/HB0Ex3E9ql91dtuHL76VwXnqd9ibjd1PCb8tXy1/XiHAhR4S0ChToDfw72HIXD1MEHkjfM4c+gXbPkpGWUqu7543n+risE/lCPe/zjO35eiQjkpfI7swYFtu/DwihHcC1jn0NGpBo9OAApQgAIUoAAFtFyA7zpzYgP9X5timJYYj3V7juLUqVPq+QSObV2ESRUdIGwAkW0N9KlaCd42RpqaYo8xWKopJ5QV5kM4MGcgGrqbZ3jRagKXCv0xYPpupLe5F7uXTMS0+sXgbmmUoZwIJvYFUaVvLZR0KYXKneZiybpD6XVWf6UuXwQ2+NDkiPJjmqK8xBKFGgzD4Fn/pdfduQa/DKyPSo7m7/kmMAksPJtjdK+R6FLcAbIMXcgcOmPMXwswoph5hqXpd0WuvfDNf4fT+3hpsOs3fNOmOJxEL8q4dMeMXQffKHPyz+WYXNs9/bS49GKvbsUyVxRrMgZj5u59Uedf7Px+KIZUyA8rI2ELACKpPar23/FivWAuzGuwoF1JOBmpOzZvgeG7hGWv55O/zcHwnlPx85o3Y0nfHq/LnTr1NzZ+WR+FLKWAWSN83bkAjKyrokH3b/HdxhPqPg/j0MrpmFSnEJxMJeBEAQpQ4P0CEpg4lkeVTouwccYETO7eES06zsDUbTPRN5/s/dUMeo0MVt6t0XL4dhye1RsDO/RAl9GzMXlqJ1S35nOuQe8aHDwFKEABClAgOwR0tA2xjsbNsClAAQpQgAIUoAAFKEABClCAAnkiwE4poOsCTAbp+hZk/BSgAAUoQAEKUIACFKBAbgiwDwpQgAJ6I8BkkN5sSg6EAhSgAAUoQAEKUCD7BdgiBShAAQpQQP8EmAzSv23KEVGAAhSgAAUo8LkCrE8BClCAAhSgAAX0WIDJID3euBwaBShAAQpkTYClKUABClCAAhSgAAUoYAgCTAYZwlbmGClAgQ8JcB0FKEABClCAAhSgAAUoQAGDEmAyyKA2Nwf7WoD3KEABClCAAhSgAAUoQAEK6KZAQkIC/Pz83pgVCsUbj1+uj42NzfNByuXy/4tNGENwcPD/LQ8LC8vzeA0hAMNKBhnCFuUYKUABClCAAhSgAAUoQAEKUECvBQ4fPozKlSujTp066NatG3r16oUiRYpofgr3u3fvjvr166NixYrYvn17nlsEBQWhUqVKqFGjBnr06KGJMyYmBosWLdLcF2Ju1aoVSpQogZkzZ2ZPvGzlgwJMBn2QhyspQAEKUIACFKAABShAAQpQQFcEDCXOatWqYfTo0Wjbti1++eUXHD9+HKdOndLMJ06cwO+//44OHTpg8ODBaNKkSZ6z2NjYYNSoUWjZsiWWL18OIcaX8Qo/d+/eDSGB1b59ewwfPjzP4zWEAJgMMoStzDFSgAIUoAAFKEABClBAfwU4MgoYnICzszMGDBgA4efq1atx9+5dKJVKjcOTJ0+wcuVKGBkZYejQocifP79meV7eWFpaamIpUKAAVq1ahevXr7+KNyIiAvPnz8e9e/cwbdo0lCxZMi9DNZi+mQwymE3NgVKAAhSggLYJCOf237p1C/v27YOvry98fHy0LUTG8xkC165dQ0hICDZt2oSnT59+Rkus+m4BLqWA/gikhJ7EgS0/YOHMWfhm9R7svxeEaIUwPiVSg47gv7VTMH7RJqw74YNAubCcMwUAV1dXDBw4EEKi5ccff8TDhw/h7++P77//HhYWFhg2bBjc3d21hsrBwQH9+/fXxCQksG7evKn5OzlnzhwI1w6aPn265jQxrQlYzwNhMkjPNzCHRwEKUIAC6QKRkZHo1KmTVs2dO3fGl19+qTmXX/g07Pbt2+nB8vb9Ajq05ty5cwgMDMRXX32l+fRW2/a/NWvW6JAmQ6WAfgtIzJxgYxaGK8d340K0BPZ25jAWCWMWQWxmhLjd5xGe3xvF3Wxgzndw4PRawMXFRXPEjUwmw7fffqs5xcrNzQ0jRoyANhwR9DrS9HtCvC8TQosXL9bEm5aWhhkzZmiueZReire5IcCnktxQZh8UoAAFKPBZAtlR+fjx45g0aZJWzePHj0ft2rUhfMtHSkoKhDk7xso2tEMgKSkJwreniEQitGnTRqv2PeF34bfffkOfPn20A4tRUMDABaQW3ihauhIKeJjA3NIO+ZysYKp5p6ZEasg1HG88E7PbVkXVQo6w1iw3cDAO/w0B4eifb775BtbW1jhw4ADGjBkDIenyRiEteiCc2iZcy0i4gLSVlRXGjRsHLy8vLYrQMELhU4lhbGeOkgK6KMCYKZCtAlWqVIG2zdWrV9dc2FFICgkXgqxZs2a2jpmN5a1A69atUahQIQhJl27dumnd/if8PginGOStEnunAAXSBSSQGTvA2kyFuMAYxKZf+gVIvYZdi6zQvmsNeBjxrVu6FW/fJSAcDTRv3jwI1wuys7N7VxGtWmZvb4+1a9dCODqIiaC82TR8Rskbd/b6XgGuoAAFKGA4AmKxGN7e3hASQcKh3MIne4Yzev0faZEiRWBra6v5Fhdt/oRW/7cER0gBXRAQwcjEHg5WZojyD0dEkpANisGjv7bi9sA6aGhnDNGrYaigUr01v1qH/1+nyrCSd/VaQDjKJl++fDozRuFvpBCzSPR679aZ4PUgULFWjIFBUIACFKAABShAAQpQgAIUMFgBESQyMzjayIC45wiLSUKi716sErVE/yL5IXvxXlklj0XA9c1YsWQ2Fq5ehG9+HIoeHZfj4JMYKNT/EoMP4s9F4zF91SosWToKfQZ+hzX/+iIGmZ+EI0wyX5olKfAJAqyiFQJMBmnFZmAQFKAABShAAQpQgAIUoIAhC4ilxrC1soJxUhSiQq/j+B4FapQoAjcLoxcsCiQEXcKRvddh2n4yJgwai2ntKsCieyEUsDWFRPUYp+csxrWms/Hd4MEY0a0TqndwgkUxR1i9aCEzP86fPw+R6EX2KTMVMlmGxShAAe0SYDJIu7YHo6EABShAAQpQgAIUoIC+CHAcWRGQmcDK3hbmSY9w8dRV+JYpiDKFnV5cSFpoSIm0xHAEXozEnZOncej6IzyTlkanSiXhbCYFVMF4fkWFgJPHsefiXdyNs0fFUjVQ0dUcTO0IfpwpQIGMAkwGZdTgfQpQgAIUoAAFKECBzxRgdQpQ4JMEJCawdHWEtdwX10NcULpAaeQ3Vyd5XjUmhYVbJdTqZIf44xuwbu2PWHQkDA6W9rAQLi4tLocGs6vA/uIWbNr0M5b9fRIBqW7wsMrYxqvGeIcCFDBwAbGBj5/DpwAFKEABClAgOwTYBgUoQAEKfJ6AyAgmVi5wK1EYjeqWR9n8FsiYxlGmRiLwmhKFO0/Dt18NxZgmTpCfuoJrvtFIQSyeHfSHrME0zJkzDlM6VIB3+G1cPOqHSF5A+vO2C2tTQE8FxHo6Lg6LAhSgAAVyQYBdUIACFKAABSiQXQImsCvUCl+MnYZBNbxgJxW90XBq3BUcW3MTgVJbOBWohnIVysOtrBscLI0hld/B0Z/O4qHSCFb5yqNUxZooXM4Nti5WMBO90QwfUIACFNAIMBmkYeANBSiQBQEWpQAFKEABClCAAhTIdgExjK09UbxIGXhaZDwmKL2j5KCT2B57G//MW4/Vf6zAst3P4FyjHqp520Aachk7zJ/g4Fe/Y/m2TVi3eSd8rBuidQP3LF08Or0n3lKAAoYgwGSQIWzlbBkjG6EABShAAQpQgAIUoAAF8krAquhE/L56LMYO74AubXtjQI+B6F2xEJxNJBA798Pa1ZMweXJn9G7RHl16jMLQBpVQzMqIF4/Oqw3Gfimg5QLiD8bHlTookILQo1+iuEcPjL0ZrYPxZyFklRJKpQo8DToLZixKAQpQgAIUoAAFKKCTAmKZNRztrGBjYwkrCytYW1rATCZOT/ZILeFoaw0bO2GdBSwtrWFpIoVYJ0fKoPNMgB0blACfH/Ruc6ciJjwc8rQneBKarHejez2gBDzdUA42+cZgaUDa68W8RwEKUIACFKAABShAAQpkWoAFKUABwxRgMsgwt7sejDoZ4cGhkCueIziaySA92KAcAgUoQAEKUIACuSfAnihAAQpQwMAFmAwy8B2Aw6cABShAAQpQwFAEOE4KUIACFKAABSiQLsBkULoDbylAAQpQgAL6KcBRUYACFKAABShAAQpQ4C2B7E8GKdOQlBiDmGQ5lG91xocUoAAFKJA7AuyFAhSgAAUoQAEKUIACFKDA+wSyNRmkSPbDpa0TMKZPP/SduAhrLvkjSsHvenofPpdTIJsF2BwFclkgHkFXN2Du6K7o3LkzHj58iCFDpmPs2bBcjkNXu3uMwwu6a+wWLlyIPXuO4Yul/+JqeIquDohxvxJQQRFzF1efRiAyOArbt57BjejUV2t550MCCiSH38HpsxcQFpXwoYJcRwEKUIACFKDAZwhkYzJIhbCLP+HbRX6IK1ce5XAI2/7ciFPP4niEEHJyYtsUoAAF8kpADLHMFPldUiF5fgLyuAjsexiBgFQeF5q5LSKBmaUFvKx8EP/gAnwjk3A5JB5JSn6Ikjk/LS6VeBQbRnTHyP49ERwtx7e/zMeiNRfgk8Zt+7Gtpoy6hH+WT8bYgQPxzKomHhrbgWofU+N6ClCAAhQwHIHsG2k2JoNSEex3C09rD8CUceMwbEA7eJhFwDcsFsnZFy9bogAFKEABrRGQwcLeAVaSWPgoCsDzyyXY+M8v+LWGo9ZEqN2B2MK5kA0Sw6IQUX4wRv6yDhvHtUNlB2PtDpvRfVwg/g5O76qF4eNLo1WRgRjeqxryP3yO0BSmNT6Mp0Ry5GOcS/VE2zHN0Dk1DecCU8H86IfVuJYCFDAAAQ6RAjkgkI3JIBWUyXHw2b8YXZs3Rdcvv8epG9FQ8C94Dmw2NkkBClBAGwTiEXB9D1b9fgLXIuSIPbsZ33fthe4HArUhOO2PQeWDIyuWYuXRWCREq+/PmYghc//A2eBk7Y+dEX5YQKWAIukCtm46gguP/sL8FX/jfpqKR7h8WE2zVqVUQh50Hds27MIl3334bcJAlB73Hx5q1vKGAoYlwNFSgAIUyEmBbEwGSeBYtDkGVjFBGTsJ4j1bolzNBijjbAFpTo6AbVOAAhSgQB4JGME6f2U07jQQg5pURfMq5VG3Tk3UyGeWR/HoWLciR5RoMgADu3RA53JuKF+6JCoW8YC9iQScdFzArAzq9y+KWgUKoqB3QXhWbIeeQgkAABAASURBVIdSdQrBVSbS8YHlfPhisRgSezfYlOmEGr1ao0MpD9Qr6wrrnO9aW3pgHBSgAAUoQIFcEcjGZJAM9oWqobhxOB75RiIhNBRmzq7wdLCALFeGwk4oQAEKUCB3BaQwtnBBsdb9MXXBEqxYsUI9f4cZFe1yNwyd7c0JRWo3RoMyNVCnegG4uLmiaOECcLXkRyg6u0lfBm5RBjWbivDYNwLP5Y8Qp1DAuawn8hm9Lxn0siJ/KpVKKGR2qFCnCfoNGIDBgwdjUN2CsCINBShAAQpQgALZKpCNySA5As+txOoHTdB75Qos7WOL0Mv/4dSTKMizNWQ2RgEKUIAC2iGQiLB7e/DHlvX4Y/dB7N+/Xz0fw4nARO0IT9ujUPnh5IpR+HrDL/hx6R5cefAQRw4dxI3wVG2PnPF9TCDhMDaMvYjYPivx+8qx6GZxGUe2XcbDNF4z6GN0mvVh9/HP2iUYM3o0hg0bhmFrLiJIs4I3FKAABShAAQpkl0C2JoNiYyIR7mwKecBzBMaqm1amIjoxBWnZFS3boQAFKKDjAvoXvgrxj29hy2/L8P3336vnZfjtboz+DTNHRhSPuEgRnKpVQWkXC+TzNoPMNBopafw2thzhzs1GE4LhH1gQ9pIoPL4fDSiMYRwSg7hUJoMytRlsPFCtWTsMGjwYQ4YMwdBmReGQqYosRAEKUIACFKBAZgXEmS348XIimFq7wznsPPZs3IRtB+4jSW4HJzMjZGMnHw+DJSigfQKMiAL6K6ASwdy7LLoMGo7Jkyer5+EYXMJGf8ebrSMzg617flgF3UFwYjx87sYiRekKKyNxtvbCxvJAQOoIj7KpCNy1CRv//BfHH8ph5m4Lc27aj24MscwMNjbWsFSqP0qUqyB2K4faFd15mthH5ViAAhSgAAUokDUBcdaKf7i01CQfKrbsiP4jJ2PKrB8xd1RfNCloC6MPV9PTtRwWBShAAX0XkMDIwh72MiUinj3CgwehCLEtiHKupuCUCQGRByq2b4eK0md44heDKOPCqFKrJora8q9mJvS0u4hVQ/RZ8T0WTpuEb2bPxbTZMzC6T2UUMs7Wl13abfCp0YmkMIl9imv/bsJffyzFHz+MwPDdPkgBJwpQgAIUoIA2C+hebNn4qkQFeZwPHu1egoU/rcMvZ5/hkUIGiVTCI4N0b79gxBSgAAUyIaCCCiKkPbyKk3//gWP7fsKqwbMw53Z8JuqyCJCEp1f2YK+iOVqP6Iym0tu4dcYHAclK4ui6gMwV3lWroVq1l3N5lPJ2gKVE1weW0/GLYexSC/2H/oA1y5dg0aJl+LqdCMeOPUBgTnfN9ilAAQp8igDrUECHBcTZF7sxCrdZg/W/zsHkOkF4tHwIho+fj7/uhKhf7mZfL2yJAhSgAAW0RcAS+asPxZxVu7Fv979Y9+cvGF35PA4+jNKWALU7DtVzPL4eCM9e4/DdyOEY1KkQTOQ3ERSbqt1xMzoK5JiAEimhF/HX2pkYM24cZswYjQUrb8LcwxH2OdYnG6ZA1gVYgwIUoIA+CGRjMkiByLsb8MeK6fh51WlcUZVFidq1UdjRHFJ9kOIYKEABClDgLYFYPDu7HFN6NUSDBg3Qu3MXzNrqhdJevGbQW1DveahAWnw4TvwwAvVrN8KY2X/hxjMVVKr3FOdiChiAgFhqBm83CbzEd3DipgLPOvyKnUMra8M1gwxAn0OkAAUoQAFDEsjWZFDY47PYid6wbzcRg9uUxalZXdHEwxoyQxLlWClAAQoYjIARzO3dUaW8FdySnuFsSEWU+OVbzC9vaTACnzVQkSOK1++F7hW8ULlyPRSr0xmN61aFhwU/Qvks12ytzMZyV0AEmbUjLMVi+ISKIYl/DP8TR3H0eRwUuRsIe6MABShAAQrovUA2JoOMUaL9VpxaPBr9a5WERE0nzOof/E8BClCAAnopIIGJmRQx8RLE2hdCQePnuH/gNC5F6PhpTrm2rTxQ88ulWLly5Yv5J/zQrzFK2RnlWgTsiALaJSBHtO9x/HFHhnLTd+LExX+xqcFpzFtzHsHaFSijoQAFKEABCui8QDYmgwCRTMZTwsCJAhTQRQHG/AkCqkg8OX0WF9Pq4ItfdmLPrvHo+2A95l2I+ITGWIUCFKBAuoDYzARWEkCZJILM3BwSkQg8ezLdhrcUoAAFKECB7BLI1mRQdgWVuXZUSA67iON/rsGWdT9j8eJfsHzjX/j9wFU8jEmGPn8XizL2Fk7+dx5nn0YgLosDVaXFINzvIo6duQHfmBS9dsrEfsQiFKDAZwmI1W/STGCkVCI2IhRBwbFINTeCuYnks1plZQpQwFAFpLBwq4A6rhI83LUQs+bOx9LrBdC7TWm4GioJx00BClCAAhTIIQFxDrWba82qkgNxbe8izPrtH5wPToJIJILw7/0B6PoaJZKfbMGPkydi/PgJmLJ4C/66GYAI+Yc/M1OmRSHozg5sWfIVpo0bh/HfbMB/T6OQ+uFqeYilRNyzo9j11xmc949CQhaTXsqkZ3h0eSd+/+cmninycBjsmgL6LCCygXutmqhe4CnOLJuOrxfux5USX2BsWVt9HjXHRgEK5KSAOrkMRwcU9HCFrU0RlCvvgZRnYeDxhjmJzrYpQAEK6LMAx/Y+AfH7Vmj/chFMHCuhWrPayGdtBqviNdGqU0f0bVIeha2NocMD+wi9CDK35uj7RSmUk5zDyZXTMGXiZEz/8zRuxaS9o64K8sRHuLT1a3w1Yhq+XnMSZxUlUbVtA1R3sdTei3ur0hB85RfMmzIKI4aOxqjFf2G3TxjiFB/KXqnHGvcAN/bPxezhX+LL4WqXn/bhUmIWM0nvUOQiClDgXQJpSIoIRYLUCYXKVEa1ylVRw/0sDvhGv6swl1GAAhT4iIAKadGPcP7QPuzcewk3zp/A8T83YsMhH0R+pCZXZ4/Azz8/x5QpjznTQPf3AW5Dvd+Gv//Oq8l97jO/judM0hAf5YsnPmJ4eBSDl6MJRJ8rovX11ckghxpo++U3+GbhVvz+8xfoYH0Bh2ZPwfjFu3A2LOmN8+qVyXdwYNEADJq9B6dt2qDP3F+wYcm3+KZ/Y1RyModEW8FEMrhWHYEpYyugovQcTi8bh5Ejp2HW/jsITn7XoT4piH26Bxu/GYZhIxdj6VUFFNUGYtzMDqhtqq2D1PqdjQFS4CMCaYgLe4izO3fgz63b8eeatVi17AQO+yd+pB5XU4ACFHi3gEhiCpsStdBuwFCMHDUKo/vUhpediR5/yPduh7xaev58LA4fjtLZmbFz23EfMJx94Pr1+Lx6qtSbfnU7GaRMRqz/bfiGWsKjlBfym0v0ZsN8eCBiSM2c4OReFhWbjsHXP63G3L6miPhjPqavO4O7sS+TJdG4tKIPhiz1h6T9XPy2cjomtqyG8h7qumZG2psIgjCJYeFaEy0HLcSCVbuweXE3NErdh81DRmHg5osISXk5RnVZVRIi7m3BwokjMGlnHESd52P91t+x9btRGFavEJykInUh/qcABbJfQASpkQNKtvkSXy/+BWvWLML3X3rDzUSc/V2xRQpQwAAExDD1aIFJQ2Zj5oCu6NypE1oP/g1nZjdBwfePnmsoQAEKUIACFPgEAZ1+xa5Miceze5dx1cIDhUt4wFX0CQI6XkUkMYN1/rroMPoHzOxljqDVC7Hmv7uISolD5K+d0XfKM5gPX4O/53RDPRcrmEnFunP0lEgCqbEVrBxLoGKbH7B801JMbx6MK5On4ItDQVCphI2nRELQJWz4fip+vFUKHeavxrZv+qBVUTc4WZrCRGsPfRJi50wBXRewQcHGkzB78tcY3LIeatRojc4zD+NgG3ddHxjj13oBBqivAiKpKazMLWFhLINMKoXE2AbO1iaQ6uuAOS4KUIACFPhsgenTPVG9utVnt2NoDYh1d8AqpKWE4NHDYMDaG55OlsjWwShTkBARjojQQAQnpL1x6pU2mokty6PZoLEYUj0Kl/f7IiLqDk5tf4jg9nOwZHRdFND5o2PEMM7XDl/O/QEzmofi/ITpWHolAYp4H5z7fiSWXq+E/gsW4vv2ZZBPJtLGTcSYKECBzxVgfQpQgAIUyFaBtm0dcPlyRc404D7AfUCn9wHhuSxbnxwNpLFszZ/krpkKKbF38fCmAq6eJVHY2SQbu1cgOXA3lk0ag2n9aqHRHzeh/VfAEMPItR7a92qGcoXMIRE0bJugy8SuaGylw5tZGMerWQSJfQsMmDUCvW3PYNP2eKQm38XVWybw7jsawxoXgb2+DBWcXgrwJwUoQAEKUIACFKAABShAAQpkr4DuvnVWKZHw/BJuhVjBrWIRFDLPxqGoIuB75F/sL1wdrbt3QB1HU2S4Qk32boFsbc0K+Su3QPvKXrA1toB1l76YUNFGd04Lw6vpA3ckMCnQDUNHVYWbTF1MYgKHMu3QtVN1lDARqRfwPwUoQAEKUIACFKAABShAAQpQgAIfEhB/aGXurstabypVEoLuXMZtqQcKlnSHY3bmAeSBeHwpGY4W3ijX8QesaF8CunIGosi6HGo3LAxr61Ko2qoyCmenS9Y2Uc6VFtmjUNM+6F/OCGLTfCjWsS1ae5rlXH9smQIUoAAFKEABClCAAhSgAAWyUYBN5bWA7iaDFM9x//IzyC1KoLinTYYLC8Yh8Oyf+GvNHCw4cRmnNi/Fmq1r8ee2m/BPFa44LEdy2CUcW7UKK7bvwq5fluLPJ/EvrgmkQHLkPdw69hf+u5mASP8n2HXxMcIVQr283lSZ7d8G7qVLw96lNlqVstezo4JeG4js6qF1O2cYmVRAtTpF4CR6vY73KEABClCAAhSgAAUoQAEtFGBIFKCA1gjobDJIGX8Z18+nwLZoaZR0Nn4Fqoo6iw0+KZBG7Mb3P+zFZWt3WISfw/4dV+GbJEdq6En8ufgfHIm3gpenJ/JbX8Kqv+8jGsIkgsTYGuYSBQIdHFGkTFGUcLOGbp19JIF54T6Yv3gQOuUzg/5ODihWtxpcHWuhfkELvU16gRMFKEABClCAAhTQcQGGTwEKUIAC2iegY8kgJZJ9f8c3A/tgxqQfsM03CcGP92HBjyvxx+1wpEIFeaIRClWtDCdpIhILlEXLRi3RpvtXmD67OcqbReDh0W3YfOEWrgQ8xJ09q/CrXwW0recJc822EUNmbg8zU1PIirijRsUyqFXYCRZi3TrsRGTmjbr1C8PVSMc2L7IySWFR4Qfs3NIDtczEWanIshSgAAUoQAEK5LwAe6AABShAAQpQQIsF8vRdtCryNBZvXIFVlwKRlCkkMYw9O2Lk3AUY//0BnHl4H7d2LsZvw3uiTRFbyCCC1KUmWnuF4e4GESo3r4pCxjKY2nmhUFFn2KT54/7ZWJhU6oKvRg7FoFGz8N2QQRhczgFGr/qPRfizQChNLOFmYZrh9DNw0jIBkWkBlC3jAHORlgXGcChAAQoYrAAHTgEKUIACFKAABSigCwKPf3lPAAAQAElEQVR5mwxKS0RkZAQiktKgzKSWSGYFOydn2Du6wc1NPTs7wtnWGpZGEnUqCBBJjCALvohjwTXQuLw93higsR2crYzgYCGGrY0NbOwc4SS5gj2Td+GyXAXNpIhC2E0RrNM8YGtupGlTs5w3FKAABSjwbgEupQAFKEABClCAAhSgAAV0SuCNXIlORf7eYOWICw7Gwx510SGf7M1SkgKoOqoHqkdewaLp0zFnSmc0+dYHylGNUVGafniJKi4ET2IBM8d8sDSVvFmfjyhAgVcCvEMBClCAAhSgAAUoQAEKUIACuimgh8kgKayr/YTLP3VD6fT8ToYtI4aRUxMM/mkhVi+Zi6/m/YWD8weii4cZVGkxCHp+D/ceP8VdJ2u4l/eAk4ke8mTQ+IS7rEIBClCAAhSgAAUoQAEKUIACFKCAjgtkItuh4yPMVPgqpERdx8514zBq420o3YqiRhEnWGSqLgtRgAIUoAAFKEABClCAAhSgAAX0QYBjMBQBJoM0W1oEmUUBVKreGnVL1UHjis1RydmM1wvS2PCGAhSgAAUoQAEKUIACFNBrAQ6OAhQwOAEmgzSbXASpmQeqNByG6QNbonk5V1hSRiPDGwpQgAIUoAAFKEAB/RTgqChAAQpQwHAFdC7lMWnSJHTt2jVP5gkTJhjunsKRU4ACFKAABSigDwIcAwUoQAEKUIACFIDOJYN69eqFMWPG5Mncu3dv7jIUoAAFKEABHRRgyBSgAAUoQAEKUIACFHgtoHPJoDJlyqB69ep5MpctW/a1HO9RgAIU0HYBxkcBClCAAhSgAAUoQAEKUOAdAjqXDHrHGLiIAhTIIMC7FKAABShAAQpQgAIUoAAFKECBDwnkcjJIjmdHRqHb3A3YfjsAsakKqNTRiVTJSAy/gVN/TUS/DltwQaFemI3/VcoUJMaEISwkBKHBIQiJjEeiXKnpOxu7ycum2DcFKEABClCAAhSgAAUoQAEKUIAC+i+QLSPM5WSQFK6VBmC4531cnj8bSw5dQUhUNGJu7cWGeXOw8nk5NP+uEcpLsmVsmkZUingEP/gXG1Z8jVmTJmDq0IHoNeo7LD5+DyEp2Zx10vTIGwpQgAIUoAAFKEABClCAAhSgQHYKsC0KZK9ALieDAJl1OdTuNgNTZjSD++N9uHjgOHZt90dc/Rn4eXg3dC3hAKNsHGNi6Dns2noNaDcPC9dvwC9rp2GI52msnbMYq26HQSkcmpSN/bEpClCAAhSgAAUoQAEKUIAC2SLARihAAQrkkIA4h9r9cLNiE9gUbICGzVqihJUZnJs3QqfaReFglI2HBEGYFAi/tRVbj5nDQqKCSP1PZlsRdZtVg1vgQfy27zZiVSqhIGcKUIACFKAABShAAQpohQCDoAAFKEABCuS0QN4kg4RRia2Qr2hVlG7ZEq2qlICnpUydqhFWZOOsUiA1+hkCfHZixxk/RGvyPsawdnKFo0kCQu8/Q4hmGThRgAIUoAAFKECBvBRg3xSgAAUoQAEKUCDXBPIuGaRO/UhtK6BLh+7oXM4V5qIcGLNICtfqUzB/9lAMqOkBS00fCqQkxCFOLoWJkx1sNcvAiQIUoAAFKJAHAuySAhSgAAUoQAEKUIACuS+Qh8kg9WCltvDO7wl3W2PkTCBiWOSvh1a9e6BZYXuYQT0pg/Dgyk0ESiuiffOysBMxG6RW4X8KUCA3BdgXBShAAQpQgAIUoAAFKECBPBTImRxMHg7o/7oWiSE1NoVMk/NRIunpYWzZmQTbzkMxsaobpJrl4ESBHBdgBxSgAAUoQAEKUIACFKAABShAAW0Q0P9kUAZlZfwV7Ft8En6VBmLx8MYoYWWUYW2O3M3FRhWIu7MCPRs5QiwWv5rNB/8L31yMgl1psUDqc1xa1RVVM+wfYnE7jDkfDIVKi+NmaLkmkOzzFdq/sX9URKt5x/AgmTtIrm0ErekoAc8vLsSAykav/p6Ixe4osvwS5PwaTq3ZSrkXiBwxl2aifjmb1/uDsTm8px7CU3AyPIFUhOxu+npfEP5uFKiFfn/eQoThYXDEygQ8OzQUjYT94NXcAH223kaYnK8fDG8HicSD3WPRopgsw3NEQZTd4W8oFDo1TnF2RyuXyyHMCoUCSqXy/5pXqdKQkpCA5Fx996mCItEX59b9hRN2NTByREuUs5UgNSEN/x/h/4WsIwvEMHaqgi9GfIlvehWBs6M1rDyboXYND1jryAgYZg4LSKyRv2pHjJ3VAZ2rOsLWqgA8O1ZBOWdTiEQ53Deb1wkBqUMj9J03DJM6u8HZ3AXONSuidHlXWEt0InwGma0CRrDOXwN9Rw7E2A6F4K7+m2Jboz4aFLNXP1+IsrUnNqYLAmKY5K+PCVMHY3qH/DC1soZtwRaoVsENVroQPmPMZgEJLIv1wW/Lv8DQOpaQ2bjDs0RtlCxgC5Ns7onN6YCAyAg2RVphyHd9MKixCxws8sOtaSWU9VbvDwbzAlMHtlOuhWgKh2LNMHpSTwxq4AYHO1vYN2iOpgXNcy0CdpR5gWxJBqWmpuLRo0e4cOECdu/ejXPnzmkeHz58GLdu3UJ4ePirxFBa7Hn8N3chdjyOz3yUn1VSnQhKDsTd4ztxTOWBVl/2QE0nU4hTr2HL2quI0KNPOEUSBeL8buDAcUBaZwiG/jQF8xsUgOVn+bGy3gio37+JlNF4pP6dvJJSHKWHT8MPozqggZMZ1Kv0ZpgcyKcLiMRAQvAlHLmufmHXdTQmThqEvuXcYCMRfXqjrKmzAiIkI/jJHRx+YgbT5uMwddowDC3tDDF3B53dpp8euAgisQLRDy/in2PmsGs/HmN+Go+vauYHX95/uqru1hRBLE1F8MWD2H2tKEoNnoppU3qiS1F7GMOAJg71tYAqCSGPruFMoAs8BkzEzHG90M7bDqbi10V4z1AExBAjDk9uqt+ThrkjX/ev8f3XX2BAAQtDAdCpcX72r6iPjw/+/PNPzJs3TzPv27cPwmlKDg4OWLt2LebMmYOff/4Zx48fR0pKClSKJMSGhiA6LXcOG1TKI+F7/k+sPfIMcs/SMPe7icsXz+Pm8W3YIEqF/uyWKqSG38ehc37wk1nCOu4Ojv04FSPXX0OITu2SDDbHBBTxCLl7DefOK6AUq5+mT/2BZZNWYdujGKhy59cxx4bGhrNHQB55Ecf+CkaoyBHSxyfw9/dLsGrffQTn0vN19oyCrWSPQBriQx7i4sVniJSbwPjJCexQ/z3/5vgT6NFnKNlDZRCtKJEcfB3/nApBpK0N7MIvY+/3U/D19jsIN4jxvx4k7wkCCsT7HsavhxUQuZlDdXM31i78GesuPFe/BRTWczYoAZUccf5XcOpgHBJE5pBf3431M1Zg46UAxOXqmSAGpa7Fg01C5NPbOHMtCgqZDBLh+WHaLMy6FKnFMRtuaJ+cDBJOBTt+/Djmz5+P8+fPo2XLlli5ciV+++03LFq0CBs2bNAkg8aPHw9jY2OsWbNGsy5OURrdfvwO/YrkxvEqSkQ/2IKVP6zAhr1X1G9sJmPYkCEYOnQIxkzdj1RbK8hEIujHJIKxU2W06zwQw0d1R/+q+eBdtj5a1CkAO10eoPoPTEpsJKKCAhGg/kTy7C1fhCTJwdzFJ2xUiRXcyrdBtwlfYmi32mhSqgTKNKuOqs5m0OVfA5U8GuFPgxEefAfXrl7Bg4gkyD+Bh1UAqX1DdJoyBF8MbI/u1bxRtlpVVCqZD7ZSHdZRxiPiSRjiEvxw//xRnH8WgxQdHk7uhW4Eq/xV0bzbGIzv2Qad1ftDyZp10bK4E0S5F0S296RSpSAu/BkCwv1x/9ZFXPGLRMLHs1vZHofuNSiGiVtd9Oo9EENHdUXfsrbwKtcQDat6wFr3BvMqYpU8EZHRYQgNe4R75y/hkl8UUrk/vPJ5/x0JLIr1xLTRAzDoy1ZoVzofSlepgYqF7GH2/krav0aViOjn4YiNeQbfcwdw/FEUkrU/6ryPUCSDdYHm6DLpSwzu3RRtKxRFmXrVUNnLDqZiUd7H96kRKGMR5huKqEgf3Lp0BteD4pH2qW0ZVD1TOBZtiI49RmNCj8ZoU94TRes2QbvCVjqsoIJSnoDoiOcIDPbF9etXcSs4Dil68IZU/Klb5fTp01i/fj1KliyJWbNmoV27dnBxcXmjOTMzM1SuXBmTJ0/G4MGDIZxCtmjxMoiNzWCeS1/jJTF2RblGwzHti47o27kzevfujR49eqNlj4kYXdkDnwzwxki15IH6j1hS0CP43LmJm88iEB91Hw/iFTo8RiWSo+/gyPrpmDR+EibNmY8fZi3Fr2efIJ4XpPuEnU4FhTwSQf63cfPmIzwKfIr7z9X7iU5/ahOFB3tmYer4iZjw9Wx8M3c5Vmw9hfux8k/wYRWIUhATKuwf93H/kT98Q4IQGp8Kpc5mC+MRdOFXzPlqAsaPn4qpi1Zg2cI/cTg4JRMbm0VUigREBj7A3Zt3cScwHKG+wQhTJ+N1V0aJ2PtrsHDqeIyfMh2z5/+AeZv+win/OCaQM7FRRUhAov8D3Lutfo3xPBaJ0ffxOEGhu68xlHEIvr0Dv82egAnjZ2DG3G8wdc4OnAjn2/9M7A4QqSIR80C9L9y+B5+gCIRH+yMsWanDyeIkhN/aimVzJmHChKmY9PNKLJnxC3b4J2WGw+DLqFRxCA+8jZu3HsLnmR98AkMRnSKHSqSrNLF4duwHTBs/HhOmqJ8fFqzA8lV7cCEiVVcHlItxiyB8UBvsdw93bqrnsGhE3g9AqCIXQ8jmrlTq10P+F1Zg3hT134uvvsHcH+fgu20HcFv9AbQym/vK7eY+KRfy+PFj7NixA+XLl8eAAQPg7OyMD00ymQx169bVnDJ2+fJlTd0Plc++dWJYF+qAfupfZOEIpTfnPuhUxBa6nLB+00mFlNDr2Ps8Gki6hcOycuhTPQw79z+E7h7CLUdi+D3cuHMVfvHRiJE5o0Q+f1zwe4rENF3/1Xtz6+XKI0UsAm/cgt+1MMQ8SYVdMW943biHy0EJOnzaRxDu/Ps3btmZI+lxCKxLOCMp8hJ8oz7xj3WubAjt7UQecQon/4yDmTgMcdH5UcI8EQHX/RGhs6eJReLJkf9w2dka8gNHEF+jJYrI9+Kkf6L2bgStiSwVsf43cOPpAwSEBiHarigqOtzAAd8g9fOFrn4UJkf4nb+wLdoKRqoniM1fEOYpj3DDPwZ8xvjYjqdE8vMz2Bakgl3KWewwro/+lZ9j74nHiPpYVW1dr4jG8+u38Px2GCJ9FXAsXQiel27jYkiStkasRXEpEH9/O36O8IK74gxuOFRESeunOHcvFIlaFGXWQolFwIUjuGKkRML5Cwir1Q11JH/hv0fxWWvGEEurUtWvKy/h5uEoKKLiIDH3QqHIINz3CUeizn7gGIoH//yFywVdkHrpFkQVysE68QSuhTBZ/PFdPBHh987jWmwowh8+REThOqhnsR+b78Z8vKqWllClLZNhfgAAEABJREFUxeHRg6M4EatErChenV9wQHSALx5EJkKhpTFnNixxZgu+LCeXy3Hw4EGIRCK0atUKlpaWL1e9+nns2DEsXrz41eOXdypXroxJkyZpTiGLitLZlw8vh6NlP1VQylMRGxeD0Ih4pD67jTOXniMtKUWnX+SqFCmIj45BRHQEgh/fx817jxAel5Kt17jRsg2Zc+GolJAnxSM8JAJRMc9w4+Z1PFV/mpeg04m1VCQlJCI8NARhEYF4eOMGnobHQa6zLz5ybvNnpmVVWgJiwqIRHPIczwLuqX/fniI2RQHd5ZQjNTkJ4cHBiJTHw+/iGdwKiEJKmq7/6c7M1vzcMiooFcmIjYpGRGwkgh7exPWHfohJ1OWD5FXqv4kJCFO//ogKDkXgvbt4/DQKqXIFlJ/Lpff1VVCmpSA6Nhqh4QmQP72G01cCkZacqrunTagUkCfGq58fwhEd44frN67BLyQSuv03Mbd2RBXkyYkIi45EWGgMotXPD3cehCMtTa7Db4zkSEtNRlRoGCJS4vD8wilc8QtHcir/Xnx8r1JBkRKPyNBIhEf644HvLTx4Eog49etL3X1uTUNKUhLCgoIRnhCBx1cu42FwDNLkujuij2/H7CqhhDwtGTERkYhIjEbgzUu48igQiSny7Oog19tRqd9Dpaj/XoRFxiA28Dke3X6AwKBYpCqU0NWPx14iZjkZFBAQAOHIoOrVq8PLy0uTFHrZ2MufERERePr06cuHb/ysVKkSChQogD179ryxPJcf6GF3IkgtPVFR/Ql4fhs7eBiJ4GNSB03LOsNCZ0crgpGlG4oXK4IyrlLYWFtDblNNfd8Vxvx2o6xvVbEJbDw8UKK0LTycLWFi4g3TKmXgbWOs/j2Gjk7WyF+hNurYJcLGzRlSkwJwdS0DVzOJjo4nb8OWmBdGmXq28LKxga29E6ReZeHmbQdzcd7G9em9m8G+eDU0tE+GTWEPWIrMIXFtgBK2Rp/epMHUlMDErgDKFPJAcTcT2JhbINW+Liq72qmfL0TQzUkMC9eqaOiYBmsLR0iNXGDjXgaFHUwh0c0B5WLUIkhtCqOWkzHsbVxQUKaEr1l91CvuCLNcjCJbuxKbwdbTA8VL2cHDxQLGxoVgWk39N9Gazw8fdxbDxLkq2jrFw1z9Os1OZgGFU2WUcbOC0ccra2kJE9gUKIdaLhK4FHSGjUqKZNfWqORgDE4fERBJYeZYEKWq2MLT3hqWVvlhXLIMPF0toX478pHK2rraAs7l66KJdRRsvPLBROYEK9dqKGAl09aAtSguGSxci6GShy0KeljDxsgECc4tUcfVFHk8fXL3IokxnF1LoZqDCPZmNkgxKgivgsXgbmkE8Se3qh0Vsxy/n58fVCoVypUrp/nWsKwOw9zcHI0bN8bx48ezWpXlPygghql7bXSp545U3/u4t+cwTibXwJB+leH6wXravFIGS5cKqFm/NJTqTyFP7bsBX9fq6FW3OKyMs7zravNAcyc2qT0KVGuEyhXluHPzKE7cCIRZ98ZoX9Bah5/ICqB6v+4oEnMR+w/dwf0IC5Rt1AAVXExyx1TPepG6dECnIQ4IvHwaR+/cQHShUqjfoBjy6+yrOReUat8JdY3v4+/j93H7+GNImvdG12JWerblcmI4JrAvWBU1q3kg2ucGzuy5gUfFWmB4bS/obi5eBtdaI9CvhB8u7b6IGzcj4FSuNmoVdYJpThDqVZsSmBdqiYENLBBw8Q4e7N2PC+IG6Nu5DJx0dZxSR3jXbIgKpVNwS/ibeD0Yln2aoaOHha6OKBfjlsK6yjDMbPAc53Zfw51zd5HiVRfN1c8XlrkYRfZ2ZQ/v+i1R2ykKp9TjubHrMsJbDcOQ8rbZ240+tiYyhl3RlmjY2gSPrp3AsVu+UNatgRbl3WCd538wPhXcHZX69kbNlPPYfeQe7t5LgGvTtmjsaf6pDRpQPUvkK18ftYuZ4OGNW+q/t9fwpE5/zKjhAF2dxEa2KF67K5o4PcG1/87hiq8YZevVRHlXK0h1dVAv4ha/+JnpH3FxcVAqlbCxscl0nYwFpVKp5sig0NBQTTsZ1/H+5wioIH++DyuW3MLjRovx18EJGBc8CT1/uYq4z2k2T+sqEBdwDpv/OorHjZdh/ba+aHl9ExbuvoWoFGWeRqaTnSsj4HtiM9YfsUKdBRuwfbQMD3/+HZufxejwKRKBOLVsApYYTcP8Pcswo9B1HP7tH5wO4RVAPmUfTYvahl+mnELi0E34e1kzFL31BzbsuYMAnT1KPhJ3t3yDUXdbY9yxc/h3qhKhs+bj14cJn8JjYHVSEfnwENb8ew/J3ddg2+Y2qL57GaYfeqrDpw0qEX5yGqZuLI9mm/7E5sEiPN37K3bfCYPcwLZu1oerQurjzfh2biDiv/wDx48NRe87wzFy020kZL0x7aihDMPDI5ux4bQjGi/agL9GqHBrwVpsDozXjvi0OgoVkq9MR/dxjiixdh/2/FgSVifm4bdT/kiBFkyfFEIsHh9YihmXiqLVuoM4+asjxOMn47sbcZ/UmkFVUqUg/MEWrFkdCrevNmDHN0Wg+ncDNl7xR4zOnkMTiqsrR2FE4EjMPLgDK1sH4eaPa/D3M14z6OP7diKCLm7BT0cV8PrqL+xZVwmeP0zHsPMxH6+qpSVUqdG4s+dnLL3SHAO2/YZfGvti/19bcOG5Oi+ipTFnNqwsJ4NiYmIgJHRcXV3f2YdCodAkeYSEkTC/q5BYLNYcXSS09a71XPYpAkokxUbgqbsnqlX2hotLQ3WG3gvxPoEI/pTmtKKOAqlJ4UhW2aBi+eIo7V0VNaooEJ+kfuGuuxcxyTtZeTLiQpQwNa+JCsXKonjl2qgTm4ygsBT172PehfV5PYci+EkqCjWojrr5vFC8UiE4WD1FTIIuX9fk80Q+p7Yy8ilCIxqiTrXSKFyoKqrbOUIWEIN4nb2AdDRCn8bCUf0JZXtbMzhXaIEqhe8hMCLpc5gMpG4aEuMiIDdzRrVS3ihapA7qVYlCSHSk+vlCpaMGaYgKDURk3XpoWqwwvEpWh4ejCGExiUjW0RHlXtgKJEWG4lGxkmhWyR1W9i3QsGU+xD4JRVjuBfHBnrK8Up6I2GDAwkr96W7RsihRRf03MSoBAfy2oExQpiEm8BnuN2iKTqXc4ORVH6WKmyEiTP33IhO1tbNIHCIDY2BRtiyau9rBoXxXNCl/E09DdTbdmXvMKjlSwqKQKq+LauXKomipmqgpliExOAGpOvt6PQKBPvHI36I+mjo5okClqiiczxfhMfxr8fEdS/1+IyIKUreCqOftBo+SzdG8qi8eBsR+vKqWlhCuoRialAhRrWqoUagUSlSsCDtZCkKSUnT+wyRxVs2NjIw0yZ6kpKT/qypcXPrGjRs4deoUHjx4gHv37v1fGWGBkCQSkkbm5ubCQ87ZIiCCWGYOuwQf7Fk+B2NGjMJP/8TBzdYUMujuJJaZwjg+BIeXzMCoUdOx9rCQVTaDWKS7Y8qzyEUSGJmrEPNoL5ZOGYsJMzbjSooKpsYS6O5kBDMrawT/OR/Dh43Dj2vPIyDBHqZS7iCfsk1FUgsYGd3A37MnY9SEBfj7eiiUlsbQXU4pTKztITm+HkO+/BLTZq3F+VA32Oj0Po9cmkSQGpnDOMwXOxZ8hdFjvsGmc4CZ1BjQnl8vZG1Sj8nYBuJbW/HN2LGYNncz7vpLYKXeH3R2SFkD+IzSIoiMrOAYcx0bv5+BkSNG4pcDCrhYG0P6Ga3mbVUpjC2UiH74LxZPGoMJs7biukIEM5k4b8PSid5FkJg6Il/QHswbPw4Tvv4Jx24DdqYy6K6eBMaWtpBd+Q8zxo/E+AkLcfC5F+xNJOD0MQExJCZGkMecwrqvJ2DstF9wNCABUjNd3h9kMLNzgmL3YgwbOgLfLtqNe9HOsODzAz4+iSEzs4Ls0QWsnKneH8bNxY67DnA2lUJXJ5H6PZSpRIzIU+swffQYzFx6EKHRUphLJRDp6qBexJ3l52w7OzvNp4LPnz9/0cTrH0KS5+bNm5pvCwsKCsKVK1der3xxT0gCBQcHQ2jHyMjoxVL++HwBEYycqqJzx34Y16srjCWmaNp1Ima2LQb7z288j1qQwsyhApp2G4UGZYsiMjINlVt1wPC6RWHJJ+OsbxOJFdwqtcWA0b1RvqAnylZugS+mdEUzdwvobnLNBeU6f41pfTugYcPmcChQBoO6NEFJXiAYnzJJ7Ruh29eD0alWVTjnK4KewweiY90CcNCqv99ZGZktCjQciom9OuJLdTIoLtEc/UcOQgt3s6w0YqBljWDlXgttuw/DuAE91X+zC6B+zz4YUdUdYp196SOBY/mhmDmkG1rUqAXH/KUwpHsn1PeyBV+NfGw3F8PErQEG9uyNMT26IDlJibZ9pmF8k0KwgY5OUhu4V22HASN7o4yXO8pXaYVBU7ugST4+P3x8i0pgUawvvh3eDb1btISRmTP69hiAjmVddPeC4lC/RqrSA0N79sCwQQMRGipCn6kT0KOQxcc5DL2ESAYb7+boPbG/+vV6CXgXrYZ+Y3ujdWknmOvsC0xHFG07BTN6t0Hnzt0htXDHwP6dUdPFxNC3dibGbwqHYs3RS/2cMOqLvuq8gR06qD+AGVHSKhN1tbOISGaFItUH4+tB3VCtVFkULFkXY7o2Q3lHM0i0M+RMRyXOdMkXBZ2cnJCSkoKHDx++WPL6h0wmQ6lSpVCwYEFUrFhRc//12vR7ycnJOH36NEqWLJm+gLfZJCCCzKYY6jTthn79+qn/iIWiS5cu6FXDA5bZ1EPuNyOGsVUhVG7eBx4eHvD09ETfvl3QsYwbj/z4lI0hNodDkXpopd4/7NRJ3dKlS6Nfv4ao4miq/W/t3jteOxSs11s9jn6oVq0aTEwk6FavLLwspe+twRXvF5BYVUAD9f5Ro0YNGKmT9f36tUaj0q6wlojeX0mr11jCpVxrdO/VV7OPPHnyGL06qPd5J2Otjlo7gpOqk/ElUbNVH42dWCxGnTqV0KGYA3T2tb36JZt1oTaa8VSpUgWmpqbo16YuyrpY6PQRtLmzv4hg5FAezdr01PgJR3/369MLHSvmg0XuBJD9vYgt4FisPlqrn/OsrKxQvnx59dgaoLI93+x9HFsME/cmaq9+aNu2LYTLPvTr1AK1CthCd59dzWBftAHadk3/e3Hnzh307dkGDfKZfpzD0EuIpDDPVx1N1b9LhQsXhqurq3rfaIba6v3BRKyrONbIX72rehz90LJlS8THx6BH8+r8sDFTm9MYVu5V0Kh9X41fZGQkOnRogrZe5tDVSSQxg1uZ9prxCHkOd3d39GteBYWsTaCzu/iLjZHl+L28vJAvXz7NUT9RUVEvmkn/IRKJ4OzsjKJFi6rflJmgSJEi6Ssy3AYEBGhOI2vWrFmGpbxLgf8XeHtJvXr13rlPvV2OjylAAQpQgAIUoAAFKEABClCAAhR4vw0aFc0AABAASURBVECWk0EWFhaar4YXPhU6d+4chNO+Mjbv4uKCUaNGoV27dhDKZlwn3J85cybq16//zqOGAAhFOFOAAhSgAAUoQAEKUIACFKAABSig3wIcXR4KZDkZJMRarlw5CEdprFixAtevX4dKpRIWa2bhVLGqVatqEj6aBRluJk2aBOF6QRMnToRQLsOqD99VhcL32PeY3rwMyvccj+F/30Wiwh/n1nRHr7bVUGPiKqy7+ByxiXdw5ve+qNtxELqtOIWnr8P6cPtcSwEKUIACFKAABShAAQpQgAK5IMAuKEABbRAQf0oQUqkUX3zxBZo2bYoBAwZg165dbzQjkUg015vAi0lIADVv3hwHDx7Ezp0733nE0Iui7/4hckKhet3QqLYdUkpUw9fNi8BM4obSLbuhqIsI3nUaomeV/LAyK4oyJSqh0eTRWPlFTXiJwIkCFKAABShAAQpQgAIUyGsB9k8BClCAAlol8EnJIGEEIpEII0eOxOzZs/Htt99CuAbQmjVr4OPjg8DAQM188uRJTJkyBQ0aNEClSpU01xmysbERqmd9FskgM5FAnpYGpVBbJUf8s4u4fycRsaExiIEKyvir+O9CUbR29ISV0ScPTWidMwUoQAEKUIACFKDAZwqwOgUoQAEKUIAC2inw2RkT4VsEhKRPv379IFxDqHfv3ppTyIRvE5s/f77mdLAtW7Zg1qxZEI4Y+nQGM1jamQGRsQhRKqFIuoPzp8JhX8EC8uRUpCqi4HPhHlQ1XeDmbgHJp3fEmhSgAAUoQAEKfLoAa1KAAhSgAAUoQAEKaLnAZyeDhPGZm5ujW7duWL16Nc6fP4/vv/8eXbt2xX///ac5aqhMmTKfmQgSejGGqYUpkJCEOGUSAo4fx4Pyg1DbwxpJ4bEI83+Iq2keKO5WGA5SkVCBMwUoQAEK5JoAO6IABShAAQpQgAIUoAAFdEUgW5JBuTNYqToZZA5JWDxinx/FznsV0amSA2QqMZSBT3HzYQQsrfPDy9EEmU8FxamTSjtxMVYBThSgwCcIsAoFKEABClCAAhSgAAUoQAEK6JyAbiWDzC0gDvXBrqP+sO5cGQVkMliaSBBz7zZup5rCrZgnbCXqVJD8ES7tX41ffzqEY3v/wsHjf2DDvpO4dPxP/Ln7MM4/iUFq4j2cO7wWi3+6jOfyFETc246tW9bil70ncHD3dvxz9RaCkpgketcezWUUoAAFKEABClCAAhSgAAUoQAEK6K5AZpNBWjBCMUwsrWEXl4AIl4Zo72EKkUgCU6kYSqUpXPOXQlEbI02cypALOBTqh0vz9uGqmQOkIddx9q8HCLVQJ45O3sSt28EIvHEegVE3sMe3KPIbJeDJnqu49fQojvmnwczID/tuXoNvVDJUmhZ5QwEKUIACFKAABShAAQpQgAIUMAgBDtIABHQqGWRsYgHjli0wsk5BWKs3jkgig6xAOVRs3AQtizvATKReqP4vsm+A7mVUuFCnEhpWLgtrGyC+RAmUzG+DSBcllHZmsClaD8VEoUjoUgRFTK3g0aAGvKyMUaZSMXiapUAGBWRSCUTq9vifAhSgAAUoQAEKUIACFKCAfgtwdBSggCEJiHVpsBLvYfjj6+6o7WCSHrbMFmXrjcWP42rB2/j1UEQmdjB9dg2RDcqoEz6xCAnxh0U5Fxj7P0CMeQSenX6CqNgQ+K51Rtvaz7HqZDikJmlIvuSOQi7xeHIC8PB/gr13HyEskaeKgRMFKEABClCAAhSggH4KcFQUoAAFKGCQAq8zKLowfJkVnK3MIBO9PF5HDCMTK9hZGuHNgcTi+d041KroAVFqOOL9lSjiaQOxUgn5vUe4n08Kua0ppJIE+B4NQb6SlkiOD0dSWnkUtxNDpYzF1atKWNtYwsREogsyjJECFKAABShAAQpkWoAFKUABClCAAhQwbIE3cyh6Y+GASlNOYmtVKxjbVEKXr7ZhXGF7OFcdjYU/b8OO3jVQ2LosWu7egr1zhqOnkxXyVRmEiZvaooxpEdSdMQ9bdn6H8eU8YKmnQnqzqTkQClCAAhTIrADLUYACFKAABShAAQpQQCPAVIeGgTcUoAAF9FWA46IABShAAQpQgAIUoAAFKPCmgE4kg+7du4cdO3bk2SyXy99U4yMKaLsA46MABShAAQpQgAIUoAAFKEABCrxHQCeSQc+ePcOpU6fybFYodOMi0u/ZxlxMAQpQgAIUoAAFKEABClCAAhSggB4JfO5QdCIZ1LRpUyxevDjPZmNj4891Zn0KUIACFKAABShAAQpQgAIUoMDnCLAuBbJNQCeSQdk2WjZEAQpQgAIUoAAFKEABClBApwQYLAUoQIHsF9DJZJAqZA82/9wb/Zv2Rvfv1mHptkt4mKTMfh22SAEKUIACFKAABShAgbwQYJ8UoAAFKECBHBTQyWSQyL4uGlcyQvBdE5Ro0xK9mpWGl4lODiUHNy2bpgAFKEABClBA1wQYLwUoQAEKUIACFMgNAd3MoEhliH92GzdKV0XtYg6wtTKBkSg3uNgHBShAAQpQINsF2CAFKEABClCAAhSgAAVyVUA3k0Hwx51zj2BepwRKMguUqzsMO6MABbJLgO1QgAIUoAAFKEABClCAAhTIGwHdTAYl3cKNE6YoWtYLDnnjxl4p8GkCrEUBClCAAhSgAAUoQAEKUIACFMhjAR1MBqmQ+ugo/nvSGLVKOCD97DAFkkMjEB4eh5RMgaqgiL6Ls8+joFBlqsJnFWJlClCAAhSgAAUoQAEKUIACFKAABfRfQFdGqIPJoEQE376Oa6UroJKzLN1ZEYm7167iym0fPLh1FHv/OoXzJ47j1vWd2HbmNu5dOoxTF0/g9N1wJCERET7ncXLjb/jtZhAUaY9x9djf+G/raXWdEzhx5QKu+8chLb1l3lKAAhSgAAUoQAEKUIACFKAABT4kwHUU0DkB3UsGqZ7j7hk/WDWvgPImwnFBciQG3cT1mCdINgrBzQfHsXPeP9jnFwNF9CFs+/4QrsZGIeDKaRz/1wdhCY9w4dE1nNuVgHy2VlA9/Q//XD+BnYuO41ZcKJ6cOoXTx/wQxSOGdG5nZsAUoAAFKEABClCAAhTIPQH2RAEKUEB3BXQoGaRAYsAJHPlnBf7eEw9RxC38sXQRNvw2A98vWI9Lkc7wLFoKVYs5IaZsQVRs0BClnMUItc+PkhUrwMYmDXG2JjCWOqNoQQs8FXnA08YMEts6qFNKgrDqFVC7ehGYWKQgxlgMKThRgAIUoAAFKEABClDgLQE+pAAFKEABCuiBgA4lg8QwtiuGkpW+wKhNe7FrSFM0bdIctRp0RdeBEzCqbX0Us3OFY8JzRFXKj7K2KgTfuoqkBiXhmeQP/whfhCsSEHgzDeZRvghr5gLjffcQaFccTuG3kVLdG44xTxCQ6o+QsCgE3ongqWJ6sINzCBSgAAUoQIHsEGAbFKAABShAAQpQQJ8EdCgZJILE1Bku7qVRqkY1VCvqhaJFi6FgobIoXaYMirtawUSUiLAnUfD2dISlLAZPr8agTEkXyBQpSAsIRWBiGMKdzCCRA2axj3De3RZOojCE3E1FuRKO6uUpkPsF4KkqDnH2Zjw6CJwoQAEKGLQAB08BClCAAhSgAAUoQAG9FNChZFBm/K1QuOtKrGhRHXZG+VHz+5tYVckOFvmbYOic/dgzvh0aedrCscYsbJz5PVZ0KgETcX40+uYo5payg02RLpg0dxf+GdEU1VxNX3xTWWb6ZRkKUEB/BDgSClCAAhSgAAUoQAEKUIAC+i2gZ8kg9cYSiSEWidR3AJFYArHmrkh9P325COpJKCMWHqvvq/+LhPvqn1CnfzT3RSL1PXAyJAGOlQIUoAAFKEABClCAAhSgAAUoYCACYgMZ5zuHyYUUoAAFKEABClCAAhSgAAUoQAEK6L8AR/imAJNBb3rwEQUoQAEKUIACFKAABShAAQrohwBHQQEKvEeAyaD3wHAxBShAAQpQgAIUoAAFKKCLAoyZAhSgAAU+JsBk0MeEuJ4CFKAABShAAQpQQPsFGCEFKEABClCAApkWYDIo01QsSAEKUIACFKCAtgkwHgpQgAIUoAAFKECBrAswGZR1M9agAAUoQIG8FWDvFKAABShAAQpQgAIUoMBnCDAZ9Bl4rEoBCuSmAPuiAAUoQAEKUIACFKAABShAgewQYDIoOxTZRs4JsGUKUIACFKAABShAAQpQgAIUoAAFslUgR5JBJiYm2LZt2//YOwv4KI4ugP9Pkou7OyG4u7u1uBQobfFSb6ECpQVaChWoUagBLVKlgrTF3d0JLkFC3N3vvt0A+ZKWBOJ3l9nfzd3u7Mh7/3k3M/vW8PDwuG9wdnZGTjN16tQ8ZXr06IGLiwvJycl5cWJFEBAEBAFBQBAQBAQBQUAQEAQEAUFAEBAE9J6AENDACJSLM6hv376EhoYWGrZs2ULPnj2ZM2dOAVx79uzBysqqQJzYEAQEAUFAEBAEBAFBQBAQBAQBQUAQ0EcCQiZBQBAwVAJKQxVcyC0ICAKCgCAgCAgCgoAgIAgIApVAQFQpCAgCgoAgYPAEhDPI4JtQKCAICAKCgCAgCAgCgkD5ExA1CAKCgCAgCAgCgoDxEDAsZ1BOCrExKaRpdaBLJyU6joTkROIiIomKTyE95258TBSRETHEpOcYfEudP3+eN998k507d+bp8sknn+TGyfGFhfDw8Lz0xrKydu3aB+q9a9euAupOmzatwLYxbsTExLBw4cI81f75558Hctq9e3deemNaOXLkSJG6L1q0qIC6P/zwA8HBwQXijHEj///g4sWLRTKS+5TvvvvOGDGQkJDwQN3fe++9PN0PHTrE9u3b87aNYUXuL/79P/jxxx+L4pK779SpU8agfgEdHtRfyP+F33//vUCeBQsWkJSUVCDOkDf279/P/cZNWfeiQnp6uiGrfV/Zf/rpp1xbL0rvf/8PZs2add+yDDVy6dKlhIWF5YkfHR39QCYfffRRXnpjWynKFuR9aWlpeSpfvXqVf/cXeTsNeOWDDz7Ik17uL2S9iwpr1qzJS29MK9euXXvgf+Hrr78uoPKvv/7KjRs3CsQZ8salS5dYuXJlARXmzZv3QC63b98ukMcYNjZu3PhAvbdt21ZA1XfffbfAtr5sGJQzKCd8A99O/ZplV5PIuvUD8176lO8Wz+CVceMYO34ikxZu5kTgar6Y/jJPjxvD2AmzmXMwhBTJR6QvwIsrx5UrVzh58iSurq55Wb///nvq1KlD48aNCw3z58/H0tIyL4+hr8jPoXr66acL1bexxCIyMpLDhw8XUPXzzz8vsG2MG/Hx8fz22295qskHr5mZmUWymjRpEm3bts3LYwwrDRs25K233ipUbzc3t/9M1P766y+M0XH67/aUB+t7cUFBQRw7dqxQTvJ/acCAATz33HP3shjN7+LFi4vUW+bUoEGDPH1PnTrFgQMH8raNYSUuLq5AfyHrJP8PrK2ti2Qd4tEqAAAQAElEQVTzzjvvUKtWLTm5UQTZzqdOnVqkziYmJmzYsKGAvrLDICUlpUCcIW+cOHHivuOmzKeosGzZMkNW+z+yjxo1iuHDhxdpD/LJuQsXLhTI+++DvwI7DXBj1apVREVF5Uku9xfr1q0rkkvHjh2ZOXNmXh5jWVm+fHmReq9YsYKMjIw8dW/evIl8gJgXYSQr3377bZ4mx48fRz6wL6pvGDNmDIMHD87LYwwr8jHY3LlzC7WHRo0asWTJEmrWrFlAXfkktsyrQKQBb8jzx82bNxfQQB4LatSoUSgb2VbkYzE7O7sC+Qx5o1evXjz77LPIuhUW5BNv/54/ysfm+qi3QTmDlDYWmN/4lSX7L3J971J+vpGJIjWIC7He1GvvQOrGJfzw3e+s3xCLrusgBlfbzsrXF/DjDcM+gyV3LnXr1i1gP0OHDmXEiBFFBlNT0wJ5DHmjdu3aReoqs2jatKkhq1imsrdv3/6BvHx9fQvWaeBb7u7uReosOxQNXMUyE7969epFspL/T61bty6z+vSlIFmvooJSqTS6SezDspdf6lAUG3mf/CbQhy1P39M9qL+Q9e3atau+q1Fu8sn6PyiUW+WVUHCzZs0e2CfKJ+EqQbRKr1I+EH6QLchvBK50QctYgGHDhhVpE7a2tmVco2EUJzs+HmQP9erVMwxlHlJK+WRJUTo//vjjWFhYYIz/g4dBNGTIkCL/KzI7+S3iD1OWIaSRj8tlnYoKLVq0MARVcmXUK2eQ/Cfy9/ensFC94QTcaoRx/e/FfPHrJVSDOtHIwRo7tyZ0fmI4Q33SuHj4NNGJjtTq1IcRr46my42/OXQrCbHcn4CIFQQEAUFAEBAEBAFBQBAQBAQBQUAQEAQEAeMnkF9DvXIGbdq0icuXLxcertxkyHMjqb/7F77b0ZYunWpjodCSkRFPyOkD7Lyair2PHzYWOcTHhHFp7Y9s0TbBy8kiv85iXRAQBAQBQUAQEAQEAUFAEBAEBAFBQBCoCgSEjoLAfQnolTNIpVKhVquLCCZo6vRldAd3nDsNYFA9a0zM04k5+glvjV3CrtpPMv7lR6hT7RTrnupJ9/ccqLdwFpPrlvWzc2K4sOYletToypM/n+Ds+mHYW5thau+Mk6sLNZ9eyPqIBGKurGTRq61oGOCKW9MZ/ByRet9GEJF6RiD1FP+82ZXappbYOdpgrWlFmx9Ok4qWpNC1fPdiC5o4uuA5+GW+OxMlxf5bfh1ZMSf4/vWGOPaewtKjq1k4qCFuZtY4Oltjqe5Evw2XCQn8hPGekk1bO+Ds7o73M5+wMzgJ3b+LE9v6RUCbzPWNz9BVbYqFrS12VrWp9+rPHIoKJ3BxSyw0Zlg4ueHu04gek9ZzWns/8TO49lNTNB6dGbflMPsXDKKZiTnW9rbYmDeh2Wc7CMl9AL6WxFsrmNbVHtt2E/jkdPz9ChNxekfgDL+NMEOltsJG6isc6vfnuVXniNDq0GacYd1bTXCwqEb9P4Mlye/2F69J/UWfN1l2dBXfDmqQ119YSP1F/43XSYg/wabPhzCwpTP2bs1o9c5Kjsak36f/kYoUHz0iILVv7CmWTQ5AZSbZg701FrI9rD9LcOBSvpnaCFc3Z5x9ujNs2Qlu5EiiJ+1kyRNN8ezxDptvH+KvZ5xQKi2xcXLBoXpnHl9+guDYQPb9NZEJ7WrgbVWTGpNWcSxLjB4SPT3/5JB8fiGjeriitrLD0d4ck9YT+fx6Kmlxe1gz+zGGtHLEtkk3aX55iOspskFcYv3LXihVz/Pp9Vuse78OSlOL3PHCqnZ3nvr1KLfT00mNPcuW6T6YOw7izbOpes5BiJdHIPp7XvW0RWlhj7OTNB+sPY6phyNIz0omKvBbJnfxwfm5RVyIy8jNos2MZPsnjbFu9hTv7d3K6tc6U+PufNVK05p2v54jLSeOi2snMKSxHbau9WgxcRlbI9LEeJFLUL+/slL3MK+vGWqNDbb2rji2fZrZu28QG3eAVTNaSeO/M452jem6+CRhOVrSbv7NtCfr4z5+AdvPLmNmY08szO1wcbHBzm0Iz+25TVLMEf6Z+whtatpi7d6ZfssPEZYh9y36zUJIJ7XvrXW8M9IHlYUN9vaWmDUdzfRjEeiyr7BtbhuaWdthX7sFA77exeXUkrWpXjmDHqrRTTrw1E+7OfDHGLpaO9N46HdsO3yUYyd2suezsfTo8DJf/raVg4ePc+LMSn4dWAM7BWW8KFAqlSiU+Qv2pt7i3fz9pgeJBzay+eA21sz/mLmnmzP+t5NcOzabp1wtOHr0aLGC/HYCxFIqAsVlfvT4OULCk6DpU3yxYgYvtLjJ6T8PcDYrgp1fTGTK3ob0W3+Gq6u/ZEJDZ5T3k06hRC05N1XkWzpP4Z+tkxnmsp8Dvx8lRCft03jTZOhsvt64i90fvYBTSijHimkjZ86ckQoSn5ISkB8KWjwbOcH5K1Hg0ZhhH33MZy84kn5kP8fDUklH7hPq0u3zP1m/7i+WfdiLhvc3EFQqNSb5ha7dm6mLZ/FWn1RubtrPqdRMcpLOsv2bT/jxWFZuyvDw8GL1H/f00mrv65HKLVN8FU0gJCSkBMzPSYWqsPV6kelr5jHS7jIntp3iUnQIF/9exFf/XCfpzrxeSid9FApUKiUq8i2d32Tt3f5i/+9HOZuoIkP7GK//uYYlT1sRt2Mrv2yTHInF7C8CAwPzVSJWS0Lg1KlTxbCJY5w/Lz902AK7LhN4d6E0BthfZOO+80QG3+JC11VcvvI7bze5wLFftnE0NhsUKlRqJQq5O+HOYmIxjqlbf+Slajc4u+EwZ0KusD7Ehybzf2HRGzZEL17KJ38fKIZcd+Yit27dulOB+C4RgaysrGIyP4bcp4Ajni9/w+pvHsH33D98tz+EtNhbXDrSiaHffM9b9UPYvnYrZyNTpRNEStSSPZC3aCRHwHBeWTiLZwJus2ffKcLijrH5rVd4/YdwuJsuPj4e+WUBxQkJCQl3c4ufkhCQ375WHN65aU/dJDNLOoh77Ht2bx5Ji4zdHNpxjvNXNvL151/y04kIpBlpPnEUqKT5pZp8S4uxfPPnNJ5rHMSxFQe4kLCZn95by9V605g3pw02u39n+a872HnsWLFtIl8tYrUEBOQ3cOW280OyP3nyklSLHdXavsV7S16lW+op9h48y6H1X/HWEiWtlmxj5YvhHPvga5YHpUnjhBK1dEyqJN/S7zOOH36JburdHF63l8NHVrFsRQq1X3yf9wemcebrP1i28xBHH1Kme/LLLzXKV4tYLQGBeywf7vc4QUHXpVpscBn+Dl9/O5q2Sfv4ed810s58wNQPgjGftZhFT5lx+vdfWHs+hmwpdXE/BWynuJkrJ70Kja03frYaFNJhuImlMx7+fvi62mNlIqmjtMTOy5dq/t54WRboKim7xRQzays0Fqp8RaaScGQrW0/Gk+NSDQddDOeCo0k3U5Jydj9bD5/lelIWrVq1Qn4N570wfvx4xo0bVyDu3j7599+v8MtXoVh9SAIyx6JCu3btCvL/dAm7D96EuBuc2H2MEzfNsavjRbWcY5zZGY25mQblzaPs2BvIlbj0+/zxFKjUGmytrLAm3xJxgT2bTxAY5YxLfS+cbGvQpHMjXEJ+4J2xI3nm+230HvkM8hux7skrr8sPPr63fb/fhQsX5qtErBaXwPLlywu2/0cfFdgeNGgQb7zxxv/j5nzKst9PQVoct04c5eCpZLSuHrhZW+Dg14n+A/xQ/PQsQ/u9xPS1F4nKuZ9EKqzsHXDMvysxlAsHjnH0Mpj7e+GjDCdwxUQ+39aI7r2cclP+8usvyH1Gfjv4d5+Sf9+99ezskgwPuVVW+a89e/b8v+3/ZRsy3+eee46RI0f+K833EjcdWamXCdx5mMsptrj7mpMduIz5vyZSo4Uv5hZKKY38UdztL6wL9heRd/uLSCdc6nnh792Q3s93xOHGUQ5fSkdTozqL3pnCrLffzqv7YfqL/G+GQSwlIiC/Xl5u+/uF//QXH33I8uU/SfXkkBlxlVMHTnMhzQFvD1fcOs9gQYt49q/dx9kEa1wb1qaGrQpMrbBzMEcaaqR8dz7a7CDObdvD2RgrHAM8cbHzp0eP7jzib4o2LROtqZKLyz6mc+fOefYgyyc/4PKll14qECfH3wtbtmxBLCUnkJqaWijbe4wLzjHmsGfPPqnCDFIvH2XHvuuE29SgvpcNJva1aDm6D13tsklNz0Kn0EnzXCmp1DPYuZrJK3dDDtlxN7lw8ARn4ixx9XDD0qIVgxatZPnLd8YKpEXuu+SHIH/44YfcC126dGHWrFl52/fi7/2KE5CUapGd7fdY3u/39ddfR+4jCuybt57EpEwIPsy2Tee4leWGm78rfnWH8s570xjRxg1NPqkUChOsbeywI98SKzmBdh7nZLAFDtL80i3qDOeuqrFuVI+G1f1wJZZfX5vC9Jdfzmv7999/P7e/KCBLPlu5F5+vFrFaAgI//vhjHvN7TO/9Pvnkk7lvbr23Lf9+9pk8XmSRHH2WU/sCua10wsvbhMRbUWSm+dComjd+dTzIyLrK5ZAU1Kbm2JtbYJFftpCTbF57kivJrrhWs0R5M4jbWfZ41GpAg3pOWNy8wbRHH+UDyQbkOuXwsmQbw4cPL1RWOc3vv/+evxaxXgICMsfCQvfu3Xn33XcLtMFff62Vaski/VYgh+QXaKm8qCWNF/FXz3LaxAvvOgH4u3ngGhVKaGQ8JXnXqVKqQXyKTUCNiakGtY0l1pamqHNP36WRfO4kIcpq+JvEE372GtHSYK6IDuLwHzN55rXpzNoXzEvSn2316tXcC/Jr5uRwb/vfv/Krb4stnshQgMC/mf57e9KkSXntkbtvxec8Mag+JIZwJkiNjZ8bttcD2RaWSap01jY76xqnfvuUaa/OZN7mi4Rl6grUJ28olGo0ptZYmVpgZqqSoyD2Ooeu2OLTSBrYL54n0LIvLy1dxZ9LZ/B0/XhObt1NrdZd+eHnn/Pk+Vlaf+edd/K2c+XLZz/y9jfffINYSk7g448/LpLv7NmzkV+dKbPODat+5ZPpPSA9iZBbCSSaueGcFk5gcBrOXefy2x+r+W3JM3Qzkw7afznAqbT7XZWjQmNuhbnSCmsLU3KXlCgu38hG6eKGg3TQeGbfUj6bc4Agb1N0adlkhl1HozXn1Q/nFZBXHsBz5fqXXeSPM6Y3C+ayqsAv+WA6P8t/r3/99dd89tlnBdpk9ep5koQ6stJvE3otBqWHKQlnV7PskxVsi08gXasAbRKxm7ayKyoLhdLkTn9hkq+/iAnioNRf+Ob2F2c4EpNFdmok16S+41qUCvN0Lc179mHJT//vL3766afcicS/Zcy/LfoLqWlK+Vm6dOm/2nt13rbcX8gO5vzMP/74Q6lG6QA+NkSarOVgb2eJ4vJ1glIzyUk8z+F9VwjL0aDTpJGWnA1qDeYaU0xtzbFQqXIdAjpt2CV+9wAAEABJREFUCMHnwlB4WpOaGkRwZnW6VPdCdfZPft6QiX2v/sz/YxWTJ0/Ok0WWQe7f5BMG8vr9wtNPPy3JJj4lJWBra1uA9/0YF5xjrGTEiOFSdVlk3LxIUJoL9d21xB+4RLR9Mzo+ks2FHWvZc8OdVm3aUN3JXGp/DWZWpiDVZWcm9R1oyU6IICI0GQsbOzS3bnEjPpUsCi7VqlVjzpw5BeR78803+fPPPwvE5ZdZfqtawVLEVnEIyM62/Dz/vS7PJeQ+okD8Dy/gJDl/pQMHDt1yx8vHjOSrV7mcmHPfqhUKFRozKyzUllhq1OQuCbc5HWSKnb80X716hp3RNpib5+7J+/Jr04mPFy7Oa/tVq1b9p78oINfdOUVeAWKlRAQ++OCDPOb/5vvpp58ij8n543/++X2pnizS4oKJjEjH1DWbkPDbJGdkS3MFade/Piq1KRoTK2zMLDBVK+/slU4m7bzijk9NW7KuXONcqiWmUhdyZ+ed70ZDR7LqbhvL9S9evPg//YUcnz9Mnz79TmbxXWIC+Xn+e/1t6eTeb7/9ls9eVvHaa69Idd05BrgVb46vkwnpx68QpdYUdABKqUr6UZY0Y1H5ZM+4POAUFmTnx/nz51mzZk1RxejxPrXkIOjBqFee5ommblipZFEd8Ro/kw9eboHHxd0EHo8Gay+8Oj7O2FEtcQs7xsZzYXw+f76cOC/IA0fXKvz62jwQlbgiT5bvW71vO0ZMmcQLj2QRtmEjf4d44lrbDueGg3n8me7UTLhAYOAtojP+e7Cv0DhRu8vTTB7Xh5bOGnKXOr155YPXebrNLS7+8Tfr1v3Jn6cjSUKFQmGGmaUNL06aiKubW25y+ctNWn/xxRflVREqicDYsWOR33D4n+rtfWjx1Au8Oq4m1kF72XX6JNuW7OdkTCbyiK00UWPqaIO1Wp68859FU30kU6Y/x3B/qzv73BvR+8WXeXmINWkHtrH2picdnpvNK80dIEsrOQ9y6NixIx2lM7t3Mtz5lvvTO2viuzIItG7dmj59+tynaiUWDr0YPu0VhtWJ4tTBCyTWeoxnerfF00wlpdehzcwiU2pahalTXn/RwtmM3KVOHyZ+eLe/WLOBzacucGyvmqYjXuWFPk5kHdxPkz4jsHZxzU0uf7m7u/PCCy/IqyJUEgG5v6gmHYT/t3pTLOp0Y8TrTzPCP57r63axae1S/tD2Y/pnkxleJ5or23exPzwDFK7U7P0Mk8f2oradBrkHUZl2YvA7bzO2VTJB+7Zx4tZ1rh/6gXmf7uRsg1FMe2cQHS3VzJw5k/zL4MGDadKkSf4osV7BBO4/x7DCvsc4pk1/jE4pB9n9y3HpgC2CU2sXMP/3m2h6PsfEIa2obq2WpDXHve1rzJ07hI42sjWYYObXmn6Tnmdso2witx7keHgy/z4v1aBBA+Qrg6QC8j7Tp09Ho9HkbYuViiUgzyXGjBlz/0pbjGfG3Gfo5X6OU1sPc146+XjfhEoNbk3HMuWVEfTwsriTpFpHnpo6ied7pnH7n/WsS6yJt3sOaTeCuRkRSQLWdJowjmr16t9JL32rJEezfBWCtCo+lUSgX79+tGzZ8j61W+BcYzCj33yKbvZXOHTwHCnmZqhNo7kRGU3U7ThMVG54OJqDZTVaD3yeyUPbE2BjQu7S5Ane/eJ1Hqt1idNbpL5F4YmjOoXY0JvcCk4iw9mZUbPfR6n8vxtA7i+GDh2am118VQ6BKVOmYG1tfZ/KzbFpNZjnpz5FX8srnPjjGDEuPvjlxBB9O5yI+FjibRxwsLVEc5/cD4r6vxU8KGUx9l+6dIkzZ87QqFGj+4aePXvmXqbq5eWVV6p8ebuHh0fetn6vpJEQdpmL+08RGJxIRo5OEjeKG19M5LkZW7jo0YmOI4cxqn8zPC4sY/6CY8TW7M24dn7SYb+UVHwMg8DVHSyTvLTv/5aC7aMDGFyzDt0l507t8GV8PncHVz060qVDLenA7r9/o5yMBG5ePcKei1e4LV/+K2t8ZiVznp/MnI22VBvSj+62Vzj66xRefP4zVoT402VQNxq5WiFP/eTkeUGs6CeBmCAOfDubdz89SKh3B7o3skWZtI6Vk0cz5qWl7PPsx4CRramXeyb33ypkE3fjCLsDpT4kMvXOzttHWfPRO8z6/iY5rXrR7dEneEYaGN6Y9CyD27tg6hlAw5b1qW6pvJNefOs5AS0p0X/x/eszWHhYQ90RL/Pq1KlMmfI6Lw2rh6WZPU79e9PT1YTszHhu3e0vQvL6iz/56LnJUn9hh9/gvnR2DePagfnMeeEN3t+cjFXvR+hewxFLBWIxCAIZJJ9ez3fTPuabQya4D2hHY9MbnPvxRUaOeZulJ+rSdvAjtPUwg/RIbgae5viRIMLSspBnGNkZm/lp0mt8siULn/a9aGxyjl+WLeHHbZcIv7qLTbNf4en118k2CBZCSEgk+p8FvDFxMX+lNKXthFZUu76SpbN+YuPR69zc/zvfzv6elafDSdbFEnrmBKd2B3I5USvByyLt6m5+e/cDPtuajnX39rRyD2b/+28w47d4spKPsW7ONOYdDef+15ZIRYiP/hHY9wVvPv0ev132p0HPNlRL2smib79n45kY0rYvZfJbK9mfoUWnTSc86DB7pJPqV+PS7+hxeSvfTX2LD37PwKH/IAY3bkHv0S1xPvktH80/SkyDHvRs549zISen7hQivvWHQAoRF35iwZufszLYkzbtOtOu1xOMezSRg7MmMvUnU2o/+SSP+VuQlRLJlcuSPVy+SWza3RHg8HdMfup1Fh/1orbkcBrYvQN92im49PMXfLFei/eIPvTytERMH/SnxYuWJJX4PT8xd/ICfrruSb2RHahXfxwvDLMg7svZfLA+HvdefehSywmzogu6717lfWPLILJWrVo88cQTRYYWLVrk1SRfHWNjY5O3rd8rZthXa0/fEf3oVtMFt9bvsX7TWv764HUmvf01y75/j5d7Sw6hgVOY+8H7zJ6ziD8WvMNrzdwf+o+HWCqPgFkA7Z77gp9WL+Hjt2bw3tc/svKzcfR1tqHWI+8y95NP+XTWR3z7zTRe7FQdJ5P/dqdKMyfqtBnK2N5tqO3RlgEfLOOv375kxqRpvL/0T1a8/xT9eoznxbEvMvGNWcz/7GM+GNQCH+nMLmLRbwIKc9xbTeaLjatZPncm0z/8iuVfvsWzLVvRbex4Rj/3Ai+98RXfz3+Hl9p5c/9eTYltzSFMGNmfLr7SxG/IB3z39898+e47vDtvCSvmvcRw3ztnB5RmbrQbvYSNX0/m8QAr/WYjpLtLoDrd3t3K1g3f8OmU6cz9bDnfvTSIVi7m0higxrb5NNas/YUfOrvkpldpnKnTVu4vWlNL7i/eX/7//mLZn/z23uP0qd2aPi+9zNMvTGXmh/P4ZvqTdPe1w1SRW4T40lsCCtQ2ATz6/E9s/W0hn0x7n08WLmLJm0N5tN9Enh/+Ei+8+CYffv0V857pQXM76XSAqQe1uz/GU32b421Zk/aT17Jz+2LmvTGZ2Z/8zA+Tn6Jno84Mm/g9f21aw+pPpzPxhecY38hZnHBC3xcl5n4DmPb5n2z89gOmTP6c7/5YzKJxzajh05vnF61l89qfWTxrMq+MeYTW3raYKewkB+BInn22A43tXWkz6ge2rVrKghnv8eGChSx5dzjtPWrRoP8E3vpiEzu2/sK3Lz9Jr2q2KPUdh5APbPvy0qqN7Fr+AW+88i6fff8dXzzTlZZ+Den6+GwW/7aBbUs+YcrYttSQnDkKpTlejYcybkhXmns1pONL8/l11XfMeXMG7337k9QfjKGPmyetR3/GvK++5PM5C/j2vfH08bcv0VUDookqloDarBHD5mxk3R/z+OitD/jqi8V8ObIbDRsM4rn3FrNi1tvMXLiCZa91p4GlCrWVHy27DWdU5/p4uvVk7NLVbPnpY15//m3mLv2RxZP60rlOB4ZN/oLPPlrAgsXf8O2zXalpaVqxionaHopAwURKNK5tGTdtBZuXzWPm1Ll8+cNilrzcERe7TjwxU2rfL+cyZ85ivnmhD00dNQWzP+SWGCceElTBZCZYOAXQoEVDartYYelQh7btOtCxY0c6dmhH6wa+eJibobHxoWbjtrTv2Ja2tb1wMhW4MYRFaYVjtYa0kNszN7SghZ8DFgppUm/pRUDD9lJbt6ZVPW9czdX3nWwp1Fa4+TejTf1quFk74V63Ga1zy5JspGMzGnvZYmHliW/tVrTt2I52jWvia2uGWoFY9J2AQoWZQw0a5rWnZAt1vHA2s8LasQY1W0p9QYf2tK7tiYtGVYg2Ssxcm9K+dUNq2ltj41mXpnnltaRlgAs2qjvGoFCZ4ejTjLaSjXgLZ2EhPPUt2hLn2u3peK9NWzahnpst5rltqsDErhat27agmbMmV3CFiVWB/sKj3r/6C08bLE3scPZrROO2Uh/SshENPOywuPd8AMSizwTujAct/28PbRvR0N0OKxsvvGq3leI70K5VLQIcLDCVFVHZ4Va7qTSX8MNeY41jjTZSGqndZXtq3ZyGnvbYWLtTq0G+eGlfOy8rFHJ+EfSYgAKVxb/arnUdatloMLWpTgOpHfP6jTZ18XcwR40FDgGtpPllDbzMNNJ40Pz/9tCuCY297KW+wB73Rm3ocC9/q+bUzX3eEGLRdwImblRvLfcDHaV27UD7VvWo5WSJpbUHtRq1l+LkeCm0qoaLSgFKE+y8mtKuaW1p3miPk3+jAvPV5r6SPSiUmNkFUKeZNB9p34Im/s7YigmmvlpCAbkUSls86/+/3Ts0q08NyR5M1VbYezehXXupTTs0pYGL3DdI5mDmiF/tZrSu6YmdpRu+TVtJx52SvUh9QQdprKnraomZ2hJ7z/o0aSXlbduQus5W3Oc8dgE5xIZ+EFBqHKT2lfp/qT1zx4Y29annaCGN9aZYezS6c+zQqgl13aylEweUaFGWKJfIJAgIAoKAICAICAKCgCAgCAgCgoAgUEwCIrkgIAgIAvpBQDiD9KMdCpXCzMwMa2vrAvudnJwICAjA3d290GBiYkJcXFyBfIa8IT9xX76NsCid5Vf1WVlZFVDT1dW1wLYxbqhUKhwcHPJUk+1FfpVwUaxkTitWrMjLYwwrmzdvxsLCotD/hOxRz89J1tnOzg75vyKvG3PI/z/QaDSsXbu2UE6y3Tg6OjJmzBijQ6JWq4vU297ennr16uXpLduT/KYP+e0OeZEGviIzuN//YMCAAUWyMTc3Z9++fQau/f/F37hxY5H9hfw/kF/7a2tr+/9M0pr831AqjWfqZGlpiTweSKrlfeT+Qta/qGBMDGTFJ06ciPz/L0pn+W198v9ATn8vuLi43Ft98K8BpJAZyH3EPVHl9QsXLhTZN8gM2rVrdy+L0fzK/X9R9hAdHY1CocjT19TUlH/3F3k7DXjF2dk5T3q5v5g3b16R9iAzmD17dl4eY1i5evVq7h+eOm8AABAASURBVIPXC7MHT09PsrKy6Nu3bwF1ZRayXRSINOANef4oH4vlV0EeE+vWrVukTcgMwsPD82cz6PUvv/wSmUNh9iDHz5w58z9jq9xX6qPixjOj0Ue6ZSBTr169+OijjwqUtH//fsLCwooMderUKZDHGDZmzZpVpM4ykxf/9eatGzduGIPqRerg5+eX+xrCe4nef//9B3Iy1jcOyc8pk+2gsLBy5cp7mHJ/5de8Nm7cOHfdmL+uX7+ep163bt0eaB9//PFHXnpjWnFzc3ug7ufOnctTedSoUbnpH3/88bw4Q1/xk/qLVatWFVBj6dKluXoW9r+R4wcOHFggjzFsyM4eWbeiwoIFCwqoumnTJoozoSuQWQ83xo0bx/3GzaKYyPvkibAeqlMqkb7//vti/w8CAwNLVae+Zf7555+RD+zuyVWtWrUHMjl27Ni95Eb3K9t6UUE+2L+ndIcOHTDGt3uePHnynoqMHz/+gfYwd+7cvPTGtNK2bdsH6r5u3boCKi9cuJD7vy2sQDKD2ZCf7/vZZ58VkHfnzp0P5CK/UKpAJiPYmDZt2gP1fu211wpoevny5QLb+rIhnEH60hJCDkFAEBAEBAFjICB0EAQEAUFAEBAEBAFBQBAQBPSegHAG6X0TCQEFAUFA/wkICQUBQUAQEAQEAUFAEBAEBAFBQBAwHALCGWQ4bSUk1TcCQh5BQBAQBMqTQPoljm1ews8LZjBz6T/8secUl5Oyy7NGUbYgIAgIAoKAICAICAKCQBUhIJxBxWlobSox1zey5pspvPXudN76+ndWnA4mMUtXnFJEWkFAEBAEBAFB4MEElNY4uMRz+sdvWRttipezPdZqMWw/GJxIIQgIAoKAICAICAKCQNkQMOZSxKyyOK2rMMXKyRsHZQRnL93GpkY9Wvk4YK5CLBVA4KuvvmLXrl0VUJOoQhAQBAQBPSBg6kE1lzTCQ+vQqF0L2tTxxd1cDNt60DJCBEFAEBAEBAHjJiC0EwSqBAExqyxOMyvUaNQatClSJrOGNKwXgL+9JSZKhRQhPuVNYMSIEbRo0aK8qxHlCwLlTkCXsJUVHz3JswOa0uLp2Uz9cTOHYzLLvV5RgaERyCHl6hGOZrWiZQ1bxEhjaO0n5BUEBAHDIiCkFQSqGAFdBrFXf2bhm30ZPPhRer7yMR9sDSQkLaeKgai66gpnULHaXkd2aizXw1JQOtfE00FTrNwicekIODo6YmlpWbpCKjJ3Zgjnts9ixrCa1Oz0CJ0mvMesIyHkiLsKK7IV9LIuhW03Br/QD9foJHwGjGTWUz1o6Wiql7IKoSqTQCyXj5wmsnMTmjmpK1MQUbc+EMhJIvTUAj4a24SWHVrRbNR03toUSES6Vh+kM1wZDFxyXfJh1n8zhuc62WHe7XmGv7WAH26kGrhWQvwyIZAVyZW9HzFzRB3qd+xKu/EzeXffDVLFRLRM8BpFIQoNDtV7071bI6w0Tjw6ZixvdquPh7jtxSia92GUEM6gh6GUlyab5PhgrmVk4NjYCzezEp6n1eWQkRpHbFISqdliEpeH19hWTD2p1/kJujdthE+LR/lo9hTeaemJqoRmY2x4qrY+SnJu7ON4cHPq+DlhqlSKqz6qtkHcX3vtVc7sjsOmY13qKe+fpOhYLRk3v+fJMUNpPWAFgcIRnYfLIFdU1ng0fJz+vTtRrXpLXn77DT58pAGuZiUyDsRiHAQUVq3oM2E0TVW2uI54mV8/eoXRfhbGoZzQonQETFyo0W4Evdq2wLdRN96ZOZmZ7f2wEBPR0nE1ttwZyURdu01sRj28na1RKxViTmpsbVyEPmIGUQSc/+zSZZAUeY2IeEv8qrnipPhPioeKyEw4w/r3hzP03eksOhePmJ8/FDaDTKRNCObiFbC0qY6dhYlB6iCELg8C6URdPMMVx2Y0E5P28gB8vzINLk4XdZwD2+rQvJEvJTq000Vxaf1hTBrVoY7CBPGuA4Mzgf8IrEuLJfhqFCnUxd3eQkzY/0OoKkboyAk5zp4rdWlRxw3xGMuqaAOF66xLDOPq1QxUFjVwtDIVfUbhqKroHh3Z6fHcDI8jx7M21ZzEXS9VzRCEM6g4LZ6dQuy1W8TH1cLfww51cfLmpdWScGsHe04059FONXGTzugJZ1AeHCNbySEt5jaX083w8PfG3kJM0Sq+gfW1xjDOH71KVpf6NLAqeTesS73Cnn2HOHAqQjo41FddhVwlI5BN4pWj7LJqRMvq1lIRWjJTQrly8ginj53g9MWD7L0SSlKWFnSJRF44wKGLQVw5F0KsfAuANpWk0P1s3GyJo88A3vl1IE2VUjHiY8AEZBuI5npMKqa+1fG2MzFgXYToZUcgk7jrFzhlU4+uteS+ouxKFiUZOgFpHhofxtVkJY5+vjhblezIxdApCPmLIqAlLekm12KTsWvqi1cJ73rRZUdyffc+jp0MIlyceSoKuN7tE1PDYjRJTnoCN0NukeBRA597z/fIvs2lvWv47cApTvy9g0N7t3IyMYvs1NsEntrH/j272Cs5kBLkCTtaMmNOc3TfZva2aEPbZk8xqJYdohGK0QgPk1Rv0qQSE3qDECsLqld3xFZdgkvJclIJv76HP/+ROtgrcaTrjW5CkFIRSD/L6Z0meLUMwKcEZnGn7jSiDn/B24u+5L2ZB7gpvMp3sBjNdwK3zpznZuuWdHCVJvC6VMJC9vLn0q9ZuGgxa7YtZObq3VxJSCLq5BK+Wr+doxfOcmDTXxxKyAFtOkk3TrHNwRRLVTrxmZLTyGjYVFVFskmJv8GN1CxcGnjhpilZ56HNTuDWqb9YuWsPp6MzqipMI9I7hutnrhHXuhZt7VQl00uXRPixPez4cxuHw5LIFuNJyTjqXa504iNuEGxigk8tFxxMStBnaDOJDpbGnn92c+hCDGl6p6MQqFQEdFmkRl8h5JYtvjXccCyBiYCO1ODfmDPnG5Z+9hv74qU5CGIxFAJG44cof+BaMtLCuB6ViEXD6vhbygOujqyQ/ew7s5If3v6Z3yWnz8l1C1h95QanDq7ljz1BRMWd4q/jFwiVHESyjDptrHRwH45rgCvWWp3095FjRTBKAjnxRF4JJwNP/F1tMC+2kpJ9pdzk+JYFzPthA+u23yJBTNCKTVEfM2SHHOTAhXo0qe2KaUkFzLnKoe9iqDliNOMH1sShpOWIfBVHIP0Sa1cf5VxYKtpCa9WSHnmCQ7t/ZN2GW+hsEjm3N4jIHC1KjQYnBw9snBvTrut4nu9YH2eT82x7dxn/mLSgrkUosS722MrPg1DbYWsr9TuN6tCrdWMa25XY0gqVVOyoYAKSgy8xJIiocBeqVXPBtoTVZ8YeZ/vHy/l12y+su55YhC2WsAKRrWIJZNzg4v5snOrXpIayREdy5CSc5q+df7His+WsuhBBpk5XsTqI2sqHQE4SMUEhJKe74+9hj2UJasnJCOXMli+Y99N61qy/TpwwjRJQ1OMsOZnEX79MSHxtAjztSnjXSzK39q/mbK+neHJIG2qbl6wfKgklkaf0BMrcGXT16lUWLFjApk2bWL9+feklLPcSsgk59DHzzyYUUVMWMWd/ZuWfS9l7KIqw20GcPB9Bkk5LVoYLtWtaEm7rS+cxg+j75Ev0ML3Mrt1buRifQuKtbGxUdlhoVFL5SkwdXbFKtKJh07o08LErgYNAKkZ8DIKALiWaW9cluzLzx9XWvAT3aeeQEnGeq/u86ffccAZ19MJGYRCqCyGLJJBOVOBhDvs0p2Xe84LSibm2mV+/WMQfy75i4cqPeXfjJTLQknRzM3/O+47vN6xmw6nIO2flMkO4tu9Xvj1vL03u7KgzpDZuwjaKpK4XOzOC2L7lDFei0skpQiCVxh5H58a0e3o+P0zoQF0XK8yUlrjZumPpaoFp9RbUq9WRx9o0wJvLnDjQkgEdA/D0qkfTpq3xU8uFZ5IQGY2lnTn2GpMS9D9yGSLoEwFddhrRN24QnVUDP1dr5FlF8eXTEX9jM+s1fXj6ybH09bMWtlF8iHqVIyf6IieCnKjt74VGoaD4i9RXXD/JWWs3Orw6nuG1XTAtUTnFr1nkKF8CuvR4Qm5EkamqjqeDJcoSVJcRf5YLm1x59NknGN7DF9uSmFgJ6i0ii9hVhgRyshO5eeMqUX61qeGikUrWkRWyU5p3fsbnf6/gw0Ur+OnDXVzOziRZOpG5cfV3LFq2ia1HbxIn35KuSyQ88GfWfJOCtYM1ylYtqWdVstFJqlx8KoFASfqFIsWMjo5m7969XLp0iVdeeYVOnTrpZQgMDLyrRw4JN3eyLzz97vb9flRYebWjfc+JTPt8OV+N7URTLxvMFErMfBrglhAJ/VrTxcEW74ZdqGeSiFZnTese3ejYqx9D6/hgL03OdXLR2UGEHm5GdVczeUsEoyWgJS0+lItJqZgH+OJmIxkAMVxYN52Joxby589TmLpsDgv2hZGZfoPjfyxl0TdzeOeH7ZyPS0e2lezEY+xet4I/oh0wtTbDvpo95ojF8AlEE3TqGimdJGeQ7d0BMzuSwIhwblzaxl9X47HNPs/Kg0Gkpu5m9ZubCWrUiJqZ2cQduUmsbBxqO+xNUrncuilDmvjjZVbmXbnhYzZYDZSY2FajRt0udBz4OCO6tKBtPVdslApyUlOJM0/Bpr4nzndNB4smdH4ihZBLlzl3/ChHD1wnNFM2kiSirybiYmp192QEYjFoAjqy02MJuh1MUvVa+DuZ3tEm4wTbvprE+IW/8eurc/l+/nv8GppGRuwp/v7za76a/xlf7jpMcGq2lD6H1Bur+Wf1Zi64WpGW5o2fs5lwBklkDPeTSdz18xy39aJpTTtkH052+lW2L3qD916bx+IfJvPqz3+y50YS2pxQLvw5kzd+XcUPM/7kQIp8fWIWyZGH2fPHQcLOpHHb0xd/R0tKcld7+TIUpRefgJaMpAgux8ajrOGPp51aKiKWS5tnM3n8N6z+eQpvLZ3Fx7tCyMi4zZm/l7NowRxm/riJUxGp0qko0KWeYv+aZfwY7YSJmQl2NRylE1BSMeJjNARyssK4cTsW86Y1qWEhzyWTCN4fgzJ1F99vuYFvzXDO/3yIk+FX2b7tF/aZ1KGpWyhX4i8TkS7NNRTm2LqqSb3Ygq6taxNgp0FhNHSqhiJyq5ebpsOGDWPZsmV6F2xsbEhISCiG3ko0dtXxr9GUJi1b0rKWl9SpmmMimbtSE8OV3x1o39AXs9wS1Vi71MKvugu39m1i85+/sepUkHQmT5u7Vxd9losZ9QlwkDvl3CjxZZQEMkmOv02YTo13TXdc5Pu0007xZ1QA9VPm8m18e1paXubAxfME/rWWjWdVBPTuSuOTodyKSyNHYqIyr4G7rxnqrh0Z3MgPd41SihUfvSUQt5rxo//mbLrceveTMpvESytY/u1kFv0STlbUEZYsO8oNaSxFZ04NycHskRFA7Zo9ad/nEzZN6oDyxEI+2pfMzevteWEeAAAQAElEQVRHOHThPBktfHFSSGUrNZCZgrpWNZq7OWIv25cULT7GTECJxqUVIx+bzDNNXKTx566uJnXpPnse7z/age79RjHmsdY0kJ2M2hgiL3jjq/HB0lT0HXdpGfCPjqz0EG5Fp2LfqBrVch/yqSX92mmC3LJIm7ON/X07YRO1iyNXL7Bt42q2htWmc28fQiNjiE3Mkk4yKDHzaJj7KvomXdvTs44LVvpMRMj2EAQSCb9+i/ia1WjhZC7NSiEt6ShbpJNI2Uk7uapzQxcfxPmYKK5s+pA3oxsyvmc7GnquY1dEplS+GgtbJ6zVdWhUrR19GnphI/oLiYsxfLJJTbxNSIYO99peuJsqJOM4y9/R3lRP/pJPYrvR2e4ye85d4tLWdazfn4l3n+40uxRDaFQyWRIChVktvH1U5HTtxGNNA8SJJ4mJYXwuseHR11gaXdh8VNYik5gjc/ji8xms2RDB9dOHWLPjKlHSnNRUPuFknoF3q3b0bTuOyZvG0jJiK9u+uc7Nq0dYey4CpYW/NJZINiXNRsxJJNS0Fo39nXG2EMe3Ml1DCmU+Q2zVqhUrVqzgpZde4v3338ff31/vgpWVVdm1kaImPVcs5osWLnfLVGLq0ITHRs3hs9de5Omp03n78TZUszbNHaSzgs+wc0R9Goj/yl1eBvSjy+H2iTk8Pm43t4sQW5sRxdl1r/PR3Pns3nmFzau388/pcJK0XjzePoOQbQN57PHeDHxsMT8MsOTY8V38c/Eau5d8z8bGTgS4WN29/F9BRnoiNtW98DbXYFLm/9YilBC7ik9Am0R4eHIRz1pQY1NzOCOf+Yml5xNJ+uM9PhjdHF+FVJWJMx5SG1+o7YxrHS+crJ3xdtCQFn2bnMnPMHfM87z68kT6+0G6VkpPKhE3I/H2sufO9F+OE8HYCSjUFthaO2Jb4GBNjcbODTdba2ztnXCyV5N8dilvTXqBKZbeNGheDQe1bGSGQafqSZnBlT97M3RbRBGqZxCy801mz57KmrXBnNq5nZ+3XSVap0Nn0ZzujqnsHfwob3RtxWPvbeQdn2COH99JUOguVn1yDGulB65Sf6KQZiFK02SSzptQ3dcJa3MTVEXUKnZVEoG0syxb8A3zVlwjqVARckgL2cXfS17i0693EXbuCJ9/tpUT2TrMTPzoW1eNSUQ/eg6ZyGcvvMGEerc5uOASkZduse/nl3kr9CmGeGuk0hUoc9JJ0Jpg7eiKmzRXVcmXFyEWfSWQcOlD+g/bxq0iBNTlJHJ50xt8+NFctm4NYve6baw+EkyCzoPBrbKJ2d+bYSO60XPgclaNcOLcsS38eeEm+35axoZq5tLcwhZTuXylkvTkOKwCfPCz0FBg6JH3i6CnBDJJvh1FgnwbV6ESmuLQYjKvT1/LP4E3uLT4FZ7rUh0nhQ2etSyJ29eUdtX9MTe1xcFbsoeUVCycn+D551/h3YnP0reOAybZkudIKj87+Bz/DA6gplraEB+DI1Dmh5cKhQK1Wo1KpcoNBkek2AIrUMr6Ksi3KFAqVajvMlAplSgydrOk/TB6flOdZ0c2wQmxGCQBnZbsIjtXUGqcqd/3a+b9cp4zZ09yatGzPNnIDWvLmvhnXuX7wR3p4ajOtRGFLpusuv70fmYUr039jI+710StzEHuXrXaOGJuJeHnYYfoXw3SWv4rtEIp9Ytq1CammKpVqFUK6fBMTpZNYlQkpj421PS0vXuVoQnOHV7jhUPr+OzHhcxbtIhV51JyrxqDKEKPQU0X+7v55TIMNgjBy5SABqeG4/lowQ5OvP8UPXytUZVp+aKwsiag02aTrZV7/cJK1uDZ5RM++vIY+4NuEfTjG0zqHoCTQoW5nw/ZN+IJaFsTP2n+pVSpUGRn42Bfl4GjJvHGZ1MY1cQdi+yc3HGFzEvcOtKLGq4axKKvBLRoc6Qg2UThVqHC3LMzA8b/xvJDkUTt+Z11cwbQTHL8mljVxdI8hJNdGlLfSo1KqUKVlUaySUdGjnyMxycsYcUr1dDFZ+UC0CbHcs47m6yadlgrcqPElx4T0EknJrOlg/DCbQMUKmku8cgCPl12hhMXznH2+5cY19IbW4vq+GXf4pc+rejtpEYh2YaSbDL9vej63CgmT57Dh482xtokhztT3TgirsXj722PGrEYGwGFQuobVCaYmEhBLa0rFShkJeOussm2Fs2k+ajUpYDCFIc6XWjZ8zBrly/i4/cX8fuBUBKRlwwibgRh3tAPT3lTBIMjoDQ4iQ1VYE0nxu/7g90/fMBr1SwMVQshd6kIZBIdlkHLIY3wz+1tFZg61KK7exMcT+5m5crv+HbbJaLTdLm1aLNuEXXcgQB3K4xvERoVJKDGtu4YZj/+NF08Le8MxlICleMQXl0xk5ljX2TK61N5tr0vVskhBAWd5vTtzrTxdESRa0tSYvExCgK3b9/m+PHj5RbOnj1rFJyEEncJ6GKION2CQXU9udMVqLFxb0aDlnWJ3L2Gld8v488zN4nLvaIQdKGnOeleg1o2yrsFiB9jI6DNSSMjU03T9v643DEKsGpJnxc0hF84wLY1X/LZV2cIlQ78IIfUxBgyTXW4OVpjbmwwhD7/IpBJbHgGjfvVJyDXNhSY2PjRwactfqf38OeqpSzaEkhYktRhyPt11wk96EgtT2vEUnUIKJwG8+2ysfTxs+bOSKHE3Lk1Q15ZwJznXuSt997i9b71cNdFcinoAkfOmdK9iScmVQeRUWl6p42NSqXyUebvv/+mPENISEj5CK5PpVZ5WTS4dV/A6r7+/z9Tr3am9iNP8PLk8Tw9+jXeHtOb5o5Kkq7uZOvRs9xUDqGlq2mVJycA3COQSeL17axaF0jIyK5097K6ewB4b7/4NXQC27ZtY/bs2eUWvvrqK0NHJOTPT0DhT4cv3uaVug7cWRSoLP3o1Gsi059/mtGvvsGrg1riaxHPjZ0H2b43hMgJTaglZn8Y66LUuNGm/2fMaOF890BO0lRhT7XeU5j91DAGPTWN92cOpotdNhHBR9l0OBQTlSf+zhZiPJFQGfdHg0vnufzat26+eagD/p0f56W3J/DMqIlMHTuANm6mpAbtYcuhY1zicdq6i3mocdtFSbTTkR2zj2V/bGaPZjJvNLEtSSEijx4QKPfpgB7oWCYiyBP08gwRERFlIqcoxBgISAf8Nw9w8JoDAVN70sxMgViMg8DatWuRD8ZLHr7nt72JmCsdqRa6j1Xff1ugvA0bNhgHKGPSQjpLHxN1k2uRyWTcuehP0k6HLi2Yy8fCiM+Lk6Klz5gxY/jrr7/KLSxcuFCqRXyqHIGcWIIPnuBwal/e7FcTmyoHQCj8HwLaNGJCz3MmzofG9XrSwMH0P0lERFUlkElS8GH2BtrgP7M3LcU81CgN4Ztvvikwhyze3PRrFq0Jx8vKkuqWl9i5+OsCZR08eNAomRmjUlXWGZQSdoYjwTFk6e4daGvJTosk6NZFbiRk3Lm3Pl+Lf/nll5RnaNq0ab7aDGNVvpppz549yE6y8PBwdLp/HdUYhhp6KKU13t2mMfvpJxnTxAlDnZ6lpaVx5syZXPs4efIkKSkpesi6YkWSmSQnJ1NeIT09vWIVKmVtUVFRufaxe/dubt68WcrS9DS7dMCVEHqAzX+uZPv+GyRlZpIVvImFP65n7blIkvVU7IoWKzs7m6tXr+baw4EDB4iPj69oEYy7PpNadHz7RaY9O4zezoYxqsi3NMrzCzlotVrjbp9K0E5h4kDdVuOY9dJg+jf3wlbPjwhu3LiR2z/I40VYWFglEKtKVVrh2Wkys58ZzTPNXdA8nOoVlkruD+RbquW+Ye/evYgT6iVDX15zUbncTGmuUzKpip8rIyODc+fO5fYPhw4dQp5rF7+UqptDz7v+8msYbeo1Lm+Yw5srA4nLziEt6hxbVn7LD8dDic4wjknHs88+y1NPPVVu4emnn2bSpEm89tprjB8/vtzqkXWQ31BXftZQtiXL8pZnkB0rZSHx119/Xa5tNnr0aF588cVc+5DfLihvlyeXuXPnlgWWci1j2LBhTJ06tdzC4MGDy0x+eYJVnu0lly33G3L/IfcjzzzzTLnao1xfmcEpTkFqa9x9m9O+nhnRZ/YQcmIVP+y6hda7Gd16+uOsKEZhOanE39rGT3+uZNPFaDLyZdWmB3F07dd8+/ffrNywms0XYihr1+CsWbPKrY1GjhzJc889l9tfTJw4kbFjx5ZbXbItfPLJJ/no6f+qLHN5hXXr1pUIQHnJc6/cF154Idce5D7iXlx5/W7evLlEDCoz06ZNm8r1P/Jwut1JdeXKlXKVRW53eYyQbWGSNO+U559yXHmGijyYvUOx7L7Lk4tctuywL0ralStXlrs9TJgwIbd/kO1BnkvIcpVXeP3114tS12D3TZkypdzmo506dSrART4eKK/2GTVqFPfGi1deeYXyPt748ccfC+hm6BtV1hlk6dWRXr0G05OlLPn2LKd/2spx1x4MbduM2g6aEt03rcsJ5+RfM5k+dw6z35/MGz/s5VzCnbc1VIahyH8OubMsr1CvXj1uSGdqAgMDadKkCeVVj1zu559/zmOPPVYZGItdpyxveQYfH59iy3S/DF27di3XNhsyZAhKpRLZPnJychgwYEC51vfuu+8yefLk+6labnG6tBBOnDnOsdsJ+W4BgvSIg+xZe4UIA75YrkaNGuXaXvJ/pHXr1rn2ERQURPXq1cu9PnmCWm7GUFjBChPM7WrQoMOjdGnrL/0nzLFs0JPh3ZvR2N36oc+4atOjCDz8Gz+sXsfavXs4FZVCdl6dkZz5/W0WJtWhtb850fv+4c+/Arn5//vS8lKWZqV///7l1kZPSScu3N3dc+1BPuvfrVu3cqtLtr3K6C9Kw16WubxCo0aNiifa3dTlJc+9cjUaTa49yGPIuHHjytUeFi1axL8PXu6qqbc/9evXL1cmxVHc1dW1XGWRbaJatWq59iCPF7LNynHlGbZv314cBHqVtjy5yGUHBAQUqW/z5s3L1R7k/qB27dq59hAcHEyzZs3KtT7ZCfnFF18UqXOl79TFcHPXYQ4FxZKpvTf5zCEt6jwn9x3ganJOpYooj/Gy7ZRHGD58OObm5rn2EBMTg3xitDzquVfmp59+yhNPPFGpPMuy8irrDFJqHHH2a0WPPsNo7qfDqnEnHuvUinqutlipS4JFS9KZeXybPYBnx45m5KN10R79nnl/n+Jm5r0/ZVk2XdFlrV+/nt69e+dObjpJ3tnyCPKfTR4Q5N+BAweWa12y/F5eXkUrXU57ddH7WbbhNDez77WjDm1GOJf37efw6UiS70XfrV+WtTyDo6Pj3ZpK/vPmm28inxEoTzl79OhBq1atcgfpMWPG0LNnz3K3kVq1apUcSglyKlQKLBJ2svLdz/lj21VSs1NJ3f86A6fu5aS1CaYlKFMfsrRt2xb5zEd52odcdr9+/RgxYgTe3t65zl45rjyDBIPh1wAAEABJREFU7HyqLL4KlS2ejTpQr90gnmzsh5OpsliiKDX21Gg8gCGdGuLioCJHcS+7juygRcyf5UPr7u1pVKsxrR99nP6tq+NukpfoXuIS/8oTYflsfHm1j+yclid0su21adOm3McvWY+aNWuWmEfpMmYSd2k9f5y6Qar2XhtpyUy8xpGTOzgclvKfW9VlecsryP+/4uojX6FaXvLcK1e+WszT0xP5LG/nzp3LffxwcnIqLoayS6/TEn9jK7/tCyIq75hNR07iGXb/doQLyf89sSjPie6xKo/fh1XOw8MD+Sql8pAhf5lDhw7FxMQk9wqAiphzynU/LIPyTqeLPczPm08SlHfngg5dZjRBh/dx4GgYiRU8D3VxcSlUZfkgWT5YlvmVV5D7A/mEo3ycU7du3dyTjeVV171yZQdkoUrrxQ41JprTHJjxBpM2hZJJDjFn/uazl5fzT4oFSvW9sabihV2zZg3yyaR7LMv6t3v37sjjhWwLvXr1Qj7+KOs6/l1eScbNiif/cDUqHy6ZsaZSorJoQ69hHWn9SEtqa1QluiLoDp0ELm77nbXfH+CclSu+tRvRwSqZ6weOcT02406SCvyWjVS+KqM8q5Qn7PLBt3xpnuyVVygqr6MpTz0V5pZUi/yQCS3msjMkmZy4U/y9+B0mb7pNvK0pZXi8VZ5qFChbdihZWVkViCvrDQcHBxo2bIh8kCdf3i2fOSzrOiq9PFN3arV/lffmtCHz0Dpij8xm+NZufPLNa7zUyRf7Ev0l0og+9AEj3/+KZV+/zJsj57DkWvJ/Dg7LU3f5DIuLi0t5VpFbtnxmW76ay9fXly5duuTGGfOX0q4nc74YQ98GjpgUV1GFGjMLexxsLFBLTkjylhRu7lnF6ub1qR+zmT9+DiS9Vif6dvbCRpmXqNQr8v/XzMys1OUUVoBsc/LEvm/fvnTs2BH5KoDC0hp+vAozS+mI/+9xtJ21mZDMbJKD9/Ldx1NYcFqFiakahZ4rWRHtI59Jlq8YnDZtGmq1Ws+JlFI8qcFNTTNI3jyD9yau5mJcChkXv2fitOX8JjkAzCrxQO5BmsltIzvtHpSutPvlqwVNTU15//33adGiRWmLM6j8CjMLfKPn8XzLD9kanII26RJbl03l5VU3iLHXYCrZj74oZGNjg729fbmKI9tcu3btch3FspNGvjuhXCs0hMIVtri3Hs/EJZMZdvId3k9ayeLvw6g9bybTezSimllRE4Js0qIPsXHmG7z7yUbOpN3zLkpj07kPeP7Rp3ntuUcY3G0SHx4KIUXmkRPMyR+nMumLL1n82WgGvb6S/SnSuCbv+1eQHdcqlepfsWW3KducfGJRPgEtO53kY5yyK934SyrKMoxf+1wNTane/3eWdXQq5eTLljqDZjBxVEcamyvRZWeRkaNEY26FpkRXGuUKp9dfCoUChUKB7HRSKBQY7WLZmM5jfmPtOkfOfbmYE4HbOO45ie9mDaeXn91D3+ZxXz66LJKu/MqURR/yQ2AMlf+0qvtKWeJIhUKRax+yjWCUi0L6D6jQOHdnyOOdyXIewMQXutPAXI1K0p1iLzqygpYy6UIbPnz1Oca+uIC33/Eh4dWV7C3jW36KLVo5ZFAoFLn2oVDIHBUY/6JEpVKiLFNVQ7l87DapN7ez9LwXrdrFceinqXx6MJTUe/M5AwGrVCql/5MiLxiI2CUQU4W5V3+GvbuOzV1WM++dIxz9dh/xwxazfEwnmjpqHq5MXQbxZ3/hk8lz+Pj76bz/SDOG/XiCkGwt2vRbnP7rfd6c8jxvPN+Dji/M4vvLMfluLXy4Kioz1T17kH8rU46KqVuJhUdfxs/4hGf6R3Jz1XwWn9LQ+fm3+HxUa+lATv3QYuiy4ri29TNmvvgK78x9mzcXLmZnaFq+Ewo6MuK28/0rffngYtpDl1vZCRUKRa4IKumgUqG4s54bURW+LBrQ4ckfWL/Zg7OfL+bC2dVstZnIko+epF+AA4W76bXkZMYTeXElS0e9xPTfTxKWdWdg0GkTuLjhHV4b+TxTxg3ksSdmsfh4CMlaKU/yabZ+8QIvLP6V7794kec/XcuB+Kx8NlT50BUKRRWbP/DARaFQoTKrQ+fnnqZnZH06PDeCIe4WqKRJR6H/GGkcibmwllWfruHQtduEx+nIex9QyjrmvujOU6sX89mXP/DuuCxOzFrALxdCuLXxRzZ69Wbycy/yzOvL+P6x9Uz57jSJD5SyfBIoldLcSgoKRaGalk/FRlCq0gh00BMVlFgHjGfqEw1w06USeTWQI1nONO7Vihr2pnoiYyFiiOiHIKBA4zGKx8d0xL76IEb2rI2L8iGyFZlER3bSFY5v/INDkqc9R6+G2SIFFzv/Q0CNXYO+DBw2mOFumv/sffgILWmx4cSdP8C2y7eJTM8iW6tE5SKVkHNnAietiY8gkI+AlpwcMLVuy5P9G1PNtxGNpUP+cz9t51jc/58qhFj0kIAFrh3f5umhbgQ8NZIJDRxRF0fKrDNsmXuI68178czoWbz5eTtSp37Cl+ejiQ7cy77b5nR9fR4ff7WYD/22MnP2nxyrhNvWi6NSVU+rMHWnVqvBNO78CB27PELXACfMFcWhkk30ue/45hstDWbO5sXu3mRE3ORKZAIZ94rJCZcchXP4YYPjvRjxaxAEFKjdRjLqmQ6Y+wxhXN96uKkeYBw5CYQc38P+TUe5GJZESvr/Fc2J/p3lX/kz5Nsvmfv1RzxXP4i/F/0p9Ru3ufTrl6xrPZmvnnmC8S/OYkyj3Sxef/XOFSH/L0Ks6SsBx0cZ+uQwRjZ34gEWAgoNjnUG8dTMsXSs44M5/1+04Rc4d30tP55LQmFijUudmjg6nuVy0E3Co25zef8pTt2IJDErg6x0axy00nHN/7OLNX0ncFe+Uh/O3i1H/NwjoMsmNSKQg1uDsQ0YylPt/XFS3dspfg2agNIMnw7jpYl7B1pYlf6vo8tOJORaIDcTpY7YT2PQaITwEgHLbnw4pwu+mtL84VXY1OrJU2xm3lvTeHv5n6zaf570CY/SyqL0NodYjJCAPW5+tih9Xe48I0ihRKlIITo+lJikTCPU18hUUvjTZugzjOxRB5cHztr/rbsVrk00mKmkdtZpyZa8ghnmWhTadNIzwrlyLYQbYYlkqzwIaOiFdv8Z9sbn/LsQsa1XBBRoHGvTbsBTPNU6APfi3v+ju83R1T+xv1cnWioSSHXqjPzMpT41nO5ePZJK9KGN7E2uQUsT4SzWq6Z/KGFMcG83gQlPdKWNtfLBOVT2+LTpz6Dxfajn4YhJvhzamFvcijvBwZAMFObOeNa1RZd1hdsxsSQkRnJp3Q42X4ogNj2VzDgNTub5c+crSKzqIQFvOnw3lYH3sZHiCKv0GcbUd19gXE0r0GaSGhdHRo6r5BDypUbHdgScX8Pb0+Yy/+ff+WWjDSOfqI9DcSoQafWCwEP0JHohp4EIoSMr6SanN58myr0zQ0bUwTwthrg0MfkykAZ8gJhKHHz68NKztbB5QMoH7pachonRFzgWosS2dTtczYp9FPDAKkQCAyVg7k+DZt3o6Z9F5M9v89nqNCzJJO8WbgNVS4hdXgQcqN6mDbWu3OZWmhZdThaJaLDy8MHV2qS8KhXllhkBFc4tpjCxnnXxSzStQ6fXPuajrvZEX9nCPz9HonpyFI/VdMe13gDGTHiSbtXsMNXFEX4jFtOGATQqgxMZxRdU5CgWARMvOvXsSs+2LtI/uVg5Ie0QB/6KQZdwm9OXz3LmzA2iwpWYmMjTfS2Z4XtZe9SNboNaSfMYcbUpBrhYuPTl9Yl1sX142e+b0sR/DFOmjaK/tzm6zERiwtIxsfTGyc6Xuv370PT0d0x8YxZzvlnJ/vAABnf1RXIJ3LcsEWmkBEyq03JcD1rZKMiIv8rpo1dR1x5Mzzou2DjXpWHH5nQ0O8OOz+bwfaIPmvQMxBGv4dmCPDoYntR6KrEuJ5LzW35ic6wD7nXtMbmyg+3nznArVaunEguxKotATkYEV3deJcuzHc0d1ZUlhqhX7whkEn9+PeuiqtNj0sfM/+wdnvMLZNui79kekYlYqjCBnBQipTFl57b9hFy/xZlDe1l96gYJmUrsmr7I261useubFfy5ZiNHEmrRcUA76tkJZ5DxW4wOnTaL7PRwQoMzsK3lgbOJGo19AI3rNiPAVknKzS38et6T/s/3poO4wtC4TSIxiOvXFKRlmOAS0JSG5tfYvGEVm67GkJ5xmU27IrEa3IHa5irj5iC0eyABhSaAxn2bU9M8i4Trxzh8S0n9Dr1o7m6Nhb0vbo3aMMAnmPOrlrLmciaRcWniQP+BVI0zgTYriov713DYpgvDxnWmkXU8Vzed5pKiG2Nmfsznn46hX8IKvvt4H5fEBYcGZwTCGVRmTZZBxIEPeX/W9/y8ZiGfvP4KL7z+K3vOZaEo1W0jZSagKEhvCGQTd/EvDlg0oWsDRzRo9UYyIUhlE4jjxtrrJNdpQht/X6q1GsPTkyfRz/8ip8NSK1s4UX9lElBIB/hWrng26MOEJycwsk0tqtlZYqJUoLBqRe8pj9Onni/e/s14tN8QhrbyQvIDVKbEou4KIaDCzKketZsM5YmXvEn/aj7f572MQEdW7CFWrA1G1X4Cr7QPwLxCZBKVVBoBEwusNNZ4N25EMxcXXPwcyAo9w56TVzj512lCXNvQy9Pqwc8RqTQFRMUVS0BLeuw59h05QVLzx3iyV108TG5xZNF5kpqO5rX3PuajD5+mR+oW1i45zjVxoF+xzaMXtaURdvgHNmhbMWDgABpmRhFy4ggbj2bgUqsutQOa0eSRibz5znBanj7B+TRxTKMXzVYMIYQzqBiwik6qxrbmaN748heWvD+D2bNn886HM3mjbxsCxJm4otFVub2ZxN46x/G9K1jyyXss/+0vzh06x9+/bGHdpWjEhWRVziDyKWyJfc0cbsfFk5YjD6gqTCxccUoPoIarOIzLB6rqrSo12Lo3oHHbR+jZrRd927WgvZ8zFmp5GFdKDoFmtH2kPW3adKRNc19cxEkIjH3Rxh/l7y+W8MPxUNKxwrlhS2rG7mD73mtES8prU86zblcQOdX78syjjXA8+zcbE8VF/BIa4/3Y1qdOqyxUKiVyz6CQ3D6KjGwyMpIIj7hM0LZlfDb7PX5c+jN744LZsX4Df56JkOzHeJEIzQonkJMWRuDRLVzxGcroHg3RXAgi9Ox+fjllQ/NWNXB3qk2DLmMY/9Qj1Am9SkiGrvDCxB4jJJBN0tnPeWunFXYWDmiv72fH2b0cibegumkS0UkJ0lxVtglzrB0swKMWNcwURsjBuFWSxwrj1rDCtFNh7tqUVp060SkvNKehrz0WgnKFtYJhVGSGX7f3mDv5ZcaPH0v3Ng1x8fSmc582dPSzw0zYi2E0Y7lIaYnXo08xJv0Xnp8+h5kzn2PG9N1ED3qewW6aezWKX0FAEKjyBAD9ci0AABAASURBVLRkxZxg6z8bWHspigzJx6NLiiAm0RZbVzussoI5vnoXZ84pMNFFEnxqA1u+vkmiRgwwRm06aslJPNSHiHO3iNRlkZoUj66WL20bN6DrmBeZ8sorvPD88/TuWAdHc29aduxAz5qOmBo1FKHcfQno0rl2+AvmnfbGMT2eWyf+4Y/LZwhS+NBZfZ0TUcm52RQKE5SWahSutfAv3qvtcvOLL30nkE1S2E7Wzv+Avw/s59DR9cz58m+23IwnPeJn5r4yjz8+n8XM0cMY+tjLTFtykginenSd0BSvM5/zxgez+WDGeCZ8p6HVJ49Sz0Q4g/S9xf8tn/LfEWJbEBAEypuAElNLZ1ydzckM3czm1Vu4dvYCv/++i53BCWTet3oRWTUIKFBZNaDTE1/y+0dvMn36l3z01cuMaeqFpeitEYsgIAjcI6BE49ubZ18MQLN3EVNfHcEbo7/j5vRv+GKwO7EnfuPbr95k9nvjeHZQH7p3G8FT8Wb4m9zLL36Nk4AtjYbNZ6r6Y8Y+8wpv/ByIbfOxDKrvhq2NA86uTliGLWHJL9u4nHiFzevWsuZagnGiEFqBLonQEz+x/KPZrD+zjy1/L+PFWX+zPymTzOsf8e7TX/D79LE83e9RevScwoKdIaTaNWPgvNY4LRxBlzff4fVXxjBjnwddprXDR8xDjNCq1Fi7daLP60v5fM1O9myYz4+v96O7jy1mLiOZuSmEhPCb3Lp+nRs3rnBx5Sc838gFS78uDJ26mO+mvc2b7y7k+6lD6eFnhdoICRm7SkpjV9Cg9RPCGzcBpQ1ejV9i6o9nObVrH4e+kiZsAY6YIZaqTUCBQqXGRK1GrTZBbaJCpajaRIT2goAgcB8Cam8aDJnLL99+Izl+fmPelitsf7EDNU1t8Go1maWHk8nOziIrUzrwy5R+/3mBFkrRmWDki4lVQwa99hcbvlvE8s++YfYjdXAzVd7VWoVV47d5Z0EgJ2OOcuK98Yyp55h7S9ndBOLHmAgorPFoOpIxH27lj5NHOLV6AatnD6SdtSmm/u+x4moWOVly/yCHGMKWv8YjPlaYuvdjwsId7Jw7i8+++kNyDvSiqZUK0XtgnItCiTJ3vinZhYlamn+qUCqk1laoUJtq0GjyBWn/nTnpnTz35qomamnbOOlUvFYVXKOygusT1QkCgoAgIAgIAoKAICAICAKCgCAgCAgCggAgIAgClUWg3JxB165d4++//y4ynDlzJk/vAwcO5KbNzhaPqs+DYiAr+/fvz227oto7MjIyTxu5jbdv3563LVaMm8CVK1ceaB9nz54tAGHr1q1otdoCcWLDeAlEREQUaSM7duwooLw8doSHhxeIExvGQyAwMLBIe5DHGnmOcU9jub/Q6eSHWN6LEb/GRGDbtm0PtIekpKQ8leV1eU6ZFyFWjIZATk7OA23hn3/+KaCv3FfIoUCkfmwIKcqAgNy28phQVJDnDPeqkvuG5OQ7z0O6Fyd+jYfAwYMHH9hH5J8/rl271niUL6Em5eIMql69Or6+vsgTtPuFX3/9lUmTJnH+/Pk8sd99913++OMPZEdBXqRYMQgCx48fL7St5fZ/6623OHnyZJ4u6enpvPjii3nbYsV4CdSsWZOwsDA+++yzQm3k22+/ZcmSJQUgPPvss8iTvgKRYsNoCURFRRVqH+vXr/9Pf7Fw4UKOHj1qtDyqumIXL14s1B7k/mLgwIH89ddfeZieeeYZ0V/k0TC+lX379hVqD/Ic4+WXXyY4ODhPcXl95syZedv6tSKkKQ0BeV4gt3lRYciQIQWqkPsK2VFQIFJsGA2BW7duFdo/yMeb8nghzxnuKSwfb96+ffvepvg1MgInTpwo1B7mzJmDbA9HjhzJ0/rf/UXejiq0Ui7OoCZNmvDVV18VGqZOnUqDBg14/PHHC6CeMWMGZmZmBeLEhn4TGDp0KF988UWhbS3bQdu2bfVbCSFduRFo0aIFn3/+OfPmzSvURsaPH19u9YuC9Z+Au7s7n3zySaH2ITsS9V8LIWFZEZDfxin3GfLYcb8wbtw42rdvT4cOHcqqyvIvR9RQYgITJkxgwYIFhfYPso3Url27xOWLjIZF4KOPPirSFmR7MCyNhLSlIVC/fv3ck41yu98vyMebcv8wYMCA0lQj8hoIgcGDBzN//vxC+4h+/foh20KdOnUMRKOKEbNcnEEVI7qoRR8IyH8s+SowfZBFyKCfBFq3bk2zZs30UzghVaUTcHFxQXYqV7ogZSyAKK5kBNq0afPA/qJly5bIoWQ1iFyGRODJJ5/E3t7ekEQWspYjgddff70cSxdFGxoB2dHTvXv3IsWuUaMGvXr1KjKN2GkcBHr37k21atWKVKZnz57INlFkoiq2UziDqliDC3UFAUGg3AiIggUBQUAQEAQEAUFAEBAEBAFBQBAwCALCGWQQzSSE1F8CQjJBQBAQBAQBQUAQEAQEAUFAEBAEBAFBwLAICGdQSdpL5BEEBAFBQBAQBAQBQUAQEAQEAUFAEBAEBAHjJ2CkGuqVMyg2Nhb5rTLlFU6fPo38FPHffvuN559/nrNnz5ZrfeWlh6GVK789LCEhIY91dHR07ptfCtNjw4YNKBSK3IeJP/3003n5Cktfmnj5fmOFQoG1tXW51lMaGY09b2JiIqmpqQX4y28MKUrvjh075tqIQqEokK+oPCXZ98ILL+TVI7+hoCRliDxRpWqj+/UXaWlpyHZTGFv5TUIKhSK37TZt2lSq+gurQ47ftm1b7r3nCoUid0y5fPlyudUl1ydCVG67F7e/eO6557CwsMi1h3Xr1pVbG8lvRL03psh1RkZGlltdwhb+369kZmYSFxeXx1pel+MKY/Taa6/l2oKPjw/Lli3Ly1dY+pLGb968Odfu1Gp17gtTSlqOyPf/tn4YFvLxWv50KSkpyCF/3L3169ev8/bbb+fag5+fH3/++We52YP85l2F4s64JL9R954M4rd47VscXnJfkJGRUaBN5b6hqOPNUaNG5dqDQqFAHtOLU59IW35tWRZs5blDcnJyAXv4d39RWD1yOmMNeuUMkt8a8cgjj1Be4amnnmLPnj25bXnt2jWeeOKJcqurvHQwxHLlg7Fp06blsR44cCDyax0L0+XVV1/NbaOsrCz++eefvHyFpS9N/M2bN3Prkg8uS1OOyFvy/+0HH3yA/OrX/AzDw8Pp27dvoW1/6tSp3HaTv/LnK+v1VatWyVXkhtGjRxcqT1nXK8r7vz0NGjSI4ODgAuzlA3r59bCFcfr+++9z20z+mjRpUoG8heUpSfzLL7+c25fJ9axevTr3QdglKUfk+X97P4jFhx9+iMw6f7qIiAj69OlTaDuvWbMG+YBAbif5AbT585blujzO3RtT5DrLsmxRVuE2Ijvqn3nmmbz2l9fluMKYrVixQjYFZLt5//338/IVlr6k8RMnTsy1O61Wi+w4Lmk5Il/hbX8/NvLJpPzxixcvRg754+6ty+PLDz/8kGsP8rxDdgw98sgj5WIT8hwityLpS55b3JNB/BavfYvDS3a6HT58uEB7njx5kqKONzdu3Ci10J2P/HKL4tQn0pZfW5YFW9n5L791Ln9Z2dnZBewj/77863cswji/9coZJHeOsue8vML27dt56aWXaNu2LcOGDWPnzp2UV12i3ON5bGXnj/znu8dk3759yG8gu7f979+VK1fmtpF89cdbb72VV86/05XF9pAhQ1CpVHTp0qVc6ykLWY21jLlz5+Y6ZvPr5+npiTyA54/Lvz527NhcG5H/y/njy3p9xowZODk50aBBA7Zs2SJs5Pj//9dlzbqw8vbu3Yt8xjb/fnmCNm/evELb4+OPP86zj/IcV+QDftkGvby8mD59eu7JhvxyivWyt5c5c+Ygn9jJz9bDw4MjR44Uag+yk6ZTp065NiGf+c+ftyzXf/75Z+RXHcv9hVxnWZYtyircllq3bp17Rcc9RnIby3H3tv/9O2vWrFxbkE84LFmy5K7dFF7+v/M/7LbstOzcuTMmJibIJ7keNp9IV7q2kOd0+RnK7OWQP+7e+oEDB5BPSMn9eL9+/fjll1/KzR62bt2aO5eQ5xTyeHFPBvFbuvYuit+vv/6KfCyRP02rVq0oal4wefLk3P5Btgn5AoL8ecV6+bVVRbCVnYNTp04t8B+Xr9x8mLqN0w10RyvlnZ+q8e3g4JB7Kb/sGZQnA7a2tlVDcQPTMiAgIPfS7e+++w75tbLlKb48CZBvH/j222/LsxpRdhkTkAdr+X8shzIuukBxw4cPz32FtXy2UJ7AFdgpNvSWwKOPPprbh8j2Ub169XKTU3ZSyVek9O/fP/c2ECsrq3KrSxRccgIjRozIvTJAtocCr5QteZH3zSk7gWRHtuwIkutUKBT3TSciK5fA4MGDc/uHTz/9lObNm5ebMP7+/ixatAiNRoN8y3u5VSQKLjEBMzMz5P5b7hvkkwiyM7fEhT0gozyHkE9wys4IeW7xgORidyURkK/gku1BDmJMr6RGENVWKIEq5QySvX/u7u7UrFkT+V5xebtCaYvKHoqAubl5bhvJTiEXF5eHylPSRPIVSkqlErmukpYh8lU8AflKDPl/LIfyrN3Z2Tn3eVLe3t65Z3fLs67KLTuH9IidrF/0HvO2B3IhMpSgQz+y7NefWH0ujPi0cK7vWsJXW45xISWnckV9iNrt7e1z+xDZPuTJfv4sZbkuly3X5ejoiGwr8hnpsixflFU2BOS2kft42R7k8aVsSv1vKfKJBfnAX+4v5Dr/m8KAY7KiCT7xKwt+/IPfTt8mNekCR9fOZdYvu9gfGk9q/Dm2b17FrweuEZmerdeKyv9X2RaqVatGeR7syf2DbHfyHMPV1VWvmVRV4eS2kU8U37MH+T9cXizkK8TkvkF+RqXR9Q/lBa0SypX/q7I9yEGM6ZXQAKLKCiegrPAaRYVlSkCbFcv1g9/yxRcf8c3BK9wIPsiOJVOYsuxvtganoE09x+6f3uPTHee5kaYt07pFYfpOIJ6wowv4cNTHfLHnMtdiLrJ3+Rw+/HAl669FEx93nM2ff8OCTecI1+r0XZnSyCfyPpCAAqV09johcAl/hWmx0kBa5Cn2HN3HrTQwUaYSciCKLAtLrFXiagfEIghUNQJKU8wyL7Hm0AUiJX+wUm1G+vUVfHcgDK2ZGl1SJKGJEWSam6GRTrBUNTxCX0FAEBAEBAFBwBAJKA1RaCHz/wkoVGaYm6uJTbpEvMoKR3tLsoIPsT9Bi6+1CTpFFokXHKlZwx1HUwVVZxGaggW23hYk/n6WWCcnnDUqtLHBXDufgNLKEnNFLGc1bjSs5oKNuJ2hihuMElO7mvh4mZBjao27Jovk+EjCU02wsTDDJPYiF5s9wuPNa+JlpqzirIT6gkAVJKCywdHFDYssM2ztLFGbxBN5ORFVqik2tjncjlTgYN+Vfg08sDUVfUQVtBChsiAgCFR5Ajpy0oI5s24GU95NClrIAAAQAElEQVSdxid7L3P92nr+mDWc4QtWsvF2KhnR+1j11evM3HyW6+IiBb2wmHIZseW3R8n35RcWBgwYwI4dO5DfBlOmFKpgYQrpbJ25tRMaSxUqpRrz1JtcCY4lKlWNg7mS1Ou7uNZnGI942Ysz+lS1xRQLJzcclIlkSWdxNRlxhIVeIUqZjUqdScyudPzbN6NpgBMWiqrGRuj7XwKSvdhoSEqKJ+bWbcLP2+HsZ0Jmxi1ObVBQK8AbJ8mh+N98Isb4COhyJ3QnV73MhBfHM2XjGS5cXM0Pr3ehy8zv+D0omcyYXfwy+0me//MoFw3g1kHja6OK10hhZknAjQwyUjOJ2LKW5MZN8Q+MJzoqnKjEcKwa+uOgFoNJxbeMqFEQ0AcCWaSEb2fFm6N5asI3/HThGud2zmJSuzE89f1eTqelE3JgHtNHzuabYyEk6IPIQoYyJqBAqXHE2dUVpW0Gjo5OeHr5Yp18lWsWHrRzNUOrs8AssSU9WwXgqVFSJosopFQEyqUVkpOT6dWrF4GBgfcNly9f5scffyQqKipP+PXr11OrVq28bbHysAQUqE3MUJkoyZAO2k5u1OLt6wYmWaA9w9ZvqvNIGxfK66Kg8ePHIz+DoaiwfPnyh1VGpCtrAkpb7OyPEZ+YJJ25PcYxZSvqqqNJjzrBelt7anu4lquT8LfffnugfZT3Q8LLGqnxlqfBxt6WzOhIQhMukdS3A97WJiRfPsq5Zh74e9hjUg7HefI4UVT/Ud7PDUMs9yGgQGXuik+dVvjWsaVWNT9q12yEj3Ummb71GOhriU7tiJPicV4Y0Ixa0skIymiRH+pblD3IbxJbsGAB8+fPL1Cj/ByOAhFio8wJKCxs8dDmkJ5wgm9uDGBAh3oEpMZwISqG4Kx2tHExpay7iJ49ez5wDJHfFFvmyooCiySgSzrIuvcaY/HIdGbuvcTtU/N5dUInWk1fwZZboYQdfZ9Bo6fwxvYgssvwLvSi+oZ7+4oUXOwsRwImWLrUppZfA2o5elLPx4869XyxiLbEr10jGpgpUbi5YP/YU4xt6oENpVvk3GvWrCmyf2jdujXy8eUrr7wiJxehAggolCaYmluQg5YcLSik440jl6MJj8/GXK0jPnQPN/r1po2dGWV9Eelzzz1XpD3IF6FMmjQp1ya4u2RlZVGnTp27W1XzR1leaqvVauSH5xUWBg8ezDfffMO9xdTUFIWirKcR90o35l8lalMLNGoV8RfPcLWxCx4ta6JJSyH4wBauTupO7XJrZZD/RBs2bCAtLa3QkJ2dnesc5O4iP7Dx4sWLd7fET7kSUNrj2CaHiNBwgnd58mh/b8y8QqSzNTnUtvPCw8mM8vzX5eTkMHHixEJtQ7abzMxM5s2bVwBDUFAQJiYmBeLERnkTUGJiqibs2AF+vd6MLt7mEHWVnw6pcbXywtm8fDoSrVZLt27dirSRCxcukH+Rx45+/frljxLrZU5AgVKpJD0jgxSpf0+/eZjDFyMIjkhGq8gi5sJWrg3pSgNpNleWfYg8XnzyySeF2oPcX8jjjtyvcHe5fv16bvq7m+KnvAioNFjqglj31Rl8B9XETKUgNfwE+7ZG4d3OE9NyqFdu77Nnz+a2rzxe3C/I40zdunXzapfXt2zZkrctVsqegMK6DY/0awWOjXm8Qw2cPVtSo6YntWvXpam3Exr86D35aWZ0qkYZXiyGSqUq0hZk+5D7B/Itr7/+Oq+99lq+GLFabgQUSqmN0klOjyc1PY6g00e5nBZESHwmurTbXP9LTdtH/DBXKspk7in/95999tlCbSJDGr/kNPIJhHs6b926VbLT2vc2xW+ZE1BiojFHqVaSmXaZ/etsadHOR3IMZaDNOMz+VY3pW9+6TNqffy3y/OGvv/4q1B7kvkEeU/r06ZOXU6fT8e85Zt7OKrKirCJ6GrWaSqUak4QItp3UojGpho+NKYpze5kZ2I5RAeZGrbtQ7kEEzLBwyeDsrp2ca9eSOmbpJIRe5IDUSVt7e2CreFB+sb/qEDDB3tmb6mEOtO9RHzdza5zTnGgeUIs63g7lcqBXddgaoqbK3AmdylRFRvJlDu2zpXErPxSKTHKS97FrW0v61bZELFWIgKUTrtYpWHXvzBPOZijtffF1TsWvYwfaWZbXdLIK8TUwVRWSY8byXCShWenEBR/k2rFYMsKTiE88x9aganSw98K6LD1BBsanSoqrMEVjlYHCLJSk60fYomxPJ490UtMypBPWm9nfuiutNWLiady2ocDE1AJTXRa3zwRyq50/vnW9UcRHcWbvARImtMFXmIBemYAYvfWqOUoijAK1xgpHE0+a+9Wggb8LDvZOuCS403tgU9xKUqTIY0QEHHD2scPGpw2DGzhhZuGIjXcA7erVpIaTqRHpKVQpCwJq9/b0eXcwPe1VKM1cCBjYj2G96+EtJm9lgdfAylCiNjGXJnQZXDt9idDGPnjX9kIVF8qenWfRjmuJt4LyWUSp+klA4YBn12d4vXsdzNUKqY+oQYvHJjGmkT3CFKhyi9LWmZaXE4lOCOfypTSq16uDa2gsl8+HY1HXASdXc5RVjkpVV9gEjbOGbE0ohw+paeJXE79WyUQHn2bHnuoMbOUk+gqjNxEFKrUpmqhwdl2ywsvWC1drc9TH9rEgrAcDvTWIRb8IKPVLHCFNiQhonKjZcyAjBjeimpkSlUMrBrz9OEM9zUtUnMhkTATMcGv6Im8Oa4y7QomZfX16PjKEvg3csDQmNYUuZULAosYLzOrhg9xzKGzq0bdtP3pVs0FdJqUXXYjYq38EVCYazKPjCbxhiZudN+52VmiOnuD39G708TDVP4GFROVLQOFP24mP0M7XBpVUk9qyPQM/6EptE+EKknBUuY/Cwg7X7BBOHDrLNY9HaeJmRuaN8xyMdcLXyQ9HtbCLKmcU0mzB1FJDUkwot1wd8XC1x94xmyv7A4l6pA01VcImjN8mFJhorLC39KFdwzrUcbfD1t4JJ1V1Bvevj6PxAzA4DYUzyOCa7L8CK8w8adagOz38baVuGJSuPXi5Yx0cTJT/TSxiqhgBC7x6vc5QD42ktwoL90a0a9WL+tZqabvSP0IAQUAQ0FsCCtSmltg6+9OuaT3qudlibeOAvVsDHu9ZC3u9lVsIJggIAhVCwNIZV8UhTt2yo01zN8xNM4mLjcDK3hlvF3MUFSKEqES/CKjRmDvgWqM+3RpWw93KDhtHZ7yadWJYbWv9ElVIU34ELKvRZvDjPNWjJi4mClRuvXl51jAetVMhFv0jILwF+tcmRi6RUK+qEVi3bh3yA/uqmt5CX0HA0AkoLKvTeeBoxve6M6FTez3Gu+8MoYudcCYbetsK+QWBUhMwc8TRpQmPPNqcWhamaGx8qd+wOR3reGKvKnXpogCDJKDG2rcrTw58ku5+dphiiU/3aXw2pBFOBqmPELokBBTmXjSt1YzGrhaopAKUzp0Y28IbM2ldfPSPgLJCRBKVCAKCQJUl0KBBA6r6axurbOMLxQ2bgKkj1b1rU8vRLPfZHwrbhvSq5YaZOOVv2O0qpBcEyoKAshXDV77DKF8LFApbfDsOY9yrfWhsZ4JYqioBJRqHatTyrYmrRilBMMWuVifaOJlL6+JT5QgIhQ2CgPxPNQhBhZD3J3Dp0iVq1KjxUGHy5Mn3L0TEGiWBxx577KHs4p79lBcEX19fvLy8yqt4UW4ZEWjWrNlD2Ytw7JURcFGMIGBABObPn/9Q/YM8nuzYscOANBOilpiAwgHvVl445B5JmGDh5IZHNTvMFYilChMQqgsCgoBhEcjtwitKZF38Fpa+WgfvUZ+z6Ohpzm2ZwtCRA+k9fzNnYiO4tf1ZGvV5lw9PR6OtKKEMvJ6aNWsSGBj4UOHDDz80cG2F+MUh8Ouvvz6UXdyzn+KULdIaH4EDBw48lL2cPHnS+JQXGgkCgkCRBF588cWH6h/k8aRz585FliV2Gh0BoZAgIAgIAly5cgVzc/OHDlOnThXU9ICAsiJlUNj15NH+zXHwbECvFvXw8WuIezU/2japhb+9LRpq8eT8V3m7kVPuJekVKZuh1qVQKDAzM7sbNJiqteSkZ5CRo0OrMr0bf2e/iYmJoapZarnPnTuHs7PzfYPM5X775A5t7dq1pa67sgowNc3X/ho1Sm0mmelZZClUqE01BWxDtqHKklNf6r2fDchx27dvZ+DAgfe1HWtraz766CN9UaFUcmg092xCRXbCbv58YyhDBs3grZ2XCc1QFrCXUlVkoJnlK+1ke/h3mDJlCt9+++197cPBwQFDPTA+duzYfXX6t/7ytszAQJu1xGLLet8vyFfFDBgw4L7s5P5izpw5Ja6zMjOq1er/9wGaaK5tHM+TjgMZtmInm4Iz0OTNQ8xQKpVUpUV2gN3PFu7FFTbH0Eh97unTpw0SVXx8PNHR0Q8VDFLBUgj9xRdf3Pf/L9vDoEGD2LZtW6H7PT09S1Fz5WY9e/ZsoXrJuv87GGpfWLmU9bt2+crQtLQ0HjYIG9CP9qzwEVuhU6K6GktUWhQhV08RcTKGpLg0UmIP8ceVTozzsdEPMgYpRSKRgd/yfo+nGDl/Fb+cF1dY3WvGevXqERUVVawwY8YMbG1t7xVh0L/Z6RfY/fU4Rveaxjs7z3IhNgOdQWtU9sIX1z7k9EuWLMHNza3shanUEk2wtPLBMaA2tdv248UeDfG3NaWqLytXrixW/yHbx5kzZ3JvrTFEds2bN8+nbxghN85wcs9BDpy5wNkbYfn2RfHxxx8booqlkllu3+KG77//HldX11LVqxeZFZ7UquNCkscjPD/iEQbWsEWhF4JVjhDyc/GKawty+meffTb3DHrlSF26Wl966SV69uz5UCEnJ6d0lRlY7kmTJhXoH+W2fthQv359A9P2/+LKshfUM4zbQac4sesA+89e4vzNguOGuCrk/+yMdy2bjORQbp+/wpXwGCJTs41XVQPWrMKdQRorJ+reSOB2aBiRaRbUdvLAIjqGwCOheD3qg52J0oBxVrboNjg5OZBWrSX9+z3CmIYu4gqrUjTJ22+/TceOHUtRgv5kVak9cPJzw7Z5L8Z1b0IDJ7MqPXkvq5YZNmwYY8eOLavi9KQcLZnJ0QRpklG29sFDrSdiGaAY8rOyvvvuOwOU/N8ipxJ3+SfmDX+T6X8dYO/tZOFM/jeih9gePny4kfQX6UScPcHpUS1oKZ4m/hAtf/8kCxYsQL7V//579Tv2559/5sSJE7nh2NEdbPxtIQu/WMqSddvYcfBobvy9/SqVSr+V0SPpNm/erEfSlFaUZGIvfMeHfd9kxtbjHAxNEeNGaZEaXP4U4i4t4+PBU5m+/jD7Q4QN6GMTVrjnRWVhg0VCEEcvxJHk3ZH6djqiz51in64xbRztUSv0EZOhyJRFfPA1Ljd3o46rhWBpKM1WAXLmZCUQHBdCWucA/B98cF8BEokq9JdANilxt0mKzMbb3Q5zYQu5iQAAEABJREFU/RVUSFZhBKxxsLUgunZLBj7amSG17IQzucLY62NF4VzaF0b1Br7Y66N4QqYKJaDLiuTS5i/57N01bL0dR3xG1boSqEJhG1RltjjamRFetx1P9O5E/4CqfQWhQTVdmQlrI80dzImq05qhvTszqIpfRVpmWMu4oAp3Bikt7dCknyMy1YEGdV2wMonhRmgyNQJcsLNUl7F6Va24eMIuhmFna4eLmQnF86sZN6uwsDCmTZtW7HDx4kWjAJOdfovwC6n4+TpjYRQalb0SJbEPOc/u3bvLXpjKLFGbQWJIOOnBAVR3s5T6kTQiD1/kenwqVXmKv3Tp0mL3H7J9GMeVQRnE3LzKzRae1LPTSDZRmQaqH3XLbVuSYBT9RdpFTm2rTcd68vMdtaRFhXP9xA3idPrRNhUtRWhoaIn6Btl+5LlJRctb1vUpFXaYOEsnINt3Ykiz6vjZmJZ1FQZV3q5du0psD8b1DJV0oq9d4mYnf5paiqvDDMqIy0zYdGKuX+FmGx8a2piUWamioLIkQMXfRaS0cMXbvynd2tfBx8ICC1t/WrZpRRsve8TVxqVs3Mwwbpy2wc/aB2sz2bEWx6Wf9xNURSdo+WlGRkayfv16atWq9dDh0KFDuU/Gz1+Ooa5nxl4iJLARDXytpQO5dKKOnediUCSphqpQOcgtT8KKYx9y2tu3byO/hascxKm0InVZKYRE3SLIqSF+dmq0qRfYcu02ielayXYqTaxKr/i3335DfgCw3O4PG+zt7fnll18qXfbSCxDL7TMRuDo54Wgqjy2lL9HQS5g7d+5DjyX37CU4OJiDBw8auupk3z7CnxYdaOutgZxkbocfYX9oZpW9GjkiIgL5ba3ynOFeWz/Mrzwnkecmhm4Q2VmxhESHoWrhh6c45s+dE8j2kJqaWuw+4ssvvzR0c8gnfxQ3jkfi7emKvarCrz3IJ4dY/Q+BCouI4dapCNzdnHFQi86hwrAXs6IK/3dqHLrxxJcv0MfNTHJFedJo5DgmPN4Sb3NhJMVsu/8kz4m5zl6FNXZSx2tpIs3RojfzfYwGB8V/klbJCPn5HaNGjeJhgzyZMw5QOuJvHWOPRzPqOEoH92nX2R99k4hMFZKZGIeKZaCFQqF4aNu4Z0MtW7Ysg5r1pwidNpXwwFXsOnmaS1m3OLrue5a9s5xj2WbYWZtT4QMG+rX079+/WDYivzlGvzQooTTpwVw76U4tR28sTGUriOLMou1crsInGhSKqthfZJMSvJPdm7ZxzjuTy5vW8M+Pn/DzorNk1fHCqoTmZQzZ2rRpk/tWwXtjw8P8ynMSw9ddR1bqdcLPZFHd1wnJPWj4KpWBBhMnTsy9Ouhh7CB/mjKoutAiKnxH2g0uHfWnkacHJkoF2sxwzvywl2tVeNyo8Dao7ArTb3HluA/1XLwwUyvQaSM5s2QXV4QNVHbLFKhfntUViCjvDZWJM14NXLHJrdkcOx933FwtMVGUd83GXL6WjNhznNi1hhOJtzh7bDvrfn6bdwasJaNzbewQS9UlkEnsmSWs23KIINNQ9v32NYumz2PnqVQsXG0RzqCqaxn301yhNMOp7uM8+/oPrJw6jAGdBzHwtbd4e2AzPC2Ew/5+zKpCXHbUFbZa2uLs5YCZZAbZ4WtYpnLFS4zbVaH58+mowty1OS2f+JmTXz3HmC5d6dT/BV54+1mG+JpX6SsHnZyc9PFh0PnarvxWM6MuE3qpEw19LCUbSCF400GOBAaTVH5V6n3J8oPBZZvQe0HLUcDs8POsc3DHz8sGlVJHSsRa/lA54yHGjXKkrl9FZ0dcZJONIx5edphIc4fMiDX8rHLBU9iAXjWUUq+kEcKUkIASjX0dmg37jvULF/P9xNEMHfEeM7cv47OGVflcXQlxGlU2U+zrj+GZ2Ue59M3LvPj4c0z46Cs+fX0gzezF7R5G1dRloowSEwtHnFy88XG2x97OCUcPd1xszKvsLSBU6SWHtMij7N+8irNJNzi6dTW/L3yWl1pvRtMxAIsqzUZflS9PuRQoTa2xdvSlursjTrZ22Dq64+rhiI101hexVD0COi3Rt46wuX4datiq0CZfZIcyjgxzW8Tss+qZwx2Nc0gN3cuuDX9xOSuYQ//8xopvx/FG991o2viJl1LcgWTk35INhB9k76bVXEi7xeGNK/nt26d5uc12NO38xdxBz1q/Qp1B0dHRPEyIiYnRM0wGII5CiVJlisbUFFO1GrXaFBMzKSgMQHYhYrkSUCglezAxw8xU+pVtQ7IRE8lFX6F//nLVUBQuCFRxAuWmvgpzlxZ0enoNh35cxo9vvsiY5xez8MYq5tQ0K7daRcGCgCBgCAQyiD75LRt2XyNbfZOtyz5h/htfc/p0DjaulojppyG0YXnIqMLCowPdX9xE4M/fsvi1Fxj5/DIWXfqZGdXFuFEexPWvTMkG3NrQ5dl1HP/pO5ZNfoHRzy9h8Y0/mF1D2IC+tVeFHg/27t2bHj16PDAMHDhQ3zgJeQQBQUAQ0CsCQhhBQBAQBAQBQaDyCGhwavoSr8w5xOn5r/Dq+Mm8unApn0/uRyNrVeWJJWoWBAQBQUAQeGgCFeoMOnLkCCdPnpTCcY4e3Mjfyxfy7cJf+HHTbvYfPS7Fn8wNe/fufWgFREJBoAoREKoKAoKAICAICAKCgCAgCAgCgoAgIAgIAqUmUKHOoP9LqyUr6SL7l3/JgoXbORCeSFq2eLT4//nkX9Pf9Zs3bxIZGcn+/fu5ffs2Op1oQ/1trYqXLDU1lbCwMK5cucKhQ4dISkqqeCFEjXpNIDw8nF27dhEbG8vVq1f1WlYhXPkSyMrK4sKFC7khKCgIcbt4+fI2hNKPHz+e+2iBbdu2odVqDUFkIWM5EpDnEjk5OWzcuJHg4OByrEkUre8E5P7g+vXrHD16lNDQUEJCQvRdZCGfIFBMAhWXvJKcQWpM1ZZk+bjh3bEDAxp44WgmLimtuGYvm5pkJ9DFixf56quvmDJlCtOnT9fbIMtYEq1//vlnvdVJn3nLsr399tv8+uuvyBP51157DXlbjtfXUBL7kPNs3bpV2EgJ//tvvvkmc+fOzXUA6HsfUlJnlTxh1Veb1ye5pk2bxhtvvME///zD6tWreeutt/T6fyX/90sStmzZotd66ZNNvP7667lO4lmzZiHbhz7Jll+Wr7/+GnkuJNtucW1CnpvkL0usFz6PnDx5MhkZGUycOFGv55zynGDt2rW5NlFce0hMTBT9w0PMJ+T+QJ4zLF26lD179iDPJYziv/MQugs9C+8jjh07Vty/nEgvEagkZ1AOaQnhhKjSsa3timMlSSHpLz6lIJCcnEx6ejoRERHY2Nggv0pTX0OHDh2QHRLFUXf06NH06dNHr/XSV96yXD4+PqhUKuTJTUpKCl5eXnrNctmyZcUxj9y03bt3Z8yYMXqtl9wW+hocHBxyrx7Lzs5Go9HoNceZM2fi6emZ2+4P++Xi4sLs2bP1Wi99sQ1/f//c/iI+Pj53XJHZ6Yts95ND9Bc1y92uMzMzcw/+5TP/NWrUKPf67tfODxPXsWPH3AN4V1dXirPIcxJ5bvIwdYg0NXPHCPkKdPmKY2tra721h7FjxzJixAgsLS0fyhzyJ5Idi6KtH9y3yP2BhYVF7pWDcj9ha2urt/Yg2vPB7VlWjOQ+tUGDBvn/UmL9IQhUkhsmg6TI22SEq/B2tcXkIQQVSfSPQJs2bahVqxYvvPBC7pmaUaNGoc+ha9euxYLYqlUrvdZHn1nLsj399NO88847fP7558gH0hMmTNBrniNHjiyWfciJZfuXdRWhZP/9l156Kdc+Pv7449yrQvSdozzhlNv9YYO1dMCi7zrpi3zyAZR8dlfuLz766COef/55ve4vnnrqqYc1g7x0tWvX1mud9MUW7skxY8aM3P5Btgn55My9eH39lecMeY1d9EruXnlOoq+66KNc8pWDsi3I48WkSZP0/r/k7e2d287F+dJH7vook9wfyAf+sj3IVxe/8sorem8P+sjRGGXy8PAozl9OpJUIVI4zKCeV+FsJ5MQ0x99FfsVcApeXb+NIZBI5klDiYxgE6tSpk3u1R79+/XI98gqFeJGoYbRcxUgpHwj36tWL5557DvlNgvb29hVTsajFYAj4+fnl2od8dVWjRo0MRm4haNkTMDU1pWXLlrn2IJ9Vd3d3L/tKKrVEUXlxCXTr1i3XHuQxRL7KtLj5RXrjItCkSZNce5DHC/lEjHFpJ7QpDgG5P6hXr16uPcgn8gICAoqTXaQVBASBfASU+dYrbFWXnsjlxBtcqFUNT0sFOXEH+d1Kg4s0GRRPDqqwZih1RWq1Oveyfvn2DrljLnWBogCjIqBQKJAP8MzNzXMv71YohLPQqBq4DJSR+w3ZPuQg9ydlUKR+FSGkeWgCCoUCExMTZFswMzNDqVQ+dF6R0DgJ3Bs/ZJswTg2FVsUhII8Rsi3IQR47ipNXpDU+AvfsQR4vhD0YX/sKjSqOQIXPtrTZ8Vw/8iMHz90kNvo0G5a8x4dP/0aCzgoLC9OK01zUJAgIAoJAORAQRQoCgoAgIAgIAoKAICAICAKCgCCg7wQq3BmkVNvh32Umcz7byI4PX+SFp2cyY9VyPh3aBBdThb7zEvIJAvcjIOIEAUFAEBAEBAFBQBAQBAQBQUAQEAQEAYMhUOHOIIMh80BBRQJBQBAQBAQBQUAQEAQEAUFAEBAEBAFBQBAwfgLGp6FwBhlfmwqNBAFBQBAQBAQBQUAQEAQEAUFAEBAESktA5BcEjJiAcAYZceMK1QQBQUAQEAQEAUFAEBAEBAFBoHgERGpBQBAQBKoCAeEMqgqtLHQUBAQBQUAQEAQEAUFAECiKgNgnCAgCgoAgIAhUKQLCGVSlmlsoKwgIAoKAICAICAL/JyDWBAFBQBAohIAuk+jL6/lzwbd8s2w+y0+EkpQZyrVtsxg57D3e2XSemORTbP3mOYY+s5QVF8OJijnKxk8+4cMluziTmIG2kKJFtCAgCAgC+kBAOIP0oRWEDOVEIJXIA5/xzqKv+Oy1F/nqXCyZSVc4/NsLDHvjdd7efIGwoL/5YWorGk/7gd8uR5Ecvp3vv3iVZ5fuITA2HV05SSaKrTwC2rSbHF//C7/MeY3n5v/IrpAkUoNXs/i1JrR671dWn7/Kpa3v8PwbY3n298NcjQ/hxtapDHhtPl+eiRYTu8prurKr+X4lZV/j0NezWP7Da7z5zG/siokh4tQipo4ey9D3/uFoyGlO/DqGZo3fYPLWi9xOD+fUnzOZ+vy30gFAJMn3K1PEGS4B6SAw4cZutnz3Fh9Pe4/PfjnF7eRrnP3jGdo0f41XpYPA8Kid/DxjKF2f+JafLoQREbaVn16ZymsLd3IuNctwdReSP4BAOtHHFvLu0kXMf+4pPjwp/f9jT7Dhw3GMGTubBceucfHUN3zUtT/95q1nd0w6CZd/4Yv3xvPmxkCCUoV74LMT8nUAABAASURBVAGA9WZ3VmoQJ5fF4PxYD1rZxnFxx0pOxNvg4ZRN4OlMXOt4Yqvxxdk6nuggNR4+jtgqs4hvWId27RtQw9IUcaClN80pBBEEBIH7EBB91H2giCgjIZCwipd2tuf1MaMY0N2G8+9u5rjaA093R7KdHGhbwwPXaq2p7xTLbcd6DAhwQJXjSK1aLRn9WFvq2ZuhQCzGQuCOHqmEHQ4iLNyb1pOeY3jc3yzbd4p0l7Y0cAojxrkuj9b2xsnTHwtHU6r7+eBna48m1YP+Lw3n2fqOYmJ3B6SRfWeTsPdblrZ8nicem0jn5r8yf3M4Gjc/TE1tcPH2w9u9PnXr2ZN1y4HWHWvioVSjrlWduhOGM7SmM5ZGRqSqq5OTGsmly3u52XUK44c6cyl8I3tu2+Jf257QUHtad6mNi00d/H2ssMGd+jXccDRVkzm4P88+1oY6FiZVHaHx6p+0gen76vPyk+N4cpwnV1/5i8MaF9zs3LExd6a+jzc169TBKS4di4bNaO+gRmfug5/js7zasx7VLJTGy8bINMtJO82Rjf+wK9YOH38XEnNucDUiHY1XAD011thbSfNE7TXOHziPaU4qGdoUQg6m46Typ24NB8xVCiMjItQRBAQBYyMgRiRja1GhTx4BbfhlbizazpYsU2zcvLCLOcb5CAW2jq5YWlmiUOjIls7kbt+TSGZYPDHaRK5FXeayeRda2qhRKvKKEivGQkCXRkr0EfaeOM7lOHu86plw9lYIqdm2eFf3RidfCpYVQ8j5A1w4lUxSSjqpcQf4MbM1jzg7YiqMwlgs4V96pBERcoqNmy+QoLHHxdKe8DWXuWHpSENbZ/yQlpxrHN59Bsv0cMKSc0iJuE7wDg/aNLJHLdmFQkoiPsZCQEeO1A9cvnCCI2ejMXF2Q3MylnNXEshwq04/yREoDSCkJ57i9IGLKNITSEyL4tL2TOlA3xN3RzPE5MpYbOG/emijggj+YSfrU8DCqzbe8Qc5GWqCXTUL7KonoSCDqOO72JN1nVtxqSiyE7h97hAJAxvhplJK+/9bpojRTwIa+wG8+PcHPF9LRWJsAuZKB8npZ4FSqUKTdZuLkanEHNzA+ZZDaZiTTFzYNS47Z2LTMABnaVxALIKAICAI6DkBpZ7LVwLxRBZB4A4BZc03WLnhWfqbZ5AQLh3wezejlrNp7iCujYgnPP46e9Zo6DiyEYqYJGKjwog8ZUfrdq6o7xQhvo2NgMIB/0cmMGXWE7S3jyXoppp6vp5YmKhQqdWkXw3mUkg4Ubc9qdXEhazkSM5ty6JZE18crEyMjYbQJ4+ANTWGfM/G51vhkBlNWEwm3gNq4KNSotYlEpUQza2DR7nU8FHaqzOIS0kmNOgU8f3bUkMl3EAY3aLA1KYuA8fN552uHmSFx5BT35U6AbZYqtRosoOlg8Akbh87TVzL3tTUJhNz4wrXfK1wr+WJjTAJjHlRVnuGxb+9wOP2kHzrMlHebWjopkGpySE2I4GY24dYe7MZ/R6xIC0znZSwXewKGchQL40xYzFK3RQqM+x8qmMVfY7dF1W41h5OG08LsHTGTaMlPfwUa/Z1Z0IrD6yyb3P2VCaa+NrUdTFFLIKAIFCRBERdJSWgLGlGkU8Q0HsCClt86tuSEbqPnTd0+L/Ri9aWKkwtbTDT5RBxbj9nWragvo87Jtducf7GSUJatqauiZjJY7SLArWVAw62psSeOsjO7L6Mat0YG1MTrJ2cISaMK2GXiG/XDl90xJw9xlFvd2q6OmIuzMJorUJWTGHuR32HDEKO/M25W4/wbO9aOJhaYmuuQRdxhZ0XavBonRp4aiK5ee4MJ6+2pkc1czmrCMZIQGmClbU7zumXOHYwibrVO9OpmgOmVi54mKQTe+kY+4K7MLS+AybJQRw/DY7K6vjZilMJxmgOBXRS2OBZyw5d1B42HE7C/b2BdLU2w8zKFlPTJM4dicCjWQA+AVYkRl7j8P5o6gytjkWBQsSGYRDQkpEQxMndQaidutGviT3K+Ay0akupf7jKwX+uYPNME2ykeWNa1mkuJaRh2cILa8NQzvClFBoIAoJAqQkIZ1CpEYoC9JeAlqyYQ2w6FoSq+bMM9ozhenwOKhMNdqG32XXNk/YBrphZ2+B1/DhbQuvQubaNuIQbI1+0KURdPsXR0w706t8Mt6gkMjK1mFrYYH76PEdSGtMhwBb7uDguB+pwdfHC2Uoc4Bm5VUjqpRIbuI4dF81p+PKjNIi9SjimaKzjuBl0A3ULT+wc7LHyOcfRfaHY9K+Nk0LKJj5GSkAaP5Juc+nESaJqNKFTA2tyUuNJV1lh7XiOAzuj8BxaB2tzHSk5FwlVq3Gs64y5kdIQauUnINlG3HE27D9NUvMpPFM9iosxOahNTcmICuOCWXVqubjhaG1CzNFjHPLqTycbMd3OT7A06xWZV5sVzpkN37Lkt5Ncj9rNr79u5uj1RLRKa2w8TXFq354BLhrUZs641PegQcN6NLQT84WKbCNRlyAgCJSOgBidSsdP5NZnAqmn2PrtO3z04wUurVnEgsXSIB6fjdLMGnsHXzq2qEdN6Wye2s4Nd58AurWti7f4R2DcSyZJIftY/f13/L5zI+t++Ya56wKJl5xBKskOqrnXoKt0RtfFzBwrFx+aNq1PU3d7zMVBv3GbBTmk3ljFt299xg9nrrPn2y/4ZsM5yRlkhrmtEz4tGtLZzwkrEwccPD2o07E9nZ1NjJxJ1VZPmxXL1T3f8e3iVWzcvInlC39jS1AMaUpbbN2cqdW9A53tTXMPAj3q1KR1w5pUt1RVbWjlp71+lZx2nr3LP2TmsksEb1jEvHl/sydWi6mZDY5uNejQsBrutlbY2Lrg6tOUQa3cUOuXBkKahyagQ23lRfXmjqjisrDx88DdzxqVwouGw6cyvXsAFtIpRI1NA7oPeYnHGzqjeeiyRUJBQBAQBCqfgDj0rfw2EBKUFwGVLe5NxzFpYCvq1W5Iq6adaONqCtaN6Pf0aEa39cVGLR3l2w/glQVj6eduVl6SiHL1hoAStYU3DXv2oe+jrWlYsxV9+9fB3kyN0nMkb74/lM6OJmDqRZP+T/L0Y03xtVAhFmMnoEBl7k/TxycyplVdajdsSssObfFX2+PX5SmefawHte000pTfi+YvzOGdDp7SAQBiKVcClVu4QqHBzrctPfsPp2ejujTs3JXWPh5YKf1p+8ZsZrRxlw76TLD2aMegsc/RP8AOqeeoXKFF7RVDQGWNS8MRvPFYW+rVrEOT5j3p5mmBhWcHRjw2moG1nbFQqLFt/AoLnu9CXVNFxcglailzAkoTT2ku8DrTp0+XwptMHtaF+o5m0ljgQPVB7WlmayrVqcDU1o+GfdtQw0wpbYuPICAICAKGQ0D0WobTVkLS4hLQVKdJ76cYPVpy/IwewZBeDalmLpm8iRuNalfDWzq4k7bAvD6PdvfGprjli/QGSECNuWNd2j7y5F27eJzhTXywUCtQWDSie3MXzJEWlR3+NWpTr5oN8lRPihGfiiBQaXUo0bi249GRo+7YxROP0buJh9QnmGFfK4Aa1ZywzO0s7PB5pDV1LXI3EIvxElCorXGv34fBuePHaEYP7EBDF0vJ4WOLd/cm1NIoJOWVaBy8CGhRC3dxwC/xqCIfU1/qdxvOqFGSXYx+iuEDmlNLOmmgtvahjndNPKV1UGLm1Z5HfGwkx0EV4SLUFAQEAUFAEDA4AmJGa3BNJgQWBIyLgNBGEBAEBAFBQBAQBAQBQUAQEAQEAUGgYgkIZ1DF8ha13SEgvgUBQUAQEAQEAUFAEBAEBAFBQBAQBAQBQaCSCFSgM6iSNBTVVlkCzZs3x9HRscRh2bJlVZadsSq+b9++EtvDPVsyVjZVWa9+/fqV2i6WL19elREale6pqamltge5v8jJyTEqLkKZOwT69u1bKvuYM2fOnYLEt94TkP/HpQlnzpzRex2FgIJA+RIQpes7AeEM0vcWEvKVmMCxY8eIiYkpcRg7dmyJ6xYZ9ZNA+/btS2wP92xJPzUTUpWGwNq1a0ttF2PGjCmNCCKvHhGwsLAotT3I/YVKpdIjrYQoZUVg3bp1pbKPqVOnlpUoopxyJiD/j/8bIgi9eY7AfYc4dO4KF26EEVXIXLNhw4blLKGeFi/EEgQEAYMhIJxBBtNUQtCyIZBNRtJNrh0+yMEzV7kQnkSmTlc2RYtSDJhAKgmhJzi59SCHb4QTmpiB1oC1EaKXBYEcMlNDuHniMIdPXORcWAKpOcIqyoKsYZeRRlLEGU5t3MvBoDBuxacjrv8x7BYtG+ml/iIlhBtVuL8oG46GUEoysZeX8Xn/iUxZd4jdV2PJMASxhYyCgCAgCNyHQKmdQWvWrGHhwoUFwtatWwkMDCwQJ6fRasVE+j5tYDBR8qXzcjvmD5cvX0Y+q54/Tl7fsGGDnuqVRXrMQdZ9MJ+v/z7CybBEMoRZ6mlbVaBYulTiLy9i3uivWXE5nJCEDHGAV4H49bOqbDLjT7Hjy/l8+dMeDoXEk5otOgv9bKuKlCqNxOs/8vmgz1h2MYRbcWlVua+oSPB6XpfUXyQU7C/SssWJJj1vtBKKZ4uTgwVhXm0Z3K8LQ5u4YV7CkkQ2QUAQEAQqm0CpnUFz585l0qRJyA6g6Oho5ODt7U2XLl1y18PCwli0aBEvvfQS2dnZla2vqL8UBBISEnjllVdYvnw54eHhue0r3zvv4OCQuy63vewEmjhxIl9//XUpairPrGZYakyJ9qpBkw5t6dvYE2uVojwrFGUbAgGFA87WWdys05lBnRvRwtsGE0OQW8hYjgRMMTc1J8nDh+pt2tKvqS9OGnU51mcoRVd1Oe1wssrmXM3ODOnWjPbV7DGt6kiE/hKBu/2Fuy8Bbdvl9heOGnGboATGCD+ZxF+/wIW21WhiI2YKRtjAQiVBoEoRUJZW2xkzZjBr1iySkpLo2bMn06dPzwtvvvkmNWrUoFatWsyfPx+1WkykS8u7MvPb2dnx0Ucf4eXlRYMGDZDbN397d+3aFfmBmR988AGvvvpqZYpaRN3ZJEfc4pavNb6etlgIP1ARrKrSrjTCzp4golcD6psKo/hPy1fJiBxSY0MJdlDiUt0ZW2WVhCCU/g+BdCIvnOZ6/2Y00Yi+4j94qmyE1F/EhBDsKPUX/k6ivzBqO4jl1ulQXGp44a0WA4NRN7VQThCoAgRK3Yv16dOHF198keHDh/P2229z+PDhPGzyLWRLlixh2LBhTJgwAaWy1NXllS1WKp6Aubk5zz77LN26dePHH3/kwIEDeULs3buXN954gxEjRvDCCy/QvXv3vH36tZJExLXbaDTWeNlaINyThbdOldqju8W57VHUaOyHQ5VSXChbOIE0YoOD0WZp8Ha2RlN4QrGnKhHQhXJxdwQ1W1bHuSrpLXR9AIFUYm+L/uIBkIxjd8YNLu33pJ6bB6YqBbqsBK6t+p0TWeK2QONoYKFXMCYkAAAQAElEQVSFIFC1CJSJd8bS0pInn3yS0aNHM23atFyH0P79+1mxYkWuc6BXr16YmooLqQ3AtB4ootzWssNHvg1QfjbQyZMnkR1B8lVCsjNo6NChWFhYPLCcSkuQFUlIoBmOuho4WMuX96ZyY+EXbEgXg3iltYk+VJxyimPru9Kmtj0Kcki5coojO3dwTdzZqg+tUzkyZMcTeTkbTWI9POxlV1Aat3/+nnWJGZUjj6hVPwiknefkltZ0aeAo9RU60sOucnLdP5zL0g/xhBSVREDqLyIuZWOWVBf3u/1F8E/fif6ikpqjPKvVRl9mg8KTAG971EoFGfGbWXrDEy+1ojyrFWULAoKAIFAuBJRQNuWamZkhOwJGjhzJU089lXsLkXx1iLwtOxDKphZRSmUTUCgU2NnZ8cwzz9CwYcPcZwiNGjWKyZMn079/fzQa+aCpsqUsvH5dYhiHsnXovD1xMFOiS9zC7LDGtDQTg3jh1Ix/T87NQ3zj0YY2npLTOjuGM9FXOJXih4e4dMz4G78QDXWpMQSmJhLt5YeblQpd0h6+CPejkakwikKQVYlo7e0TLHVqSCdvaazTpnAz+ijbEmvgK59bqBIEhJL3I6BLjZX6iyRiCvQX1WgsnjN2P1wGGpdDaug+dv79G2d0Nzi8ZRUrFk7gjS5fEdexAc5iGmmg7VpVxRZ6CwJ3CJTJlUF3ioJ7DqGJEyfSqlUrnn76aczNze/tFr9GREC++kd+LpD8PKj33nsP+XZBtV4/E0pHZuIVTu76g7MxQVy5tIu/lrzJ9H7fkNm5Fk5G1DZCleIQyCL+0u+sXHUARf0Edv+0mO8/fIOfFp/CsoGHeENIcVAaTVod2WmhXNj3C0euXyE47BBrl85g1uPziaruhpNJmQ6bRkPN+BXJJjFoLWv/3kVGtVj2/bKcH+e9wlfv7MashS9Wxg9AaHhfAnJ/EcKFvT9z9MYVboUdzu0v3hs+n+ga7jipRX9xX2wGGanCwqM93V7YyJk/v2f5q88y6rnv+OrsHr5pYYtB+IIMkrsQWhAQBMqTQJmPUrKT4KWXXuKzzz7T+6tEyhNsVShbdv59//33yFcG6f9tgApMbWrQdMi3/PrtClZNe15yVs7lg91b+KmLe1VoLqHjfQmYYFdrOMPfOUrUireYOeYZnn7nR75Z9gFP+prdN4eINHYCCtTmHtTt/QkLv/qLjbNf4vnxs3l3/QZ+GFQfc5WY8hu7BdxfPzU2/v0YMHkX13+ZxfujxzDq9aV8uWYhL9fQ41uj76+MiC0zAgqpv/Ckbp9P7/QXs17M7S9mbpD6i4H1MNOD/qLMVBUFCQKCgCAgCBgdAaXRaSQUEgQEAUFAEBAEBAFBoOoSEJoLAoKAICAICAKCgCDwQALCGfRARCKBICAICAKCgCCg7wSEfIKAICAICAKCgCAgCAgCgsDDExDOoIdnJVIKAoKAIKBfBIQ0goAgIAgIAoKAICAICAKCgCAgCJSAgHAGlQCayCIIVCYBUbcgIAgIAoKAICAICAKCgCAgCAgCgoAgUBoCwhlUGnoVl1fUJAgIAoKAICAICAKCgCAgCAgCgoAgIAgIAsZPoEI0FM6gCsEsKhEEBAFBQBAQBAQBQUAQEAQEAUFAEBAECiMg4gWBiiUgnEEVy1vUJggIAoKAICAICAKCgCAgCAgCgsAdAuJbEBAEBIFKIiCcQZUEXlRbxgR0OWRmZZCRrS3jgkVxgoAgIAgIAoKAICAIFEFAG83FVSv5ddkxbj7kNKSI0sQuQyCQdYif+3zLP5k6Q5BWyCgICAKCwH0JCGfQfbGISMMioCMn4Qx/bl7GL6ejyDYs4YW0FUZAS3ZaEvERSaSLuVuFUdfPiqQ+IyOB2KR4UnOEMehnGxmlVEIpoySgJTP6EruiTnPZ3R57MbM2ylYuqFQ6cYdX8FENT+qbKAruEluCgCAgCBgQATFkGVBjCVELIaBNJeLKaW5eTsDW2Qp1IclEdBUnoE3h1vG/+GnpMXHmtoqbArpUIo+v47cN2zifmFPONETxRkNAl0x0YDBhGcJmjKZNS62I5FhOC+Hcsf1EZbnTuZkXNqUuUxSg1wR06STd3smf65MYPKoV/sIXpNfNJYQTBASBogkIZ1DRfMRefSegyyL59jH2bw9F4/gIbTws9F1iIV+lENCRlXSdU6f3cbWON+6qchZCFK/HBHRkJ1/n+OkbJKR642IpjEGPG0uvRNMmHmDpN1s4npChV3IJYSqLgJaUW1tY/cPnzFtxhAuZVtze+Td//PFHoeGfVT+z6pdFLF29mhVr1hSS7i/WHbzA7dScylJM1HtfAjpykoM4s2cZX334JUszauN+aVchbfh/G9i6dRmLFy/mx82bi0z756lw0u5br4gUBAQBQaD8CAhnUPmxFSWXO4F4rmybxxcffsqiPTe5Gr6LVd9+xZdffnnf8M03C1gyfy6fvjOHTz65f5rcvN/+yt9HbhJTzHlYuasrKigxAV1WCGf3rOR4VnOGdPARZ25LTNLQM0qT+Yxwzh7dxQGdBw261MHDVJzWNfRWrRD5dfHc2rmZwzWdqGFpUiFVikr0n0B2ejjXA09zPcgWa00WybGxxBYR4mOjiY2JJEpOExdXSNo44pLTyRS3sOqfAeSkEnf7DCeO5GBpYUZ2fHwhbfh/O0hMjCIyMpLohISi06ZkodU/jYVEgoAgYOQEhDOodA0sclcqATWmFgpSMuJJ8qxF/QBfvLy8igjeuHv74lNNCj5FpPN0xcnGDHEbeKU2bhlVriX92o/Me+dlpny6h53Xgln3+SymT59eaJj9zhTmvD2OZ996i8lz5hSS7j0+WPQP+yMzykhOUUxFEMiI3sHvH7zBW3P/Yee+c2xdNJeZRdjCRx+9wYwZExg39X0mvzO7EFuYzoyFf7LnVoJ4XllFNGJl1KFLJOL0Gn696kC/7k3xNRc3I1dGM+hfnUpsAoYx4fUZvD64LnVMatJlzDM899xzhYZREyYx4ZUZvPn007w4blwh6cYyskcT/K2FnelXmytQ2dal7YApzJw1hO4xpnj2H1lIG/7fBoYMmZI7drw2bFiRaZ9t540lYhEEBAEDIGBUIgpnkFE1Z1VTxgqfVs/wytS3GNlCOltj2YAuAwcxaND9Q//+g+g9+HGGjR3B8OH3T5Obt3832tV2xUb8O4zAoBSYODWgYYA51gnVafNILwb17UOfPoWHXr0H0KPvEwzv148B3bsXkvZRerZrICbrBmYhagtfAmo74+pmSb0ePRnUv28h7dsnN75Hj4HS7wie6N+LAb0fkdbvxP/Hfto3obq9OaLLMDCDeKC4OrLjz7Bt+Ws8//pCftp3iX++mM2Lz0zgaelgvrDwzjuD6Nu3J4NnzSoy3YRl+4nIEdcCPLAZ9DiBQmmOfbV2dOlbk6yU7Ww8F4U4RaDHDVZq0ZSYWFWjXq+BDGx6hLn/nCEOsVQNAkJLQcA4CYi5q3G2a5XRSqG2xb1GO3rXsyU78Df2hYtpWJVp/IdSVCGdyWtE5xGf89HHjbBbeYnkui1p06ZNoaFl63Y0a9udrm3b0r5580LStaRF/Wq4m6sQi+EQUFlUp+ngt5j+bC/8Mk4Q7dqA1kXYQvPm7Wnduivd27agfesWhdhCG1rXD8DT2lQ4gwzHFB5SUgUqaz8atO5Ce/eatGw/iNcmv8n0adOYVkR45pmP+fzzBcwdP77IdG/3bYiDUkzDMPRFYYqNb22amVqQtfsG4eIWc0Nv0f/LX9iaypmaA9vSev4B9mbqCksl4gUBQUAQ0HsCYhai900kBHwgAaUN3gENsHVN4+yNWHGrBmIpSECJ2sKN6m0epUHH3fyy4xrJiKVqElCgNnOlepNOtErK4uLq09zIEhP5qmkLD6e1QmWDa+3HefnrZ+l56gS7QhQ4+/hRrVq1QoOXVw1q1qxNDU/PQtPk5ne2FrcjP1wzVGiqklSmMAug87OvMunl5vioSlKCyGNYBBSonMbw6YmX6S2eO4dYBAFBwHAJCGeQ4badkDyPgAIT105MevJdXmtiRXpiPPGJySSlppGWLQ708jBV8RW1pSuNvNrScNs1grIRSxUmoDD3oW5be0xdzhKWIIyhCpvCPdWL/lWoMLFtTb9JOWzbd4CrKVlFpxd7qyCBTBJubmH9/N70r2ePbYvH6DfxPWYei6qCLKqIyooErm98k09erom/lTNej03h+YUr2RGWXkUACDUFAUHAGAgIZ5AxtKLQQSKQRcKt3exYMoqn2tUkoP8rvPzxIhZdSJD2iY8gIBFQWuPbZSQT3quD3c3znL8cxLXbYYQlZaAVPkMJUFX6WOLZ7gVeGzqMOjm3CLp4jrPXgrkRGk5kurjHoypZwsPrqsam3qNMuJLBjRThQHx4blUlpQb7gN70fuwpavk0pemIF/n2o+nMbO5cVQBUQT0dqTXkE8b3qYWlQ1dGzZjBt889Rld3M8QiCAgCgoChEFAaiqBCTkGgaAKm2FXrSqdevfF0aUiTx8bx0dRXmNTAruhsYm8VIqAjM+kGF7d/ytwX+9JrzDRm/bSOtVciycgR3qAqZAh3Vc0iKeQox/6ewgu9u9HtrcUs/Wsz28VZ3bt8xM9/CJi3ZtDn7WkYf4zdGzey+cg5Tl69SWiqcCD+h1WVjEgnJvgal1NtqVndHQuNmGIbvxnEcOVYIBHOjWnsa2H86goNBQFBwOgIiJHK6Jq0KiuURvStawRlO1AnwA0LkzvmXZWJCN3zE1BiZl+bhu374Ofuj3+7gbz03FieaeqNuVqRP6FYrxIENNKZ/G60btkYM6sGtH58JDOeH82IapZVQnuhZEkIZJESfoFLO2fyfN8xvLrqCMcuXee2cAaVBKbx5dHGEnb1OnEOHjSpZo+FSowrxtfI/9Io+yJn9sdi1aERTWxV/9opNgUBQUAQ0H8CSv0XsUQSikxVkYA2mpBLN4hz8qKpjy3iRU9V0QgepHMmidE3uZ6gwqO6D85WYvL2IGLGvT+J8KtXuGXuS8saDijFsZtxN3eptbPAuWFvmvtbEadoxSOjhjGhT2daOpkiFkGA1FCuXYgm07k6NR2t0JQSiS79OsfWreH3hVs5FiOeQ1NKnOWSXRdxgL3HnfBtUwufMhg/slNvcHLNYpb+vZFjsZnlIrMoVBAwYgJCtRIQEM6gEkATWfSTgC45lKsXEtC51STAwQqTUomZLc3rdvDjr/N5b8VRbovniJSKpt5k1iYTc+sKoVm21KzphpNJGcze9EY5IUixCWSHEnQqmJTqAbRyNUcMiMUmWAUzRHHt+CUia7Sina95FdRfqHx/AlrSom8ReDMDc/fqOFtrKN3okkncpXX8dnQTGxb8yeqr4vmH9+dembGZRAfuZXdyQ5rUdS218w90xF35lY//3MWOvSvYdD0RbWWqZzB1C0EFAUGgNATE3Lc09ERePSKQQ2rUdU4FZ2Lp4YejlWnpJmLa8qUA0QAAEABJREFUUM6v2EfQvvX88sc+Tqdm6ZGuQpQSE8iIJ+xqMLEmNQjwckTc4V9ikkaRUZcQROAFLdY16lDdopR9hlEQEUo8kEDmRU7ujMakR3NaWoop1AN5VZkEGSRE3SI4Q4NfgCcOFqW86lQXSdDmyyTatqL/W6MY6m9TZUg+lKJ6kSiW66cuElO9Ga3K5HlByQSd2ExQ4yeY9MRoHvWzLt08Vi8YCSEEAUFA3wmImYy+t5CQ7yEJZJAQGUyY1oqatTywNy+daeviLrLvTDpmbV/n03eH0dba9CHlEMn0l4COjMRwzl0NI9W+Op6OFqW/EkQbx83tX/He84/z7JpDRIgryPS3+f8jWTYJwRc5Eq7B3c8LS1P1f1IUKyInnAsrZvDy2BG8uO+WdI63WLlFYgMhoAs9we5zXjToVBeP0l36YSAa64+Yei2JNoGoG1cJVzlTP8AVB3UpjSMjktvXzXGwqUuzQa1p5CSuQkPflqwLnNoejaZHK2mOWLo55x3VIgg5H4VXwyY0adSJxo6lvbrsTqniWxAQBASBogiURe9VVPlinyBQMQSkg/KIa1eIMHGlQTUX7Ev14EYtGXGhnPMzxbpOA7o38sTeRPxVMPglm7TkUEITdHjW8ce7DB72qI09yU8nb3A7M5STQVeJF84gA7KSFGJCg4m1cqdpLWcsSnnLYE7oFj48kY2N5jQbTt0mG7GUAQE9KyKdsHNH2JVWjZZ1nVCVhXRZZ9kwqQu9nhzH3AuJwolYFkwroQxdajQ3z4eQYFKD6m52mOXKkEPS3td4csmnvFB/OOO++prPXh7FhHd3cCFTGo9uruDT8a/y7BcL+GjYPFbH5tzJlRTEuW3LWRYVxKmbp1h/NYJ08cbLXDb69KUNOcTWYx7UbFcLT8VdybKuseP3ZXzxzGM8+vyrfLpmFu/UakG/nTGgTSPy3A98/NZzTHl/BjN++Z3DUel3MqafYs+K9/jrRw/Sbp5g5dlosu7sEd+CgCAgCJQrAXGEW654ReEVRUCXHEnQhQhSzGtSzcX67r3bwewaO5mlX3XEu980pi3/nInTx/HurpukZodzfsMMxrwxiy8WjmfgtF3c0MnSZpEUdpAdf//B9bCbnNxxnEOhSWTl7pP3i2CwBHTpJIQGEhRljX8DHzxLe+aWTOJCLhGi1NBu/EL+en4w/rbiCrLS20cFlSD1ATcDbxDv6ktTdxvM703mS1R9GuFXThPhVo2BE1ez+5mWpXxmWYmEEJnKnUAMwRdvkVW3GT2q3zncL12VWtJPf8ozt7vSMeAGF24liGeElA5oJeTWkZOVQnzEDc5ej0Hr4IWNhYocrTxpyCQhpgVTGseSoW7JgNFP8/T78/no5bYExKzhs4knSHvyWd7s5ohLTgyJ2XIeUFn74lu9Ic4t6vPYsMFMaOyJRanHq0pAY6RV6rSZZKTHcfv0EfZlBtDU34b0LG2uI1eXqcKuuSeO1W1xadyG/t2mMGXDXyzv7EDS7b9YOm8NiX1eZoK0rTbJIetum2PWmI4dqqEz68ToEX0Y3sjtrkPRSCEKtQQBQUBvCAhnkN40hRCkRAR0OaQnhXDzaiAnr8aQbWlHdk4Wqdla0GWi7DWSehZZOHcfyGsjn2f21I+Z1NaOmB2f8cYeB/qOGkiH2jVxTVfcvTfbBGv3mvi616d2zVaMH9OLrp7WlPKigRKpVqUyVYCyuswUIi5eIDizFgE+/39ekDYtktvxUYSeC+J6VBxxETe5cSueVJ0OXXYSsWGh3I6IIuJmFLH3Jm7SIVt2ZjTh10PQJakxsXfFQWMm7KQC2rGsqsiJu8X5C6mYuNTE28b8zlUe2jjCbkYTGXKFIKnNo8NuERwSRZLsDZbO6iZG3uJmRAyxEbcIS7177Y8um8y0EIIvRGGlNCXLxhMPE1VZiSnK0ScCaRc5tTcedYdGtDNVlIFk8Vzetx9V1/5MmvgTn3b3umOHZVCyKKJiCMhjxM3DX7Hoh1+4EGmKWfJl/tx2lHOxadIoYY7XwKHYh57kYM8G1LfSYGtrj5MTRF86ws4AHakXT7Avsj5tl77OQFsld5YMEqIjUZmZ42lrQelehnGnRPFdVgRySA/ZyZoVH/DD+ig8aloTteNPFuwPJk2qQmHpR1NPB0yuO+Ou8cfaTINVdck5JFlD4sWd7DhSm6y4EE6aPsqTnfrRwtE014kkTVhJu36GHR3rUNf6nh1IBYqPICAICALlTED0OOUMWBRfOIGy2KPLSSH84lo27T5OmmV1algncOT0FYKTMtEqqtNxuJrgfRnUqu+Dg8ocGysn7E2iCNp3DTNlDqEXY4hyfoJZb9bARvIf5cqUHU/UFTOsM6thZ6nOjRJfhkxAS2bcJc6fPcjh41eJVFqRkZpIREoWWrJJOvkLS/csZlbribyz7RiHNy5m4XfHuZ4aw81Df/PLwh9ZtmYFS1/7lt8is+6AkByNqZHHObb1KvGXzbkVEUlEqlzend3iW38J6LJTiQsP5PSxgxy5kYJC8tsExySRIjmQdXFr+fqrNSyfNZxXf9/Mnr+X8cOv27iQEE/M+TX89MNXfLf2H9YtfYOPTsbdmcTrUoi7uYf9G1NRR2RzSnImJYlbOvTXAEosmY7M26fYf9mRGg0DkI7n75Qk9QWJ0cFcO32ak4GnuHj7ClcOHORoaHKufeSkh3PjwkkCr1zlyq0bRKTduRUIbTLxESc4tUeHl4OKGIUj9qW6vfmOOOK7Ygko1Db4t3+TqbNW8MOG7ez68QMWPtmRRk4Wd59JF83108H4tq+Dn4K7iwoLJ19qOHrRsk1zOnprSby4i12haXf26xKJvpaIeZoD9paauyeq7uwS35VNQIW5dy8eH/spMxbv4/jJX1n9+jNM7eyLRa5oOrJjgzlsboW7nxs2eU5jBWbOdWhWz41mtQNobJXA9ZNXuBGRxp0eIYlb5y9h3tQPHwViEQQEAUGgwghUtDOowhQTFVUNAvJEzK/Fczz36nw+W/oTv37yOu8PaEEte7M7E7G005zb2Zr2dR3yTajscKtfGy9bZ+pUM8Mx7BJHjgQSeveqD21yFFdzMlC4u2CrEX8Rw7ckHRkxZzl3KUhq0y70ae+FNjqc0ORM6WBNB7adGesTwzm3tgzp35WuT7zFm6+3wz92H7+vPMRlx3q0kA7+6nWsib/ZXXtQmGFj54eVnx8ezdozvF1tfK01d2zO8IEZtQa6nFRiQ85wOVRHQKvOdPCC4LAYkiVnENSm02hnlJH+tOg+gAGjpvDq8wNpognk7y9WscWmA70a++DSsAPNHEzvcFLa4uLiSY53LRq278jjrathr75rJ3dSiG+DJqAjJyWEq+e3s3PLbo7Hm2KZFsLOq3FkynpJJw9uXt3N3z8v5PPlS9h8IZDAtRvYcTMetGGc2/AlSzdtY/++Nfy+ZTV7w9KkfkfKqE0k7to2dm1uSC2bVIJiUu8eFEr7xMeICGix9hzKqMbO+a76MsG21iBeru5OUuRtrl04xsnY6jT0MCM7M42UqHCCgjWYqWvhbKU2IhZVQxWtyoXmA1rRro4D5vdUViixq/0YwydYkXL5MhfO3SLW0hpbZzNIjic9O5grW9U0aOSDzb084lcQMB4CQhM9JqDUY9mEaIJA6Qno/GgxaSQ9nU3+X5Z0Brb6I0/Sr64vJpnJJMelow5ohr9pDunpMYRFRBDsqMShtot0pvb/2cSaoRJQYR0whGFPvM5L787ji/ee441eLWjiailNzk2wrVcH9a3zBA5oSQtLFaamVtjbqUiPC+Wasxp7dxusbevS6PGGOGZkcWfRkZUSx03TNBQBzjiYKO5Ei2+9J6DUOFG92ZM8Pv5d3pn7IXNffoqXOtXC1UyNwrElLXUnORLagSbekn1YmGNpZY46+SYXrvhS29mOLI0v/i0H0ik7i4xcbbVkxIZzxU2Do6c1FsrcSPFlRATkZ4SkpyaT49iFca+MoL+7ivi07DtOHYUVHgE1CPBxwtm+KS2b9aHfm2/ycksPiFjJormnCfZvRUBAberXb0FtW5M7JybUHvi6mnHBpwV9O7egc4ADd92LRkROqAIeNB37LiN8zArCMPGk3rDhjOrVlW4DJvDcow3xN8kg+twmVny+nq0KB6q1DMBdoyiYT2zpOQEFpq7teLJzD5q7WhQ4QaQy96Zx16cZ2+cRBgwdyvAONXAzS+DmzkV8+ccGNmY9yVONHe70D3qu5cOJJ1IJAoKAIRBQGoKQQkZBoMQELNvQe2Ibaqjzl6BAbVOPHv0607ldD7oM7cujtZ3QpEdwYsd8pi0/R7KmEa2rO2GeP5tYN1ICMQQdjaJepzq452mowtKjIR0t7TBNiibu6k7W7zrH7TvXc0upsklNjCApKxN3d3uspBjxMQYC2cTdCuRGlyY0tvr/8Kiwa0KP3iakJ8WjDNvD5t/2cyRVe3fSnkF8ZAjZVqZ42VliagwYhA75CEjjhXU16jcfSO/HX+X1qc/yYp+uDG7gjEZOpbbA0dyclDgdmNXEzdoUEzsrLFRKdIlXuBnSitZ1vPHwa0x9Rx/skjO541LOJuHmRc61r0kDc3HAL6Os8kGhwtzBi+otWjNgQB/6NnfBwtCgCHmLScAUa9+G1PBsSZ/3xtLTQY1YBAFBQBCoSALKiqxM1CUI6DMBhak91RsMZJx0xmZC3140ddQglqpAwJ7aT3zNNx1c8p3FU2Lq0Ix+g0YytGNT6jdoRYcW7enkZoYuJ4OU8CuE30pAHepLgKctYvpmLHaixLn5dL56qQluinw6mdeiw/hxjO/QiBq1WtGxUxvaNXBAnZ5EcvRVbp/NwUXnh4e9eT4bypdfrBoxAR2ZksM42D4H+4aeuOS7SlDhPYInnwzi7KFTnNm2ilW7rxImOYlUuTQSuH3pFvaN/PDOb2u5+wzrS0hbRgQUGmx9W9BlSDd6NQjA00KMLBj9Yo1Lw0cZ2KkTvRu7Ym30+goFBQFBQN8ICGeQvrWIkKfSCChUFrh6N6Vj01rU9rKXzuxWmiii4golYIFjndY0svvXxFtpLk3Mq1MroBp+/nVp4O+Og1pBVspx1nz2PM+tCyer1aO0dDWtUGlFZeVJQImla1NaelmjKlCNCeZOtWjo74Onbz0aNfSVDtRySLi1gUVz3mTqBWt8W7Siuo1JgVxGvCFUyyOgwMSpFeNHvsoLHbwKXMmhsGjBwKmzeLN3J3r0fZzRg1pR392MrKhg4pIuc+kvL7q28MMsryyxYmgEYmNjqVu3boWEevXqGRoeo5R3xowZFdLe9+xq3bp1RslRKCUICAL6QUCpH2IIKQQBQUAQMAwCptatGP7+RtbPmcLbjzXAXaUwDMFLLaUooCABDfYBg3n5/ZX8M+dFJnTww1aMqAURVZEthdoSRzsXHM3Vd28dvKe4GnN7b7ycHHB0dsPN0QpzZQQX103jqYmfMb/Jk0xsbIdYDJeAvb09R44cqV/peokAABAASURBVJBw+PBhwwVlRJJPnz69Qtr7nl098sgjRkRPqCIICAL6RkCpbwIJeQSB4hAIDw9HnoxVRHB1dS2OaMaR1ki0iI+PJ76sQkISKWmZZKalkpqUSMK/ytXpdEZCzfjU0Gq1ZWcHUrsnJKaQmi7bQgopiQn/sYXExETjgyg0Kh0BhQeNxv7I+qUr2TtnAI01qtKVJ3JXKgGFQoGVlVWFhUpVVlSeS0Cj0VRYe8u2pVarc+sVX4KAICAIlAcB4QwqD6oGXqYhie/m5kZcXFyFhIiICENCI2TNR6BDhw5UVEhPT89Xs1jVJwLR0dEVZgeyvT3++OP6pL6QpYQEoqKiOHv2bIWEkJCQEkopsgkCgoAgIAgIAoKAIFA8AvecQcXLJVILAoKAIGBABAIDA6moYG5ubkBkqpaoLi4uFWYHsr1t2LChagE2Um137tzJlClTKiSsWrXKSClWTbV06be5evgox8+d4cypE1yOTSfvpZTSWmb8FU4cOcuV8/vYfeIawan/31s1iRmB1rpMUqMvcSLwjORAPsbRm3Fk3kctXXoogZdvEp6Shbie+D6ARFRFEBB1CALixSfCBqoQgZxkoi8f4eCODWz7ZwMbj10nOiNHDMJVyASEqoKAICAIFJfAsGHDkB17FRFeeeWV4oon0usrAV00V//4k9Vb9nHwxD62/T6P+T/tIjD+jmtAmxTI+l2b2LTrOOdObuDHJZ8w568TXEsTDiF9bdIHy5VFStghNmz+mRU7D3D85E7Wr13B9tjsglm1iYQdX8aMr1awOzSJf+0tmLbMt0SBgoAgIAj8n4C4Muj/LMSaMRPQZRB37SQH1h/nSnQMscH7+GfBQr7ee43UHHFOxpibvuS6ZZJ0fQd/nzxNmDhbW3KMBptTR07qLc7s3sDfK//gr+V/sjowjHSt6C8MtkmF4IJABRLQxW1j6QcXSX78GV568kkG9ahB0uaf+PNYCImkEL7vH3ZkNmPcxJEMHPE2kx9J5ex3X/LTmSgyylpOUV4FENCRk3SZ7RvWsjG2HoNHjObJvk1w2/0rX51JyFd/DukRJ9i/YyMXo+LIUeTbJVYFAUFAEKhgAsoKrk9UJwhUCgFtRjSXrh/ikndn+g55iqHjR9DX/SS/Lf6HXQl3ztJVimCiUr0loE26wL5fFvPtutOEp2brrZxCsHIikBXFmQvHORqmwMbJGScXLVFrFvFbcFI5VSiKNWgCunhubd7ClqPXiM3W5VNFR056KOe2LOXrTxby8Q9/s+l8BCnafEnKaVUUW7kEdIlBXIk4zYHLsWiVplg4OWGlCuZGUBQJ2lAu7j3CxaMXuJIujS9KC9zrd6Kp4iSH910jPL8JVa4aovaHJpBK1KUdbD6XSLX6ranvaI6KdDJzWtDU0SSvFF1GCMevXic4xwZLK1VevFgRBAQBQaAyCAhnUGVQF3VWMAEdWSlhnN+3gXXHA7mQkI3CrDoNO7iSfXwfa6+nVLA8ojq9J6CL59b5HRzaFkhcnDhq0/v2KnMBtWTEXOXK7RtYNO1Ap85daP9oX/o3DGbRgWD0+CaOMichCnwQAZ3k7AkjaN8iFixYxurA6AKOHl12Aud2f8f8Ddm4tmtN5+oJ7Lt4iqsx6eIW5QehNfD9SrcRvLP6U2Y1dUShzSQlPJS4BEe8fJ2wVZhj62NKVEQc8XevTlaZ2WNtkUNaTDIpOgNXviqKnxFF0PHT3I51w9sijMCN29geUY8hH73OS7Ws7xJJI/rCNcKCHPGvWxM7M+XdePEjCAgCgkDlEBC9UOVwF7VWMAGVqTUuNq7YR6WRkTvJUqOxMEOZmUy8uAWogltD36uTJuMh5zgTnUime3XsFfp+5Zi+8zRE+bSkp0QSLDmD4jKzyO0yFBY4+FgQHp0inEGG2KTlJHNOaghH961izeFgIpPSSM0qeM9Hys2V/PHxbVyG9qdva1fMgw9ycP0ezsamiOeElFOb6E2xZtVo2LU9bd1MSbyxhY0HzpI9cALDW3tjrXCn/hNf8dfH4+hqawo6HRlR57gZaY5nY1+8xOxcb5rx4QTRkZ0SzdVrFwkMvMrWMwlQ0xmb0wt4+3g4JiZyv6AjOzGYs9HnSG3chPoOauTYhytfpBIEBAFBoHwIiOGmfLiKUvWKgAK1VQ0embicFV89QScH+XLdWG5fukVGQBN61Lx3xkavhC5aGLG3/AhkRnLyxlVClK3o4KlCpch1BZRffaJkPSSgRGNuTXbgKb7+9HfW3UokSxfFpb0htG7kiXTopocyC5Eqg4DK3IMWnZ/hxWHdCfC0RUX+JZkL25aw2rszfVq4Yqa0xa1OJ4YM7UwzVyvU+ZOKdSMlkEHY0YX8vnYvwTFqHL3dsDdTSU4AFRobD/zcHLBUKdBpwzm2eT2nWr7Gc48GYINYDI2ANjtDOrkYS5STC+1aNKNFQAOa925HzelvM2Z3lNTGKQRdOsrRwHY82sARjcLQNBTyCgKCgDESUBqjUsaqk9CrFAQUStSmZpibmaBSZJN2dT0r/3Ci44tjGeGkQSyCQC4BXSYxVy8RdsCSFh2rYS56yFwsVe9LiZlDNTo0d8Nu02yee2kOC5e8z/Ss8bzX0q3q4RAaF05AGltUalNMTdQoFf86utMe48D6IMzrOWIZuJJffl/PaYsuPNmtG7XsNJJDoPBixR5jIaDBveVLPDPxY157tidmG6bx0T9nCb97a5ispU6bzM3t05i9YTQfvjeUDtZqOVoEAyOgUKgwU9tTzc0fP1dbTKS+QWlVnVodTrN1YyDhUee59FcQNUfUwDI9lYzMLLTZ2WRkpJOerTUwbYW4goAgUFEEyrsecahT3oRF+fpFQJdFWvhh1n17luRRzzC7d00spLNy+iWkkKayCGSlBBN45SixA3rR3FxRWWKIevWBgMaT+t1HM+6J+vhdWMKsuRcxsbdEl55957YxfZBRyKDfBGJPcOZgCiHnj7MhtgHtOrhz9c+FfPb7MYLThB3pd+OVVrocMuKuc/5KKFFZ8tWlplg7BOChimT3hn2cjspEXnTZcQTv+4KJyx/lozXjecQym6SoBNLkLHICEQyEgAK1hR3ebl64K/M9VU5hglotHWolpxJ/ewf/nMtk58JP+eCD9/hx9R7CLgSy8udfWXg6UowrBtLSFSSmqEYQqDACUg9VYXWJigSBSiaQTXr0WQ6sPkxIq8eYOKwtnpnXOBWbXslyier1g0AWERdWsnZ3ANXTrnHu3AVCYhNIiY/i0sUQwqSDN/2QU0hR/gSySQ0PZO+ac8TUf4O5P37GnMdMiVv4Dk99f4jgfHP98pdF1GCwBLJSSUkzwcm9OYO71cbPowl92qRz6uCfbLoae/f5dQarnRC8SAJxXPlzJC2HfMjy8KzclDptDlpdNhk56WTKV4LkxHJr5zLmLnXjybea4BETxIX9m/l70U4uiz4ml5khfSnMnQloIDn8LK8TEpOc+0wwXco1Lga60KRbfWo2m8p3f81m/syZkjNoOo91aoi9T32eHD+OSc3cUGBI2gpZBQFBwFgICGeQsbSk0OMBBLRkJlziwOY1bMmwwtPDlJRrpzjz6xcsuJTwgLxid5UgIE/SU7SY18vmyuHDnDh6hEthMcTExHD29A2CU7PFmbsqYQiSkjlJhBzZz4mrrrQZ2pWObZ5i/HuLWPRBA8wXbWNnqrikX6IkPg8iYOmMs4ca65pe+CrlxBqs7R0wuXKbU7fiSRNmJEMx0mCClXdTutTJJOzoQfbu3cDOPbu4RDMG9OxAfadMwk/9yCdv/Miu5L38PO0N3njjdWYv+51j5p64iTvFDM8ulHZ4N3+ULs3NuHhoG1v3bGHt+tPcrC+1a3cfVHc10mbEEHL1KOeuhZISGc6Z06c5Ep5yd6/4EQQEAUGgYgkoK7Y6UZsgUDkEctLDCdz8JfMW/8lfa1bz9YwpuROvt75Lw9/VonKEErXqFwGFOdU7v8X744fy7LPPMnJYX+p6+2Dn14Qhw9vR0tEMhX5JLKQpRwIKMy05FkmkZ2aTe8xu6o5fg4bUrOGNl1pYQjmiN56irZvSqIWZdCIildRcrbRkZ2WRY6rBUqNG3KGcC8VIv2zx6z6FT1/qRkNdEgnxCWSaVKPjU68zcWATqml0ZGU6UuPJIQxr4E+zZs1o3Lgl9Vp0pcOj1XAwUirGrZYKM5fmDOzRn07uKtITYolTtePx2YPpZqP8v+raLDLTcrAK6MOYvp3wN9WSkpkjTjb9n5BYEwQEgQokkK93qsBaRVWCQAUTUCjNcPDvwRNjJvPmmGGMGjmSxx8fw/A3n2WIu3AGVXBz6Hl12aRGBXJ82xqOBl0n9OoJ/vhjH4dj0sVkTc9brszEU1nj2aQj7ZtFsf/nb/h0yTKWfv0pX25X0mxGb1oX/3lSiKUKElDUpe2A1rjvDuRkcg7oEoi4FoamXm06BjhhIWZgxm0UJl7U6jCcMUP60rffkwwa+jRju9TD30oNCju824xk4pQZvPvuu3nhnYnPMKSuEyaIxSAJKMyw8WpHvz5DGNTvcUYP6UYnT6sCqijN3ajWYAD9npzEqy+N45l+3ejpYyNONhWgJDYEAUGgogiIqUhFkRb1VCoBpakD1ZoPYcS4cYzLHx5vQx3zexfvVqqIonK9IaDExModr0aS0/C9r/h++hiGdKyJj6W6mJM1xGKwBNSYOzekXa/RPN69C11btaRVu650adefJ1t6YolYBIE7BLRp4Zzb/Q2Llv7M8SunObpnHV988hurriVIzmNL/Lu+ypgmJ1n15ke899EifjnvR8/Bg2gnHSCq7xQhvgUBQUAQEAQEAUFAEKgUAspKqVVUKggYKwGhlxEQUGJi7oRrteY0btOZLq0a07y+N+5m4tCNqrQoTDC3r0btenL716Ne4+Y0qeaKjUpRlSgIXR9AQKlxpFqTwQwa+xHzVvzB6g+fY+KYHnSWnD2ypZg5tqTPy2/x1uQxjBs1jhdfGs/wpjWwNxHTrwegFbsFAUFAEBAEBAFBoJwJiNlIGQAWRQgCgoAgIAgIAoJAFSSgNMHCxg03j2r4BdSgpq8HPp5OOJqpyF0UasztPPDy88LbywNPVzusJEeQ7ChCLIKAICAICAKCgCBgkASMRWjhDDKWlhR6CAKCgCAgCAgCgoAgIAgIAoKAICAIlAcBUaYgYHQEhDPI6JpUKCQICAKCgCAgCAgCgoAgIAgIAqUnIEoQBAQBQcB4CQhnkPG2rdBMEBAEBAFBQBAQBAQBQaC4BER6QUAQEAQEAUGgChAQzqAq0MhCRUFAEBAEBAFBQBAomoDYKwgIAoKAICAICAKCQFUiIJxBVam1ha6CgCAgCAgC+QmIdUFAEBAEBAFBQBAQBAQBQaBKEhDOoCrZ7EJpQaAqExC6CwKCgCAgCAgCgoAgIAgIAoKAIFC1CQhnUNVu/6qjvdBUEBAEBAFBQBAQBAQBQUAQEAQEAUFAEBAEcgnB2gxUAAABrElEQVQYtTMoV0PxJQgIAoKAICAICAKCgCAgCAgCgoAgIAgIAkZNQChXPALCGVQ8XiK1ICAICAKCgCAgCAgCgoAgIAgIAoKAfhAQUggCgkAJCQhnUAnBiWyCgCAgCAgCgoAgIAgIAoKAIFAZBESdgoAgIAgIAqUlIJxBpSUo8gsCgoAgIAgIAoKAICAIlD8BUYMgIAgIAoKAICAIlBkB4QwqM5SiIEFAEBAEBAFBQBAoawKiPEFAEBAEBAFBQBAQBASBsicgnEFlz1SUKAgIAoKAIFA6AiK3ICAICAKCgCAgCAgCgoAgIAiUIwHhDCpHuKJoQUAQKA4BkVYQEAQEAUFAEBAEBAFBQBAQBAQBQaAiCAhnUEVQFnUUTkDsEQQEAUFAEBAEBAFBQBAQBAQBQUAQEAQEgQolUCnOoArVUFQmCAgCgoAgIAgIAoKAICAICAKCgCAgCAgClUJAVKqfBIQzSD/bRUglCAgCgoAgIAgIAoKAICAICAKCgKESEHILAoKAnhMQziA9byAhniAgCAgCgoAgIAgIAoKAIGAYBISUgoAgIAgIAoZC4H8AAAD//zQfTdEAAAAGSURBVAMAbDwf1z8Ods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9" y="526307"/>
            <a:ext cx="11183614" cy="57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11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PT Sans Narrow</vt:lpstr>
      <vt:lpstr>Tema de Office</vt:lpstr>
      <vt:lpstr>UNIC-CASS - Fulgor Block Diagram 2-2W Current Steering DAC  24.08.2025 ─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Block Diagram Phase Interpolator  24.08.2025 ─</dc:title>
  <dc:creator>Víctor Muñoz</dc:creator>
  <cp:lastModifiedBy>Heber Torres</cp:lastModifiedBy>
  <cp:revision>10</cp:revision>
  <dcterms:created xsi:type="dcterms:W3CDTF">2025-08-23T23:35:12Z</dcterms:created>
  <dcterms:modified xsi:type="dcterms:W3CDTF">2025-08-24T21:15:21Z</dcterms:modified>
</cp:coreProperties>
</file>