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C7B33-1600-AE44-95F1-FBA75162D45B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DE7B-91EA-AC44-A35C-0C86F1F7BC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6496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DDE7B-91EA-AC44-A35C-0C86F1F7BCB0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331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C4D0-E12E-EE45-AB62-0EEE3AFF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B3587-B2E6-A34F-A871-A147D2B8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950-14AF-0D4E-8872-FF7249CE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307F-CBE8-D84B-90E3-D9B4BE73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5DEE-90F5-DC4D-9FCC-70C0ADC5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9585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36D7-DEED-C64A-8B08-1A5E7FFE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C22EB-4BE7-BD45-83DE-A09E7175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30EC8-BBDE-D24F-89ED-FD96CCD8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41E8-B468-0447-959D-093F7474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F9AC2-972D-344A-910A-CCBE31E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489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41232-0BFE-304A-918E-4CDAF5966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8953A-FD81-2647-8FCD-72966639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E8A66-EA9B-A84F-8588-87EE01A4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9BE3-495F-7D46-A0B5-3542E0D9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8921-E4A1-CB49-9E8F-46D6734C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159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3CA5-B16B-CB44-B08D-B4BF1AD9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8CC2-8531-1647-982A-BC2D47CF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7582-0F7A-8B4A-839C-504FE906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9357-92F2-B642-A562-E916656A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C215-6DB3-C64F-968C-C8872828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03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9AB7-66BC-2F47-A77B-B1156551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EB18-614A-8E4A-81D6-B4CE327B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148E-D375-8440-A07E-60D3CFA0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6927-7FC6-0D4E-8B6B-54C2D576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9E81-5F81-0A4E-9D58-A44A16D3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274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CD16-670C-5248-BDCD-8538D5B8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BA33-C6AE-5943-852B-D1A9F727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D0B0-DB73-E14C-AA8A-BF3616BD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A32EB-7856-A94A-A4EF-FD4375F0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36BC-2444-F94D-AB06-CAD49480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467A-FE9E-7340-B11B-8886087B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450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64A2-33DC-ED4C-B1D5-3A06867A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3B279-CE22-7641-831C-1E2D80D2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68D7D-2859-3F46-AFAD-862B6E61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0E31D-7057-4147-8624-DA3BE11E7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55A75-C356-D34C-A8CF-F66FAEC3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6E9C8-3B1C-EA48-8C11-FBAA8EC3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FADB3-3999-4E4A-AB3A-F46B3349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C8F99-172D-764A-B6D3-0C52DAF5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40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2684-07C7-3E4A-9826-E949855D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BFD0F-D9C7-D64C-82E7-C1EB4896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B18A8-0B8C-F749-AA22-6A6048BC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5DBF5-CE54-2149-A1E7-AC9F4D8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37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3E57A-2D60-144D-9F12-D496DFC6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82E47-7397-A546-9194-C9140A12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64B-6FE1-6144-834F-AC0DEF6A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24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7498-C77A-724A-9304-5DCBE122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F6B3-ED56-BC4D-BB6F-B47A6B71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02AC8-EB6A-3F4C-AC96-84842204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5C72-BCC3-B34E-BEC7-8F793429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8897-153F-AF45-AEDF-E06147EF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6D24F-CA66-2944-814B-92C2A031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295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DE92-D25A-144A-A048-2ADA1763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EAB47-333D-E64A-B3CF-9E5743474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BE19C-DB68-0D47-AB97-8A4612FC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E2933-1A95-BF4F-880E-D766E6A1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7ED8-DFC0-2B49-8B04-0D52768B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AD49-7022-4946-B174-E999F44A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63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EE0C-E2FA-C544-86BE-861574F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F51D-C58F-AE47-8144-B3613A09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3F6A-8CB1-304A-8526-BC686C6F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9C4C-DD28-574B-AA57-34DE2B5E2E66}" type="datetimeFigureOut">
              <a:rPr lang="en-TW" smtClean="0"/>
              <a:t>2021/6/29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776C-5FCF-C142-BDB1-636A06FB5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DCAD-2DB7-734A-8EB6-89D63AAFC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69FD-D41E-DE4F-8AD4-0038DFF8752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638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5397A7-D412-8E4F-8403-4CBBD986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14" y="1963614"/>
            <a:ext cx="4716585" cy="47165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65AEE9-87A2-8B45-9EDB-D8AB3242765E}"/>
              </a:ext>
            </a:extLst>
          </p:cNvPr>
          <p:cNvSpPr/>
          <p:nvPr/>
        </p:nvSpPr>
        <p:spPr>
          <a:xfrm>
            <a:off x="5768248" y="4185133"/>
            <a:ext cx="927114" cy="550989"/>
          </a:xfrm>
          <a:prstGeom prst="rect">
            <a:avLst/>
          </a:prstGeom>
          <a:solidFill>
            <a:srgbClr val="C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9A2D7-A4DE-C543-B11A-8167F420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28" y="4103076"/>
            <a:ext cx="1553305" cy="155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51B5FB-556A-554C-9B3B-BEF22846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82" y="4103075"/>
            <a:ext cx="1553305" cy="15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18CEB-4866-E642-9406-769842A81E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48D69"/>
              </a:clrFrom>
              <a:clrTo>
                <a:srgbClr val="C48D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6457" y="673589"/>
            <a:ext cx="5194300" cy="519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DB063-D8E0-EE48-A078-9925ED4F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">
            <a:off x="5993902" y="2055510"/>
            <a:ext cx="1418400" cy="141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7F50A-6A83-8645-B9AA-D011919B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8767">
            <a:off x="5558454" y="891439"/>
            <a:ext cx="1418400" cy="141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EFA5C-99B6-5C43-8A97-2E3E67C9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082678" flipV="1">
            <a:off x="4583653" y="1387444"/>
            <a:ext cx="1418400" cy="141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0EF07-3A9A-F748-BD86-25731032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71407" flipV="1">
            <a:off x="5224500" y="1648946"/>
            <a:ext cx="1418400" cy="141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684FE0-D5D2-3046-88EE-972C57FF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271407" flipV="1">
            <a:off x="6266292" y="1179786"/>
            <a:ext cx="1418400" cy="141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720DC-BD64-5948-B01C-62F2F2E6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901192" flipV="1">
            <a:off x="6716877" y="1684957"/>
            <a:ext cx="1418400" cy="141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EB28D1-8672-B242-BD5E-164A9105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58249" flipV="1">
            <a:off x="7030710" y="1617309"/>
            <a:ext cx="1418400" cy="14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5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4CD5C3-8AE3-E649-B6E9-834EEB4C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049" y="1475334"/>
            <a:ext cx="1428172" cy="1428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35706-93FC-0E41-B324-6EF82584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148" y="1475334"/>
            <a:ext cx="1428172" cy="14281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434B5-91E2-1A40-AB91-31628CB5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23" y="1475334"/>
            <a:ext cx="1428172" cy="142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2E46D-FA4A-4A47-9DFA-A7221E30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21" y="2209800"/>
            <a:ext cx="1428172" cy="1428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5D9D9-E530-5040-A9B4-71F3C388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32" y="1842567"/>
            <a:ext cx="1428172" cy="1428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97164-EC6C-AC43-91D1-2D849962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07" y="1842567"/>
            <a:ext cx="1428172" cy="1428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C4D899-0DA2-9F41-A2A8-1453C399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241250" y="986335"/>
            <a:ext cx="1425600" cy="142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723DA3-080A-8847-98D3-D4B1B9EA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40" y="923006"/>
            <a:ext cx="1428172" cy="14281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9E8791-7571-024F-A2D5-FF7FBCD0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75" y="1454377"/>
            <a:ext cx="1425600" cy="142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E7EB05-2785-3247-926A-F76ABB4A82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48D69"/>
              </a:clrFrom>
              <a:clrTo>
                <a:srgbClr val="C48D6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6457" y="673589"/>
            <a:ext cx="5194300" cy="5194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F446A-AA9B-9F46-AE02-01120CDD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59" y="1637092"/>
            <a:ext cx="1425600" cy="1425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D8C099-8050-1342-9754-1544EA1A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14" y="2159923"/>
            <a:ext cx="1425600" cy="142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83EE2A-121C-F747-8C06-04EF0A4D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0420">
            <a:off x="7103600" y="1309257"/>
            <a:ext cx="1425600" cy="14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E8D0AEB-6582-2D49-9C78-552FC179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4566" flipH="1">
            <a:off x="5113348" y="2531559"/>
            <a:ext cx="1324429" cy="1324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2BFB3-2FA4-2540-B1BC-A7EAB540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56" y="2104571"/>
            <a:ext cx="1324429" cy="1324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A20D5-9D6D-0843-8212-1BF287D9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1413">
            <a:off x="4552370" y="1916710"/>
            <a:ext cx="1324429" cy="1324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72953-78B0-704C-96D0-6ACF6906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34053">
            <a:off x="5412538" y="1916709"/>
            <a:ext cx="1324429" cy="1324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681FF-8740-5E4D-ADDB-962C1520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669" flipH="1">
            <a:off x="6418231" y="1916708"/>
            <a:ext cx="1324429" cy="1324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6E25B-7FB2-2E43-B0FB-9067D489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7343913" y="2044550"/>
            <a:ext cx="1324429" cy="13244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E303F7-79EE-DF48-A68C-034CA551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0967" flipH="1">
            <a:off x="3225794" y="1951524"/>
            <a:ext cx="1324429" cy="13244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42EBA3-E67E-6740-8D09-D67327CF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669" flipH="1">
            <a:off x="6354989" y="2581073"/>
            <a:ext cx="1324429" cy="13244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7F0FD9-E37B-AD44-9F75-5E4075FC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7870849" y="2453231"/>
            <a:ext cx="1324429" cy="1324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352381-2ED0-A342-8637-851D64A5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321" y="273869"/>
            <a:ext cx="6501600" cy="6501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0F0EEE-38AB-A945-800F-16734A8B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02558" flipH="1">
            <a:off x="4740329" y="1331764"/>
            <a:ext cx="1324429" cy="13244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FE9395-38B9-7B49-AF14-063A4A4D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44566" flipH="1">
            <a:off x="6268456" y="1276964"/>
            <a:ext cx="1324429" cy="13244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B7B68D-31B6-0D4E-B5E6-188A310C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05650" flipH="1">
            <a:off x="3745465" y="1495991"/>
            <a:ext cx="1324429" cy="13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002A0-3879-3A4D-8D91-0B0A95E7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503" y="2181884"/>
            <a:ext cx="1080000" cy="10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7371F-8DE0-8E41-A9F0-10213C78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03" y="2248685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30F85-A9FE-3548-AFED-BDC0A377F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00" y="2228068"/>
            <a:ext cx="1080000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066529-75E3-3E45-8978-C88ECB946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00" y="3955061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3D733-D069-5547-A46B-28CA4A7AA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503" y="3955061"/>
            <a:ext cx="1080000" cy="108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371ED6-42DE-5348-9DF4-4D6A14864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503" y="3955061"/>
            <a:ext cx="1080000" cy="108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50A8F1-CF83-3349-92A8-6902E6103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0793" y="616301"/>
            <a:ext cx="1080000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C003FF-2465-704D-B6CC-E92F61D96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890" y="594985"/>
            <a:ext cx="1080000" cy="108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91ED6D-ECE3-294E-B8AF-7CC9136493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2538" y="578791"/>
            <a:ext cx="1080000" cy="108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C0E38D-3013-4C4C-AC98-CEC8F89C17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10186" y="578791"/>
            <a:ext cx="1080000" cy="108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F19967-9693-824A-BC46-117AE2258F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6697" y="2458769"/>
            <a:ext cx="1080000" cy="108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078ED4-2DDC-3441-A7E9-D1C070A278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4890" y="245876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宜璟 李</dc:creator>
  <cp:lastModifiedBy>宜璟 李</cp:lastModifiedBy>
  <cp:revision>6</cp:revision>
  <dcterms:created xsi:type="dcterms:W3CDTF">2021-06-29T08:01:33Z</dcterms:created>
  <dcterms:modified xsi:type="dcterms:W3CDTF">2021-06-29T13:43:45Z</dcterms:modified>
</cp:coreProperties>
</file>