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924670f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924670f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a924670f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a924670f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a924670f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a924670f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a924670f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a924670f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a924670fb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a924670fb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a924670f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a924670f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a924670fb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a924670f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a924670fb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a924670f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924670fb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a924670fb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a924670fb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a924670f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924670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924670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924670fb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a924670fb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a924670fb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a924670f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a924670fb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a924670fb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a924670fb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a924670fb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a924670fb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a924670fb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924670fb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924670fb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924670f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a924670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a924670f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a924670f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a924670f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a924670f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924670f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924670f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924670f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a924670f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a924670f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a924670f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yFLa3ln16w0" TargetMode="External"/><Relationship Id="rId4" Type="http://schemas.openxmlformats.org/officeDocument/2006/relationships/hyperlink" Target="https://wiki.libsdl.org/APIByCategory" TargetMode="External"/><Relationship Id="rId5" Type="http://schemas.openxmlformats.org/officeDocument/2006/relationships/hyperlink" Target="https://www.ferzkopp.net/Software/SDL2_gfx/Docs/html/_s_d_l2__gfx_primitives_8c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به‌نام خدا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99000"/>
            <a:ext cx="85206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</a:t>
            </a:r>
            <a:endParaRPr/>
          </a:p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707000" y="1184725"/>
            <a:ext cx="39999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//todo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</a:t>
            </a:r>
            <a:endParaRPr/>
          </a:p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چرا تصویر پشت داخلش معلوم میشه؟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دکمه‌ی ضربدر هم که کار نمی‌کند :)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Renderer</a:t>
            </a:r>
            <a:endParaRPr/>
          </a:p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شروع اصل مطلب…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تا اینجای کار فقط SDL2 نیاز میشد.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gfx_primitives هم از اینجا مورد استفاده قرار می‌گیرد. (یک کتابخانه برای رسم اشکال)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○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نسخه‌های با rgba هم برای این توابع نیز وجود دارد.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○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مختصات و اعداد در این توابع با pixel داده می‌شوند.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○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توابع دیگر و پیشرفته‌تر را می‌توانید در documentation پیدا کنید.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 Intro</a:t>
            </a:r>
            <a:endParaRPr/>
          </a:p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بالاخره کاری می‌کنیم با زدن دکمه‌ی ضربدر برنامه متوقف 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شود</a:t>
            </a: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SDL_Event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SDL_PollEvent &amp; Event-Handling System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t/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</a:t>
            </a:r>
            <a:endParaRPr/>
          </a:p>
        </p:txBody>
      </p:sp>
      <p:sp>
        <p:nvSpPr>
          <p:cNvPr id="135" name="Google Shape;135;p26"/>
          <p:cNvSpPr txBox="1"/>
          <p:nvPr>
            <p:ph idx="2" type="body"/>
          </p:nvPr>
        </p:nvSpPr>
        <p:spPr>
          <a:xfrm>
            <a:off x="4707000" y="1184725"/>
            <a:ext cx="39999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//todo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Snake</a:t>
            </a:r>
            <a:endParaRPr/>
          </a:p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بیاید ادامه رو در پروژه یاد بگیریم :)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Google “snake game”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Yes. We’re gonna implement that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Coffee Break :)</a:t>
            </a:r>
            <a:endParaRPr/>
          </a:p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نکات</a:t>
            </a:r>
            <a:endParaRPr/>
          </a:p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دوراندیشی را رها کنید.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در هر لحظه، برای قدم الانتان تمرکز کنید.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پس از اطمینان از کامل کردن هر قدم، به قدم بعدی بروید.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سعی کنید بین کد زدن‌هایتان دستی به سر و سامان کدتان بکشید (در اینجا دوراندیشی برای نیازهای بعدتان جایز است)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#1</a:t>
            </a:r>
            <a:endParaRPr/>
          </a:p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بیاید صفحه‌ی مار را پیاده‌سازی کنیم.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ایده؟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#2</a:t>
            </a:r>
            <a:endParaRPr/>
          </a:p>
        </p:txBody>
      </p:sp>
      <p:sp>
        <p:nvSpPr>
          <p:cNvPr id="165" name="Google Shape;165;p31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بیاید یک ساختار داده برای مار طراحی کنیم که کارا باشد و به کمک آن مار را رسم کنیم.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○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ایده؟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کارگاه پروژه‌ی FoP پاییز۱۴۰۰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218250" y="1184725"/>
            <a:ext cx="4488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مبانی برنامه‌نویسی بازی و کار با کتابخانه‌ی SDL2</a:t>
            </a:r>
            <a:endParaRPr/>
          </a:p>
          <a:p>
            <a:pPr indent="-3175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وقتهایی برای سوالات</a:t>
            </a:r>
            <a:endParaRPr/>
          </a:p>
          <a:p>
            <a:pPr indent="-3175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یک Coffee Break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#3</a:t>
            </a:r>
            <a:endParaRPr/>
          </a:p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حال، بیاید حرکت مار در جهت ثابت را پیاده‌سازی بکنیم.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○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ایده؟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#4</a:t>
            </a:r>
            <a:endParaRPr/>
          </a:p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حال، این حرکت را می‌خواهیم با دکمه‌های کیبورد پیاده‌سازی بکنیم. :)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جهت ‌x, y به کدام صورت است؟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#5</a:t>
            </a:r>
            <a:endParaRPr/>
          </a:p>
        </p:txBody>
      </p:sp>
      <p:sp>
        <p:nvSpPr>
          <p:cNvPr id="183" name="Google Shape;183;p34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دیگر نوبت به قرار دادن سیب رسیده.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○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ایده؟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#6</a:t>
            </a:r>
            <a:endParaRPr/>
          </a:p>
        </p:txBody>
      </p:sp>
      <p:sp>
        <p:nvSpPr>
          <p:cNvPr id="189" name="Google Shape;189;p35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منطق‌های آخر بازی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منابع برای اطلاعات بیشتر</a:t>
            </a:r>
            <a:endParaRPr/>
          </a:p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000" u="sng">
                <a:solidFill>
                  <a:schemeClr val="hlink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SDL2 Tutorial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000"/>
              <a:buFont typeface="Courier New"/>
              <a:buChar char="●"/>
            </a:pPr>
            <a:r>
              <a:rPr lang="en" sz="1000" u="sng">
                <a:solidFill>
                  <a:schemeClr val="hlink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SDL2 doc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000"/>
              <a:buFont typeface="Courier New"/>
              <a:buChar char="●"/>
            </a:pPr>
            <a:r>
              <a:rPr lang="en" sz="1000" u="sng">
                <a:solidFill>
                  <a:schemeClr val="hlink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Gfx_primitives doc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000"/>
              <a:buFont typeface="Courier New"/>
              <a:buChar char="●"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در آخر هم، این ارائه بخش کوچکی از قابلیت‌های SDL است…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مقدمات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707000" y="1184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سیستم انیمیشن؟</a:t>
            </a:r>
            <a:endParaRPr/>
          </a:p>
          <a:p>
            <a:pPr indent="-30480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بازی</a:t>
            </a:r>
            <a:endParaRPr/>
          </a:p>
          <a:p>
            <a:pPr indent="-3175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مانیتور و Refresh Rate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مقدمات</a:t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707000" y="1184725"/>
            <a:ext cx="39999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چگونه یک حرکت را پیاده‌سازی کنیم؟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25" y="1745850"/>
            <a:ext cx="5852952" cy="21338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707000" y="4163850"/>
            <a:ext cx="39999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در ادامه، شما نقش قلم را به عهده می‌گیرید.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مقدمات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707000" y="1184725"/>
            <a:ext cx="39999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مفاهیم Render و Fps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</a:t>
            </a:r>
            <a:endParaRPr/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707000" y="1184725"/>
            <a:ext cx="39999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//todo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مقدمه</a:t>
            </a:r>
            <a:endParaRPr/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707000" y="1184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پیاده‌سازی پروژه با کتابخانه‌ی SDL2</a:t>
            </a:r>
            <a:endParaRPr/>
          </a:p>
          <a:p>
            <a:pPr indent="-304800" lvl="1" marL="9144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برای ساخت بازی‌های ۲بعدی (* ۳بعدی)</a:t>
            </a:r>
            <a:endParaRPr/>
          </a:p>
          <a:p>
            <a:pPr indent="-304800" lvl="1" marL="9144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راحت‌ و ساده در مقایسه با کتابخانه‌های دیگر C</a:t>
            </a:r>
            <a:endParaRPr/>
          </a:p>
          <a:p>
            <a:pPr indent="-304800" lvl="1" marL="9144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استفاده در Cpp</a:t>
            </a:r>
            <a:endParaRPr/>
          </a:p>
          <a:p>
            <a:pPr indent="-304800" lvl="1" marL="9144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مشتقات آن در Python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طریقه‌ی نصب SDL2</a:t>
            </a:r>
            <a:endParaRPr/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2160600" y="1184725"/>
            <a:ext cx="65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پیشنهاد: در ویندوز استفاده نکنید :) (نصب طاقت‌فرصا)</a:t>
            </a:r>
            <a:endParaRPr/>
          </a:p>
          <a:p>
            <a:pPr indent="-3175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در اوبونتو:</a:t>
            </a:r>
            <a:endParaRPr/>
          </a:p>
          <a:p>
            <a:pPr indent="0" lvl="0" marL="0" rtl="1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sudo apt install libsdl2-dev libsdl2-gfx-dev</a:t>
            </a:r>
            <a:endParaRPr sz="9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1" algn="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در سیستم‌های دیگر: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○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به Readme پروژه رجوع کنید.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راه اندازی کتابخانه</a:t>
            </a:r>
            <a:endParaRPr/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902925" y="1184725"/>
            <a:ext cx="7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CMake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Including Libs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●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First Init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350"/>
              <a:buFont typeface="Courier New"/>
              <a:buChar char="○"/>
            </a:pPr>
            <a:r>
              <a:rPr lang="en" sz="135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endParaRPr sz="135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1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