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D6170-BE5B-49C8-8E1E-799C4CD6F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PROPUESTA DE PANTALLAS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679CC-8CF0-4ECF-B238-B3D7E7D94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BUTIQUE MALE</a:t>
            </a:r>
          </a:p>
        </p:txBody>
      </p:sp>
    </p:spTree>
    <p:extLst>
      <p:ext uri="{BB962C8B-B14F-4D97-AF65-F5344CB8AC3E}">
        <p14:creationId xmlns:p14="http://schemas.microsoft.com/office/powerpoint/2010/main" val="37611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1B94CBD-558C-433F-8913-00D2DF22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13A5507-BD94-49B3-923B-8BAF1AFB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409880"/>
            <a:ext cx="7898296" cy="53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BCBA05-A4A9-45E1-A96B-E5147FAB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EB0302F6-D4F1-4A5E-9846-B0E1DC8F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576129"/>
            <a:ext cx="478221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59D37E-1B48-4F2A-B4BF-57B21533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436727E-F996-4701-9142-5599794A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0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5C688D40-8D56-419C-881A-5D04456B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3FC78A4-0B7C-4142-883D-F93E46E4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4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455095-5886-4B27-80E4-0BC7018B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223654"/>
            <a:ext cx="65255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9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5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PROPUESTA DE PANTALLAS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PANTALLAS </dc:title>
  <dc:creator>juan R.B.</dc:creator>
  <cp:lastModifiedBy>juan R.B.</cp:lastModifiedBy>
  <cp:revision>1</cp:revision>
  <dcterms:created xsi:type="dcterms:W3CDTF">2020-02-14T19:29:49Z</dcterms:created>
  <dcterms:modified xsi:type="dcterms:W3CDTF">2020-02-14T19:37:22Z</dcterms:modified>
</cp:coreProperties>
</file>