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6.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1700" y="744575"/>
            <a:ext cx="8520600" cy="108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3600"/>
              <a:t>CONCLUSIONES DE LA PRACTICA NUMERO 1</a:t>
            </a:r>
            <a:endParaRPr sz="3600"/>
          </a:p>
        </p:txBody>
      </p:sp>
      <p:sp>
        <p:nvSpPr>
          <p:cNvPr id="135" name="Shape 135"/>
          <p:cNvSpPr txBox="1"/>
          <p:nvPr>
            <p:ph idx="1" type="subTitle"/>
          </p:nvPr>
        </p:nvSpPr>
        <p:spPr>
          <a:xfrm>
            <a:off x="311700" y="1826375"/>
            <a:ext cx="8520600" cy="180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11700" y="510325"/>
            <a:ext cx="8520600" cy="59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3000"/>
              <a:t>Conclusión</a:t>
            </a:r>
            <a:r>
              <a:rPr lang="es-419" sz="3000"/>
              <a:t> de Ortiz García Axel Sebastian</a:t>
            </a:r>
            <a:endParaRPr sz="3000"/>
          </a:p>
        </p:txBody>
      </p:sp>
      <p:sp>
        <p:nvSpPr>
          <p:cNvPr id="141" name="Shape 141"/>
          <p:cNvSpPr txBox="1"/>
          <p:nvPr>
            <p:ph idx="1" type="subTitle"/>
          </p:nvPr>
        </p:nvSpPr>
        <p:spPr>
          <a:xfrm>
            <a:off x="311700" y="1168375"/>
            <a:ext cx="8520600" cy="36393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t/>
            </a:r>
            <a:endParaRPr sz="1400"/>
          </a:p>
          <a:p>
            <a:pPr indent="0" lvl="0" marL="0">
              <a:spcBef>
                <a:spcPts val="0"/>
              </a:spcBef>
              <a:spcAft>
                <a:spcPts val="0"/>
              </a:spcAft>
              <a:buNone/>
            </a:pPr>
            <a:r>
              <a:rPr b="1" lang="es-419" sz="1400"/>
              <a:t>Me di cuenta que google es una gran herramienta de la cual podemos realizar muchas cosas, de las cuales podemos obtener muchos beneficios no solamente el poder buscar información si no también realizar distintos tipos como realizar gráficas en 2d y 3d, traductores, herramientas de búsqueda precisa,conversiones de unidades, calculadora científica, entre muchas más.</a:t>
            </a:r>
            <a:endParaRPr b="1" sz="1400"/>
          </a:p>
          <a:p>
            <a:pPr indent="0" lvl="0" marL="0" algn="l">
              <a:spcBef>
                <a:spcPts val="0"/>
              </a:spcBef>
              <a:spcAft>
                <a:spcPts val="0"/>
              </a:spcAft>
              <a:buNone/>
            </a:pPr>
            <a:r>
              <a:t/>
            </a:r>
            <a:endParaRPr b="1" sz="1400"/>
          </a:p>
          <a:p>
            <a:pPr indent="0" lvl="0" marL="0">
              <a:spcBef>
                <a:spcPts val="0"/>
              </a:spcBef>
              <a:spcAft>
                <a:spcPts val="0"/>
              </a:spcAft>
              <a:buNone/>
            </a:pPr>
            <a:r>
              <a:rPr b="1" lang="es-419" sz="1400"/>
              <a:t>Lo visto en la </a:t>
            </a:r>
            <a:r>
              <a:rPr b="1" lang="es-419" sz="1400"/>
              <a:t>práctica</a:t>
            </a:r>
            <a:r>
              <a:rPr b="1" lang="es-419" sz="1400"/>
              <a:t> </a:t>
            </a:r>
            <a:r>
              <a:rPr b="1" lang="es-419" sz="1400"/>
              <a:t>prácticamente nos está abriendo las puertas a nuevos campos de trabajos en equipo, ya que hay demasiadas plataformas donde se pueden realizar trabajos donde se requiera la participación de varias personas, estas plataformas como github y google drive, hacen que los trabajos puedan realizarse de mejor manera, sin importar el lugar de trabajo, la hora y si se debe de presentar todas las personas para el trabajo, ya que permiten que cada miembro pueda editar cada una de las versiones para poder trabajar, un ejemplo claro es este documento donde todos los integrantes participamos.</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36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sz="3000"/>
              <a:t>Conclusión de Lozada Reyes Sergio Iván </a:t>
            </a:r>
            <a:endParaRPr sz="3000"/>
          </a:p>
        </p:txBody>
      </p:sp>
      <p:sp>
        <p:nvSpPr>
          <p:cNvPr id="147" name="Shape 147"/>
          <p:cNvSpPr txBox="1"/>
          <p:nvPr>
            <p:ph idx="1" type="body"/>
          </p:nvPr>
        </p:nvSpPr>
        <p:spPr>
          <a:xfrm>
            <a:off x="1147875" y="2156775"/>
            <a:ext cx="7038900" cy="2911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rgbClr val="FFFFFF"/>
                </a:solidFill>
              </a:rPr>
              <a:t>La internet ofrece una cantidad enorme de herramientas las cuales la mayoría de </a:t>
            </a:r>
            <a:endParaRPr>
              <a:solidFill>
                <a:srgbClr val="FFFFFF"/>
              </a:solidFill>
            </a:endParaRPr>
          </a:p>
          <a:p>
            <a:pPr indent="0" lvl="0" marL="0" rtl="0" algn="just">
              <a:spcBef>
                <a:spcPts val="0"/>
              </a:spcBef>
              <a:spcAft>
                <a:spcPts val="0"/>
              </a:spcAft>
              <a:buClr>
                <a:schemeClr val="dk1"/>
              </a:buClr>
              <a:buSzPts val="1100"/>
              <a:buFont typeface="Arial"/>
              <a:buNone/>
            </a:pPr>
            <a:r>
              <a:rPr lang="es-419">
                <a:solidFill>
                  <a:srgbClr val="FFFFFF"/>
                </a:solidFill>
              </a:rPr>
              <a:t>las personas desconocen, desconocemos incluso qué son los buscadores de internet y cómo funcionan. Es esencial conocer las distintas opciones de softwares que se nos ofrecen en internet y las distintas funciones y comandos de los buscadores para poder tener un mejor desempeño en nuestras actividades académicas tanto como posteriormente las laborales además de poder fomentar el trabajo colaborativo.</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419" sz="3000"/>
              <a:t>Conclusión de González Bravo Mitzin Lizette.</a:t>
            </a:r>
            <a:endParaRPr sz="3000"/>
          </a:p>
          <a:p>
            <a:pPr indent="0" lvl="0" marL="0">
              <a:spcBef>
                <a:spcPts val="0"/>
              </a:spcBef>
              <a:spcAft>
                <a:spcPts val="0"/>
              </a:spcAft>
              <a:buNone/>
            </a:pPr>
            <a:r>
              <a:t/>
            </a:r>
            <a:endParaRPr/>
          </a:p>
        </p:txBody>
      </p:sp>
      <p:sp>
        <p:nvSpPr>
          <p:cNvPr id="153" name="Shape 15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Podemos concluir que el uso de estas herramientas que se encuentran en la red, ofrecen distintas aplicaciones se han vuelto muy versátiles y útiles para la realización de tareas, ofrecen ventajas y desventuras pues su uso y almacenamiento quedan en la red a disposición tuya pero asimismo a la disposición de otros usuarios así que si no se hace el manejo adecuado de estas herramientas podemos llegar a ser víctimas de robo de datos. Pero al igual la tecnología avanza y los servicios de los que disponemos de vuelven más eficaces y seguros.</a:t>
            </a:r>
            <a:endParaRPr/>
          </a:p>
          <a:p>
            <a:pPr indent="0" lvl="0" marL="0" algn="just">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419" sz="3000"/>
              <a:t>Conclusión de Romero Reyes César</a:t>
            </a:r>
            <a:endParaRPr sz="3000"/>
          </a:p>
          <a:p>
            <a:pPr indent="0" lvl="0" marL="0" rtl="0">
              <a:spcBef>
                <a:spcPts val="0"/>
              </a:spcBef>
              <a:spcAft>
                <a:spcPts val="0"/>
              </a:spcAft>
              <a:buNone/>
            </a:pPr>
            <a:r>
              <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a:t>La conclusión a la que llegamos es que hay diferentes herramientas muy útiles que pueden facilitar nuestro modo  de operar en internet, </a:t>
            </a:r>
            <a:r>
              <a:rPr lang="es-419"/>
              <a:t>así</a:t>
            </a:r>
            <a:r>
              <a:rPr lang="es-419"/>
              <a:t> como darnos cuenta que a pesar de que interactuamos día a día con el internet, no tenemos idea de todas las funciones que éste nos ofrece y que, como profesionales, debemos de conocer y debemos de utilizar en la práctica porque para eso están diseñadas y son una muy buena opción para el trabajo colaborativo.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C</a:t>
            </a:r>
            <a:r>
              <a:rPr lang="es-419"/>
              <a:t>onclusión</a:t>
            </a:r>
            <a:r>
              <a:rPr lang="es-419"/>
              <a:t> de Nieto Lara Aldo.</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419" sz="1400"/>
              <a:t>Las herramientas  que se encuentran en la </a:t>
            </a:r>
            <a:r>
              <a:rPr lang="es-419" sz="1400"/>
              <a:t>red</a:t>
            </a:r>
            <a:r>
              <a:rPr lang="es-419" sz="1400"/>
              <a:t> se han </a:t>
            </a:r>
            <a:r>
              <a:rPr lang="es-419" sz="1400"/>
              <a:t>hecho</a:t>
            </a:r>
            <a:r>
              <a:rPr lang="es-419" sz="1400"/>
              <a:t> cada mas indispensables para el desarrollo del ser humano y creo que cada vez va a adquirir un valor </a:t>
            </a:r>
            <a:r>
              <a:rPr lang="es-419" sz="1400"/>
              <a:t>más</a:t>
            </a:r>
            <a:r>
              <a:rPr lang="es-419" sz="1400"/>
              <a:t> importante ya que  nuestra </a:t>
            </a:r>
            <a:r>
              <a:rPr lang="es-419" sz="1400"/>
              <a:t>generación</a:t>
            </a:r>
            <a:r>
              <a:rPr lang="es-419" sz="1400"/>
              <a:t> sea acostumbrado a este nivel de </a:t>
            </a:r>
            <a:r>
              <a:rPr lang="es-419" sz="1400"/>
              <a:t>tecnología</a:t>
            </a:r>
            <a:r>
              <a:rPr lang="es-419" sz="1400"/>
              <a:t> por lo tanto es importante conocer estas herramientas.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