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6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F559FE-D6EE-4C73-8C46-05D429183523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0A7FD34-0808-42FC-9519-4EB341C4E5D9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347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59FE-D6EE-4C73-8C46-05D429183523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D34-0808-42FC-9519-4EB341C4E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454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59FE-D6EE-4C73-8C46-05D429183523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D34-0808-42FC-9519-4EB341C4E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5357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59FE-D6EE-4C73-8C46-05D429183523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D34-0808-42FC-9519-4EB341C4E5D9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1497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59FE-D6EE-4C73-8C46-05D429183523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D34-0808-42FC-9519-4EB341C4E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425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59FE-D6EE-4C73-8C46-05D429183523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D34-0808-42FC-9519-4EB341C4E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0253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59FE-D6EE-4C73-8C46-05D429183523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D34-0808-42FC-9519-4EB341C4E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52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59FE-D6EE-4C73-8C46-05D429183523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D34-0808-42FC-9519-4EB341C4E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798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59FE-D6EE-4C73-8C46-05D429183523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D34-0808-42FC-9519-4EB341C4E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507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59FE-D6EE-4C73-8C46-05D429183523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D34-0808-42FC-9519-4EB341C4E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7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59FE-D6EE-4C73-8C46-05D429183523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D34-0808-42FC-9519-4EB341C4E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019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59FE-D6EE-4C73-8C46-05D429183523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D34-0808-42FC-9519-4EB341C4E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71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59FE-D6EE-4C73-8C46-05D429183523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D34-0808-42FC-9519-4EB341C4E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997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59FE-D6EE-4C73-8C46-05D429183523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D34-0808-42FC-9519-4EB341C4E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31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59FE-D6EE-4C73-8C46-05D429183523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D34-0808-42FC-9519-4EB341C4E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36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59FE-D6EE-4C73-8C46-05D429183523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D34-0808-42FC-9519-4EB341C4E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395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59FE-D6EE-4C73-8C46-05D429183523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D34-0808-42FC-9519-4EB341C4E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99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F559FE-D6EE-4C73-8C46-05D429183523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0A7FD34-0808-42FC-9519-4EB341C4E5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75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29AAB-37AB-4AD7-A2A6-BD04CEC7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Proyecto Final Fundamentos de la Programación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748B481-9422-4E53-B8F7-BF27258C78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32308" t="36848" r="9164" b="38501"/>
          <a:stretch/>
        </p:blipFill>
        <p:spPr>
          <a:xfrm>
            <a:off x="1135507" y="2489981"/>
            <a:ext cx="9920986" cy="234930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476074A-6087-4E8B-BBE9-90D8E66DAAEC}"/>
              </a:ext>
            </a:extLst>
          </p:cNvPr>
          <p:cNvSpPr txBox="1"/>
          <p:nvPr/>
        </p:nvSpPr>
        <p:spPr>
          <a:xfrm>
            <a:off x="1867437" y="5100034"/>
            <a:ext cx="564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Mirna Zertuche A01373852</a:t>
            </a:r>
          </a:p>
        </p:txBody>
      </p:sp>
    </p:spTree>
    <p:extLst>
      <p:ext uri="{BB962C8B-B14F-4D97-AF65-F5344CB8AC3E}">
        <p14:creationId xmlns:p14="http://schemas.microsoft.com/office/powerpoint/2010/main" val="340528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2A31A-BB89-40D3-87E1-6C8D2350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Ideas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71C041-76C6-40C0-8738-7E8E7CF194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254603"/>
            <a:ext cx="10394707" cy="3311189"/>
          </a:xfrm>
        </p:spPr>
        <p:txBody>
          <a:bodyPr/>
          <a:lstStyle/>
          <a:p>
            <a:r>
              <a:rPr lang="es-MX" dirty="0"/>
              <a:t>IDEA 1:Batalla directa de jugador a jugador, donde los personajes se atacan</a:t>
            </a:r>
          </a:p>
          <a:p>
            <a:r>
              <a:rPr lang="es-MX" dirty="0"/>
              <a:t>IDEA 2:Batalla en donde los personajes deben destruir un muro, primero en terminar de destruir el muro gana</a:t>
            </a:r>
          </a:p>
          <a:p>
            <a:r>
              <a:rPr lang="es-MX" dirty="0"/>
              <a:t>En ambas ideas esta modo jugador vs jugador o jugador bs CPU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AF5D99-1682-4BD3-AD24-A88918154EDE}"/>
              </a:ext>
            </a:extLst>
          </p:cNvPr>
          <p:cNvSpPr txBox="1"/>
          <p:nvPr/>
        </p:nvSpPr>
        <p:spPr>
          <a:xfrm>
            <a:off x="1159099" y="4262907"/>
            <a:ext cx="2717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Menú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62AF0C-25CB-4FD3-A13B-5A41D1804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52" t="22328" r="23098" b="25452"/>
          <a:stretch/>
        </p:blipFill>
        <p:spPr>
          <a:xfrm>
            <a:off x="2225914" y="3814534"/>
            <a:ext cx="1650627" cy="16686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4FA835-43B1-43C3-981F-788CDDE64F22}"/>
              </a:ext>
            </a:extLst>
          </p:cNvPr>
          <p:cNvSpPr txBox="1"/>
          <p:nvPr/>
        </p:nvSpPr>
        <p:spPr>
          <a:xfrm>
            <a:off x="4546242" y="4048686"/>
            <a:ext cx="4790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Imagen del menú</a:t>
            </a:r>
          </a:p>
          <a:p>
            <a:r>
              <a:rPr lang="es-MX" dirty="0"/>
              <a:t>Cuadro rosa= jugar/ </a:t>
            </a:r>
            <a:r>
              <a:rPr lang="es-MX" dirty="0" err="1"/>
              <a:t>jvsj</a:t>
            </a:r>
            <a:r>
              <a:rPr lang="es-MX" dirty="0"/>
              <a:t> o </a:t>
            </a:r>
            <a:r>
              <a:rPr lang="es-MX" dirty="0" err="1"/>
              <a:t>jvsCPU</a:t>
            </a:r>
            <a:endParaRPr lang="es-MX" dirty="0"/>
          </a:p>
          <a:p>
            <a:r>
              <a:rPr lang="es-MX" dirty="0"/>
              <a:t>Cuadro amarillo= instrucciones</a:t>
            </a:r>
          </a:p>
          <a:p>
            <a:r>
              <a:rPr lang="es-MX" dirty="0"/>
              <a:t>Cuadro azul= mejores jugadores</a:t>
            </a:r>
          </a:p>
        </p:txBody>
      </p:sp>
    </p:spTree>
    <p:extLst>
      <p:ext uri="{BB962C8B-B14F-4D97-AF65-F5344CB8AC3E}">
        <p14:creationId xmlns:p14="http://schemas.microsoft.com/office/powerpoint/2010/main" val="395857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CFBF7-3974-43A8-B327-6D063CD5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Música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A5980-4DC7-442E-B95B-268B82608D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Cuando gana un jugador primero se anuncia su victoria con “</a:t>
            </a:r>
            <a:r>
              <a:rPr lang="es-MX" dirty="0" err="1"/>
              <a:t>We</a:t>
            </a:r>
            <a:r>
              <a:rPr lang="es-MX" dirty="0"/>
              <a:t> are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champions</a:t>
            </a:r>
            <a:r>
              <a:rPr lang="es-MX" dirty="0"/>
              <a:t>” y luego la derrota del otro con “</a:t>
            </a:r>
            <a:r>
              <a:rPr lang="es-MX" dirty="0" err="1"/>
              <a:t>Sound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Silence</a:t>
            </a:r>
            <a:r>
              <a:rPr lang="es-MX" dirty="0"/>
              <a:t>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menú de ganadores(mejor puntaje) tiene como canción “Power2-Kanye West</a:t>
            </a:r>
          </a:p>
          <a:p>
            <a:pPr marL="0" indent="0">
              <a:buNone/>
            </a:pPr>
            <a:r>
              <a:rPr lang="es-MX" dirty="0" err="1"/>
              <a:t>Menu</a:t>
            </a:r>
            <a:r>
              <a:rPr lang="es-MX" dirty="0"/>
              <a:t>- “</a:t>
            </a:r>
            <a:r>
              <a:rPr lang="es-MX" dirty="0" err="1"/>
              <a:t>Seven</a:t>
            </a:r>
            <a:r>
              <a:rPr lang="es-MX" dirty="0"/>
              <a:t> </a:t>
            </a:r>
            <a:r>
              <a:rPr lang="es-MX" dirty="0" err="1"/>
              <a:t>Nation</a:t>
            </a:r>
            <a:r>
              <a:rPr lang="es-MX" dirty="0"/>
              <a:t> </a:t>
            </a:r>
            <a:r>
              <a:rPr lang="es-MX" dirty="0" err="1"/>
              <a:t>Army</a:t>
            </a:r>
            <a:r>
              <a:rPr lang="es-MX" dirty="0"/>
              <a:t>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Música del juego- </a:t>
            </a:r>
            <a:r>
              <a:rPr lang="es-MX" dirty="0" err="1"/>
              <a:t>intro</a:t>
            </a:r>
            <a:r>
              <a:rPr lang="es-MX" dirty="0"/>
              <a:t> </a:t>
            </a:r>
            <a:r>
              <a:rPr lang="es-MX" dirty="0" err="1"/>
              <a:t>Outkast</a:t>
            </a:r>
            <a:r>
              <a:rPr lang="es-MX" dirty="0"/>
              <a:t>-en </a:t>
            </a:r>
            <a:r>
              <a:rPr lang="es-MX" dirty="0" err="1"/>
              <a:t>loop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535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21B193F-8398-4544-97B8-0CA36701B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77" t="16804" r="28576" b="26142"/>
          <a:stretch/>
        </p:blipFill>
        <p:spPr>
          <a:xfrm>
            <a:off x="1266091" y="731521"/>
            <a:ext cx="3334044" cy="391081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730C1D2-4CA3-4E9D-8065-DF9826D807A2}"/>
              </a:ext>
            </a:extLst>
          </p:cNvPr>
          <p:cNvSpPr txBox="1"/>
          <p:nvPr/>
        </p:nvSpPr>
        <p:spPr>
          <a:xfrm>
            <a:off x="5239654" y="188205"/>
            <a:ext cx="4595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Los personajes van a tener un mejor diseño, se buscaran que sean personalizables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Las balas serán notas de música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 utiliza el mismo teclado , un jugador utiliza W,A,S,D y otro las flechas arriba, abajo, izquierda y derecha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4DE5BC-373D-4DB9-AAC6-DD88EA279A48}"/>
              </a:ext>
            </a:extLst>
          </p:cNvPr>
          <p:cNvSpPr txBox="1"/>
          <p:nvPr/>
        </p:nvSpPr>
        <p:spPr>
          <a:xfrm>
            <a:off x="703385" y="182879"/>
            <a:ext cx="4403187" cy="36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Personajes y ambiente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F8DBF57-12FB-48E9-9B9C-21FCC3379D9B}"/>
              </a:ext>
            </a:extLst>
          </p:cNvPr>
          <p:cNvSpPr txBox="1"/>
          <p:nvPr/>
        </p:nvSpPr>
        <p:spPr>
          <a:xfrm>
            <a:off x="5316531" y="1942531"/>
            <a:ext cx="515808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El primer nivel los personajes destruyen un muro, quien destruya  primero el muro gana. Si hay empate se llega a segundo nivel.</a:t>
            </a:r>
          </a:p>
          <a:p>
            <a:r>
              <a:rPr lang="es-MX" sz="1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 el segundo nivel los personajes atacan al disparar con D y con flecha izquierda dependiendo del lado que se encuentra. Oprimiendo las teclas laterales al mismo tiempo se defiende o activa el “escudo”. Los personajes son estáticos  la fuerza de los golpes es aleatoria (10,15,20) pero la defensa es de 15 </a:t>
            </a:r>
          </a:p>
          <a:p>
            <a:r>
              <a:rPr lang="es-MX" sz="1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Aparece una barra de vida arriba de los personajes </a:t>
            </a:r>
          </a:p>
          <a:p>
            <a:r>
              <a:rPr lang="es-MX" sz="1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Para la segunda idea solo se ve al personaje en ataque, se mueve arriba y abajo en lo que destruye la pared de bloques </a:t>
            </a:r>
          </a:p>
          <a:p>
            <a:endParaRPr lang="es-MX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s-MX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Fondo: Partituras </a:t>
            </a:r>
            <a:r>
              <a:rPr lang="es-MX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Revolution</a:t>
            </a:r>
            <a:r>
              <a:rPr lang="es-MX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9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1CA9CA6-FE8C-4AC3-A62B-C15BE2169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062" b="8942"/>
          <a:stretch/>
        </p:blipFill>
        <p:spPr>
          <a:xfrm>
            <a:off x="1378039" y="5069625"/>
            <a:ext cx="1450149" cy="966702"/>
          </a:xfrm>
          <a:prstGeom prst="rect">
            <a:avLst/>
          </a:prstGeom>
          <a:ln w="228600" cap="sq" cmpd="thickThin">
            <a:solidFill>
              <a:schemeClr val="bg1">
                <a:lumMod val="9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443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F57788C-3008-421E-BE5A-1F35508F1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69" t="22550" r="13231" b="25321"/>
          <a:stretch/>
        </p:blipFill>
        <p:spPr>
          <a:xfrm>
            <a:off x="4038600" y="1528420"/>
            <a:ext cx="7188199" cy="37977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C21F48-5D99-47CA-ADB1-15C62756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err="1">
                <a:solidFill>
                  <a:srgbClr val="FFFFFF"/>
                </a:solidFill>
              </a:rPr>
              <a:t>Nivel</a:t>
            </a:r>
            <a:r>
              <a:rPr lang="en-US" sz="2600" dirty="0">
                <a:solidFill>
                  <a:srgbClr val="FFFFFF"/>
                </a:solidFill>
              </a:rPr>
              <a:t> 1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789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8008178-3359-4045-AC95-3F6C02C72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68" t="22756" r="11154" b="25116"/>
          <a:stretch/>
        </p:blipFill>
        <p:spPr>
          <a:xfrm>
            <a:off x="4038600" y="1596985"/>
            <a:ext cx="7188199" cy="36606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788CA1-AE35-4DB8-9FA7-DE164A2D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Nivel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 (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empate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9979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1849</TotalTime>
  <Words>316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Impact</vt:lpstr>
      <vt:lpstr>Evento principal</vt:lpstr>
      <vt:lpstr>Proyecto Final Fundamentos de la Programación</vt:lpstr>
      <vt:lpstr>Ideas principales</vt:lpstr>
      <vt:lpstr>Música</vt:lpstr>
      <vt:lpstr>Presentación de PowerPoint</vt:lpstr>
      <vt:lpstr>Nivel 1</vt:lpstr>
      <vt:lpstr>Nivel 2 (en caso de empate)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War</dc:title>
  <dc:creator>Mirna Zertuche</dc:creator>
  <cp:lastModifiedBy>Mirna Zertuche</cp:lastModifiedBy>
  <cp:revision>8</cp:revision>
  <dcterms:created xsi:type="dcterms:W3CDTF">2018-04-18T20:06:02Z</dcterms:created>
  <dcterms:modified xsi:type="dcterms:W3CDTF">2018-04-20T02:56:01Z</dcterms:modified>
</cp:coreProperties>
</file>