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6F4F8-133D-6454-BC4C-66210A623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783AC2-E803-48DB-9152-F96EE38C7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33282-CB95-5299-F795-74E45E34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E3280C-F47A-289D-EC1D-B6C19B33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9E099-FEE6-C8AC-9330-FDB8CA90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19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9CD22-559E-F0A2-A56C-DD41134B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078C88-F9C8-9919-BA05-47AD6C7F7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3E3F9-8948-1654-3C58-CD1ED3E0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54E99-A04E-B91D-C2BB-15B7BCB4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59ACCF-71F5-D7D8-6A68-6AAB210C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4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8ED1F6-B573-11AB-80F3-FBCB29615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1A6355-74DF-92F5-7FCD-134C8462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AF386-B0AF-CB63-2555-15BD772F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9862E0-C8D0-5B60-91F8-E5772801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01577-02AB-EAE7-533C-E3920875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5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F550D-119B-938D-1D11-23EADBD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20E67-D1CD-F6AD-BA65-88BCBF70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6081C7-B58D-7E52-3FC3-CE1042D8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95FBA-A16D-5E9B-0C1C-0AB3846B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D7496-0CE3-17C3-F051-F3975707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8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22D19-5ABB-A72E-D6BE-F096208B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372772-B3B9-4BBD-2006-376E571E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138BC7-EBA2-F298-C05E-5DE826AB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973B89-0A9E-2102-02C9-1774B484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97CE6D-7D62-8B1A-C22C-B39CFC93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57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0D2F-8696-1A01-21B2-5A6DE93B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51797D-E161-7975-6EC9-AF37779CC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8E3078-8ED5-DE25-A745-719148E1E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6D85EA-9ADF-63C0-2B69-2DB16155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82523-491B-6A2D-5A27-E6C5E15F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BD517-B32D-6D93-1A62-3FBCB62E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1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FC267-360E-98E2-B030-AC298408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4690A6-816A-479C-B8AB-653B709F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5E19A9-BFA4-51CB-61AF-73604BD77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8A92F-F8CF-6878-FB1D-D156A81F1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DF9F02-BEED-F0A1-68B8-39378F9F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D8BFD-3567-8FD0-2114-48612930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9C4276-12A3-C974-35F2-E34441FC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5D07DC-16F8-A467-C722-87DB784B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30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83BCE-B211-7BB6-41C0-F4F2667A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FA2D3-B8DC-03D2-5FA0-34E06B31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98AD38-42D1-6A09-1CD0-5E6639C7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FAE280-47BD-4F0B-D07D-DF0D13A1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B0BD39-FEB2-9238-DF1B-EEDE1B8A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FCB232-895C-F0D4-659F-1B9C823D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96E63E-F510-556B-CC55-3AF473A5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42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8E00-D4F6-0DB5-D0CA-941396AE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9B2B9C-A214-1636-15C5-472B1603D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3C12BA-0D5A-FE97-2876-CB6025B15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154ACD-D863-F067-DE02-7E34C198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A4164D-989C-8241-ACE1-98D7128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677309-D1C8-FEEB-3668-D0F1271C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03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A4526-73AD-AB7C-E0B8-AEB91DAC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65BA61-4250-32DB-BC8F-305BA066B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174EB-B304-2624-0648-BA646B0B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AC45B-51F9-BF6C-8D80-ECA05F0F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A4D54E-5210-BCB7-6018-E67AC082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1D3E1-5F11-71C9-6839-33293B8C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3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C397D5-37D1-77B0-C3B7-4F2EB6C5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1D8BD-25F5-E46F-D54C-B61D0A72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29233-6554-23AC-D5DB-CAFB02AAF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20A0-3F89-4035-9A91-BE91D6D8ABE2}" type="datetimeFigureOut">
              <a:rPr lang="de-DE" smtClean="0"/>
              <a:t>22.08.2024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26432-8563-26E2-FC08-8067D562E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BACFE-3FA1-D37B-1A66-EF1B4028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B3C3-F87A-4AF5-8D17-A32BB67A7E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27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3477AA9-C12A-F769-A87A-828CB571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9" y="908921"/>
            <a:ext cx="3533775" cy="20574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004652A-346C-766D-0BBD-3023E161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970" y="908921"/>
            <a:ext cx="3552825" cy="231457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75D8AD6-4576-2467-5CB4-17B57D02F645}"/>
              </a:ext>
            </a:extLst>
          </p:cNvPr>
          <p:cNvSpPr txBox="1"/>
          <p:nvPr/>
        </p:nvSpPr>
        <p:spPr>
          <a:xfrm>
            <a:off x="4457020" y="1079119"/>
            <a:ext cx="31360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localStorage</a:t>
            </a:r>
            <a:r>
              <a:rPr lang="de-DE" sz="1200" dirty="0"/>
              <a:t>:</a:t>
            </a:r>
          </a:p>
          <a:p>
            <a:endParaRPr lang="de-DE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/>
              <a:t>Bei jedem Klick auf Add </a:t>
            </a:r>
            <a:r>
              <a:rPr lang="de-DE" sz="1200" dirty="0">
                <a:sym typeface="Wingdings" panose="05000000000000000000" pitchFamily="2" charset="2"/>
              </a:rPr>
              <a:t> Die </a:t>
            </a:r>
            <a:r>
              <a:rPr lang="de-DE" sz="1200" dirty="0" err="1">
                <a:sym typeface="Wingdings" panose="05000000000000000000" pitchFamily="2" charset="2"/>
              </a:rPr>
              <a:t>Dateils</a:t>
            </a:r>
            <a:r>
              <a:rPr lang="de-DE" sz="1200" dirty="0">
                <a:sym typeface="Wingdings" panose="05000000000000000000" pitchFamily="2" charset="2"/>
              </a:rPr>
              <a:t> des Produkts in ein JSON-Objekt schreiben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de-DE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ym typeface="Wingdings" panose="05000000000000000000" pitchFamily="2" charset="2"/>
              </a:rPr>
              <a:t>Ein JSON-Array vom </a:t>
            </a:r>
            <a:r>
              <a:rPr lang="de-DE" sz="1200" dirty="0" err="1">
                <a:sym typeface="Wingdings" panose="05000000000000000000" pitchFamily="2" charset="2"/>
              </a:rPr>
              <a:t>LocalStorage</a:t>
            </a:r>
            <a:r>
              <a:rPr lang="de-DE" sz="1200" dirty="0">
                <a:sym typeface="Wingdings" panose="05000000000000000000" pitchFamily="2" charset="2"/>
              </a:rPr>
              <a:t> holen. Wenn sie noch nicht existiert, dann einen leeren Array erstellen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de-DE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ym typeface="Wingdings" panose="05000000000000000000" pitchFamily="2" charset="2"/>
              </a:rPr>
              <a:t>Das JSON-Objekt in den Array pushen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de-DE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ym typeface="Wingdings" panose="05000000000000000000" pitchFamily="2" charset="2"/>
              </a:rPr>
              <a:t>Das Array wieder in </a:t>
            </a:r>
            <a:r>
              <a:rPr lang="de-DE" sz="1200" dirty="0" err="1">
                <a:sym typeface="Wingdings" panose="05000000000000000000" pitchFamily="2" charset="2"/>
              </a:rPr>
              <a:t>localStorage</a:t>
            </a:r>
            <a:r>
              <a:rPr lang="de-DE" sz="1200" dirty="0">
                <a:sym typeface="Wingdings" panose="05000000000000000000" pitchFamily="2" charset="2"/>
              </a:rPr>
              <a:t> zurückschreiben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de-DE" sz="1200" dirty="0">
              <a:sym typeface="Wingdings" panose="05000000000000000000" pitchFamily="2" charset="2"/>
            </a:endParaRPr>
          </a:p>
          <a:p>
            <a:r>
              <a:rPr lang="de-DE" sz="1200" dirty="0">
                <a:sym typeface="Wingdings" panose="05000000000000000000" pitchFamily="2" charset="2"/>
              </a:rPr>
              <a:t>----------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de-DE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ym typeface="Wingdings" panose="05000000000000000000" pitchFamily="2" charset="2"/>
              </a:rPr>
              <a:t>Wenn auf Bestellung geklickt wird, dann wird das Array eingelesen und aus dem Array werden die Daten für „Tabelle </a:t>
            </a:r>
            <a:r>
              <a:rPr lang="de-DE" sz="1200" dirty="0" err="1">
                <a:sym typeface="Wingdings" panose="05000000000000000000" pitchFamily="2" charset="2"/>
              </a:rPr>
              <a:t>orders</a:t>
            </a:r>
            <a:r>
              <a:rPr lang="de-DE" sz="1200" dirty="0">
                <a:sym typeface="Wingdings" panose="05000000000000000000" pitchFamily="2" charset="2"/>
              </a:rPr>
              <a:t>“ zusammengesetzt.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de-DE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ym typeface="Wingdings" panose="05000000000000000000" pitchFamily="2" charset="2"/>
              </a:rPr>
              <a:t>Um eine </a:t>
            </a:r>
            <a:r>
              <a:rPr lang="de-DE" sz="1200" dirty="0" err="1">
                <a:sym typeface="Wingdings" panose="05000000000000000000" pitchFamily="2" charset="2"/>
              </a:rPr>
              <a:t>orderNumber</a:t>
            </a:r>
            <a:r>
              <a:rPr lang="de-DE" sz="1200" dirty="0">
                <a:sym typeface="Wingdings" panose="05000000000000000000" pitchFamily="2" charset="2"/>
              </a:rPr>
              <a:t> zu erhalten liest du die bestehende </a:t>
            </a:r>
            <a:r>
              <a:rPr lang="de-DE" sz="1200" dirty="0" err="1">
                <a:sym typeface="Wingdings" panose="05000000000000000000" pitchFamily="2" charset="2"/>
              </a:rPr>
              <a:t>ordners</a:t>
            </a:r>
            <a:r>
              <a:rPr lang="de-DE" sz="1200" dirty="0">
                <a:sym typeface="Wingdings" panose="05000000000000000000" pitchFamily="2" charset="2"/>
              </a:rPr>
              <a:t> Tabelle ein und findest die größte </a:t>
            </a:r>
            <a:r>
              <a:rPr lang="de-DE" sz="1200" dirty="0" err="1">
                <a:sym typeface="Wingdings" panose="05000000000000000000" pitchFamily="2" charset="2"/>
              </a:rPr>
              <a:t>orderNumber</a:t>
            </a:r>
            <a:r>
              <a:rPr lang="de-DE" sz="1200" dirty="0">
                <a:sym typeface="Wingdings" panose="05000000000000000000" pitchFamily="2" charset="2"/>
              </a:rPr>
              <a:t> +1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de-DE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>
                <a:sym typeface="Wingdings" panose="05000000000000000000" pitchFamily="2" charset="2"/>
              </a:rPr>
              <a:t>Gleichzeitig wird jedes Produkt in die Tabelle „</a:t>
            </a:r>
            <a:r>
              <a:rPr lang="de-DE" sz="1200" dirty="0" err="1">
                <a:sym typeface="Wingdings" panose="05000000000000000000" pitchFamily="2" charset="2"/>
              </a:rPr>
              <a:t>orderDetails</a:t>
            </a:r>
            <a:r>
              <a:rPr lang="de-DE" sz="1200" dirty="0">
                <a:sym typeface="Wingdings" panose="05000000000000000000" pitchFamily="2" charset="2"/>
              </a:rPr>
              <a:t> geschickt“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de-DE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de-DE" sz="1200" dirty="0"/>
              <a:t>Zum Schluss scheibst du die </a:t>
            </a:r>
            <a:r>
              <a:rPr lang="de-DE" sz="1200" dirty="0" err="1"/>
              <a:t>order</a:t>
            </a:r>
            <a:r>
              <a:rPr lang="de-DE" sz="1200" dirty="0"/>
              <a:t> in  Tabelle </a:t>
            </a:r>
            <a:r>
              <a:rPr lang="de-DE" sz="1200" dirty="0" err="1"/>
              <a:t>orders</a:t>
            </a:r>
            <a:endParaRPr lang="de-DE" sz="12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5D6C573-68DC-FE15-D3D0-49AC215DFAB3}"/>
              </a:ext>
            </a:extLst>
          </p:cNvPr>
          <p:cNvCxnSpPr/>
          <p:nvPr/>
        </p:nvCxnSpPr>
        <p:spPr>
          <a:xfrm flipV="1">
            <a:off x="1470991" y="781878"/>
            <a:ext cx="1683026" cy="108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2DA4E77-E67B-782A-750A-C335C0D38B54}"/>
              </a:ext>
            </a:extLst>
          </p:cNvPr>
          <p:cNvSpPr txBox="1"/>
          <p:nvPr/>
        </p:nvSpPr>
        <p:spPr>
          <a:xfrm>
            <a:off x="3273287" y="357809"/>
            <a:ext cx="332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 Autoinkrement.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AEB9A3B-9213-D5D2-F1C6-7C5AF1E41FF9}"/>
              </a:ext>
            </a:extLst>
          </p:cNvPr>
          <p:cNvSpPr txBox="1"/>
          <p:nvPr/>
        </p:nvSpPr>
        <p:spPr>
          <a:xfrm>
            <a:off x="318710" y="3710609"/>
            <a:ext cx="3259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Let</a:t>
            </a:r>
            <a:r>
              <a:rPr lang="de-DE" sz="1200" dirty="0"/>
              <a:t> </a:t>
            </a:r>
            <a:r>
              <a:rPr lang="de-DE" sz="1200" dirty="0" err="1"/>
              <a:t>neuerOrderNumber</a:t>
            </a:r>
            <a:r>
              <a:rPr lang="de-DE" sz="1200" dirty="0"/>
              <a:t> = 0;</a:t>
            </a:r>
          </a:p>
          <a:p>
            <a:endParaRPr lang="de-DE" sz="1200" dirty="0"/>
          </a:p>
          <a:p>
            <a:r>
              <a:rPr lang="de-DE" sz="1200" dirty="0"/>
              <a:t>…</a:t>
            </a:r>
          </a:p>
          <a:p>
            <a:endParaRPr lang="de-DE" sz="1200" dirty="0"/>
          </a:p>
          <a:p>
            <a:r>
              <a:rPr lang="de-DE" sz="1200" dirty="0" err="1"/>
              <a:t>If</a:t>
            </a:r>
            <a:r>
              <a:rPr lang="de-DE" sz="1200" dirty="0"/>
              <a:t>(</a:t>
            </a:r>
            <a:r>
              <a:rPr lang="de-DE" sz="1200" dirty="0" err="1"/>
              <a:t>JSON.orderNumber</a:t>
            </a:r>
            <a:r>
              <a:rPr lang="de-DE" sz="1200" dirty="0"/>
              <a:t> &gt; </a:t>
            </a:r>
            <a:r>
              <a:rPr lang="de-DE" sz="1200" dirty="0" err="1"/>
              <a:t>neuerOrderNumber</a:t>
            </a:r>
            <a:r>
              <a:rPr lang="de-DE" sz="1200" dirty="0"/>
              <a:t>)</a:t>
            </a:r>
          </a:p>
          <a:p>
            <a:r>
              <a:rPr lang="de-DE" sz="1200" dirty="0" err="1"/>
              <a:t>neuerOrderNumber</a:t>
            </a:r>
            <a:r>
              <a:rPr lang="de-DE" sz="1200" dirty="0"/>
              <a:t> = </a:t>
            </a:r>
            <a:r>
              <a:rPr lang="de-DE" sz="1200" dirty="0" err="1"/>
              <a:t>JSON.orderNumber</a:t>
            </a:r>
            <a:r>
              <a:rPr lang="de-DE" sz="1200" dirty="0"/>
              <a:t> +1;</a:t>
            </a:r>
          </a:p>
        </p:txBody>
      </p:sp>
    </p:spTree>
    <p:extLst>
      <p:ext uri="{BB962C8B-B14F-4D97-AF65-F5344CB8AC3E}">
        <p14:creationId xmlns:p14="http://schemas.microsoft.com/office/powerpoint/2010/main" val="130979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Tunc Yomut</dc:creator>
  <cp:lastModifiedBy>Tunc Yomut</cp:lastModifiedBy>
  <cp:revision>1</cp:revision>
  <dcterms:created xsi:type="dcterms:W3CDTF">2024-08-22T10:42:03Z</dcterms:created>
  <dcterms:modified xsi:type="dcterms:W3CDTF">2024-08-22T11:24:15Z</dcterms:modified>
</cp:coreProperties>
</file>