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Mono Light"/>
      <p:regular r:id="rId13"/>
      <p:bold r:id="rId14"/>
      <p:italic r:id="rId15"/>
      <p:boldItalic r:id="rId16"/>
    </p:embeddedFon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MonoLigh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Light-italic.fntdata"/><Relationship Id="rId14" Type="http://schemas.openxmlformats.org/officeDocument/2006/relationships/font" Target="fonts/RobotoMonoLight-bold.fntdata"/><Relationship Id="rId17" Type="http://schemas.openxmlformats.org/officeDocument/2006/relationships/font" Target="fonts/RobotoMono-regular.fntdata"/><Relationship Id="rId16" Type="http://schemas.openxmlformats.org/officeDocument/2006/relationships/font" Target="fonts/RobotoMonoLight-boldItalic.fntdata"/><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8037e965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8037e965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8037e965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8037e96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8037e965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8037e965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8037e965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8037e965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8037e965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8037e965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8037e965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8037e965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Mono Light"/>
                <a:ea typeface="Roboto Mono Light"/>
                <a:cs typeface="Roboto Mono Light"/>
                <a:sym typeface="Roboto Mono Light"/>
              </a:rPr>
              <a:t>BUILD-A-CHORD</a:t>
            </a:r>
            <a:endParaRPr>
              <a:latin typeface="Roboto Mono Light"/>
              <a:ea typeface="Roboto Mono Light"/>
              <a:cs typeface="Roboto Mono Light"/>
              <a:sym typeface="Roboto Mono Ligh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oboto Mono Light"/>
                <a:ea typeface="Roboto Mono Light"/>
                <a:cs typeface="Roboto Mono Light"/>
                <a:sym typeface="Roboto Mono Light"/>
              </a:rPr>
              <a:t>a</a:t>
            </a:r>
            <a:r>
              <a:rPr lang="en">
                <a:latin typeface="Roboto Mono Light"/>
                <a:ea typeface="Roboto Mono Light"/>
                <a:cs typeface="Roboto Mono Light"/>
                <a:sym typeface="Roboto Mono Light"/>
              </a:rPr>
              <a:t> code by Funder</a:t>
            </a:r>
            <a:endParaRPr>
              <a:latin typeface="Roboto Mono Light"/>
              <a:ea typeface="Roboto Mono Light"/>
              <a:cs typeface="Roboto Mono Light"/>
              <a:sym typeface="Roboto Mon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Build-A-Chord is a Build-A-Bear ripoff, but BETTER! It’s a code that does all the work of chord building for you. All you have to do is choose what you want, and we use our handy code to generate the chord. We have GUARANTEED TWO SECOND (or less) DELIVERY!!!!!!!!! I'm telling you folk's it can't get any better than this.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What does it do?</a:t>
            </a:r>
            <a:endParaRPr>
              <a:latin typeface="Roboto Mono"/>
              <a:ea typeface="Roboto Mono"/>
              <a:cs typeface="Roboto Mono"/>
              <a:sym typeface="Roboto Mono"/>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Light"/>
              <a:buChar char="●"/>
            </a:pPr>
            <a:r>
              <a:rPr lang="en">
                <a:latin typeface="Roboto Mono Light"/>
                <a:ea typeface="Roboto Mono Light"/>
                <a:cs typeface="Roboto Mono Light"/>
                <a:sym typeface="Roboto Mono Light"/>
              </a:rPr>
              <a:t>Relies on user input to generate specific chords.</a:t>
            </a:r>
            <a:endParaRPr>
              <a:latin typeface="Roboto Mono Light"/>
              <a:ea typeface="Roboto Mono Light"/>
              <a:cs typeface="Roboto Mono Light"/>
              <a:sym typeface="Roboto Mono Light"/>
            </a:endParaRPr>
          </a:p>
          <a:p>
            <a:pPr indent="-317500" lvl="1" marL="914400" rtl="0" algn="l">
              <a:spcBef>
                <a:spcPts val="0"/>
              </a:spcBef>
              <a:spcAft>
                <a:spcPts val="0"/>
              </a:spcAft>
              <a:buSzPts val="1400"/>
              <a:buFont typeface="Roboto Mono Light"/>
              <a:buChar char="○"/>
            </a:pPr>
            <a:r>
              <a:rPr lang="en">
                <a:latin typeface="Roboto Mono Light"/>
                <a:ea typeface="Roboto Mono Light"/>
                <a:cs typeface="Roboto Mono Light"/>
                <a:sym typeface="Roboto Mono Light"/>
              </a:rPr>
              <a:t>Asks the user to input numbers to answer questions</a:t>
            </a:r>
            <a:endParaRPr>
              <a:latin typeface="Roboto Mono Light"/>
              <a:ea typeface="Roboto Mono Light"/>
              <a:cs typeface="Roboto Mono Light"/>
              <a:sym typeface="Roboto Mono Light"/>
            </a:endParaRPr>
          </a:p>
          <a:p>
            <a:pPr indent="-317500" lvl="1" marL="914400" rtl="0" algn="l">
              <a:spcBef>
                <a:spcPts val="0"/>
              </a:spcBef>
              <a:spcAft>
                <a:spcPts val="0"/>
              </a:spcAft>
              <a:buSzPts val="1400"/>
              <a:buFont typeface="Roboto Mono Light"/>
              <a:buChar char="○"/>
            </a:pPr>
            <a:r>
              <a:rPr lang="en">
                <a:latin typeface="Roboto Mono Light"/>
                <a:ea typeface="Roboto Mono Light"/>
                <a:cs typeface="Roboto Mono Light"/>
                <a:sym typeface="Roboto Mono Light"/>
              </a:rPr>
              <a:t>Uses math to calculate the sound wave.</a:t>
            </a:r>
            <a:endParaRPr>
              <a:latin typeface="Roboto Mono Light"/>
              <a:ea typeface="Roboto Mono Light"/>
              <a:cs typeface="Roboto Mono Light"/>
              <a:sym typeface="Roboto Mono Light"/>
            </a:endParaRPr>
          </a:p>
          <a:p>
            <a:pPr indent="-342900" lvl="0" marL="457200" rtl="0" algn="l">
              <a:spcBef>
                <a:spcPts val="0"/>
              </a:spcBef>
              <a:spcAft>
                <a:spcPts val="0"/>
              </a:spcAft>
              <a:buSzPts val="1800"/>
              <a:buFont typeface="Roboto Mono Light"/>
              <a:buChar char="●"/>
            </a:pPr>
            <a:r>
              <a:rPr lang="en">
                <a:latin typeface="Roboto Mono Light"/>
                <a:ea typeface="Roboto Mono Light"/>
                <a:cs typeface="Roboto Mono Light"/>
                <a:sym typeface="Roboto Mono Light"/>
              </a:rPr>
              <a:t>Delivers the chord right into your Finder.</a:t>
            </a:r>
            <a:endParaRPr>
              <a:latin typeface="Roboto Mono Light"/>
              <a:ea typeface="Roboto Mono Light"/>
              <a:cs typeface="Roboto Mono Light"/>
              <a:sym typeface="Roboto Mono Light"/>
            </a:endParaRPr>
          </a:p>
          <a:p>
            <a:pPr indent="-317500" lvl="1" marL="914400" rtl="0" algn="l">
              <a:spcBef>
                <a:spcPts val="0"/>
              </a:spcBef>
              <a:spcAft>
                <a:spcPts val="0"/>
              </a:spcAft>
              <a:buSzPts val="1400"/>
              <a:buFont typeface="Roboto Mono Light"/>
              <a:buChar char="○"/>
            </a:pPr>
            <a:r>
              <a:rPr lang="en">
                <a:latin typeface="Roboto Mono Light"/>
                <a:ea typeface="Roboto Mono Light"/>
                <a:cs typeface="Roboto Mono Light"/>
                <a:sym typeface="Roboto Mono Light"/>
              </a:rPr>
              <a:t>Instant</a:t>
            </a:r>
            <a:r>
              <a:rPr lang="en">
                <a:latin typeface="Roboto Mono Light"/>
                <a:ea typeface="Roboto Mono Light"/>
                <a:cs typeface="Roboto Mono Light"/>
                <a:sym typeface="Roboto Mono Light"/>
              </a:rPr>
              <a:t> chord, instant gratification.</a:t>
            </a:r>
            <a:endParaRPr>
              <a:latin typeface="Roboto Mono Light"/>
              <a:ea typeface="Roboto Mono Light"/>
              <a:cs typeface="Roboto Mono Light"/>
              <a:sym typeface="Roboto Mon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What did I use?</a:t>
            </a:r>
            <a:endParaRPr>
              <a:latin typeface="Roboto Mono"/>
              <a:ea typeface="Roboto Mono"/>
              <a:cs typeface="Roboto Mono"/>
              <a:sym typeface="Roboto Mono"/>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Light"/>
              <a:buChar char="●"/>
            </a:pPr>
            <a:r>
              <a:rPr lang="en">
                <a:latin typeface="Roboto Mono Light"/>
                <a:ea typeface="Roboto Mono Light"/>
                <a:cs typeface="Roboto Mono Light"/>
                <a:sym typeface="Roboto Mono Light"/>
              </a:rPr>
              <a:t>Scanf</a:t>
            </a:r>
            <a:endParaRPr>
              <a:latin typeface="Roboto Mono Light"/>
              <a:ea typeface="Roboto Mono Light"/>
              <a:cs typeface="Roboto Mono Light"/>
              <a:sym typeface="Roboto Mono Light"/>
            </a:endParaRPr>
          </a:p>
          <a:p>
            <a:pPr indent="-317500" lvl="1" marL="914400" rtl="0" algn="l">
              <a:spcBef>
                <a:spcPts val="0"/>
              </a:spcBef>
              <a:spcAft>
                <a:spcPts val="0"/>
              </a:spcAft>
              <a:buSzPts val="1400"/>
              <a:buFont typeface="Roboto Mono Light"/>
              <a:buChar char="○"/>
            </a:pPr>
            <a:r>
              <a:rPr lang="en">
                <a:latin typeface="Roboto Mono Light"/>
                <a:ea typeface="Roboto Mono Light"/>
                <a:cs typeface="Roboto Mono Light"/>
                <a:sym typeface="Roboto Mono Light"/>
              </a:rPr>
              <a:t>To make it interactive</a:t>
            </a:r>
            <a:endParaRPr>
              <a:latin typeface="Roboto Mono Light"/>
              <a:ea typeface="Roboto Mono Light"/>
              <a:cs typeface="Roboto Mono Light"/>
              <a:sym typeface="Roboto Mono Light"/>
            </a:endParaRPr>
          </a:p>
          <a:p>
            <a:pPr indent="-342900" lvl="0" marL="457200" rtl="0" algn="l">
              <a:spcBef>
                <a:spcPts val="0"/>
              </a:spcBef>
              <a:spcAft>
                <a:spcPts val="0"/>
              </a:spcAft>
              <a:buSzPts val="1800"/>
              <a:buFont typeface="Roboto Mono Light"/>
              <a:buChar char="●"/>
            </a:pPr>
            <a:r>
              <a:rPr lang="en">
                <a:latin typeface="Roboto Mono Light"/>
                <a:ea typeface="Roboto Mono Light"/>
                <a:cs typeface="Roboto Mono Light"/>
                <a:sym typeface="Roboto Mono Light"/>
              </a:rPr>
              <a:t>Switch</a:t>
            </a:r>
            <a:endParaRPr>
              <a:latin typeface="Roboto Mono Light"/>
              <a:ea typeface="Roboto Mono Light"/>
              <a:cs typeface="Roboto Mono Light"/>
              <a:sym typeface="Roboto Mono Light"/>
            </a:endParaRPr>
          </a:p>
          <a:p>
            <a:pPr indent="-317500" lvl="1" marL="914400" rtl="0" algn="l">
              <a:spcBef>
                <a:spcPts val="0"/>
              </a:spcBef>
              <a:spcAft>
                <a:spcPts val="0"/>
              </a:spcAft>
              <a:buSzPts val="1400"/>
              <a:buFont typeface="Roboto Mono Light"/>
              <a:buChar char="○"/>
            </a:pPr>
            <a:r>
              <a:rPr lang="en">
                <a:latin typeface="Roboto Mono Light"/>
                <a:ea typeface="Roboto Mono Light"/>
                <a:cs typeface="Roboto Mono Light"/>
                <a:sym typeface="Roboto Mono Light"/>
              </a:rPr>
              <a:t>To make the computer react differently to each user input.</a:t>
            </a:r>
            <a:endParaRPr>
              <a:latin typeface="Roboto Mono Light"/>
              <a:ea typeface="Roboto Mono Light"/>
              <a:cs typeface="Roboto Mono Light"/>
              <a:sym typeface="Roboto Mono Light"/>
            </a:endParaRPr>
          </a:p>
          <a:p>
            <a:pPr indent="-342900" lvl="0" marL="457200" rtl="0" algn="l">
              <a:spcBef>
                <a:spcPts val="0"/>
              </a:spcBef>
              <a:spcAft>
                <a:spcPts val="0"/>
              </a:spcAft>
              <a:buSzPts val="1800"/>
              <a:buFont typeface="Roboto Mono Light"/>
              <a:buChar char="●"/>
            </a:pPr>
            <a:r>
              <a:rPr lang="en">
                <a:latin typeface="Roboto Mono Light"/>
                <a:ea typeface="Roboto Mono Light"/>
                <a:cs typeface="Roboto Mono Light"/>
                <a:sym typeface="Roboto Mono Light"/>
              </a:rPr>
              <a:t>Code for polyphonic audio generation</a:t>
            </a:r>
            <a:endParaRPr>
              <a:latin typeface="Roboto Mono Light"/>
              <a:ea typeface="Roboto Mono Light"/>
              <a:cs typeface="Roboto Mono Light"/>
              <a:sym typeface="Roboto Mono Light"/>
            </a:endParaRPr>
          </a:p>
          <a:p>
            <a:pPr indent="-317500" lvl="1" marL="914400" rtl="0" algn="l">
              <a:spcBef>
                <a:spcPts val="0"/>
              </a:spcBef>
              <a:spcAft>
                <a:spcPts val="0"/>
              </a:spcAft>
              <a:buSzPts val="1400"/>
              <a:buFont typeface="Roboto Mono Light"/>
              <a:buChar char="○"/>
            </a:pPr>
            <a:r>
              <a:rPr lang="en">
                <a:latin typeface="Roboto Mono Light"/>
                <a:ea typeface="Roboto Mono Light"/>
                <a:cs typeface="Roboto Mono Light"/>
                <a:sym typeface="Roboto Mono Light"/>
              </a:rPr>
              <a:t>This allows the ability to generate </a:t>
            </a:r>
            <a:r>
              <a:rPr lang="en">
                <a:latin typeface="Roboto Mono Light"/>
                <a:ea typeface="Roboto Mono Light"/>
                <a:cs typeface="Roboto Mono Light"/>
                <a:sym typeface="Roboto Mono Light"/>
              </a:rPr>
              <a:t>multiple</a:t>
            </a:r>
            <a:r>
              <a:rPr lang="en">
                <a:latin typeface="Roboto Mono Light"/>
                <a:ea typeface="Roboto Mono Light"/>
                <a:cs typeface="Roboto Mono Light"/>
                <a:sym typeface="Roboto Mono Light"/>
              </a:rPr>
              <a:t> waves to play at once.</a:t>
            </a:r>
            <a:endParaRPr>
              <a:latin typeface="Roboto Mono Light"/>
              <a:ea typeface="Roboto Mono Light"/>
              <a:cs typeface="Roboto Mono Light"/>
              <a:sym typeface="Roboto Mon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How to use it?</a:t>
            </a:r>
            <a:endParaRPr>
              <a:latin typeface="Roboto Mono"/>
              <a:ea typeface="Roboto Mono"/>
              <a:cs typeface="Roboto Mono"/>
              <a:sym typeface="Roboto Mono"/>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Light"/>
              <a:buChar char="●"/>
            </a:pPr>
            <a:r>
              <a:rPr lang="en">
                <a:latin typeface="Roboto Mono Light"/>
                <a:ea typeface="Roboto Mono Light"/>
                <a:cs typeface="Roboto Mono Light"/>
                <a:sym typeface="Roboto Mono Light"/>
              </a:rPr>
              <a:t>Once you compile the code, you answer a few </a:t>
            </a:r>
            <a:r>
              <a:rPr lang="en">
                <a:latin typeface="Roboto Mono Light"/>
                <a:ea typeface="Roboto Mono Light"/>
                <a:cs typeface="Roboto Mono Light"/>
                <a:sym typeface="Roboto Mono Light"/>
              </a:rPr>
              <a:t>questions</a:t>
            </a:r>
            <a:r>
              <a:rPr lang="en">
                <a:latin typeface="Roboto Mono Light"/>
                <a:ea typeface="Roboto Mono Light"/>
                <a:cs typeface="Roboto Mono Light"/>
                <a:sym typeface="Roboto Mono Light"/>
              </a:rPr>
              <a:t> by typing in numbers and pressing ENTER.</a:t>
            </a:r>
            <a:endParaRPr>
              <a:latin typeface="Roboto Mono Light"/>
              <a:ea typeface="Roboto Mono Light"/>
              <a:cs typeface="Roboto Mono Light"/>
              <a:sym typeface="Roboto Mono Light"/>
            </a:endParaRPr>
          </a:p>
          <a:p>
            <a:pPr indent="-342900" lvl="0" marL="457200" rtl="0" algn="l">
              <a:spcBef>
                <a:spcPts val="0"/>
              </a:spcBef>
              <a:spcAft>
                <a:spcPts val="0"/>
              </a:spcAft>
              <a:buSzPts val="1800"/>
              <a:buFont typeface="Roboto Mono Light"/>
              <a:buChar char="●"/>
            </a:pPr>
            <a:r>
              <a:rPr lang="en">
                <a:latin typeface="Roboto Mono Light"/>
                <a:ea typeface="Roboto Mono Light"/>
                <a:cs typeface="Roboto Mono Light"/>
                <a:sym typeface="Roboto Mono Light"/>
              </a:rPr>
              <a:t>Check your Finder.</a:t>
            </a:r>
            <a:endParaRPr>
              <a:latin typeface="Roboto Mono Light"/>
              <a:ea typeface="Roboto Mono Light"/>
              <a:cs typeface="Roboto Mono Light"/>
              <a:sym typeface="Roboto Mono Light"/>
            </a:endParaRPr>
          </a:p>
          <a:p>
            <a:pPr indent="-342900" lvl="0" marL="457200" rtl="0" algn="l">
              <a:spcBef>
                <a:spcPts val="0"/>
              </a:spcBef>
              <a:spcAft>
                <a:spcPts val="0"/>
              </a:spcAft>
              <a:buSzPts val="1800"/>
              <a:buFont typeface="Roboto Mono Light"/>
              <a:buChar char="●"/>
            </a:pPr>
            <a:r>
              <a:rPr lang="en">
                <a:latin typeface="Roboto Mono Light"/>
                <a:ea typeface="Roboto Mono Light"/>
                <a:cs typeface="Roboto Mono Light"/>
                <a:sym typeface="Roboto Mono Light"/>
              </a:rPr>
              <a:t>I’m telling you, it’s THAT easy!</a:t>
            </a:r>
            <a:endParaRPr>
              <a:latin typeface="Roboto Mono Light"/>
              <a:ea typeface="Roboto Mono Light"/>
              <a:cs typeface="Roboto Mono Light"/>
              <a:sym typeface="Roboto Mon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What would I want to improve on?</a:t>
            </a:r>
            <a:endParaRPr>
              <a:latin typeface="Roboto Mono"/>
              <a:ea typeface="Roboto Mono"/>
              <a:cs typeface="Roboto Mono"/>
              <a:sym typeface="Roboto Mono"/>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Roboto Mono Light"/>
                <a:ea typeface="Roboto Mono Light"/>
                <a:cs typeface="Roboto Mono Light"/>
                <a:sym typeface="Roboto Mono Light"/>
              </a:rPr>
              <a:t>I hope one da</a:t>
            </a:r>
            <a:r>
              <a:rPr lang="en">
                <a:latin typeface="Roboto Mono Light"/>
                <a:ea typeface="Roboto Mono Light"/>
                <a:cs typeface="Roboto Mono Light"/>
                <a:sym typeface="Roboto Mono Light"/>
              </a:rPr>
              <a:t>y I could keep developing the code over the course of a year or so to add specific user input parameters, file lengths, and chord progressions. I could even use this as a baseline for another code where the user is asked how they are feeling, and is given a randomly generated chord progression based on how they responded.</a:t>
            </a:r>
            <a:endParaRPr>
              <a:latin typeface="Roboto Mono Light"/>
              <a:ea typeface="Roboto Mono Light"/>
              <a:cs typeface="Roboto Mono Light"/>
              <a:sym typeface="Roboto Mon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7519">
                <a:latin typeface="Roboto Mono"/>
                <a:ea typeface="Roboto Mono"/>
                <a:cs typeface="Roboto Mono"/>
                <a:sym typeface="Roboto Mono"/>
              </a:rPr>
              <a:t>Takeaways</a:t>
            </a:r>
            <a:endParaRPr sz="7519">
              <a:latin typeface="Roboto Mono"/>
              <a:ea typeface="Roboto Mono"/>
              <a:cs typeface="Roboto Mono"/>
              <a:sym typeface="Roboto Mono"/>
            </a:endParaRPr>
          </a:p>
        </p:txBody>
      </p:sp>
      <p:sp>
        <p:nvSpPr>
          <p:cNvPr id="91" name="Google Shape;91;p19"/>
          <p:cNvSpPr txBox="1"/>
          <p:nvPr/>
        </p:nvSpPr>
        <p:spPr>
          <a:xfrm>
            <a:off x="616325" y="1972225"/>
            <a:ext cx="4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Coding is kinda cool.</a:t>
            </a:r>
            <a:endParaRPr>
              <a:solidFill>
                <a:schemeClr val="dk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