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3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7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4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2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1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790F-9FD0-4CDA-9A8B-F7A39A9274FE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B8136F-0BF0-4043-B22F-4678FA81E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2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FDF-45AD-4FC7-8AD7-0E829B22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F8B3D-82D9-4803-BCAB-02F6C219F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 doo testers</a:t>
            </a:r>
          </a:p>
        </p:txBody>
      </p:sp>
    </p:spTree>
    <p:extLst>
      <p:ext uri="{BB962C8B-B14F-4D97-AF65-F5344CB8AC3E}">
        <p14:creationId xmlns:p14="http://schemas.microsoft.com/office/powerpoint/2010/main" val="13856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0F9B-D295-48EE-A4F3-FF917665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2449-E6DE-46A3-A53B-FBBD77EF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 </a:t>
            </a:r>
            <a:r>
              <a:rPr lang="en-US" dirty="0"/>
              <a:t>is an unordered collection of data type that is </a:t>
            </a:r>
            <a:r>
              <a:rPr lang="en-US" dirty="0" err="1"/>
              <a:t>iterable</a:t>
            </a:r>
            <a:r>
              <a:rPr lang="en-US" dirty="0"/>
              <a:t>, mutable and has no duplicate elements.</a:t>
            </a:r>
          </a:p>
          <a:p>
            <a:r>
              <a:rPr lang="en-US" b="1" dirty="0"/>
              <a:t>Set </a:t>
            </a:r>
            <a:r>
              <a:rPr lang="en-US" dirty="0"/>
              <a:t>in Python is equivalent to sets in mathematics.</a:t>
            </a:r>
          </a:p>
          <a:p>
            <a:r>
              <a:rPr lang="en-US" dirty="0"/>
              <a:t>Elements of a set can be added and deleted, elements of the set can be iterated, various standard operations (union, intersection, difference) can be performed on sets.</a:t>
            </a:r>
          </a:p>
          <a:p>
            <a:r>
              <a:rPr lang="en-US" dirty="0"/>
              <a:t>Syntax : set = set()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7F86-5D72-4823-91D0-7DA69D79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67D9-9B2C-4803-B82E-89042EE8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Creating a Set</a:t>
            </a:r>
          </a:p>
          <a:p>
            <a:r>
              <a:rPr lang="en-US" b="1" dirty="0"/>
              <a:t>Adding Elements to a Set</a:t>
            </a:r>
          </a:p>
          <a:p>
            <a:r>
              <a:rPr lang="en-US" b="1" dirty="0"/>
              <a:t>Removing elements from the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3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574B-40DC-47B5-B684-9A7AE90B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5821-C736-4270-874B-CF7FACBF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Dictionary </a:t>
            </a:r>
            <a:r>
              <a:rPr lang="en-US" dirty="0"/>
              <a:t>in Python is an unordered collection of data values, used to store data values like a map, which unlike other Data Types that hold only single value as an element</a:t>
            </a:r>
          </a:p>
          <a:p>
            <a:r>
              <a:rPr lang="en-US" b="1" dirty="0"/>
              <a:t>Dictionary holds </a:t>
            </a:r>
            <a:r>
              <a:rPr lang="en-US" b="1" dirty="0" err="1"/>
              <a:t>KEY:Value</a:t>
            </a:r>
            <a:r>
              <a:rPr lang="en-US" b="1" dirty="0"/>
              <a:t> pairs</a:t>
            </a:r>
          </a:p>
          <a:p>
            <a:r>
              <a:rPr lang="en-US" dirty="0"/>
              <a:t>Each key-value pair in a Dictionary is separated by a colon :</a:t>
            </a:r>
          </a:p>
          <a:p>
            <a:r>
              <a:rPr lang="en-US" dirty="0"/>
              <a:t>Keys of a Dictionary must be unique and of </a:t>
            </a:r>
            <a:r>
              <a:rPr lang="en-US" i="1" dirty="0"/>
              <a:t>immutable </a:t>
            </a:r>
            <a:r>
              <a:rPr lang="en-US" dirty="0"/>
              <a:t>data type such as Strings, Integers and tuples, but the key-values can be repeated and be of any type.</a:t>
            </a:r>
          </a:p>
        </p:txBody>
      </p:sp>
    </p:spTree>
    <p:extLst>
      <p:ext uri="{BB962C8B-B14F-4D97-AF65-F5344CB8AC3E}">
        <p14:creationId xmlns:p14="http://schemas.microsoft.com/office/powerpoint/2010/main" val="27749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9E11-BF9D-453F-AC2C-0CE4E566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E245-E17B-4CAD-BBF1-A061445C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Creating a Dictionary</a:t>
            </a:r>
          </a:p>
          <a:p>
            <a:r>
              <a:rPr lang="en-US" b="1" dirty="0"/>
              <a:t>Adding elements to a Dictionary</a:t>
            </a:r>
          </a:p>
          <a:p>
            <a:r>
              <a:rPr lang="en-US" b="1" dirty="0"/>
              <a:t>Accessing elements from a Dictionary</a:t>
            </a:r>
          </a:p>
          <a:p>
            <a:r>
              <a:rPr lang="en-US" b="1" dirty="0"/>
              <a:t>Removing Elements from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0D774D-D64F-409C-B8AC-C82227436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7" y="131341"/>
            <a:ext cx="9771125" cy="5724229"/>
          </a:xfrm>
        </p:spPr>
      </p:pic>
    </p:spTree>
    <p:extLst>
      <p:ext uri="{BB962C8B-B14F-4D97-AF65-F5344CB8AC3E}">
        <p14:creationId xmlns:p14="http://schemas.microsoft.com/office/powerpoint/2010/main" val="371493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061C-C069-4A9C-9F2B-7EE75029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669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Arithmetic operators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5C0E99-0B2E-4B8E-B74E-463D15D3A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899873"/>
              </p:ext>
            </p:extLst>
          </p:nvPr>
        </p:nvGraphicFramePr>
        <p:xfrm>
          <a:off x="1450480" y="1429022"/>
          <a:ext cx="9604374" cy="363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83">
                  <a:extLst>
                    <a:ext uri="{9D8B030D-6E8A-4147-A177-3AD203B41FA5}">
                      <a16:colId xmlns:a16="http://schemas.microsoft.com/office/drawing/2014/main" val="2153695095"/>
                    </a:ext>
                  </a:extLst>
                </a:gridCol>
                <a:gridCol w="4335133">
                  <a:extLst>
                    <a:ext uri="{9D8B030D-6E8A-4147-A177-3AD203B41FA5}">
                      <a16:colId xmlns:a16="http://schemas.microsoft.com/office/drawing/2014/main" val="198131819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254692212"/>
                    </a:ext>
                  </a:extLst>
                </a:gridCol>
              </a:tblGrid>
              <a:tr h="302086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Syntex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17659"/>
                  </a:ext>
                </a:extLst>
              </a:tr>
              <a:tr h="33208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+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Addition: adds two operands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 + y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371353618"/>
                  </a:ext>
                </a:extLst>
              </a:tr>
              <a:tr h="33208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-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Subtraction: subtracts two operands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 - y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847088295"/>
                  </a:ext>
                </a:extLst>
              </a:tr>
              <a:tr h="33208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*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Multiplication: multiplies two operands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 * y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357330902"/>
                  </a:ext>
                </a:extLst>
              </a:tr>
              <a:tr h="55554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/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Division (float): divides the first operand by the second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 / y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450159763"/>
                  </a:ext>
                </a:extLst>
              </a:tr>
              <a:tr h="55554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//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Division (floor): divides the first operand by the second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 // y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458084339"/>
                  </a:ext>
                </a:extLst>
              </a:tr>
              <a:tr h="55554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%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Modulus: returns the remainder when first operand is divided by the second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 % y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386979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7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7958-D2C6-4565-A381-2EDC8BDF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495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4FF6-6B3D-4201-9840-3F64D18A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29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121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Python</vt:lpstr>
      <vt:lpstr>Data types Set</vt:lpstr>
      <vt:lpstr>Agenda</vt:lpstr>
      <vt:lpstr>Dictionary </vt:lpstr>
      <vt:lpstr>Agenda</vt:lpstr>
      <vt:lpstr>PowerPoint Presentation</vt:lpstr>
      <vt:lpstr>Arithmetic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Nishant Gohel</dc:creator>
  <cp:lastModifiedBy>Nishant Gohel</cp:lastModifiedBy>
  <cp:revision>3</cp:revision>
  <dcterms:created xsi:type="dcterms:W3CDTF">2018-12-27T05:18:07Z</dcterms:created>
  <dcterms:modified xsi:type="dcterms:W3CDTF">2018-12-27T05:49:01Z</dcterms:modified>
</cp:coreProperties>
</file>