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67F9-871D-4FD9-BF07-17655993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A1731-87CC-4EB1-9A16-CC3A2AA3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6F9F-C4DB-4FA4-9997-155BE13F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C227-A330-4E8A-B207-B72D79E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35A6E-1340-4BC5-B36B-E9BC39B2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8F85-F158-46AF-AA6A-E12120AC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E1204-CEA8-4A42-8C39-698D1AD49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77C1-5FE7-490A-A541-C6253E23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27CF-00D9-4D5F-9C75-E82F7104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956B-BC40-4058-8024-23B7F30D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74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DA73C-193E-4735-A0E5-D341349EE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E487D-E594-4A06-B26E-F337DEAC5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2814-AFA4-4307-B2FC-96E60741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DFC9B-2F51-4DD2-A372-21A34475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A050D-8C7B-431D-84B1-B1705ABC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2A99-AB27-4F39-AD35-FA1C64E9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354B-CA2A-4D9C-820A-37AFE6C1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B5774-99CA-456A-8375-9178D1CB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4B80-CA1A-4495-B42D-33766B7D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3400-9B43-401D-8E01-3DB8538B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A2E7-7465-446D-8825-13519570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C2C88-1D35-44BC-BBD2-9BC87376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FE9BC-393D-49B9-9630-6C5D2418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0466F-020F-4467-80C7-72B4C11E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6AB4-DFCD-43A4-A06A-9647F626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DAF7-AC56-4722-AD60-15AE2EB1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454A8-65F5-484B-A236-A59829CB1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D7E5E-91C4-449B-BD93-7E82DE57A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F7068-AE64-485F-B4EA-F66E3A3E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BFAC2-E958-40FD-BA02-174D3F37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0C0B2-1E95-4EF8-BEA3-EE1A68FB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0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9594-A012-4DA4-9C01-4BF2A1F1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698C7-BBA8-48BD-AD22-E5167101E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AF549-E11D-48EB-85BA-8D20852C5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39466-8864-4315-8AE8-8C1C403A0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2F352-4CAA-4946-819E-1E1AEBB7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50CDE-BA2C-49B6-A9F9-4B1C65D1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0D8F6-343B-4F39-8A06-9EE56772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6F29C-3A93-4B38-93E3-C1DDFC90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8E58-A38E-42FE-8A39-0FAAF817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1319F-3A38-4CE9-B9C2-415703C2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1535D-5048-4E52-A68A-DF5E9BE2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D98B4-6D23-4A2C-84D5-541A1708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0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9D0E5-E69B-4B77-9448-3A7B98FC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9A4C3-3036-4DA6-A3DB-6A92AA14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B4F3A-FDF7-4383-B133-DB8688AB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9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33DC-9FAE-4976-AB79-69E65AB38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B2913-B873-485D-A27B-7313777A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FB99D-A2A2-4DAB-B022-7F5EAECF2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B6163-B719-4489-AF5A-EBFCBFC7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3E028-6F74-4109-850C-D4830486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066D8-E96B-437E-B0D3-78F0196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6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ECF9-92C5-42E5-8873-D8E8198E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36F86-840F-47BC-B4A8-13E94B4E1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4156A-2ECB-4C41-A307-2DB8377E1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FB18D-F432-4161-86EB-4DF39BBC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44ADF-13F7-4EF4-8077-42903D7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A271-71EE-4442-88CF-9D398EC3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7DF15-16C4-4120-80DF-9F205B3BF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6B55-64D2-403B-8618-0C7FCAC4D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2C5F6-8024-4DD9-AB00-AF8A0CE50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821EF-F7E8-4677-A1C1-A5796F48D69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7320-80F9-4531-95D1-738D66104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F0C3-0D9A-429B-BAA5-F0AED0502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E7A2A-A0C9-47E6-B5C8-47BAFE876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4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chine with colorful tubes and wires&#10;&#10;Description automatically generated with medium confidence">
            <a:extLst>
              <a:ext uri="{FF2B5EF4-FFF2-40B4-BE49-F238E27FC236}">
                <a16:creationId xmlns:a16="http://schemas.microsoft.com/office/drawing/2014/main" id="{BEB082BD-B725-4E40-893A-2D4D29DE2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2"/>
            <a:ext cx="12192000" cy="6581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D565807-916F-4F6F-8DC4-682A497024DB}"/>
              </a:ext>
            </a:extLst>
          </p:cNvPr>
          <p:cNvSpPr/>
          <p:nvPr/>
        </p:nvSpPr>
        <p:spPr>
          <a:xfrm>
            <a:off x="10489531" y="6260023"/>
            <a:ext cx="1366587" cy="3529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Arial Nova" panose="020B0504020202020204" pitchFamily="34" charset="0"/>
              </a:rPr>
              <a:t>water bath</a:t>
            </a:r>
            <a:endParaRPr lang="en-US" sz="1600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188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Mireille Savoie</dc:creator>
  <cp:lastModifiedBy>Mireille Savoie</cp:lastModifiedBy>
  <cp:revision>1</cp:revision>
  <dcterms:created xsi:type="dcterms:W3CDTF">2024-03-05T18:35:11Z</dcterms:created>
  <dcterms:modified xsi:type="dcterms:W3CDTF">2024-03-05T18:48:37Z</dcterms:modified>
</cp:coreProperties>
</file>