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29" r:id="rId3"/>
    <p:sldId id="322" r:id="rId4"/>
    <p:sldId id="323" r:id="rId5"/>
    <p:sldId id="324" r:id="rId6"/>
    <p:sldId id="325" r:id="rId7"/>
    <p:sldId id="326" r:id="rId8"/>
    <p:sldId id="27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6FF7C-10B5-4ABA-9BCD-128AAC2C704F}">
  <a:tblStyle styleId="{EC96FF7C-10B5-4ABA-9BCD-128AAC2C70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>
      <p:cViewPr varScale="1">
        <p:scale>
          <a:sx n="148" d="100"/>
          <a:sy n="148" d="100"/>
        </p:scale>
        <p:origin x="543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89DE82B-723B-4626-AFFD-A00DCC72537B}"/>
    <pc:docChg chg="addSld modSld">
      <pc:chgData name="" userId="" providerId="" clId="Web-{089DE82B-723B-4626-AFFD-A00DCC72537B}" dt="2018-05-29T20:07:42.025" v="71" actId="20577"/>
      <pc:docMkLst>
        <pc:docMk/>
      </pc:docMkLst>
      <pc:sldChg chg="modSp">
        <pc:chgData name="" userId="" providerId="" clId="Web-{089DE82B-723B-4626-AFFD-A00DCC72537B}" dt="2018-05-29T20:05:32.226" v="49" actId="20577"/>
        <pc:sldMkLst>
          <pc:docMk/>
          <pc:sldMk cId="3917360602" sldId="319"/>
        </pc:sldMkLst>
        <pc:spChg chg="mod">
          <ac:chgData name="" userId="" providerId="" clId="Web-{089DE82B-723B-4626-AFFD-A00DCC72537B}" dt="2018-05-29T20:05:32.226" v="49" actId="20577"/>
          <ac:spMkLst>
            <pc:docMk/>
            <pc:sldMk cId="3917360602" sldId="319"/>
            <ac:spMk id="4" creationId="{00000000-0000-0000-0000-000000000000}"/>
          </ac:spMkLst>
        </pc:spChg>
      </pc:sldChg>
      <pc:sldChg chg="modSp add replId">
        <pc:chgData name="" userId="" providerId="" clId="Web-{089DE82B-723B-4626-AFFD-A00DCC72537B}" dt="2018-05-29T20:07:42.025" v="71" actId="20577"/>
        <pc:sldMkLst>
          <pc:docMk/>
          <pc:sldMk cId="644023257" sldId="320"/>
        </pc:sldMkLst>
        <pc:spChg chg="mod">
          <ac:chgData name="" userId="" providerId="" clId="Web-{089DE82B-723B-4626-AFFD-A00DCC72537B}" dt="2018-05-29T20:07:42.025" v="71" actId="20577"/>
          <ac:spMkLst>
            <pc:docMk/>
            <pc:sldMk cId="644023257" sldId="320"/>
            <ac:spMk id="4" creationId="{00000000-0000-0000-0000-000000000000}"/>
          </ac:spMkLst>
        </pc:spChg>
      </pc:sldChg>
    </pc:docChg>
  </pc:docChgLst>
  <pc:docChgLst>
    <pc:chgData clId="Web-{43CDF77B-3857-469D-9970-96717E47A944}"/>
    <pc:docChg chg="modSld">
      <pc:chgData name="" userId="" providerId="" clId="Web-{43CDF77B-3857-469D-9970-96717E47A944}" dt="2018-04-12T14:04:12.730" v="34"/>
      <pc:docMkLst>
        <pc:docMk/>
      </pc:docMkLst>
      <pc:sldChg chg="modSp">
        <pc:chgData name="" userId="" providerId="" clId="Web-{43CDF77B-3857-469D-9970-96717E47A944}" dt="2018-04-12T14:04:12.730" v="34"/>
        <pc:sldMkLst>
          <pc:docMk/>
          <pc:sldMk cId="2058157860" sldId="311"/>
        </pc:sldMkLst>
        <pc:spChg chg="mod">
          <ac:chgData name="" userId="" providerId="" clId="Web-{43CDF77B-3857-469D-9970-96717E47A944}" dt="2018-04-12T14:04:12.730" v="34"/>
          <ac:spMkLst>
            <pc:docMk/>
            <pc:sldMk cId="2058157860" sldId="31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656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74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21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7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cienceoilgas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5"/>
          <p:cNvSpPr txBox="1">
            <a:spLocks/>
          </p:cNvSpPr>
          <p:nvPr/>
        </p:nvSpPr>
        <p:spPr>
          <a:xfrm>
            <a:off x="556260" y="110516"/>
            <a:ext cx="8511540" cy="40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UNTAPPED Energy 2018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test for GIT collaboration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bg1"/>
                </a:solidFill>
              </a:rPr>
              <a:t>Datathon</a:t>
            </a:r>
            <a:r>
              <a:rPr lang="en-US" sz="4000" dirty="0">
                <a:solidFill>
                  <a:schemeClr val="bg1"/>
                </a:solidFill>
              </a:rPr>
              <a:t> Workshop</a:t>
            </a:r>
          </a:p>
          <a:p>
            <a:r>
              <a:rPr lang="en-US" sz="4000" dirty="0">
                <a:solidFill>
                  <a:schemeClr val="bg1"/>
                </a:solidFill>
              </a:rPr>
              <a:t>Presented by Geoff </a:t>
            </a:r>
            <a:r>
              <a:rPr lang="en-US" sz="4000" dirty="0" err="1">
                <a:solidFill>
                  <a:schemeClr val="bg1"/>
                </a:solidFill>
              </a:rPr>
              <a:t>Zakaib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DATATHON BASICS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What is a Datathon?</a:t>
            </a:r>
          </a:p>
          <a:p>
            <a:pPr marL="914400"/>
            <a:r>
              <a:rPr lang="en-US" sz="2400" dirty="0"/>
              <a:t>Data for Good previous events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Keys to Success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Pre-event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During the event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Post-event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/>
              <a:t>Suggestions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8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What is a </a:t>
            </a:r>
            <a:r>
              <a:rPr lang="en" dirty="0" err="1"/>
              <a:t>Datathon</a:t>
            </a:r>
            <a:r>
              <a:rPr lang="en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123950"/>
            <a:ext cx="7620000" cy="3537900"/>
          </a:xfrm>
        </p:spPr>
        <p:txBody>
          <a:bodyPr/>
          <a:lstStyle/>
          <a:p>
            <a:r>
              <a:rPr lang="en-US" dirty="0"/>
              <a:t>2014 – Commuter Challenge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2015 – Distress Centre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2016 – Women’s Emergency Shelter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2017 – Calgary Foundation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Pre-event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971550"/>
            <a:ext cx="7934325" cy="3537900"/>
          </a:xfrm>
        </p:spPr>
        <p:txBody>
          <a:bodyPr/>
          <a:lstStyle/>
          <a:p>
            <a:r>
              <a:rPr lang="en-US" dirty="0"/>
              <a:t>Engage subject matter experts</a:t>
            </a:r>
          </a:p>
          <a:p>
            <a:r>
              <a:rPr lang="en-US" dirty="0"/>
              <a:t>Prepare initial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Discover and curate data sources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Prepare revised list of objectives (questions)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Group objectives by topic and/or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Develop resources to accelerate use of data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Content and context (i.e. data dictionary)</a:t>
            </a:r>
            <a:endParaRPr lang="en-US" sz="2400" dirty="0">
              <a:solidFill>
                <a:schemeClr val="tx1"/>
              </a:solidFill>
            </a:endParaRPr>
          </a:p>
          <a:p>
            <a:pPr marL="914400"/>
            <a:r>
              <a:rPr lang="en-US" sz="2400" dirty="0"/>
              <a:t>Data access (i.e. organization, early release)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During the 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Availability of subject matter experts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Formation of teams within Pod based on interest in objectives and skill set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Clear instructions on data access and 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Comfortable working environment for teams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Collaboration platform that is efficient / effective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Curiosity and passion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Keys to Success – Post-event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Gather final presentations / analytics / code and organize within a logical file structure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 one member from each team as contact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to prepare summary report and other documentation for the Pod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Review initial drafts of summary report with subject matter experts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Wide release of summary report</a:t>
            </a:r>
            <a:endParaRPr lang="en-US" dirty="0">
              <a:solidFill>
                <a:schemeClr val="tx1"/>
              </a:solidFill>
            </a:endParaRPr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3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143000" y="1045368"/>
            <a:ext cx="7934325" cy="3537900"/>
          </a:xfrm>
        </p:spPr>
        <p:txBody>
          <a:bodyPr/>
          <a:lstStyle/>
          <a:p>
            <a:r>
              <a:rPr lang="en-US" dirty="0"/>
              <a:t>Preparation for the </a:t>
            </a:r>
            <a:r>
              <a:rPr lang="en-US" dirty="0" err="1"/>
              <a:t>datathon</a:t>
            </a:r>
            <a:r>
              <a:rPr lang="en-US" dirty="0"/>
              <a:t> will take significant time and energy so get started now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Solicit volunteers for Pod and clearly delegate responsibility for key tasks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Be aware of planning resources that are available and attend co-ordination meetings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Network with other Pods to share learnings and leverage effort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91440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1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  </a:t>
            </a:r>
            <a:r>
              <a:rPr lang="en-US" sz="2400" b="1" dirty="0">
                <a:solidFill>
                  <a:srgbClr val="FFFFFF"/>
                </a:solidFill>
              </a:rPr>
              <a:t>Ask Geoff </a:t>
            </a:r>
            <a:r>
              <a:rPr lang="en-US" sz="2400" b="1" dirty="0" err="1">
                <a:solidFill>
                  <a:srgbClr val="FFFFFF"/>
                </a:solidFill>
              </a:rPr>
              <a:t>Zakaib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sz="2400" b="1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  <a:hlinkClick r:id="rId3"/>
              </a:rPr>
              <a:t>datascienceoilgas@gmail.com</a:t>
            </a:r>
            <a:endParaRPr lang="en" sz="2400" dirty="0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www.untappedenergy.ca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290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Dosis</vt:lpstr>
      <vt:lpstr>Roboto</vt:lpstr>
      <vt:lpstr>William template</vt:lpstr>
      <vt:lpstr>PowerPoint Presentation</vt:lpstr>
      <vt:lpstr>DATATHON BASICS</vt:lpstr>
      <vt:lpstr>What is a Datathon?</vt:lpstr>
      <vt:lpstr>Keys to Success – Pre-event</vt:lpstr>
      <vt:lpstr>Keys to Success – During the event</vt:lpstr>
      <vt:lpstr>Keys to Success – Post-event</vt:lpstr>
      <vt:lpstr>Suggestions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UNTAPPED 2018 Oil and Gas Datathon  Launch Event</dc:title>
  <dc:creator>Chan, Timothy</dc:creator>
  <cp:lastModifiedBy>Regina Chan</cp:lastModifiedBy>
  <cp:revision>124</cp:revision>
  <dcterms:modified xsi:type="dcterms:W3CDTF">2018-10-08T12:21:12Z</dcterms:modified>
</cp:coreProperties>
</file>