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FFEAE-E207-C5F3-27CC-DC4535595FC2}" v="235" dt="2025-02-07T01:49:28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1" y="282209"/>
            <a:ext cx="6760306" cy="75613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Equifax Data Breach</a:t>
            </a:r>
            <a:endParaRPr lang="en-US" sz="4000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46F45-4DE9-8A78-67BE-677AE09B5356}"/>
              </a:ext>
            </a:extLst>
          </p:cNvPr>
          <p:cNvSpPr txBox="1"/>
          <p:nvPr/>
        </p:nvSpPr>
        <p:spPr>
          <a:xfrm>
            <a:off x="1452218" y="1142150"/>
            <a:ext cx="91864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2017, Equifax, a major credit reporting company, was hacked, exposing the personal data (like Social Security numbers, addresses, and credit card details) of 147 million people.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E5A31-401A-4152-AFEA-9EFE0F43864E}"/>
              </a:ext>
            </a:extLst>
          </p:cNvPr>
          <p:cNvSpPr txBox="1"/>
          <p:nvPr/>
        </p:nvSpPr>
        <p:spPr>
          <a:xfrm>
            <a:off x="383974" y="2108454"/>
            <a:ext cx="360824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What Caused It?</a:t>
            </a:r>
          </a:p>
          <a:p>
            <a:endParaRPr lang="en-US" dirty="0"/>
          </a:p>
          <a:p>
            <a:r>
              <a:rPr lang="en-US" dirty="0"/>
              <a:t>Equifax failed to fix a known security hole in its system, even though a patch was available </a:t>
            </a:r>
            <a:r>
              <a:rPr lang="en-US"/>
              <a:t>for six months. Hackers easily moved through </a:t>
            </a:r>
            <a:r>
              <a:rPr lang="en-US" dirty="0"/>
              <a:t>their systems because of poor network protection and weak passwords stored in plain text.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A52D4-BB57-74EA-A67E-9F77C88F3E8A}"/>
              </a:ext>
            </a:extLst>
          </p:cNvPr>
          <p:cNvSpPr txBox="1"/>
          <p:nvPr/>
        </p:nvSpPr>
        <p:spPr>
          <a:xfrm>
            <a:off x="4235939" y="2106246"/>
            <a:ext cx="362243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How Could AI Have Helped Prevent It?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Threat detection AI could have </a:t>
            </a:r>
            <a:r>
              <a:rPr lang="en-US" dirty="0"/>
              <a:t>spotted unusual activity sooner and alerted security teams.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AI can check for security flaws and ensure updates and patches are installed immediately.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AI systems could have </a:t>
            </a:r>
            <a:r>
              <a:rPr lang="en-US" dirty="0"/>
              <a:t>detected unauthorized access and stopped hackers before they got deeper.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0CA20-1449-3420-7D2B-57A271567F54}"/>
              </a:ext>
            </a:extLst>
          </p:cNvPr>
          <p:cNvSpPr txBox="1"/>
          <p:nvPr/>
        </p:nvSpPr>
        <p:spPr>
          <a:xfrm>
            <a:off x="8089772" y="2109304"/>
            <a:ext cx="361334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How did the Hackers do it?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/>
              <a:t>They Exploited the software bug to enter </a:t>
            </a:r>
            <a:r>
              <a:rPr lang="en-US" dirty="0"/>
              <a:t>the system.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Moved through the network freely due to poor security.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Stole personal data because passwords were weak and unprotected.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Equifax Data Breach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</cp:revision>
  <dcterms:created xsi:type="dcterms:W3CDTF">2025-02-07T01:19:22Z</dcterms:created>
  <dcterms:modified xsi:type="dcterms:W3CDTF">2025-02-09T04:33:10Z</dcterms:modified>
</cp:coreProperties>
</file>