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4afdb12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4afdb12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afdb123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afdb123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4afdb123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4afdb123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afdb123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4afdb123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afdb12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4afdb12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4afdb123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4afdb123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Optimización del Sistema de Cobranza Universitaria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Liderly Salesforce Next Gen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Roberto López Orea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reto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</a:t>
            </a:r>
            <a:r>
              <a:rPr lang="es-419"/>
              <a:t>iseñar un sistema que: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Gestione la información de los estudiantes y automatice el proceso de cotización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Aplique descuentos de manera precisa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Genere reportes en tiempo real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 ingresar a la plataforma ver de inmediato el costo de las materias de sus prospectos, los descuentos aplicables y enviar una cotización en PDF a los futuros estudiantes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la solución implementada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Solo objetos estándar fueron utilizados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Automatización hecho por medio 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Screen 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Approval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Formula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Visualforce (page y extension </a:t>
            </a:r>
            <a:r>
              <a:rPr lang="es-419"/>
              <a:t>controller</a:t>
            </a:r>
            <a:r>
              <a:rPr lang="es-419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Personalización de Page Layouts y Record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Personalización de Tabs, Labels y Navigation Menu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Demostración de las funcionalidades clave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795" y="977550"/>
            <a:ext cx="2814625" cy="13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262" y="1048325"/>
            <a:ext cx="378887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3" y="2888375"/>
            <a:ext cx="8980275" cy="22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5" y="1278300"/>
            <a:ext cx="8839198" cy="161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75" y="110100"/>
            <a:ext cx="8839199" cy="205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553500"/>
            <a:ext cx="8839200" cy="42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Reflexiones sobre el proceso de desarrollo y lecciones aprendidas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había trabajado con Visualforce, me pareció un poco tedioso pero buena herramienta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Me costó mucho comprender cómo debía ser un flujo natural entre los objetos y cómo sería la navegación adecuada para un usuario entre éstos. El reto me ayudó a aterrizar un poco más el funcionamiento de Salesforce y las capacidades de la 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Los flows aún pueden tener ciertas limitantes, pero como herramienta declarativa es excepcional y puede llegar a ahorrar tiempo y ser más entendible para un usuario que otras soluciones </a:t>
            </a:r>
            <a:r>
              <a:rPr lang="es-419"/>
              <a:t>programáticas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¡Los campos de tipo fórmula son geniales!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