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c93f2f0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c93f2f0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c0a58c9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c0a58c9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cc4b5c32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cc4b5c32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cc4b5c32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cc4b5c32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cc4b5c32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cc4b5c32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c0a58c92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c0a58c92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c93f2f0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c93f2f0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c93f2f0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c93f2f0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cc4b5c32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cc4b5c32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c0a58c9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c0a58c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c0a58c9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c0a58c9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c93f2f0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c93f2f0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c0a58c9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c0a58c9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c93f2f01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c93f2f01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c93f2f01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c93f2f0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c93f2f01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c93f2f01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c0a58c9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c0a58c9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6000"/>
              <a:t>Trade route logistics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7025"/>
            <a:ext cx="85206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no" sz="2400">
                <a:solidFill>
                  <a:schemeClr val="dk1"/>
                </a:solidFill>
              </a:rPr>
              <a:t>A game simulation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RBP for system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43" y="0"/>
            <a:ext cx="73979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777" l="0" r="0" t="787"/>
          <a:stretch/>
        </p:blipFill>
        <p:spPr>
          <a:xfrm>
            <a:off x="2544246" y="0"/>
            <a:ext cx="65997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CLD Cotton/gold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CLD Population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0" l="874" r="864" t="0"/>
          <a:stretch/>
        </p:blipFill>
        <p:spPr>
          <a:xfrm>
            <a:off x="3448951" y="0"/>
            <a:ext cx="5695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CLD Bandit camp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864" r="874" t="0"/>
          <a:stretch/>
        </p:blipFill>
        <p:spPr>
          <a:xfrm>
            <a:off x="3806248" y="0"/>
            <a:ext cx="53377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o"/>
              <a:t>Klikk for å legge til tekst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797" r="797" t="0"/>
          <a:stretch/>
        </p:blipFill>
        <p:spPr>
          <a:xfrm>
            <a:off x="0" y="1218501"/>
            <a:ext cx="9144001" cy="3925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Combined CLD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Stella model for Slagtown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8464"/>
            <a:ext cx="9144003" cy="222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Stella model for Coalpeak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9460"/>
            <a:ext cx="9144003" cy="222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Stella model Goldford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7235"/>
            <a:ext cx="9144003" cy="222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Conclusion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Using system analysis and system dynamics, we were able to create a combined model for the production, trade and population in a fantasy city, and the banditry affecting its trade.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The qualitative model can be used as a guide for implementing numerical simulations of the systems in the final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The quantitative model can both be used to prototype various parameters and view their effect on the system, to fine-tune the final implementation in game, and as a blueprint for the in-game implementation of the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Cottonbog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Village </a:t>
            </a:r>
            <a:r>
              <a:rPr lang="no"/>
              <a:t>engaged</a:t>
            </a:r>
            <a:r>
              <a:rPr lang="no"/>
              <a:t> in the production of cotton.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Traders travels to nearby villages to sell cotton and buy food and commodities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Cottonbog trading route contains three major villages.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28350"/>
            <a:ext cx="8520600" cy="4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Slagtown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Travel time is three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R</a:t>
            </a:r>
            <a:r>
              <a:rPr lang="no"/>
              <a:t>elatively</a:t>
            </a:r>
            <a:r>
              <a:rPr lang="no"/>
              <a:t> safe: the road is guarded by city soldiers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Toll of 250 </a:t>
            </a:r>
            <a:r>
              <a:rPr lang="no"/>
              <a:t>(Need to pay both ways)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price of cotton is lower than other cities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Goldford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Travel time is one 5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There are no guards on this road, and the risk of raids from bandits are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price of cotton is higher than other cities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Coalpeak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Travel time is 9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There are no guards on this road</a:t>
            </a:r>
            <a:r>
              <a:rPr lang="no"/>
              <a:t>, but is still relatively safe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The price of cotton is lower than other cities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0" y="744575"/>
            <a:ext cx="8520600" cy="11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Research </a:t>
            </a:r>
            <a:r>
              <a:rPr lang="no">
                <a:highlight>
                  <a:schemeClr val="lt1"/>
                </a:highlight>
              </a:rPr>
              <a:t>question</a:t>
            </a:r>
            <a:r>
              <a:rPr lang="no"/>
              <a:t>/statement</a:t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250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Can we use system analysis and system dynamics to create a model for production, trade, population and banditry for use in a city-management game?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Population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Cottonbog starts with 30000 inhabitants.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1500 cotton pickers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35 traders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Transport of cotton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One cart contains 13 tons cotton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2 traders per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5 carts per caravan to calculate amount of ton for shipping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(10 traders per caravan)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Limitations for system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Price for cotton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Controlled by amount cotton in Cottonbog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We start with a normal price at 10 gold per ton cotton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Sale of cotton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To Slagtown 1x cottonprice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To Coalpeak 4x</a:t>
            </a:r>
            <a:r>
              <a:rPr lang="no"/>
              <a:t> cottonprice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To Goldford  2x</a:t>
            </a:r>
            <a:r>
              <a:rPr lang="no"/>
              <a:t> cottonprice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Other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Toll at Slagtown is 250 gold each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Flowchart (Cotton)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825" y="607400"/>
            <a:ext cx="529348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Flowchart (Gold)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70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Flowchart (People)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275" y="1017725"/>
            <a:ext cx="64417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Flowchart (Bandits)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