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99FA8-C5C4-63C5-7368-A636C722BFD2}" v="240" dt="2024-11-18T13:07:11.508"/>
    <p1510:client id="{C461C013-319B-BFC6-5120-285AEBFF5ED6}" v="50" dt="2024-11-17T20:57:08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business card&#10;&#10;Description automatically generated">
            <a:extLst>
              <a:ext uri="{FF2B5EF4-FFF2-40B4-BE49-F238E27FC236}">
                <a16:creationId xmlns:a16="http://schemas.microsoft.com/office/drawing/2014/main" id="{D71DE0FE-FB74-1888-1C6D-3549725AA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19" y="1121592"/>
            <a:ext cx="10798435" cy="368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4071-0B53-4686-BF66-0960D4CB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Facebook search</a:t>
            </a:r>
          </a:p>
        </p:txBody>
      </p:sp>
      <p:pic>
        <p:nvPicPr>
          <p:cNvPr id="6" name="Content Placeholder 5" descr="How to delete your search history on Facebook">
            <a:extLst>
              <a:ext uri="{FF2B5EF4-FFF2-40B4-BE49-F238E27FC236}">
                <a16:creationId xmlns:a16="http://schemas.microsoft.com/office/drawing/2014/main" id="{1F249C28-91A4-A6B7-D32F-FCF4F5241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5111" y="1836552"/>
            <a:ext cx="6484155" cy="371290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515CB8-AA86-AEEA-B7AC-8B58FE813B6C}"/>
              </a:ext>
            </a:extLst>
          </p:cNvPr>
          <p:cNvSpPr txBox="1"/>
          <p:nvPr/>
        </p:nvSpPr>
        <p:spPr>
          <a:xfrm>
            <a:off x="468184" y="2452130"/>
            <a:ext cx="4782064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2800" dirty="0">
                <a:cs typeface="Arial"/>
              </a:rPr>
              <a:t>Lack of semantic comprehension</a:t>
            </a:r>
          </a:p>
          <a:p>
            <a:endParaRPr lang="en-US" sz="2800" dirty="0"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US" sz="2800" dirty="0">
                <a:cs typeface="Arial"/>
              </a:rPr>
              <a:t>​Lack of personalization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0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4564-D204-5CA2-44D5-C87B9887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Unified Embedding 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6D60-BC33-B365-6DF1-6E29665B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166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Two-Sided Model</a:t>
            </a:r>
          </a:p>
          <a:p>
            <a:r>
              <a:rPr lang="en-US" dirty="0">
                <a:ea typeface="+mn-lt"/>
                <a:cs typeface="+mn-lt"/>
              </a:rPr>
              <a:t>Training with Triplet Loss</a:t>
            </a:r>
          </a:p>
          <a:p>
            <a:r>
              <a:rPr lang="en-US" dirty="0">
                <a:ea typeface="+mn-lt"/>
                <a:cs typeface="+mn-lt"/>
              </a:rPr>
              <a:t>Feature Engineering: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Text Features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Social Features</a:t>
            </a:r>
          </a:p>
          <a:p>
            <a:pPr lvl="1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Location Features</a:t>
            </a:r>
            <a:endParaRPr lang="en-US" dirty="0"/>
          </a:p>
        </p:txBody>
      </p:sp>
      <p:pic>
        <p:nvPicPr>
          <p:cNvPr id="4" name="Picture 3" descr="A diagram of a function&#10;&#10;Description automatically generated">
            <a:extLst>
              <a:ext uri="{FF2B5EF4-FFF2-40B4-BE49-F238E27FC236}">
                <a16:creationId xmlns:a16="http://schemas.microsoft.com/office/drawing/2014/main" id="{1746F845-3010-B397-7831-49E518CC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912" y="1561226"/>
            <a:ext cx="58674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5846-5749-421E-7AF2-A03A97C1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Example of Unified Embedding</a:t>
            </a:r>
            <a:endParaRPr lang="en-US" dirty="0"/>
          </a:p>
        </p:txBody>
      </p:sp>
      <p:pic>
        <p:nvPicPr>
          <p:cNvPr id="4" name="Content Placeholder 3" descr="A white text and black text&#10;&#10;Description automatically generated">
            <a:extLst>
              <a:ext uri="{FF2B5EF4-FFF2-40B4-BE49-F238E27FC236}">
                <a16:creationId xmlns:a16="http://schemas.microsoft.com/office/drawing/2014/main" id="{44FFC0D0-58F3-446F-C772-CB2301784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691" y="2462393"/>
            <a:ext cx="5502773" cy="2149238"/>
          </a:xfrm>
        </p:spPr>
      </p:pic>
    </p:spTree>
    <p:extLst>
      <p:ext uri="{BB962C8B-B14F-4D97-AF65-F5344CB8AC3E}">
        <p14:creationId xmlns:p14="http://schemas.microsoft.com/office/powerpoint/2010/main" val="371340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2CE5-F095-447D-CE54-A226C278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System Implementation and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5BC2-FB32-4455-E5A3-4A8D2E9F3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865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ANN: Efficient Use of Resources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Integration with Existing Systems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Hybrid Retrieval</a:t>
            </a:r>
          </a:p>
        </p:txBody>
      </p:sp>
      <p:pic>
        <p:nvPicPr>
          <p:cNvPr id="4" name="Picture 3" descr="A close up of text&#10;&#10;Description automatically generated">
            <a:extLst>
              <a:ext uri="{FF2B5EF4-FFF2-40B4-BE49-F238E27FC236}">
                <a16:creationId xmlns:a16="http://schemas.microsoft.com/office/drawing/2014/main" id="{C2E70D6A-A854-0DD5-A358-5194603D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387" y="4252736"/>
            <a:ext cx="5991225" cy="1428750"/>
          </a:xfrm>
          <a:prstGeom prst="rect">
            <a:avLst/>
          </a:prstGeom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E99708D-9FE9-C066-37DC-DC4F2F2C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333" y="2289888"/>
            <a:ext cx="4038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7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095D-E0AC-F54E-07EB-A062B4BB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E855-14BD-03CF-FC1E-5EB45FDAC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5247"/>
            <a:ext cx="10515600" cy="3204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Increased Recall</a:t>
            </a:r>
          </a:p>
          <a:p>
            <a:r>
              <a:rPr lang="en-US" dirty="0"/>
              <a:t>Enhanced Personalization</a:t>
            </a:r>
          </a:p>
          <a:p>
            <a:r>
              <a:rPr lang="en-US" dirty="0"/>
              <a:t>Improved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380045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Challenges in Facebook search</vt:lpstr>
      <vt:lpstr>Unified Embedding Framework</vt:lpstr>
      <vt:lpstr>Example of Unified Embedding</vt:lpstr>
      <vt:lpstr>System Implementation and Optimization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102</cp:revision>
  <dcterms:created xsi:type="dcterms:W3CDTF">2024-11-17T18:14:27Z</dcterms:created>
  <dcterms:modified xsi:type="dcterms:W3CDTF">2024-11-18T13:07:20Z</dcterms:modified>
</cp:coreProperties>
</file>