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94699"/>
  </p:normalViewPr>
  <p:slideViewPr>
    <p:cSldViewPr snapToGrid="0">
      <p:cViewPr varScale="1">
        <p:scale>
          <a:sx n="85" d="100"/>
          <a:sy n="85" d="100"/>
        </p:scale>
        <p:origin x="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577D8-CDC3-1E4A-9ADC-4FCF5947B270}" type="datetimeFigureOut">
              <a:rPr lang="nb-NO" smtClean="0"/>
              <a:t>17.11.2024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77914-7F85-5143-B4C8-CF81775610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7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-klassifisering er en lineær klassifiseringsalgoritme og er basert på vektorrommodellen. Den brukes til å tildele dokumenter til definerte klasser der antall klasser er minst 2. Klassifikasjonen baserer seg på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centroider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der en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representerer en klasse. En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er en egen vektor som er gjennomsnittet av alle dokumentvektorene som er medlemmer i klassen. Når et ukjent dokument skal bli klassifisert, beregnes avstanden fra dokumentvektoren til alle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 vektorrommet. Avstanden blir beregnet typisk med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Euclidean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Dokumentvektoren blir tildelt klassen med den nærmeste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Etter dette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omkalkuleres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-klassifisering tar en del antagelser. Antagelser om at klassene er sfæriske og har lik radius. (som på bildet)</a:t>
            </a:r>
            <a:endParaRPr lang="nb-NO" b="0" dirty="0">
              <a:effectLst/>
            </a:endParaRPr>
          </a:p>
          <a:p>
            <a:pPr rtl="0"/>
            <a:br>
              <a:rPr lang="nb-NO" dirty="0"/>
            </a:b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Iselin</a:t>
            </a:r>
            <a:endParaRPr lang="nb-NO" b="0" dirty="0">
              <a:effectLst/>
            </a:endParaRPr>
          </a:p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å skille de ulike klassene settes en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boundary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som er ekvivalensdistansen mellom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Dette sikrer at dokumentene langs denne linjen ikke favoriserer noen klasser og det er en nøytral grense.</a:t>
            </a:r>
            <a:endParaRPr lang="nb-NO" b="0" dirty="0">
              <a:effectLst/>
            </a:endParaRPr>
          </a:p>
          <a:p>
            <a:br>
              <a:rPr lang="nb-NO" dirty="0"/>
            </a:b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77914-7F85-5143-B4C8-CF817756109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2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-klassifisering har rask beregning da beregningen går ut på å kalkulere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og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euclidean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og er derfor en god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klassifikator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store datasett, i motsetning til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man må beregne alle vektorene i vektorrommet når man skal klassifisere et dokument.</a:t>
            </a:r>
            <a:endParaRPr lang="nb-NO" b="0" dirty="0">
              <a:effectLst/>
            </a:endParaRPr>
          </a:p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tillegg er den enkel å implementere og lett å forstå.</a:t>
            </a:r>
            <a:endParaRPr lang="nb-NO" b="0" dirty="0">
              <a:effectLst/>
            </a:endParaRPr>
          </a:p>
          <a:p>
            <a:pPr rtl="0"/>
            <a:br>
              <a:rPr lang="nb-NO" b="0" dirty="0">
                <a:effectLst/>
              </a:rPr>
            </a:b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Hvis problemet kan separeres lineært vil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skalere bedre enn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f.eks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De er ofte robuste og raske.</a:t>
            </a:r>
            <a:endParaRPr lang="nb-NO" b="0" dirty="0">
              <a:effectLst/>
            </a:endParaRPr>
          </a:p>
          <a:p>
            <a:br>
              <a:rPr lang="nb-NO" dirty="0"/>
            </a:b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77914-7F85-5143-B4C8-CF817756109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15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 finnes noen ulemper ved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-klassifiseringen. Som tidligere nevnt tar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Rocchio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noen antagelser. Den antar at klassene er sfæriske og har lik radius, noe som kan være et problem hvis dokumentene innad i klassen er spredt, da den ikke tar hensyn til den interne fordelingen av dens medlemmer. I dette eksempelet vil x bli klassifisert som klasse a, selv om den har mer likhet med klasse b. Det er fordi tildelingen tar kun hensyn til distansen til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nb-NO" sz="2800" b="0" dirty="0">
              <a:effectLst/>
            </a:endParaRPr>
          </a:p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eksempelet ser vi også at a klassen ikke er sfærisk og har lik radius som b, og vil føre til mange false positives.</a:t>
            </a:r>
            <a:endParaRPr lang="nb-NO" sz="2800" b="0" dirty="0">
              <a:effectLst/>
            </a:endParaRPr>
          </a:p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Disse problemene kan håndteres med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med en passende verdi for k, da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tar hensyn til de nærmeste dokumentvektorene.</a:t>
            </a:r>
            <a:endParaRPr lang="nb-NO" sz="2800" b="0" dirty="0">
              <a:effectLst/>
            </a:endParaRPr>
          </a:p>
          <a:p>
            <a:br>
              <a:rPr lang="nb-NO" sz="2800" dirty="0"/>
            </a:b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77914-7F85-5143-B4C8-CF817756109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94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dette eksempelet har vi to klasser som har tildelt dokumentvektorer. Begge klassene har to dokumentvektorer med 3 dimensjoner (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vokabularet har 3 unike termer). (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vokabuleret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består av tre termer, hvor dokumentene har ulik vekt) . Dimensjonene blir vektet med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nb-NO" b="0" dirty="0">
              <a:effectLst/>
            </a:endParaRPr>
          </a:p>
          <a:p>
            <a:pPr rtl="0"/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Når et nytt dokument skal klassifiseres, beregnes avstanden fra dokumentvektorene til alle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vektrommet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nb-NO" b="0" dirty="0">
              <a:effectLst/>
            </a:endParaRPr>
          </a:p>
          <a:p>
            <a:pPr rtl="0"/>
            <a:br>
              <a:rPr lang="nb-NO" b="0" dirty="0">
                <a:effectLst/>
              </a:rPr>
            </a:b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 ser vi da beregningen av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både klassen musikk og sport. Her får vi tildelt et nytt dokument: doc5. For å vite hvilken klasse dokumentet skal bli klassifisert til, beregner vi avstanden fra dokumentvektoren til alle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 vektorrommet. Her beregnes avstanden med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euclidean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for å finne ut om dokumentet vil ha kortere avstand til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 klassen sport eller musikk. Vi kan se på dette eksempelet at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euclidean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distansen til musikk er lavere enn sport sin, og derfor vil avstanden være kortere til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centroiden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til klassen musikk, og </a:t>
            </a:r>
            <a:r>
              <a:rPr lang="nb-N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5 vil derfor bli klassifisert til klassen musikk. </a:t>
            </a:r>
            <a:endParaRPr lang="nb-NO" b="0" dirty="0">
              <a:effectLst/>
            </a:endParaRPr>
          </a:p>
          <a:p>
            <a:br>
              <a:rPr lang="nb-NO" dirty="0"/>
            </a:b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77914-7F85-5143-B4C8-CF817756109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67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BEA857F-DA73-029A-C212-A879DA89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8" y="1994264"/>
            <a:ext cx="7262017" cy="3922755"/>
          </a:xfrm>
        </p:spPr>
        <p:txBody>
          <a:bodyPr>
            <a:normAutofit/>
          </a:bodyPr>
          <a:lstStyle/>
          <a:p>
            <a:pPr algn="r"/>
            <a:r>
              <a:rPr lang="nb-NO" dirty="0" err="1"/>
              <a:t>Rocchio</a:t>
            </a:r>
            <a:r>
              <a:rPr lang="nb-NO" dirty="0"/>
              <a:t>-klassifisering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25CA775-1C46-959E-CA05-B992CE47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Av gruppe 10</a:t>
            </a:r>
          </a:p>
        </p:txBody>
      </p:sp>
      <p:pic>
        <p:nvPicPr>
          <p:cNvPr id="4" name="Picture 3" descr="Abstrakt nettverkstilkobling mot hvit bakgrunn">
            <a:extLst>
              <a:ext uri="{FF2B5EF4-FFF2-40B4-BE49-F238E27FC236}">
                <a16:creationId xmlns:a16="http://schemas.microsoft.com/office/drawing/2014/main" id="{8DE3EE0A-58CB-7239-DD0C-FE49E8B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7" r="50613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0330708B-B697-50F2-7D45-9110F096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nb-NO" dirty="0" err="1"/>
              <a:t>Rocchio</a:t>
            </a:r>
            <a:r>
              <a:rPr lang="nb-NO" dirty="0"/>
              <a:t>-klassifisering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DD20869-D484-466D-7EA6-81972A13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 err="1"/>
              <a:t>Lineær</a:t>
            </a:r>
            <a:r>
              <a:rPr lang="en-US" dirty="0"/>
              <a:t> </a:t>
            </a:r>
            <a:r>
              <a:rPr lang="en-US" dirty="0" err="1"/>
              <a:t>klassifiseringsalgoritme</a:t>
            </a:r>
            <a:endParaRPr lang="en-US" dirty="0"/>
          </a:p>
          <a:p>
            <a:r>
              <a:rPr lang="en-US" dirty="0" err="1"/>
              <a:t>Centroider</a:t>
            </a:r>
            <a:r>
              <a:rPr lang="en-US" dirty="0"/>
              <a:t> –”center of gravity”</a:t>
            </a:r>
          </a:p>
          <a:p>
            <a:r>
              <a:rPr lang="en-US" dirty="0"/>
              <a:t>Euclidean distance</a:t>
            </a:r>
          </a:p>
          <a:p>
            <a:r>
              <a:rPr lang="en-US" dirty="0" err="1"/>
              <a:t>Klassene</a:t>
            </a:r>
            <a:r>
              <a:rPr lang="en-US" dirty="0"/>
              <a:t> er </a:t>
            </a:r>
            <a:r>
              <a:rPr lang="en-US" dirty="0" err="1"/>
              <a:t>sfæriske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lik</a:t>
            </a:r>
            <a:r>
              <a:rPr lang="en-US" dirty="0"/>
              <a:t> radius</a:t>
            </a:r>
          </a:p>
          <a:p>
            <a:r>
              <a:rPr lang="en-US" dirty="0"/>
              <a:t>Decision boundary 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435984-620F-1568-4736-EABA0B79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437" y="3165604"/>
            <a:ext cx="5110163" cy="21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36C611-9E1A-0AFD-87A1-85A7E9B9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Bruksområder og fordeler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C69425-9F00-15E6-52EA-64F6BE1F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problemet kan separeres lineært -&gt; robust og rask</a:t>
            </a:r>
          </a:p>
          <a:p>
            <a:r>
              <a:rPr lang="nb-NO" dirty="0"/>
              <a:t>Enkel å implementere og lett å forstå</a:t>
            </a:r>
          </a:p>
          <a:p>
            <a:r>
              <a:rPr lang="nb-NO" dirty="0"/>
              <a:t>Rask beregning -&gt; store datasett</a:t>
            </a:r>
          </a:p>
        </p:txBody>
      </p:sp>
    </p:spTree>
    <p:extLst>
      <p:ext uri="{BB962C8B-B14F-4D97-AF65-F5344CB8AC3E}">
        <p14:creationId xmlns:p14="http://schemas.microsoft.com/office/powerpoint/2010/main" val="39957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3FECB1DC-7F7C-C6AC-C18F-D4C72E55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 i="1" kern="1200" cap="all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833168-6085-8076-7EAA-E7AF8EE78F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323863"/>
            <a:ext cx="5388261" cy="22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DD65A3-792C-0F50-F319-93069795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992" y="1371010"/>
            <a:ext cx="5388261" cy="21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7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Freeform: Shape 308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3F9F32-077A-8856-B34F-D9A0EBD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nb-NO" dirty="0"/>
              <a:t>Ulemper </a:t>
            </a:r>
          </a:p>
        </p:txBody>
      </p:sp>
      <p:pic>
        <p:nvPicPr>
          <p:cNvPr id="3074" name="Picture 2" descr="Et bilde som inneholder tekst, skjermbilde, design&#10;&#10;Automatisk generert beskrivelse">
            <a:extLst>
              <a:ext uri="{FF2B5EF4-FFF2-40B4-BE49-F238E27FC236}">
                <a16:creationId xmlns:a16="http://schemas.microsoft.com/office/drawing/2014/main" id="{D37CA7DD-75B2-605D-A18A-A42EB0C0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907273"/>
            <a:ext cx="5270053" cy="30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3" name="Straight Connector 308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05D81F-43CE-EA33-F041-2C17A89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nb-NO" dirty="0"/>
              <a:t>Antagelser om sfæriske regioner og lik radius</a:t>
            </a:r>
          </a:p>
          <a:p>
            <a:r>
              <a:rPr lang="nb-NO" dirty="0"/>
              <a:t>Tar ikke hensyn fordelingen innad i klassen -&gt; false positive</a:t>
            </a:r>
          </a:p>
          <a:p>
            <a:r>
              <a:rPr lang="nb-NO" dirty="0"/>
              <a:t>Håndterer ikke ikke-sammenhengende data (</a:t>
            </a:r>
            <a:r>
              <a:rPr lang="nb-NO" dirty="0" err="1"/>
              <a:t>knn</a:t>
            </a:r>
            <a:r>
              <a:rPr lang="nb-NO" dirty="0"/>
              <a:t>)</a:t>
            </a:r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6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Straight Connector 41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Connector 41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Connector 41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56D8737-4934-CDEB-668C-97B4616A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Klassifikasjonen</a:t>
            </a:r>
          </a:p>
        </p:txBody>
      </p:sp>
      <p:cxnSp>
        <p:nvCxnSpPr>
          <p:cNvPr id="4129" name="Straight Connector 41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Connector 41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Connector 41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Connector 41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8E85FA40-0351-6D15-8109-B85D65C59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641694"/>
            <a:ext cx="11125200" cy="350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8436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chio" id="{2A33085C-A87C-AA4E-8FB9-7CA89A17C583}" vid="{2A1D969D-52A4-5640-9FE5-BECF47C9750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632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Univers Condensed Light</vt:lpstr>
      <vt:lpstr>Walbaum Display Light</vt:lpstr>
      <vt:lpstr>AngleLinesVTI</vt:lpstr>
      <vt:lpstr>Rocchio-klassifisering</vt:lpstr>
      <vt:lpstr>Rocchio-klassifisering</vt:lpstr>
      <vt:lpstr>Bruksområder og fordeler</vt:lpstr>
      <vt:lpstr>PowerPoint Presentation</vt:lpstr>
      <vt:lpstr>Ulemper </vt:lpstr>
      <vt:lpstr>Klassifikasjonen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Iselin Bakke</dc:creator>
  <cp:lastModifiedBy>Aleksander Øhrn</cp:lastModifiedBy>
  <cp:revision>3</cp:revision>
  <cp:lastPrinted>2024-11-17T22:03:03Z</cp:lastPrinted>
  <dcterms:created xsi:type="dcterms:W3CDTF">2024-11-15T15:16:29Z</dcterms:created>
  <dcterms:modified xsi:type="dcterms:W3CDTF">2024-11-17T22:03:22Z</dcterms:modified>
</cp:coreProperties>
</file>