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Comforta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omforta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9c0242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9c0242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9c0242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9c0242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9c02422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9c0242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9c02422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89c02422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89c02422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89c02422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9c02422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9c0242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89c02422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89c02422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9c02422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9c02422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9c0242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9c0242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89c02422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89c02422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89c024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89c024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9c02422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9c02422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9c02422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9c02422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89c02422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89c02422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9c0242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89c0242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9c02422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89c02422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9c02422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9c02422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9c02422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89c02422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9c02422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89c02422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89c02422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89c02422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89c02422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89c02422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9c02422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9c02422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89c02422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89c02422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89c02422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89c02422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89c02422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89c02422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89c02422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89c02422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89c02422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89c02422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89c02422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89c02422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89c02422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89c02422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89c02422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89c02422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89c02422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89c02422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9c02422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9c02422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9c0242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9c0242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9c0242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9c0242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9c0242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9c0242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9c02422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9c02422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9c02422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9c02422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cceleratehs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sura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hellcheck.ne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pock.li/" TargetMode="External"/><Relationship Id="rId4" Type="http://schemas.openxmlformats.org/officeDocument/2006/relationships/hyperlink" Target="https://github.com/scotty-web/scotty" TargetMode="External"/><Relationship Id="rId5" Type="http://schemas.openxmlformats.org/officeDocument/2006/relationships/hyperlink" Target="https://www.yesodweb.com/" TargetMode="External"/><Relationship Id="rId6" Type="http://schemas.openxmlformats.org/officeDocument/2006/relationships/hyperlink" Target="https://docs.servant.dev/en/stabl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iki.haskell.org/The_JavaScript_Proble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hyperlink" Target="https://github.com/denysdovhan/wtfj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jsfuck.com/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hcjs/ghcjs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haskell-miso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weag/asterius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purescript.org/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gif"/><Relationship Id="rId4" Type="http://schemas.openxmlformats.org/officeDocument/2006/relationships/hyperlink" Target="https://github.com/lettier/lambda-lanter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purescript.org/" TargetMode="External"/><Relationship Id="rId4" Type="http://schemas.openxmlformats.org/officeDocument/2006/relationships/hyperlink" Target="https://github.com/purescript/spago" TargetMode="External"/><Relationship Id="rId5" Type="http://schemas.openxmlformats.org/officeDocument/2006/relationships/hyperlink" Target="https://github.com/nwolverson/purescript-language-server" TargetMode="External"/><Relationship Id="rId6" Type="http://schemas.openxmlformats.org/officeDocument/2006/relationships/hyperlink" Target="https://github.com/nwolverson/purescript-language-server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purescript/documentation/blob/master/language/Differences-from-Haskell.m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purescript/purescript-effect/tree/master/src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ndoc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spervdj.be/hakyl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pilot-language.github.io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hall-lang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ambdacube3d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chives.haskell.org/projects.haskell.org/diagra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Jemný úvod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2875" y="4006950"/>
            <a:ext cx="87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Matej Fandl, 10. 5.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Accelerate is a language for array-based computations, designed to exploit massive parallelism.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https://www.acceleratehs.org/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Hasura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GraphQL for all your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https://hasura.io/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ShellCheck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finds bugs in your shell 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https://www.shellcheck.net/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https://www.spock.li/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https://github.com/scotty-web/scotty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https://www.yesodweb.com/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https://docs.servant.dev/en/stable/</a:t>
            </a:r>
            <a:r>
              <a:rPr lang="en"/>
              <a:t> (api’s)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0" y="2243150"/>
            <a:ext cx="8832300" cy="2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JavaScript Problem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problem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0" y="1082850"/>
            <a:ext cx="88323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"b" + "a" + +"a" + "a"; // -&gt; 'baNaNa'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parseInt(0.000001); // -&gt;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parseInt(0.0000001); // -&gt;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+ true; // -&gt;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'' + '' // -&gt; ''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+ [] // -&gt; ''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{} + [] // -&gt;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+ {} // -&gt; '[object Object]'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{} + {} // -&gt; '[object Object][object Object]'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problem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0" y="1082850"/>
            <a:ext cx="88323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"b" + "a" + +"a" + "a"; // -&gt; 'baNaNa'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parseInt(0.000001); // -&gt;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parseInt(0.0000001); // -&gt;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+ true; // -&gt;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'' + '' // -&gt; ''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+ [] // -&gt; ''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{} + [] // -&gt;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+ {} // -&gt; '[object Object]'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{} + {} // -&gt; '[object Object][object Object]'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81233">
            <a:off x="1837450" y="312350"/>
            <a:ext cx="4310550" cy="4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 rot="-4101719">
            <a:off x="4401083" y="3120725"/>
            <a:ext cx="3555337" cy="4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https://github.com/denysdovhan/wtfjs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874600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[(![]+[])[+[]]+(![]+[])[!+[]+!+[]]+(![]+[])[+!+[]]+(!![]+[])[+[]]]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![]+[])[+!+[]]+(!![]+[])[!+[]+!+[]+!+[]]+(!![]+[])[+[]]+([][[]]+[])[+[]]+(!![]+[])[+!+[]]+([][[]]+[])[+!+[]]+(+[![]]+[][(![]+[])[+[]]+(![]+[])[!+[]+!+[]]+(![]+[])[+!+[]]+(!![]+[])[+[]]])[+!+[]+[+!+[]]]+(!![]+[])[!+[]+!+[]+!+[]]+(+(!+[]+!+[]+!+[]+[+!+[]]))[(!![]+[])[+[]]+(!![]+[][(![]+[])[+[]]+(![]+[])[!+[]+!+[]]+(![]+[])[+!+[]]+(!![]+[])[+[]]])[+!+[]+[+[]]]+([]+[])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[([][[]]+[])[+!+[]]+(![]+[])[+!+[]]+((+[])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+[])[+!+[]+[+!+[]]]+(!![]+[])[!+[]+!+[]+!+[]]]](!+[]+!+[]+!+[]+[!+[]+!+[]])+(![]+[])[+!+[]]+(![]+[])[!+[]+!+[]])()([][(![]+[])[+[]]+(![]+[])[!+[]+!+[]]+(![]+[])[+!+[]]+(!![]+[])[+[]]]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![]+[])[+!+[]]+(!![]+[])[!+[]+!+[]+!+[]]+(!![]+[])[+[]]+([][[]]+[])[+[]]+(!![]+[])[+!+[]]+([][[]]+[])[+!+[]]+([]+[])[(![]+[])[+[]]+(!![]+[][(![]+[])[+[]]+(![]+[])[!+[]+!+[]]+(![]+[])[+!+[]]+(!![]+[])[+[]]])[+!+[]+[+[]]]+([][[]]+[])[+!+[]]+(!![]+[])[+[]]+([][(![]+[])[+[]]+(![]+[])[!+[]+!+[]]+(![]+[])[+!+[]]+(!![]+[])[+[]]]+[])[!+[]+!+[]+!+[]]+(!![]+[][(![]+[])[+[]]+(![]+[])[!+[]+!+[]]+(![]+[])[+!+[]]+(!![]+[])[+[]]])[+!+[]+[+[]]]+(![]+[])[!+[]+!+[]]+(!![]+[][(![]+[])[+[]]+(![]+[])[!+[]+!+[]]+(![]+[])[+!+[]]+(!![]+[])[+[]]])[+!+[]+[+[]]]+(!![]+[])[+!+[]]]()[+!+[]+[!+[]+!+[]]]+(![]+[])[+!+[]]+(![]+[])[!+[]+!+[]]+(!![]+[])[!+[]+!+[]+!+[]]+(!![]+[])[+!+[]]+(!![]+[])[+[]]+([][(![]+[])[+[]]+(![]+[])[!+[]+!+[]]+(![]+[])[+!+[]]+(!![]+[])[+[]]]+[])[+!+[]+[!+[]+!+[]+!+[]]]+([][(![]+[])[+[]]+(![]+[])[!+[]+!+[]]+(![]+[])[+!+[]]+(!![]+[])[+[]]]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![]+[])[+!+[]]+(!![]+[])[!+[]+!+[]+!+[]]+(!![]+[])[+[]]+([][[]]+[])[+[]]+(!![]+[])[+!+[]]+([][[]]+[])[+!+[]]+(![]+[+[]])[([![]]+[][[]])[+!+[]+[+[]]]+(!![]+[])[+[]]+(![]+[])[+!+[]]+(![]+[])[!+[]+!+[]]+([![]]+[][[]])[+!+[]+[+[]]]+([][(![]+[])[+[]]+(![]+[])[!+[]+!+[]]+(![]+[])[+!+[]]+(!![]+[])[+[]]]+[])[!+[]+!+[]+!+[]]+(![]+[])[!+[]+!+[]+!+[]]]()[+!+[]+[+[]]]+![]+(![]+[+[]])[([![]]+[][[]])[+!+[]+[+[]]]+(!![]+[])[+[]]+(![]+[])[+!+[]]+(![]+[])[!+[]+!+[]]+([![]]+[][[]])[+!+[]+[+[]]]+([][(![]+[])[+[]]+(![]+[])[!+[]+!+[]]+(![]+[])[+!+[]]+(!![]+[])[+[]]]+[])[!+[]+!+[]+!+[]]+(![]+[])[!+[]+!+[]+!+[]]]()[+!+[]+[+[]]])()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[]+[+[]])[([![]]+[][[]])[+!+[]+[+[]]]+(!![]+[])[+[]]+(![]+[])[+!+[]]+(![]+[])[!+[]+!+[]]+([![]]+[][[]])[+!+[]+[+[]]]+([][(![]+[])[+[]]+(![]+[])[!+[]+!+[]]+(![]+[])[+!+[]]+(!![]+[])[+[]]]+[])[!+[]+!+[]+!+[]]+(![]+[])[!+[]+!+[]+!+[]]]()[+!+[]+[+[]]])+[])[+!+[]]+[!+[]+!+[]+!+[]+!+[]]+[!+[]+!+[]]+(+[]+[][(![]+[])[+[]]+(![]+[])[!+[]+!+[]]+(![]+[])[+!+[]]+(!![]+[])[+[]]]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)[+!+[]+[+[]]]+([][(![]+[])[+[]]+(![]+[])[!+[]+!+[]]+(![]+[])[+!+[]]+(!![]+[])[+[]]]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![]+[])[+!+[]]+(!![]+[])[!+[]+!+[]+!+[]]+(!![]+[])[+[]]+([][[]]+[])[+[]]+(!![]+[])[+!+[]]+([][[]]+[])[+!+[]]+(![]+[+[]])[([![]]+[][[]])[+!+[]+[+[]]]+(!![]+[])[+[]]+(![]+[])[+!+[]]+(![]+[])[!+[]+!+[]]+([![]]+[][[]])[+!+[]+[+[]]]+([][(![]+[])[+[]]+(![]+[])[!+[]+!+[]]+(![]+[])[+!+[]]+(!![]+[])[+[]]]+[])[!+[]+!+[]+!+[]]+(![]+[])[!+[]+!+[]+!+[]]]()[+!+[]+[+[]]]+![]+(![]+[+[]])[([![]]+[][[]])[+!+[]+[+[]]]+(!![]+[])[+[]]+(![]+[])[+!+[]]+(![]+[])[!+[]+!+[]]+([![]]+[][[]])[+!+[]+[+[]]]+([][(![]+[])[+[]]+(![]+[])[!+[]+!+[]]+(![]+[])[+!+[]]+(!![]+[])[+[]]]+[])[!+[]+!+[]+!+[]]+(![]+[])[!+[]+!+[]+!+[]]]()[+!+[]+[+[]]])()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[]+[+[]])[([![]]+[][[]])[+!+[]+[+[]]]+(!![]+[])[+[]]+(![]+[])[+!+[]]+(![]+[])[!+[]+!+[]]+([![]]+[][[]])[+!+[]+[+[]]]+([][(![]+[])[+[]]+(![]+[])[!+[]+!+[]]+(![]+[])[+!+[]]+(!![]+[])[+[]]]+[])[!+[]+!+[]+!+[]]+(![]+[])[!+[]+!+[]+!+[]]]()[+!+[]+[+[]]])+[])[+!+[]]+[+!+[]]+[!+[]+!+[]]+[+[]]+(+[]+[][(![]+[])[+[]]+(![]+[])[!+[]+!+[]]+(![]+[])[+!+[]]+(!![]+[])[+[]]]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![]+[])[+!+[]]+(!![]+[])[!+[]+!+[]+!+[]]+(!![]+[])[+[]]+([][[]]+[])[+[]]+(!![]+[])[+!+[]]+([][[]]+[])[+!+[]]+(![]+[+[]])[([![]]+[][[]])[+!+[]+[+[]]]+(!![]+[])[+[]]+(![]+[])[+!+[]]+(![]+[])[!+[]+!+[]]+([![]]+[][[]])[+!+[]+[+[]]]+([][(![]+[])[+[]]+(![]+[])[!+[]+!+[]]+(![]+[])[+!+[]]+(!![]+[])[+[]]]+[])[!+[]+!+[]+!+[]]+(![]+[])[!+[]+!+[]+!+[]]]()[+!+[]+[+[]]]+![]+(![]+[+[]])[([![]]+[][[]])[+!+[]+[+[]]]+(!![]+[])[+[]]+(![]+[])[+!+[]]+(![]+[])[!+[]+!+[]]+([![]]+[][[]])[+!+[]+[+[]]]+([][(![]+[])[+[]]+(![]+[])[!+[]+!+[]]+(![]+[])[+!+[]]+(!![]+[])[+[]]]+[])[!+[]+!+[]+!+[]]+(![]+[])[!+[]+!+[]+!+[]]]()[+!+[]+[+[]]])()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)[+!+[]+[+[]]]+(+[]+[][(!![]+[])[!+[]+!+[]+!+[]]+([][[]]+[])[+!+[]]+(!![]+[])[+[]]+(!![]+[])[+!+[]]+([![]]+[][[]])[+!+[]+[+[]]]+(!![]+[])[!+[]+!+[]+!+[]]+(![]+[])[!+[]+!+[]+!+[]]]()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)[+!+[]+[+[]]]+(+[![]]+[][(![]+[])[+[]]+(![]+[])[!+[]+!+[]]+(![]+[])[+!+[]]+(!![]+[])[+[]]])[+!+[]+[+!+[]]]+[!+[]+!+[]]+[+[]]+[!+[]+!+[]]+[+!+[]]+([][(![]+[])[+[]]+(![]+[])[!+[]+!+[]]+(![]+[])[+!+[]]+(!![]+[])[+[]]]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![]+[])[+!+[]]+(!![]+[])[!+[]+!+[]+!+[]]+(!![]+[])[+[]]+([][[]]+[])[+[]]+(!![]+[])[+!+[]]+([][[]]+[])[+!+[]]+(![]+[+[]])[([![]]+[][[]])[+!+[]+[+[]]]+(!![]+[])[+[]]+(![]+[])[+!+[]]+(![]+[])[!+[]+!+[]]+([![]]+[][[]])[+!+[]+[+[]]]+([][(![]+[])[+[]]+(![]+[])[!+[]+!+[]]+(![]+[])[+!+[]]+(!![]+[])[+[]]]+[])[!+[]+!+[]+!+[]]+(![]+[])[!+[]+!+[]+!+[]]]()[+!+[]+[+[]]]+![]+(![]+[+[]])[([![]]+[][[]])[+!+[]+[+[]]]+(!![]+[])[+[]]+(![]+[])[+!+[]]+(![]+[])[!+[]+!+[]]+([![]]+[][[]])[+!+[]+[+[]]]+([][(![]+[])[+[]]+(![]+[])[!+[]+!+[]]+(![]+[])[+!+[]]+(!![]+[])[+[]]]+[])[!+[]+!+[]+!+[]]+(![]+[])[!+[]+!+[]+!+[]]]()[+!+[]+[+[]]])()[([][(![]+[])[+[]]+(![]+[])[!+[]+!+[]]+(![]+[])[+!+[]]+(!![]+[])[+[]]]+[])[!+[]+!+[]+!+[]]+(!![]+[][(![]+[])[+[]]+(![]+[])[!+[]+!+[]]+(![]+[])[+!+[]]+(!![]+[])[+[]]])[+!+[]+[+[]]]+([][[]]+[])[+!+[]]+(![]+[])[!+[]+!+[]+!+[]]+(!![]+[])[+[]]+(!![]+[])[+!+[]]+([][[]]+[])[+[]]+([][(![]+[])[+[]]+(![]+[])[!+[]+!+[]]+(![]+[])[+!+[]]+(!![]+[])[+[]]]+[])[!+[]+!+[]+!+[]]+(!![]+[])[+[]]+(!![]+[][(![]+[])[+[]]+(![]+[])[!+[]+!+[]]+(![]+[])[+!+[]]+(!![]+[])[+[]]])[+!+[]+[+[]]]+(!![]+[])[+!+[]]]((![]+[+[]])[([![]]+[][[]])[+!+[]+[+[]]]+(!![]+[])[+[]]+(![]+[])[+!+[]]+(![]+[])[!+[]+!+[]]+([![]]+[][[]])[+!+[]+[+[]]]+([][(![]+[])[+[]]+(![]+[])[!+[]+!+[]]+(![]+[])[+!+[]]+(!![]+[])[+[]]]+[])[!+[]+!+[]+!+[]]+(![]+[])[!+[]+!+[]+!+[]]]()[+!+[]+[+[]]])+[])[+!+[]]+[!+[]+!+[]+!+[]+!+[]]+[!+[]+!+[]]+([+[]]+![]+[][(![]+[])[+[]]+(![]+[])[!+[]+!+[]]+(![]+[])[+!+[]]+(!![]+[])[+[]]])[!+[]+!+[]+[+[]]]+([]+[])[(![]+[])[+[]]+(!![]+[][(![]+[])[+[]]+(![]+[])[!+[]+!+[]]+(![]+[])[+!+[]]+(!![]+[])[+[]]])[+!+[]+[+[]]]+([][[]]+[])[+!+[]]+(!![]+[])[+[]]+([][(![]+[])[+[]]+(![]+[])[!+[]+!+[]]+(![]+[])[+!+[]]+(!![]+[])[+[]]]+[])[!+[]+!+[]+!+[]]+(!![]+[][(![]+[])[+[]]+(![]+[])[!+[]+!+[]]+(![]+[])[+!+[]]+(!![]+[])[+[]]])[+!+[]+[+[]]]+(![]+[])[!+[]+!+[]]+(!![]+[][(![]+[])[+[]]+(![]+[])[!+[]+!+[]]+(![]+[])[+!+[]]+(!![]+[])[+[]]])[+!+[]+[+[]]]+(!![]+[])[+!+[]]]()[+!+[]+[!+[]+!+[]]])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JSFuck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JSFuck is an esoteric and educational programming style based on the atomic parts of JavaScript. It uses only six different characters to write and execute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http://www.jsfuck.com/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100" y="2079400"/>
            <a:ext cx="1235800" cy="11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9500"/>
            <a:ext cx="8839202" cy="3284512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3420000" dist="323850">
              <a:schemeClr val="accent6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Haskell - kam teraz?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Haskell a webové prehliadače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čo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prečo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ako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1330350" y="1139375"/>
            <a:ext cx="42522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Prelude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Effect.Console (log)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greet :: String -&gt;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greet name = "Hello, " &lt;&gt; name &lt;&gt; "!"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 = log (greet "World")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 rot="10800000">
            <a:off x="5582550" y="488250"/>
            <a:ext cx="3032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si to ty, Haskell?</a:t>
            </a:r>
            <a:endParaRPr b="1" sz="4600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GHCJS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1297525" y="1595400"/>
            <a:ext cx="41256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GHCJS is a Haskell to JavaScript compiler that uses the GHC API.</a:t>
            </a:r>
            <a:br>
              <a:rPr lang="en"/>
            </a:br>
            <a:br>
              <a:rPr lang="en"/>
            </a:br>
            <a:r>
              <a:rPr lang="en"/>
              <a:t>Starting with GHC version 8.2, GHCJS depends on a customized ghc library, installed under the name ghc-api-ghcjs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https://github.com/ghcjs/ghcjs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800" y="216190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6393800" y="4178950"/>
            <a:ext cx="21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https://haskell-miso.org/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Asterius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1297525" y="1595400"/>
            <a:ext cx="42522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Asterius is a Haskell to WebAssembly compiler based on GHC. It compiles Haskell source files or Cabal executable targets to WebAssembly+JavaScript code which can be run in Node.js or browsers.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https://github.com/tweag/asterius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875" y="1861725"/>
            <a:ext cx="1838201" cy="18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PureScript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1297525" y="1595400"/>
            <a:ext cx="35208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strongly-typed functional programming language that compiles to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https://www.purescript.org/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900" y="1449850"/>
            <a:ext cx="2376575" cy="23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1330350" y="1139375"/>
            <a:ext cx="42522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Prelude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Effect.Console (log)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greet :: String -&gt;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greet name = "Hello, " &lt;&gt; name &lt;&gt; "!"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 = log (greet "World")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 rot="10800000">
            <a:off x="5582550" y="488250"/>
            <a:ext cx="3032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si to ty, Haskell?</a:t>
            </a:r>
            <a:endParaRPr b="1" sz="4600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36"/>
          <p:cNvSpPr/>
          <p:nvPr/>
        </p:nvSpPr>
        <p:spPr>
          <a:xfrm>
            <a:off x="6231975" y="395400"/>
            <a:ext cx="1899300" cy="17865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PureScript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1297525" y="1595400"/>
            <a:ext cx="42522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kompilácia do js (primárne)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interop s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čitateľný js kód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purescript-native - c++, go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75" y="945050"/>
            <a:ext cx="3289475" cy="246617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5301175" y="3504025"/>
            <a:ext cx="40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purescript-native + Panda3D</a:t>
            </a:r>
            <a:br>
              <a:rPr lang="en" sz="800"/>
            </a:br>
            <a:br>
              <a:rPr lang="en" sz="800"/>
            </a:br>
            <a:r>
              <a:rPr lang="en" sz="800" u="sng">
                <a:solidFill>
                  <a:schemeClr val="hlink"/>
                </a:solidFill>
                <a:hlinkClick r:id="rId4"/>
              </a:rPr>
              <a:t>https://github.com/lettier/lambda-lantern</a:t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PureScript - tooling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267275" y="1595400"/>
            <a:ext cx="82998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purs - kompilátor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https://www.purescript.org/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spago - package manager, build tool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https://github.com/purescript/spago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editor support - Language Server Protocol +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https://github.com/nwolverson/purescript-language-serv</a:t>
            </a:r>
            <a:r>
              <a:rPr lang="en" u="sng">
                <a:solidFill>
                  <a:schemeClr val="hlink"/>
                </a:solidFill>
                <a:hlinkClick r:id="rId6"/>
              </a:rPr>
              <a:t>er</a:t>
            </a:r>
            <a:r>
              <a:rPr lang="en"/>
              <a:t>, čiže všetky moderné editory ((neo)vim, emacs, atom, vscode)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368825"/>
            <a:ext cx="74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/>
              <a:t>PureScript</a:t>
            </a:r>
            <a:endParaRPr sz="1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/>
              <a:t>v skratke</a:t>
            </a:r>
            <a:endParaRPr sz="10000"/>
          </a:p>
        </p:txBody>
      </p:sp>
      <p:sp>
        <p:nvSpPr>
          <p:cNvPr id="219" name="Google Shape;219;p39"/>
          <p:cNvSpPr txBox="1"/>
          <p:nvPr/>
        </p:nvSpPr>
        <p:spPr>
          <a:xfrm>
            <a:off x="353925" y="3596650"/>
            <a:ext cx="804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https://github.com/purescript/documentation/blob/master/language/Differences-from-Haskell.md</a:t>
            </a:r>
            <a:endParaRPr sz="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232050" y="388737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 s JS</a:t>
            </a:r>
            <a:endParaRPr/>
          </a:p>
        </p:txBody>
      </p:sp>
      <p:sp>
        <p:nvSpPr>
          <p:cNvPr id="225" name="Google Shape;225;p40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striktné vyhodnocovanie</a:t>
            </a:r>
            <a:endParaRPr sz="4500"/>
          </a:p>
        </p:txBody>
      </p:sp>
      <p:sp>
        <p:nvSpPr>
          <p:cNvPr id="226" name="Google Shape;226;p40"/>
          <p:cNvSpPr txBox="1"/>
          <p:nvPr/>
        </p:nvSpPr>
        <p:spPr>
          <a:xfrm>
            <a:off x="232050" y="298937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take 10 [1..]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261350" y="343837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predikovateľný výkon</a:t>
            </a:r>
            <a:endParaRPr/>
          </a:p>
        </p:txBody>
      </p:sp>
      <p:sp>
        <p:nvSpPr>
          <p:cNvPr id="228" name="Google Shape;228;p40"/>
          <p:cNvSpPr txBox="1"/>
          <p:nvPr/>
        </p:nvSpPr>
        <p:spPr>
          <a:xfrm>
            <a:off x="5472300" y="30299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💔</a:t>
            </a:r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5603625" y="3438375"/>
            <a:ext cx="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🍉</a:t>
            </a:r>
            <a:endParaRPr/>
          </a:p>
        </p:txBody>
      </p:sp>
      <p:sp>
        <p:nvSpPr>
          <p:cNvPr id="230" name="Google Shape;230;p40"/>
          <p:cNvSpPr txBox="1"/>
          <p:nvPr/>
        </p:nvSpPr>
        <p:spPr>
          <a:xfrm>
            <a:off x="5113600" y="3711975"/>
            <a:ext cx="106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💘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Prelude</a:t>
            </a:r>
            <a:endParaRPr sz="4500"/>
          </a:p>
        </p:txBody>
      </p:sp>
      <p:sp>
        <p:nvSpPr>
          <p:cNvPr id="236" name="Google Shape;236;p41"/>
          <p:cNvSpPr txBox="1"/>
          <p:nvPr/>
        </p:nvSpPr>
        <p:spPr>
          <a:xfrm>
            <a:off x="261350" y="290497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 modul, nič implicitné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893125" y="2285400"/>
            <a:ext cx="32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- kam teraz?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FFI</a:t>
            </a:r>
            <a:endParaRPr sz="4500"/>
          </a:p>
        </p:txBody>
      </p:sp>
      <p:sp>
        <p:nvSpPr>
          <p:cNvPr id="242" name="Google Shape;242;p42"/>
          <p:cNvSpPr txBox="1"/>
          <p:nvPr/>
        </p:nvSpPr>
        <p:spPr>
          <a:xfrm>
            <a:off x="281300" y="310192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foreign import jsFunkcia :: Typ -&gt; Typ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175850" y="3702150"/>
            <a:ext cx="87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funkcia je v </a:t>
            </a:r>
            <a:r>
              <a:rPr b="1" i="1" lang="en">
                <a:solidFill>
                  <a:schemeClr val="accent3"/>
                </a:solidFill>
              </a:rPr>
              <a:t>foreign JavaScript module</a:t>
            </a:r>
            <a:endParaRPr b="1" i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Nazov.purs -&gt; Nazov.js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Tuple nie je (,)</a:t>
            </a:r>
            <a:endParaRPr sz="4500"/>
          </a:p>
        </p:txBody>
      </p:sp>
      <p:sp>
        <p:nvSpPr>
          <p:cNvPr id="249" name="Google Shape;249;p43"/>
          <p:cNvSpPr txBox="1"/>
          <p:nvPr/>
        </p:nvSpPr>
        <p:spPr>
          <a:xfrm>
            <a:off x="261350" y="290497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 </a:t>
            </a:r>
            <a:r>
              <a:rPr lang="en">
                <a:solidFill>
                  <a:srgbClr val="3D85C6"/>
                </a:solidFill>
              </a:rPr>
              <a:t>Data.Tuple</a:t>
            </a:r>
            <a:r>
              <a:rPr lang="en"/>
              <a:t> z </a:t>
            </a:r>
            <a:r>
              <a:rPr i="1" lang="en"/>
              <a:t>purescript-tuples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[] nie je list</a:t>
            </a:r>
            <a:endParaRPr sz="4500"/>
          </a:p>
        </p:txBody>
      </p:sp>
      <p:sp>
        <p:nvSpPr>
          <p:cNvPr id="255" name="Google Shape;255;p44"/>
          <p:cNvSpPr txBox="1"/>
          <p:nvPr/>
        </p:nvSpPr>
        <p:spPr>
          <a:xfrm>
            <a:off x="261350" y="2904975"/>
            <a:ext cx="867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 typ Array - js pole / v type signature napr </a:t>
            </a:r>
            <a:r>
              <a:rPr lang="en">
                <a:solidFill>
                  <a:srgbClr val="6FA8DC"/>
                </a:solidFill>
              </a:rPr>
              <a:t>nums :: Array Int</a:t>
            </a:r>
            <a:endParaRPr>
              <a:solidFill>
                <a:srgbClr val="6FA8D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chcete list?</a:t>
            </a:r>
            <a:endParaRPr i="1"/>
          </a:p>
        </p:txBody>
      </p:sp>
      <p:sp>
        <p:nvSpPr>
          <p:cNvPr id="256" name="Google Shape;256;p44"/>
          <p:cNvSpPr txBox="1"/>
          <p:nvPr/>
        </p:nvSpPr>
        <p:spPr>
          <a:xfrm>
            <a:off x="261200" y="3699800"/>
            <a:ext cx="867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spago install purescript-lists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Data.List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Data.List.Lazy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IO -&gt; Effect</a:t>
            </a:r>
            <a:endParaRPr sz="4500"/>
          </a:p>
        </p:txBody>
      </p:sp>
      <p:sp>
        <p:nvSpPr>
          <p:cNvPr id="262" name="Google Shape;262;p45"/>
          <p:cNvSpPr txBox="1"/>
          <p:nvPr/>
        </p:nvSpPr>
        <p:spPr>
          <a:xfrm>
            <a:off x="261350" y="2904975"/>
            <a:ext cx="867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natívne side efekty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efekt je funkcia bez argumentov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https://github.com/purescript/purescript-effect/tree/master/src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forall</a:t>
            </a:r>
            <a:endParaRPr sz="4500"/>
          </a:p>
        </p:txBody>
      </p:sp>
      <p:sp>
        <p:nvSpPr>
          <p:cNvPr id="268" name="Google Shape;268;p46"/>
          <p:cNvSpPr txBox="1"/>
          <p:nvPr/>
        </p:nvSpPr>
        <p:spPr>
          <a:xfrm>
            <a:off x="261350" y="290497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explicitná deklarácia typových premenných v polymorfných funkciách</a:t>
            </a:r>
            <a:endParaRPr/>
          </a:p>
        </p:txBody>
      </p:sp>
      <p:sp>
        <p:nvSpPr>
          <p:cNvPr id="269" name="Google Shape;269;p46"/>
          <p:cNvSpPr txBox="1"/>
          <p:nvPr/>
        </p:nvSpPr>
        <p:spPr>
          <a:xfrm>
            <a:off x="308250" y="3389575"/>
            <a:ext cx="86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foo :: forall a b. a -&gt; b</a:t>
            </a:r>
            <a:endParaRPr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0" y="1816625"/>
            <a:ext cx="90174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Records</a:t>
            </a:r>
            <a:endParaRPr sz="4500"/>
          </a:p>
        </p:txBody>
      </p:sp>
      <p:sp>
        <p:nvSpPr>
          <p:cNvPr id="275" name="Google Shape;275;p47"/>
          <p:cNvSpPr txBox="1"/>
          <p:nvPr/>
        </p:nvSpPr>
        <p:spPr>
          <a:xfrm>
            <a:off x="261350" y="2904975"/>
            <a:ext cx="30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bodka</a:t>
            </a:r>
            <a:endParaRPr/>
          </a:p>
        </p:txBody>
      </p:sp>
      <p:sp>
        <p:nvSpPr>
          <p:cNvPr id="276" name="Google Shape;276;p47"/>
          <p:cNvSpPr txBox="1"/>
          <p:nvPr/>
        </p:nvSpPr>
        <p:spPr>
          <a:xfrm>
            <a:off x="4297650" y="2904975"/>
            <a:ext cx="34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Polymorphism</a:t>
            </a:r>
            <a:endParaRPr/>
          </a:p>
        </p:txBody>
      </p:sp>
      <p:sp>
        <p:nvSpPr>
          <p:cNvPr id="277" name="Google Shape;277;p47"/>
          <p:cNvSpPr txBox="1"/>
          <p:nvPr/>
        </p:nvSpPr>
        <p:spPr>
          <a:xfrm>
            <a:off x="179275" y="3431350"/>
            <a:ext cx="3909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type Osoba = { meno :: String, vek :: Int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osoba :: Osoba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osoba = { meno: "Meno", vek: 94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osoba.meno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osoba.vek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47"/>
          <p:cNvSpPr txBox="1"/>
          <p:nvPr/>
        </p:nvSpPr>
        <p:spPr>
          <a:xfrm>
            <a:off x="4247275" y="3423150"/>
            <a:ext cx="4277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showVek :: Osoba -&gt; String</a:t>
            </a: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showVek :: forall r. { vek :: Int | r} -&gt; String</a:t>
            </a:r>
            <a:endParaRPr sz="11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showVek rec = show rec.vek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showVek' { vek } = show vek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5964675" y="2086725"/>
            <a:ext cx="13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objekt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274300" y="1980750"/>
            <a:ext cx="83772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Kompozícia &lt;&lt;&lt; a &gt;&gt;&gt;</a:t>
            </a:r>
            <a:endParaRPr sz="4500"/>
          </a:p>
        </p:txBody>
      </p:sp>
      <p:sp>
        <p:nvSpPr>
          <p:cNvPr id="285" name="Google Shape;285;p48"/>
          <p:cNvSpPr txBox="1"/>
          <p:nvPr/>
        </p:nvSpPr>
        <p:spPr>
          <a:xfrm>
            <a:off x="182875" y="3133575"/>
            <a:ext cx="88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bodku už máme v Recordoch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274300" y="1294950"/>
            <a:ext cx="83772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derivovanie inštancií typeclassov</a:t>
            </a:r>
            <a:endParaRPr sz="4500"/>
          </a:p>
        </p:txBody>
      </p:sp>
      <p:sp>
        <p:nvSpPr>
          <p:cNvPr id="291" name="Google Shape;291;p49"/>
          <p:cNvSpPr txBox="1"/>
          <p:nvPr/>
        </p:nvSpPr>
        <p:spPr>
          <a:xfrm>
            <a:off x="2799475" y="3514575"/>
            <a:ext cx="376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Foo = Foo Int 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derive instance eqFoo :: Eq Foo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derive instance ordFoo :: Ord Foo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597875" y="2919050"/>
            <a:ext cx="82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deriving (Eq, Ord)</a:t>
            </a:r>
            <a:endParaRPr strike="sngStrik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281325" y="3626675"/>
            <a:ext cx="83772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matej.fandl@fmph.uniba.sk</a:t>
            </a:r>
            <a:endParaRPr sz="1400"/>
          </a:p>
        </p:txBody>
      </p:sp>
      <p:sp>
        <p:nvSpPr>
          <p:cNvPr id="298" name="Google Shape;298;p50"/>
          <p:cNvSpPr txBox="1"/>
          <p:nvPr>
            <p:ph type="title"/>
          </p:nvPr>
        </p:nvSpPr>
        <p:spPr>
          <a:xfrm>
            <a:off x="383400" y="2217550"/>
            <a:ext cx="83772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ďakujem za pozornosť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Pandoc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 need to convert files from one markup format into another, pandoc is your swiss-army knife.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https://pandoc.org/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Hakyll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Hakyll is a Haskell library for generating static sites, mostly aimed at small-to-medium sites and personal blogs. It is written in a very configurable way and uses an xmonad-like DSL for configuration.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https://jaspervdj.be/hakyll/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Copilot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stream-based runtime-verification framework for generating hard real-time C code.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https://copilot-language.github.io/index.html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Dhall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Dhall is a programmable configuration language that you can think of as: JSON + functions + types + imports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https://dhall-lang.org/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LambdaCube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LambdaCube 3D is Haskell-like purely functional domain specific language for programming the GPU (graphics processing unit).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http://lambdacube3d.com/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297525" y="1595400"/>
            <a:ext cx="39318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is a full-featured framework and embedded domain-specific langauge for creating declarative vector graphics and animations.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https://archives.haskell.org/projects.haskell.org/diagrams/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