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61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4793"/>
  </p:normalViewPr>
  <p:slideViewPr>
    <p:cSldViewPr snapToGrid="0" snapToObjects="1">
      <p:cViewPr varScale="1">
        <p:scale>
          <a:sx n="92" d="100"/>
          <a:sy n="92" d="100"/>
        </p:scale>
        <p:origin x="1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E517-EAD9-6142-A0A0-DF9BF8DF4245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306B6-5103-A340-B7B5-A892EA2A5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47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H: xxx</a:t>
            </a:r>
          </a:p>
          <a:p>
            <a:r>
              <a:rPr lang="en-US" dirty="0" smtClean="0"/>
              <a:t>B: </a:t>
            </a:r>
            <a:r>
              <a:rPr lang="en-US" dirty="0" err="1" smtClean="0"/>
              <a:t>yyy</a:t>
            </a:r>
            <a:endParaRPr lang="en-US" dirty="0" smtClean="0"/>
          </a:p>
          <a:p>
            <a:r>
              <a:rPr lang="en-US" dirty="0" err="1" smtClean="0"/>
              <a:t>H:zzz</a:t>
            </a:r>
            <a:endParaRPr lang="en-US" dirty="0" smtClean="0"/>
          </a:p>
          <a:p>
            <a:r>
              <a:rPr lang="en-US" dirty="0" err="1" smtClean="0"/>
              <a:t>B:yy</a:t>
            </a:r>
            <a:endParaRPr lang="en-US" dirty="0" smtClean="0"/>
          </a:p>
          <a:p>
            <a:r>
              <a:rPr lang="en-US" dirty="0" err="1" smtClean="0"/>
              <a:t>H:ppp</a:t>
            </a:r>
            <a:endParaRPr lang="en-US" dirty="0" smtClean="0"/>
          </a:p>
          <a:p>
            <a:r>
              <a:rPr lang="en-US" dirty="0" smtClean="0"/>
              <a:t>B: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06B6-5103-A340-B7B5-A892EA2A58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77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06B6-5103-A340-B7B5-A892EA2A58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61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6606-16B9-A34E-9EB2-BBEF7D8B4669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10E2-7F92-8443-9445-EF37FAC76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1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6606-16B9-A34E-9EB2-BBEF7D8B4669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10E2-7F92-8443-9445-EF37FAC76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9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6606-16B9-A34E-9EB2-BBEF7D8B4669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10E2-7F92-8443-9445-EF37FAC76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79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6606-16B9-A34E-9EB2-BBEF7D8B4669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10E2-7F92-8443-9445-EF37FAC76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5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6606-16B9-A34E-9EB2-BBEF7D8B4669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10E2-7F92-8443-9445-EF37FAC76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2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6606-16B9-A34E-9EB2-BBEF7D8B4669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10E2-7F92-8443-9445-EF37FAC76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6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6606-16B9-A34E-9EB2-BBEF7D8B4669}" type="datetimeFigureOut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10E2-7F92-8443-9445-EF37FAC76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5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6606-16B9-A34E-9EB2-BBEF7D8B4669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10E2-7F92-8443-9445-EF37FAC76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5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6606-16B9-A34E-9EB2-BBEF7D8B4669}" type="datetimeFigureOut">
              <a:rPr lang="en-US" smtClean="0"/>
              <a:t>4/7/18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10E2-7F92-8443-9445-EF37FAC76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6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6606-16B9-A34E-9EB2-BBEF7D8B4669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10E2-7F92-8443-9445-EF37FAC76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9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6606-16B9-A34E-9EB2-BBEF7D8B4669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10E2-7F92-8443-9445-EF37FAC76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6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96606-16B9-A34E-9EB2-BBEF7D8B4669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A10E2-7F92-8443-9445-EF37FAC76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0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D6113"/>
                </a:solidFill>
              </a:rPr>
              <a:t>A Closer Look at Conversational AI</a:t>
            </a:r>
            <a:endParaRPr lang="en-US" b="1" dirty="0">
              <a:solidFill>
                <a:srgbClr val="FD611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Nahid Alam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513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 Classification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1975644"/>
            <a:ext cx="9728200" cy="4051300"/>
          </a:xfrm>
        </p:spPr>
      </p:pic>
      <p:sp>
        <p:nvSpPr>
          <p:cNvPr id="5" name="TextBox 4"/>
          <p:cNvSpPr txBox="1"/>
          <p:nvPr/>
        </p:nvSpPr>
        <p:spPr>
          <a:xfrm>
            <a:off x="9422780" y="6333893"/>
            <a:ext cx="2191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Reference: </a:t>
            </a:r>
            <a:r>
              <a:rPr lang="en-US" dirty="0" err="1" smtClean="0"/>
              <a:t>Datacamp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71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Recognition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342" y="1825625"/>
            <a:ext cx="7199316" cy="4351338"/>
          </a:xfrm>
        </p:spPr>
      </p:pic>
      <p:sp>
        <p:nvSpPr>
          <p:cNvPr id="5" name="TextBox 4"/>
          <p:cNvSpPr txBox="1"/>
          <p:nvPr/>
        </p:nvSpPr>
        <p:spPr>
          <a:xfrm>
            <a:off x="9422780" y="6333893"/>
            <a:ext cx="2191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Reference: </a:t>
            </a:r>
            <a:r>
              <a:rPr lang="en-US" dirty="0" err="1" smtClean="0"/>
              <a:t>Datacamp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50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Recognition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28" y="1825625"/>
            <a:ext cx="10112943" cy="4351338"/>
          </a:xfrm>
        </p:spPr>
      </p:pic>
      <p:sp>
        <p:nvSpPr>
          <p:cNvPr id="5" name="TextBox 4"/>
          <p:cNvSpPr txBox="1"/>
          <p:nvPr/>
        </p:nvSpPr>
        <p:spPr>
          <a:xfrm>
            <a:off x="9422780" y="6333893"/>
            <a:ext cx="2191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Reference: </a:t>
            </a:r>
            <a:r>
              <a:rPr lang="en-US" dirty="0" err="1" smtClean="0"/>
              <a:t>Datacamp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32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Recognition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515" y="1825625"/>
            <a:ext cx="6922970" cy="4351338"/>
          </a:xfrm>
        </p:spPr>
      </p:pic>
      <p:sp>
        <p:nvSpPr>
          <p:cNvPr id="5" name="TextBox 4"/>
          <p:cNvSpPr txBox="1"/>
          <p:nvPr/>
        </p:nvSpPr>
        <p:spPr>
          <a:xfrm>
            <a:off x="9422780" y="6333893"/>
            <a:ext cx="2191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Reference: </a:t>
            </a:r>
            <a:r>
              <a:rPr lang="en-US" dirty="0" err="1" smtClean="0"/>
              <a:t>Datacamp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45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2327" y="2450094"/>
            <a:ext cx="7023409" cy="1664707"/>
          </a:xfrm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smtClean="0">
                <a:solidFill>
                  <a:srgbClr val="0070C0"/>
                </a:solidFill>
              </a:rPr>
              <a:t>Coding Example</a:t>
            </a:r>
            <a:endParaRPr lang="en-US" sz="5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296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</a:t>
            </a:r>
            <a:r>
              <a:rPr lang="en-US" dirty="0" err="1" smtClean="0"/>
              <a:t>Rasa.ai</a:t>
            </a:r>
            <a:r>
              <a:rPr lang="en-US" dirty="0" smtClean="0"/>
              <a:t> to build a </a:t>
            </a:r>
            <a:r>
              <a:rPr lang="en-US" dirty="0" err="1" smtClean="0"/>
              <a:t>chatbot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56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Conversational AI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5122" y="1828800"/>
            <a:ext cx="16057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Speech-to-Text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18985" y="1828800"/>
            <a:ext cx="16057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Classification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15776" y="1828800"/>
            <a:ext cx="16057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Intent Classification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12567" y="1828800"/>
            <a:ext cx="16057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Classification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630937" y="1828800"/>
            <a:ext cx="16057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Role Classification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630937" y="3129775"/>
            <a:ext cx="16057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Resolution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630937" y="4925122"/>
            <a:ext cx="16057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Language Parsing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46021" y="4925122"/>
            <a:ext cx="16057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Question Answering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60955" y="4962849"/>
            <a:ext cx="16057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Dialog Management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12899" y="4962849"/>
            <a:ext cx="16057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Text-to-Speech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>
            <a:off x="2720898" y="2286000"/>
            <a:ext cx="498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809893" y="2286000"/>
            <a:ext cx="498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021552" y="2293434"/>
            <a:ext cx="498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132850" y="2181922"/>
            <a:ext cx="498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own Arrow 18"/>
          <p:cNvSpPr/>
          <p:nvPr/>
        </p:nvSpPr>
        <p:spPr>
          <a:xfrm>
            <a:off x="10392937" y="2743200"/>
            <a:ext cx="45719" cy="3010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10328632" y="4129667"/>
            <a:ext cx="64305" cy="6430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Arrow 20"/>
          <p:cNvSpPr/>
          <p:nvPr/>
        </p:nvSpPr>
        <p:spPr>
          <a:xfrm>
            <a:off x="9307553" y="5397190"/>
            <a:ext cx="323383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/>
          <p:cNvSpPr/>
          <p:nvPr/>
        </p:nvSpPr>
        <p:spPr>
          <a:xfrm>
            <a:off x="7211124" y="5420049"/>
            <a:ext cx="37914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Arrow 22"/>
          <p:cNvSpPr/>
          <p:nvPr/>
        </p:nvSpPr>
        <p:spPr>
          <a:xfrm flipV="1">
            <a:off x="3029415" y="5374330"/>
            <a:ext cx="37914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534722" y="4962849"/>
            <a:ext cx="16057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Language Generation</a:t>
            </a:r>
            <a:endParaRPr lang="en-US" dirty="0"/>
          </a:p>
        </p:txBody>
      </p:sp>
      <p:sp>
        <p:nvSpPr>
          <p:cNvPr id="25" name="Left Arrow 24"/>
          <p:cNvSpPr/>
          <p:nvPr/>
        </p:nvSpPr>
        <p:spPr>
          <a:xfrm flipV="1">
            <a:off x="5140713" y="5400531"/>
            <a:ext cx="37914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Book a flight from SFO to JFK from May 1</a:t>
            </a:r>
            <a:r>
              <a:rPr lang="en-US" baseline="30000" dirty="0" smtClean="0"/>
              <a:t>st</a:t>
            </a:r>
            <a:r>
              <a:rPr lang="en-US" dirty="0" smtClean="0"/>
              <a:t> to May 10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lvl="1"/>
            <a:r>
              <a:rPr lang="en-US" dirty="0" smtClean="0"/>
              <a:t>Domain: Travel</a:t>
            </a:r>
          </a:p>
          <a:p>
            <a:pPr lvl="1"/>
            <a:r>
              <a:rPr lang="en-US" dirty="0" smtClean="0"/>
              <a:t>Intent: Booking/ordering</a:t>
            </a:r>
          </a:p>
          <a:p>
            <a:pPr lvl="1"/>
            <a:r>
              <a:rPr lang="en-US" dirty="0" smtClean="0"/>
              <a:t>Entity: SFO, JFK</a:t>
            </a:r>
          </a:p>
          <a:p>
            <a:pPr lvl="1"/>
            <a:r>
              <a:rPr lang="en-US" dirty="0" smtClean="0"/>
              <a:t>Role: May 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start, May 10</a:t>
            </a:r>
            <a:r>
              <a:rPr lang="en-US" baseline="30000" dirty="0" smtClean="0"/>
              <a:t>th</a:t>
            </a:r>
            <a:r>
              <a:rPr lang="en-US" dirty="0" smtClean="0"/>
              <a:t>-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55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Conversational AI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Rule-based</a:t>
            </a:r>
          </a:p>
          <a:p>
            <a:pPr lvl="1"/>
            <a:r>
              <a:rPr lang="en-US" dirty="0" err="1" smtClean="0"/>
              <a:t>Botkit</a:t>
            </a:r>
            <a:endParaRPr lang="en-US" dirty="0" smtClean="0"/>
          </a:p>
          <a:p>
            <a:r>
              <a:rPr lang="en-US" dirty="0" smtClean="0"/>
              <a:t>Cloud-based</a:t>
            </a:r>
          </a:p>
          <a:p>
            <a:pPr lvl="1"/>
            <a:r>
              <a:rPr lang="en-US" dirty="0" err="1" smtClean="0"/>
              <a:t>Dialogflow</a:t>
            </a:r>
            <a:r>
              <a:rPr lang="en-US" dirty="0" smtClean="0"/>
              <a:t>, Amazon ?, MS Luis</a:t>
            </a:r>
          </a:p>
          <a:p>
            <a:r>
              <a:rPr lang="en-US" dirty="0" smtClean="0"/>
              <a:t>Somewhere in the middle?</a:t>
            </a:r>
          </a:p>
          <a:p>
            <a:pPr lvl="1"/>
            <a:r>
              <a:rPr lang="en-US" dirty="0" smtClean="0"/>
              <a:t>Ability to customize</a:t>
            </a:r>
          </a:p>
          <a:p>
            <a:pPr lvl="1"/>
            <a:r>
              <a:rPr lang="en-US" dirty="0" smtClean="0"/>
              <a:t>Control over your data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/>
              <a:t>MindMeld</a:t>
            </a:r>
            <a:r>
              <a:rPr lang="en-US" dirty="0" smtClean="0"/>
              <a:t>, </a:t>
            </a:r>
            <a:r>
              <a:rPr lang="en-US" dirty="0" err="1" smtClean="0"/>
              <a:t>Rasa.ai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64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5127" y="2238220"/>
            <a:ext cx="7023409" cy="1664707"/>
          </a:xfrm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 smtClean="0">
                <a:solidFill>
                  <a:srgbClr val="0070C0"/>
                </a:solidFill>
              </a:rPr>
              <a:t>How Intent and Entity </a:t>
            </a:r>
            <a:r>
              <a:rPr lang="en-US" sz="5400" smtClean="0">
                <a:solidFill>
                  <a:srgbClr val="0070C0"/>
                </a:solidFill>
              </a:rPr>
              <a:t>Classification works?</a:t>
            </a:r>
            <a:endParaRPr lang="en-US" sz="5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24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 vector representation</a:t>
            </a:r>
          </a:p>
          <a:p>
            <a:r>
              <a:rPr lang="en-US" dirty="0" smtClean="0"/>
              <a:t>Find the cosine similarity</a:t>
            </a:r>
          </a:p>
          <a:p>
            <a:r>
              <a:rPr lang="en-US" dirty="0" smtClean="0"/>
              <a:t>Cosine similarity is very </a:t>
            </a:r>
            <a:r>
              <a:rPr lang="mr-IN" dirty="0" smtClean="0"/>
              <a:t>–</a:t>
            </a:r>
            <a:r>
              <a:rPr lang="en-US" dirty="0" smtClean="0"/>
              <a:t> we can do better with SVM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93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 Classification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988" y="1825625"/>
            <a:ext cx="8098023" cy="4351338"/>
          </a:xfrm>
        </p:spPr>
      </p:pic>
      <p:sp>
        <p:nvSpPr>
          <p:cNvPr id="5" name="TextBox 4"/>
          <p:cNvSpPr txBox="1"/>
          <p:nvPr/>
        </p:nvSpPr>
        <p:spPr>
          <a:xfrm>
            <a:off x="9422780" y="6333893"/>
            <a:ext cx="2191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Reference: </a:t>
            </a:r>
            <a:r>
              <a:rPr lang="en-US" dirty="0" err="1" smtClean="0"/>
              <a:t>Datacamp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09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 Classification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315" y="1825625"/>
            <a:ext cx="8653369" cy="4351338"/>
          </a:xfrm>
        </p:spPr>
      </p:pic>
      <p:sp>
        <p:nvSpPr>
          <p:cNvPr id="5" name="TextBox 4"/>
          <p:cNvSpPr txBox="1"/>
          <p:nvPr/>
        </p:nvSpPr>
        <p:spPr>
          <a:xfrm>
            <a:off x="9422780" y="6333893"/>
            <a:ext cx="2191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Reference: </a:t>
            </a:r>
            <a:r>
              <a:rPr lang="en-US" dirty="0" err="1" smtClean="0"/>
              <a:t>Datacamp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29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 Classification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587" y="1825625"/>
            <a:ext cx="8432825" cy="4351338"/>
          </a:xfrm>
        </p:spPr>
      </p:pic>
      <p:sp>
        <p:nvSpPr>
          <p:cNvPr id="6" name="TextBox 5"/>
          <p:cNvSpPr txBox="1"/>
          <p:nvPr/>
        </p:nvSpPr>
        <p:spPr>
          <a:xfrm>
            <a:off x="9422780" y="6333893"/>
            <a:ext cx="2191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Reference: </a:t>
            </a:r>
            <a:r>
              <a:rPr lang="en-US" dirty="0" err="1" smtClean="0"/>
              <a:t>Datacamp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602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7750</TotalTime>
  <Words>182</Words>
  <Application>Microsoft Macintosh PowerPoint</Application>
  <PresentationFormat>Widescreen</PresentationFormat>
  <Paragraphs>60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Mangal</vt:lpstr>
      <vt:lpstr>Office Theme</vt:lpstr>
      <vt:lpstr>A Closer Look at Conversational AI</vt:lpstr>
      <vt:lpstr>Anatomy of a Conversational AI</vt:lpstr>
      <vt:lpstr>Example</vt:lpstr>
      <vt:lpstr>Types of Conversational AI Frameworks</vt:lpstr>
      <vt:lpstr>PowerPoint Presentation</vt:lpstr>
      <vt:lpstr>Similarity</vt:lpstr>
      <vt:lpstr>Intent Classification</vt:lpstr>
      <vt:lpstr>Intent Classification</vt:lpstr>
      <vt:lpstr>Intent Classification</vt:lpstr>
      <vt:lpstr>Intent Classification</vt:lpstr>
      <vt:lpstr>Entity Recognition</vt:lpstr>
      <vt:lpstr>Entity Recognition</vt:lpstr>
      <vt:lpstr>Entity Recognition</vt:lpstr>
      <vt:lpstr>PowerPoint Presentation</vt:lpstr>
      <vt:lpstr>Next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Alam</dc:creator>
  <cp:lastModifiedBy>Nahid Alam</cp:lastModifiedBy>
  <cp:revision>17</cp:revision>
  <dcterms:created xsi:type="dcterms:W3CDTF">2018-04-02T17:40:27Z</dcterms:created>
  <dcterms:modified xsi:type="dcterms:W3CDTF">2018-04-08T04:45:14Z</dcterms:modified>
</cp:coreProperties>
</file>