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9"/>
  </p:notesMasterIdLst>
  <p:sldIdLst>
    <p:sldId id="256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60" r:id="rId16"/>
    <p:sldId id="257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53" autoAdjust="0"/>
    <p:restoredTop sz="94660"/>
  </p:normalViewPr>
  <p:slideViewPr>
    <p:cSldViewPr snapToGrid="0">
      <p:cViewPr varScale="1">
        <p:scale>
          <a:sx n="82" d="100"/>
          <a:sy n="82" d="100"/>
        </p:scale>
        <p:origin x="2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5/29/2023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/>
              <a:t>Blood Bank Application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anchor="ctr">
            <a:normAutofit/>
          </a:bodyPr>
          <a:lstStyle/>
          <a:p>
            <a:r>
              <a:rPr lang="en-US" dirty="0"/>
              <a:t>Utsav Patel</a:t>
            </a:r>
          </a:p>
          <a:p>
            <a:r>
              <a:rPr lang="en-US" dirty="0" err="1"/>
              <a:t>Sanath</a:t>
            </a:r>
            <a:r>
              <a:rPr lang="en-US" dirty="0"/>
              <a:t> </a:t>
            </a:r>
            <a:r>
              <a:rPr lang="en-US" dirty="0" err="1"/>
              <a:t>Tulli</a:t>
            </a:r>
            <a:endParaRPr lang="en-US" dirty="0"/>
          </a:p>
          <a:p>
            <a:r>
              <a:rPr lang="en-US" dirty="0" err="1"/>
              <a:t>Mohaiminul</a:t>
            </a:r>
            <a:r>
              <a:rPr lang="en-US" dirty="0"/>
              <a:t> Islam</a:t>
            </a:r>
          </a:p>
          <a:p>
            <a:r>
              <a:rPr lang="en-US" dirty="0" err="1"/>
              <a:t>Parmeet</a:t>
            </a:r>
            <a:r>
              <a:rPr lang="en-US" dirty="0"/>
              <a:t> Singh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448D3-DB6B-D4D5-39D7-4CFE7512B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331" y="1864660"/>
            <a:ext cx="10914869" cy="435402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4FE418-E822-4EE8-41F8-634966098BB7}"/>
              </a:ext>
            </a:extLst>
          </p:cNvPr>
          <p:cNvSpPr/>
          <p:nvPr/>
        </p:nvSpPr>
        <p:spPr>
          <a:xfrm>
            <a:off x="5809129" y="555812"/>
            <a:ext cx="5405718" cy="12371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User Detail page</a:t>
            </a:r>
            <a:r>
              <a:rPr lang="en-US" dirty="0"/>
              <a:t>.</a:t>
            </a:r>
          </a:p>
          <a:p>
            <a:r>
              <a:rPr lang="en-US" dirty="0"/>
              <a:t>Here we can see the information of a potential donor with their contact information.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CD850F-2E03-D03D-1A13-E0F8D1871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176" y="1864660"/>
            <a:ext cx="2488705" cy="487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88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448D3-DB6B-D4D5-39D7-4CFE7512B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331" y="1864660"/>
            <a:ext cx="10914869" cy="435402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4FE418-E822-4EE8-41F8-634966098BB7}"/>
              </a:ext>
            </a:extLst>
          </p:cNvPr>
          <p:cNvSpPr/>
          <p:nvPr/>
        </p:nvSpPr>
        <p:spPr>
          <a:xfrm>
            <a:off x="5809129" y="555812"/>
            <a:ext cx="5405718" cy="12371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About us.</a:t>
            </a:r>
          </a:p>
          <a:p>
            <a:r>
              <a:rPr lang="en-US" dirty="0"/>
              <a:t>Here we have the app designers images.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B38A4F-B8E4-AFDD-B809-C6F84A97C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792" y="1864661"/>
            <a:ext cx="2501702" cy="484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13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Architecture of 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Front end is rendered by Xml.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Back end is rendered by Android x.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Database for storing user data is Firebase.</a:t>
            </a: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4456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Future Scope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The project scope can be spanned further by adding multiple pages such as</a:t>
            </a:r>
          </a:p>
          <a:p>
            <a:pPr lvl="2">
              <a:lnSpc>
                <a:spcPct val="100000"/>
              </a:lnSpc>
            </a:pPr>
            <a:r>
              <a:rPr lang="en-US" sz="1600" b="1" dirty="0"/>
              <a:t>Blood storage page </a:t>
            </a:r>
            <a:r>
              <a:rPr lang="en-US" sz="1600" dirty="0"/>
              <a:t>– to show blood blanks and hospitals nearby using google map </a:t>
            </a:r>
            <a:r>
              <a:rPr lang="en-US" sz="1600" dirty="0" err="1"/>
              <a:t>api</a:t>
            </a:r>
            <a:r>
              <a:rPr lang="en-US" sz="1600" dirty="0"/>
              <a:t>.</a:t>
            </a:r>
          </a:p>
          <a:p>
            <a:pPr lvl="2">
              <a:lnSpc>
                <a:spcPct val="100000"/>
              </a:lnSpc>
            </a:pPr>
            <a:r>
              <a:rPr lang="en-US" sz="1600" b="1" dirty="0"/>
              <a:t>Blood request page </a:t>
            </a:r>
            <a:r>
              <a:rPr lang="en-US" sz="1600" dirty="0"/>
              <a:t>– A user can request for blood request using the app. </a:t>
            </a:r>
          </a:p>
          <a:p>
            <a:pPr lvl="2">
              <a:lnSpc>
                <a:spcPct val="100000"/>
              </a:lnSpc>
            </a:pPr>
            <a:r>
              <a:rPr lang="en-US" sz="1600" b="1" dirty="0"/>
              <a:t>Monthly statistical page </a:t>
            </a:r>
            <a:r>
              <a:rPr lang="en-US" sz="1600" dirty="0"/>
              <a:t>– To show the analytics of user when they will be eligible for next donation.</a:t>
            </a:r>
          </a:p>
          <a:p>
            <a:pPr lvl="2">
              <a:lnSpc>
                <a:spcPct val="100000"/>
              </a:lnSpc>
            </a:pPr>
            <a:r>
              <a:rPr lang="en-US" sz="1600" b="1" dirty="0"/>
              <a:t>Data visualization page </a:t>
            </a:r>
            <a:r>
              <a:rPr lang="en-US" sz="1600" dirty="0"/>
              <a:t>– Using historical data to analyze and visualize future trends.</a:t>
            </a:r>
          </a:p>
          <a:p>
            <a:pPr lvl="2">
              <a:lnSpc>
                <a:spcPct val="100000"/>
              </a:lnSpc>
            </a:pPr>
            <a:r>
              <a:rPr lang="en-US" sz="1600" b="1" dirty="0"/>
              <a:t>FAQ page </a:t>
            </a:r>
            <a:r>
              <a:rPr lang="en-US" sz="1600" dirty="0"/>
              <a:t>– Where a user can find frequently ask questions and answers and comment their suggestions.</a:t>
            </a:r>
            <a:endParaRPr lang="en-US" sz="1600" b="1" dirty="0"/>
          </a:p>
          <a:p>
            <a:pPr marL="914400" lvl="2" indent="0">
              <a:lnSpc>
                <a:spcPct val="100000"/>
              </a:lnSpc>
              <a:buNone/>
            </a:pPr>
            <a:endParaRPr lang="en-US" sz="1600" dirty="0"/>
          </a:p>
          <a:p>
            <a:pPr lvl="2">
              <a:lnSpc>
                <a:spcPct val="100000"/>
              </a:lnSpc>
            </a:pPr>
            <a:endParaRPr lang="en-US" sz="1600" b="1" dirty="0"/>
          </a:p>
          <a:p>
            <a:pPr lvl="2">
              <a:lnSpc>
                <a:spcPct val="10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3966" y="1634107"/>
            <a:ext cx="7454077" cy="358978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2000" dirty="0"/>
          </a:p>
          <a:p>
            <a:pPr marL="0" indent="0" algn="ctr">
              <a:lnSpc>
                <a:spcPct val="100000"/>
              </a:lnSpc>
              <a:buNone/>
            </a:pPr>
            <a:endParaRPr lang="en-US" sz="20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5400" b="1" dirty="0">
                <a:solidFill>
                  <a:schemeClr val="accent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72485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/>
              <a:t>Objective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Maintain a directory of  registered donors.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Schedule a blood donation Time.</a:t>
            </a: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6633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/>
              <a:t>Features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Login Page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Home page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Navigation bar menu.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New User registration page.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User details page.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About us Page.</a:t>
            </a: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88812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448D3-DB6B-D4D5-39D7-4CFE7512B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331" y="1864660"/>
            <a:ext cx="10914869" cy="435402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		This is the Application starting page.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		We used our simple xml design for creating the page.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CE217A-E162-A221-8F0C-BEE24538C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78" y="1864660"/>
            <a:ext cx="2690093" cy="47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3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448D3-DB6B-D4D5-39D7-4CFE7512B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331" y="1864660"/>
            <a:ext cx="10914869" cy="435402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8198D4-4229-16CE-AB2A-94B57DFFF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484" y="1864660"/>
            <a:ext cx="2339543" cy="46638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F4FE418-E822-4EE8-41F8-634966098BB7}"/>
              </a:ext>
            </a:extLst>
          </p:cNvPr>
          <p:cNvSpPr/>
          <p:nvPr/>
        </p:nvSpPr>
        <p:spPr>
          <a:xfrm>
            <a:off x="5809129" y="555812"/>
            <a:ext cx="5405718" cy="12371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Login page.</a:t>
            </a:r>
          </a:p>
          <a:p>
            <a:r>
              <a:rPr lang="en-US" dirty="0"/>
              <a:t>User can log in to the app using their username and password.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3A8C81-BEEF-7087-BD33-AB897BB7D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434" y="1864660"/>
            <a:ext cx="2339543" cy="46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779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448D3-DB6B-D4D5-39D7-4CFE7512B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331" y="1864660"/>
            <a:ext cx="10914869" cy="435402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4FE418-E822-4EE8-41F8-634966098BB7}"/>
              </a:ext>
            </a:extLst>
          </p:cNvPr>
          <p:cNvSpPr/>
          <p:nvPr/>
        </p:nvSpPr>
        <p:spPr>
          <a:xfrm>
            <a:off x="5809129" y="555812"/>
            <a:ext cx="5405718" cy="12371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Home page.</a:t>
            </a:r>
          </a:p>
          <a:p>
            <a:r>
              <a:rPr lang="en-US" dirty="0"/>
              <a:t>It has the simple introduction about our created page.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5739CB-A57F-3C66-059B-2A0ECAD99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444" y="1864660"/>
            <a:ext cx="2423370" cy="45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293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448D3-DB6B-D4D5-39D7-4CFE7512B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331" y="1864660"/>
            <a:ext cx="10914869" cy="435402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4FE418-E822-4EE8-41F8-634966098BB7}"/>
              </a:ext>
            </a:extLst>
          </p:cNvPr>
          <p:cNvSpPr/>
          <p:nvPr/>
        </p:nvSpPr>
        <p:spPr>
          <a:xfrm>
            <a:off x="5809129" y="555812"/>
            <a:ext cx="5405718" cy="12371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Navigation menu page.</a:t>
            </a:r>
          </a:p>
          <a:p>
            <a:r>
              <a:rPr lang="en-US" dirty="0"/>
              <a:t>It is a left slide navigation menu page from where user can visit different section of the app.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C5538A-EAA7-0079-C587-0AD4BB8B6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418" y="1864660"/>
            <a:ext cx="2347163" cy="47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562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448D3-DB6B-D4D5-39D7-4CFE7512B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331" y="1864660"/>
            <a:ext cx="10914869" cy="435402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4FE418-E822-4EE8-41F8-634966098BB7}"/>
              </a:ext>
            </a:extLst>
          </p:cNvPr>
          <p:cNvSpPr/>
          <p:nvPr/>
        </p:nvSpPr>
        <p:spPr>
          <a:xfrm>
            <a:off x="5809129" y="555812"/>
            <a:ext cx="5405718" cy="12371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Registration page.</a:t>
            </a:r>
          </a:p>
          <a:p>
            <a:r>
              <a:rPr lang="en-US" dirty="0"/>
              <a:t>It is user registration page from where user can register for blood donation.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9A68D5-D463-10B7-CBD1-CF78D6205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218" y="1864659"/>
            <a:ext cx="2440947" cy="475214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8E870BD-3BFA-B725-A243-3B01D0E22E5A}"/>
              </a:ext>
            </a:extLst>
          </p:cNvPr>
          <p:cNvSpPr/>
          <p:nvPr/>
        </p:nvSpPr>
        <p:spPr>
          <a:xfrm>
            <a:off x="8211671" y="3307976"/>
            <a:ext cx="2440947" cy="199016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16C0A9-0081-F953-6FB9-B65065980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589" y="3703475"/>
            <a:ext cx="1752752" cy="107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37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448D3-DB6B-D4D5-39D7-4CFE7512B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331" y="1864660"/>
            <a:ext cx="10914869" cy="435402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4FE418-E822-4EE8-41F8-634966098BB7}"/>
              </a:ext>
            </a:extLst>
          </p:cNvPr>
          <p:cNvSpPr/>
          <p:nvPr/>
        </p:nvSpPr>
        <p:spPr>
          <a:xfrm>
            <a:off x="5809129" y="555812"/>
            <a:ext cx="5405718" cy="12371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Scheduling page.</a:t>
            </a:r>
          </a:p>
          <a:p>
            <a:r>
              <a:rPr lang="en-US" dirty="0"/>
              <a:t>Here we can schedule donor’s scheduling routine for donation blood.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8FAE5A-AA2D-826D-B22C-A66D5D719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652" y="1910384"/>
            <a:ext cx="2339543" cy="47019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B559E0-548C-AF9F-BDA1-A07DCB104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986" y="1910384"/>
            <a:ext cx="2301439" cy="465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3587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 design</Template>
  <TotalTime>83</TotalTime>
  <Words>333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Century Gothic</vt:lpstr>
      <vt:lpstr>Vapor Trail</vt:lpstr>
      <vt:lpstr>Blood Bank Application</vt:lpstr>
      <vt:lpstr>Objective of project</vt:lpstr>
      <vt:lpstr>Features of the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Architecture of the app</vt:lpstr>
      <vt:lpstr>Future Scope of the project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Bank Application</dc:title>
  <dc:creator>Mohaiminul Mohaiminul</dc:creator>
  <cp:lastModifiedBy>Utsav Jitendrabhai Patel</cp:lastModifiedBy>
  <cp:revision>4</cp:revision>
  <dcterms:created xsi:type="dcterms:W3CDTF">2023-04-17T12:29:51Z</dcterms:created>
  <dcterms:modified xsi:type="dcterms:W3CDTF">2023-05-29T19:10:12Z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