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autoCompressPictures="0">
  <p:sldMasterIdLst>
    <p:sldMasterId id="2147483954" r:id="rId4"/>
  </p:sldMasterIdLst>
  <p:notesMasterIdLst>
    <p:notesMasterId r:id="rId25"/>
  </p:notesMasterIdLst>
  <p:handoutMasterIdLst>
    <p:handoutMasterId r:id="rId26"/>
  </p:handoutMasterIdLst>
  <p:sldIdLst>
    <p:sldId id="261" r:id="rId5"/>
    <p:sldId id="286" r:id="rId6"/>
    <p:sldId id="273" r:id="rId7"/>
    <p:sldId id="280" r:id="rId8"/>
    <p:sldId id="314" r:id="rId9"/>
    <p:sldId id="315" r:id="rId10"/>
    <p:sldId id="316" r:id="rId11"/>
    <p:sldId id="317" r:id="rId12"/>
    <p:sldId id="318" r:id="rId13"/>
    <p:sldId id="319" r:id="rId14"/>
    <p:sldId id="320" r:id="rId15"/>
    <p:sldId id="321" r:id="rId16"/>
    <p:sldId id="322" r:id="rId17"/>
    <p:sldId id="323" r:id="rId18"/>
    <p:sldId id="324" r:id="rId19"/>
    <p:sldId id="325" r:id="rId20"/>
    <p:sldId id="326" r:id="rId21"/>
    <p:sldId id="327" r:id="rId22"/>
    <p:sldId id="300" r:id="rId23"/>
    <p:sldId id="306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EEEE"/>
    <a:srgbClr val="87175F"/>
    <a:srgbClr val="EEC621"/>
    <a:srgbClr val="E58C09"/>
    <a:srgbClr val="43467B"/>
    <a:srgbClr val="AEA422"/>
    <a:srgbClr val="F69E1D"/>
    <a:srgbClr val="E19E6B"/>
    <a:srgbClr val="75503A"/>
    <a:srgbClr val="DDB6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DBED569-4797-4DF1-A0F4-6AAB3CD982D8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034" autoAdjust="0"/>
  </p:normalViewPr>
  <p:slideViewPr>
    <p:cSldViewPr>
      <p:cViewPr varScale="1">
        <p:scale>
          <a:sx n="68" d="100"/>
          <a:sy n="68" d="100"/>
        </p:scale>
        <p:origin x="616" y="48"/>
      </p:cViewPr>
      <p:guideLst/>
    </p:cSldViewPr>
  </p:slideViewPr>
  <p:outlineViewPr>
    <p:cViewPr>
      <p:scale>
        <a:sx n="33" d="100"/>
        <a:sy n="33" d="100"/>
      </p:scale>
      <p:origin x="0" y="-2082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3187" y="3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4464472-DAE5-4012-9A5A-CB432293B4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Tw Cen MT" panose="020B0602020104020603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86DB41-0314-4E22-8F5A-547FA67B06A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233E32-5603-440A-ACDD-7442C88C5FED}" type="datetimeFigureOut">
              <a:rPr lang="en-US" smtClean="0">
                <a:latin typeface="Tw Cen MT" panose="020B0602020104020603" pitchFamily="34" charset="0"/>
              </a:rPr>
              <a:t>8/15/2023</a:t>
            </a:fld>
            <a:endParaRPr lang="en-US" dirty="0">
              <a:latin typeface="Tw Cen MT" panose="020B0602020104020603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63188E-D235-4A3B-823C-E0E10F336CC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Tw Cen MT" panose="020B0602020104020603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D3A68C-A1CC-4704-8503-01E13B0AED6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BB1589-0F8A-400D-AEF4-57688446A2F5}" type="slidenum">
              <a:rPr lang="en-US" smtClean="0">
                <a:latin typeface="Tw Cen MT" panose="020B0602020104020603" pitchFamily="34" charset="0"/>
              </a:rPr>
              <a:t>‹#›</a:t>
            </a:fld>
            <a:endParaRPr lang="en-US" dirty="0"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19105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Tw Cen MT" panose="020B0602020104020603" pitchFamily="34" charset="0"/>
              </a:defRPr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Tw Cen MT" panose="020B0602020104020603" pitchFamily="34" charset="0"/>
              </a:defRPr>
            </a:lvl1pPr>
          </a:lstStyle>
          <a:p>
            <a:fld id="{AF4A386A-BFE4-4655-9801-CBB04655F27A}" type="datetimeFigureOut">
              <a:rPr lang="en-US" noProof="0" smtClean="0"/>
              <a:pPr/>
              <a:t>8/15/2023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Tw Cen MT" panose="020B0602020104020603" pitchFamily="34" charset="0"/>
              </a:defRPr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Tw Cen MT" panose="020B0602020104020603" pitchFamily="34" charset="0"/>
              </a:defRPr>
            </a:lvl1pPr>
          </a:lstStyle>
          <a:p>
            <a:fld id="{DAE5FABD-26C8-4F74-B1E3-45BC91BC9D7B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77535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479871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026170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005982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822314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352942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449107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247467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800710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299044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197155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68707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526392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DeepYellow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4016877F-9863-4CBC-B4AF-D4764DBA673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81099" y="457200"/>
            <a:ext cx="8128343" cy="6248400"/>
          </a:xfrm>
          <a:custGeom>
            <a:avLst/>
            <a:gdLst>
              <a:gd name="connsiteX0" fmla="*/ 0 w 8128343"/>
              <a:gd name="connsiteY0" fmla="*/ 0 h 6248400"/>
              <a:gd name="connsiteX1" fmla="*/ 8128343 w 8128343"/>
              <a:gd name="connsiteY1" fmla="*/ 0 h 6248400"/>
              <a:gd name="connsiteX2" fmla="*/ 8128343 w 8128343"/>
              <a:gd name="connsiteY2" fmla="*/ 3258609 h 6248400"/>
              <a:gd name="connsiteX3" fmla="*/ 5858354 w 8128343"/>
              <a:gd name="connsiteY3" fmla="*/ 6248400 h 6248400"/>
              <a:gd name="connsiteX4" fmla="*/ 0 w 8128343"/>
              <a:gd name="connsiteY4" fmla="*/ 6248400 h 624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28343" h="6248400">
                <a:moveTo>
                  <a:pt x="0" y="0"/>
                </a:moveTo>
                <a:lnTo>
                  <a:pt x="8128343" y="0"/>
                </a:lnTo>
                <a:lnTo>
                  <a:pt x="8128343" y="3258609"/>
                </a:lnTo>
                <a:lnTo>
                  <a:pt x="5858354" y="6248400"/>
                </a:lnTo>
                <a:lnTo>
                  <a:pt x="0" y="62484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None/>
              <a:defRPr lang="en-GB" sz="18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marL="0" lvl="0" algn="ctr"/>
            <a:r>
              <a:rPr lang="en-US" noProof="0"/>
              <a:t>I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9070D0C4-1F90-4B84-B84E-8285FA0A01B0}"/>
              </a:ext>
            </a:extLst>
          </p:cNvPr>
          <p:cNvSpPr/>
          <p:nvPr userDrawn="1"/>
        </p:nvSpPr>
        <p:spPr>
          <a:xfrm rot="2232448">
            <a:off x="9455741" y="-926244"/>
            <a:ext cx="131438" cy="8710488"/>
          </a:xfrm>
          <a:custGeom>
            <a:avLst/>
            <a:gdLst>
              <a:gd name="connsiteX0" fmla="*/ 0 w 131438"/>
              <a:gd name="connsiteY0" fmla="*/ 99793 h 8710488"/>
              <a:gd name="connsiteX1" fmla="*/ 131438 w 131438"/>
              <a:gd name="connsiteY1" fmla="*/ 0 h 8710488"/>
              <a:gd name="connsiteX2" fmla="*/ 131438 w 131438"/>
              <a:gd name="connsiteY2" fmla="*/ 8610694 h 8710488"/>
              <a:gd name="connsiteX3" fmla="*/ 0 w 131438"/>
              <a:gd name="connsiteY3" fmla="*/ 8710488 h 8710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438" h="8710488">
                <a:moveTo>
                  <a:pt x="0" y="99793"/>
                </a:moveTo>
                <a:lnTo>
                  <a:pt x="131438" y="0"/>
                </a:lnTo>
                <a:lnTo>
                  <a:pt x="131438" y="8610694"/>
                </a:lnTo>
                <a:lnTo>
                  <a:pt x="0" y="87104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B8546525-A0E6-4238-93BC-5D43C93A450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 rot="2232448">
            <a:off x="9332817" y="-941780"/>
            <a:ext cx="172357" cy="8741560"/>
          </a:xfrm>
          <a:custGeom>
            <a:avLst/>
            <a:gdLst>
              <a:gd name="connsiteX0" fmla="*/ 172357 w 172357"/>
              <a:gd name="connsiteY0" fmla="*/ 0 h 8741560"/>
              <a:gd name="connsiteX1" fmla="*/ 172357 w 172357"/>
              <a:gd name="connsiteY1" fmla="*/ 8610698 h 8741560"/>
              <a:gd name="connsiteX2" fmla="*/ 0 w 172357"/>
              <a:gd name="connsiteY2" fmla="*/ 8741560 h 8741560"/>
              <a:gd name="connsiteX3" fmla="*/ 0 w 172357"/>
              <a:gd name="connsiteY3" fmla="*/ 130862 h 8741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357" h="8741560">
                <a:moveTo>
                  <a:pt x="172357" y="0"/>
                </a:moveTo>
                <a:lnTo>
                  <a:pt x="172357" y="8610698"/>
                </a:lnTo>
                <a:lnTo>
                  <a:pt x="0" y="8741560"/>
                </a:lnTo>
                <a:lnTo>
                  <a:pt x="0" y="13086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en-US" noProof="0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599" y="304800"/>
            <a:ext cx="8128343" cy="6248400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noProof="0"/>
              <a:t>I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8135" y="1219199"/>
            <a:ext cx="7232465" cy="2732439"/>
          </a:xfrm>
        </p:spPr>
        <p:txBody>
          <a:bodyPr anchor="t">
            <a:normAutofit/>
          </a:bodyPr>
          <a:lstStyle>
            <a:lvl1pPr algn="l">
              <a:defRPr lang="en-US" sz="5000" kern="1200" cap="all" spc="100" baseline="0" dirty="0">
                <a:solidFill>
                  <a:srgbClr val="2C2E5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8134" y="4069079"/>
            <a:ext cx="5022666" cy="1463040"/>
          </a:xfrm>
        </p:spPr>
        <p:txBody>
          <a:bodyPr lIns="91440" rIns="9144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905A207-2310-4F94-86E5-13B4CCC359E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 rot="5400000" flipV="1">
            <a:off x="1562101" y="-114299"/>
            <a:ext cx="304797" cy="533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en-US" noProof="0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018BFA80-A3BB-4316-BD6E-3E5F6B4D89C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013448" y="34960"/>
            <a:ext cx="5178552" cy="6823040"/>
          </a:xfrm>
          <a:custGeom>
            <a:avLst/>
            <a:gdLst>
              <a:gd name="connsiteX0" fmla="*/ 5178552 w 5178552"/>
              <a:gd name="connsiteY0" fmla="*/ 0 h 6823040"/>
              <a:gd name="connsiteX1" fmla="*/ 5178552 w 5178552"/>
              <a:gd name="connsiteY1" fmla="*/ 6823040 h 6823040"/>
              <a:gd name="connsiteX2" fmla="*/ 1752601 w 5178552"/>
              <a:gd name="connsiteY2" fmla="*/ 6823040 h 6823040"/>
              <a:gd name="connsiteX3" fmla="*/ 0 w 5178552"/>
              <a:gd name="connsiteY3" fmla="*/ 6823040 h 6823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8552" h="6823040">
                <a:moveTo>
                  <a:pt x="5178552" y="0"/>
                </a:moveTo>
                <a:lnTo>
                  <a:pt x="5178552" y="6823040"/>
                </a:lnTo>
                <a:lnTo>
                  <a:pt x="1752601" y="6823040"/>
                </a:lnTo>
                <a:lnTo>
                  <a:pt x="0" y="682304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625404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2667000"/>
            <a:ext cx="10288693" cy="3660648"/>
          </a:xfrm>
        </p:spPr>
        <p:txBody>
          <a:bodyPr lIns="91440" rIns="91440"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1F422E5-0916-42D9-AC79-50E4FC133F3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155291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954259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sea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148865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149718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323754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Ligh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176658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536208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Blue_Triangle patch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05BCA9F-FC20-461D-9118-7EC2AC28D05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3175958" y="0"/>
            <a:ext cx="9016043" cy="6858000"/>
          </a:xfrm>
          <a:custGeom>
            <a:avLst/>
            <a:gdLst>
              <a:gd name="connsiteX0" fmla="*/ 5153328 w 9016043"/>
              <a:gd name="connsiteY0" fmla="*/ 0 h 6858000"/>
              <a:gd name="connsiteX1" fmla="*/ 9016043 w 9016043"/>
              <a:gd name="connsiteY1" fmla="*/ 0 h 6858000"/>
              <a:gd name="connsiteX2" fmla="*/ 9016043 w 9016043"/>
              <a:gd name="connsiteY2" fmla="*/ 6858000 h 6858000"/>
              <a:gd name="connsiteX3" fmla="*/ 0 w 9016043"/>
              <a:gd name="connsiteY3" fmla="*/ 6858000 h 6858000"/>
              <a:gd name="connsiteX4" fmla="*/ 5153328 w 9016043"/>
              <a:gd name="connsiteY4" fmla="*/ 681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16043" h="6858000">
                <a:moveTo>
                  <a:pt x="5153328" y="0"/>
                </a:moveTo>
                <a:lnTo>
                  <a:pt x="9016043" y="0"/>
                </a:lnTo>
                <a:lnTo>
                  <a:pt x="9016043" y="6858000"/>
                </a:lnTo>
                <a:lnTo>
                  <a:pt x="0" y="6858000"/>
                </a:lnTo>
                <a:lnTo>
                  <a:pt x="5153328" y="68183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040925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Conten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1" y="2667000"/>
            <a:ext cx="5775960" cy="3660648"/>
          </a:xfrm>
        </p:spPr>
        <p:txBody>
          <a:bodyPr lIns="91440" rIns="91440"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1F422E5-0916-42D9-AC79-50E4FC133F3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629399" y="2667000"/>
            <a:ext cx="5013959" cy="3660775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8F869F17-9BF3-4974-956D-0CBCD60BA3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421377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Content and Image_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1" y="2667000"/>
            <a:ext cx="5775960" cy="3660648"/>
          </a:xfrm>
        </p:spPr>
        <p:txBody>
          <a:bodyPr lIns="91440" rIns="91440"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629399" y="2667000"/>
            <a:ext cx="5013959" cy="3660775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A654DBB0-1027-4E5D-B635-00F2F173A2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337710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_DeepYellow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4016877F-9863-4CBC-B4AF-D4764DBA673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81099" y="457200"/>
            <a:ext cx="8128343" cy="6248400"/>
          </a:xfrm>
          <a:custGeom>
            <a:avLst/>
            <a:gdLst>
              <a:gd name="connsiteX0" fmla="*/ 0 w 8128343"/>
              <a:gd name="connsiteY0" fmla="*/ 0 h 6248400"/>
              <a:gd name="connsiteX1" fmla="*/ 8128343 w 8128343"/>
              <a:gd name="connsiteY1" fmla="*/ 0 h 6248400"/>
              <a:gd name="connsiteX2" fmla="*/ 8128343 w 8128343"/>
              <a:gd name="connsiteY2" fmla="*/ 3258609 h 6248400"/>
              <a:gd name="connsiteX3" fmla="*/ 5858354 w 8128343"/>
              <a:gd name="connsiteY3" fmla="*/ 6248400 h 6248400"/>
              <a:gd name="connsiteX4" fmla="*/ 0 w 8128343"/>
              <a:gd name="connsiteY4" fmla="*/ 6248400 h 624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28343" h="6248400">
                <a:moveTo>
                  <a:pt x="0" y="0"/>
                </a:moveTo>
                <a:lnTo>
                  <a:pt x="8128343" y="0"/>
                </a:lnTo>
                <a:lnTo>
                  <a:pt x="8128343" y="3258609"/>
                </a:lnTo>
                <a:lnTo>
                  <a:pt x="5858354" y="6248400"/>
                </a:lnTo>
                <a:lnTo>
                  <a:pt x="0" y="62484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None/>
              <a:defRPr lang="en-GB" sz="18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marL="0" lvl="0" algn="ctr"/>
            <a:r>
              <a:rPr lang="en-US" noProof="0"/>
              <a:t>I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9070D0C4-1F90-4B84-B84E-8285FA0A01B0}"/>
              </a:ext>
            </a:extLst>
          </p:cNvPr>
          <p:cNvSpPr/>
          <p:nvPr userDrawn="1"/>
        </p:nvSpPr>
        <p:spPr>
          <a:xfrm rot="2232448">
            <a:off x="9455741" y="-926244"/>
            <a:ext cx="131438" cy="8710488"/>
          </a:xfrm>
          <a:custGeom>
            <a:avLst/>
            <a:gdLst>
              <a:gd name="connsiteX0" fmla="*/ 0 w 131438"/>
              <a:gd name="connsiteY0" fmla="*/ 99793 h 8710488"/>
              <a:gd name="connsiteX1" fmla="*/ 131438 w 131438"/>
              <a:gd name="connsiteY1" fmla="*/ 0 h 8710488"/>
              <a:gd name="connsiteX2" fmla="*/ 131438 w 131438"/>
              <a:gd name="connsiteY2" fmla="*/ 8610694 h 8710488"/>
              <a:gd name="connsiteX3" fmla="*/ 0 w 131438"/>
              <a:gd name="connsiteY3" fmla="*/ 8710488 h 8710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438" h="8710488">
                <a:moveTo>
                  <a:pt x="0" y="99793"/>
                </a:moveTo>
                <a:lnTo>
                  <a:pt x="131438" y="0"/>
                </a:lnTo>
                <a:lnTo>
                  <a:pt x="131438" y="8610694"/>
                </a:lnTo>
                <a:lnTo>
                  <a:pt x="0" y="87104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B8546525-A0E6-4238-93BC-5D43C93A450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 rot="2232448">
            <a:off x="9332817" y="-941780"/>
            <a:ext cx="172357" cy="8741560"/>
          </a:xfrm>
          <a:custGeom>
            <a:avLst/>
            <a:gdLst>
              <a:gd name="connsiteX0" fmla="*/ 172357 w 172357"/>
              <a:gd name="connsiteY0" fmla="*/ 0 h 8741560"/>
              <a:gd name="connsiteX1" fmla="*/ 172357 w 172357"/>
              <a:gd name="connsiteY1" fmla="*/ 8610698 h 8741560"/>
              <a:gd name="connsiteX2" fmla="*/ 0 w 172357"/>
              <a:gd name="connsiteY2" fmla="*/ 8741560 h 8741560"/>
              <a:gd name="connsiteX3" fmla="*/ 0 w 172357"/>
              <a:gd name="connsiteY3" fmla="*/ 130862 h 8741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357" h="8741560">
                <a:moveTo>
                  <a:pt x="172357" y="0"/>
                </a:moveTo>
                <a:lnTo>
                  <a:pt x="172357" y="8610698"/>
                </a:lnTo>
                <a:lnTo>
                  <a:pt x="0" y="8741560"/>
                </a:lnTo>
                <a:lnTo>
                  <a:pt x="0" y="13086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en-US" noProof="0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599" y="304800"/>
            <a:ext cx="8128343" cy="6248400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noProof="0"/>
              <a:t>I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8135" y="1219199"/>
            <a:ext cx="7232465" cy="2732439"/>
          </a:xfrm>
        </p:spPr>
        <p:txBody>
          <a:bodyPr anchor="t">
            <a:normAutofit/>
          </a:bodyPr>
          <a:lstStyle>
            <a:lvl1pPr algn="l">
              <a:defRPr lang="en-US" sz="5000" kern="1200" cap="all" spc="100" baseline="0" dirty="0">
                <a:solidFill>
                  <a:srgbClr val="2C2E5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8134" y="4069079"/>
            <a:ext cx="5022666" cy="1463040"/>
          </a:xfrm>
        </p:spPr>
        <p:txBody>
          <a:bodyPr lIns="91440" rIns="9144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905A207-2310-4F94-86E5-13B4CCC359E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 rot="5400000" flipV="1">
            <a:off x="1562101" y="-114299"/>
            <a:ext cx="304797" cy="533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en-US" noProof="0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018BFA80-A3BB-4316-BD6E-3E5F6B4D89C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013448" y="34960"/>
            <a:ext cx="5178552" cy="6823040"/>
          </a:xfrm>
          <a:custGeom>
            <a:avLst/>
            <a:gdLst>
              <a:gd name="connsiteX0" fmla="*/ 5178552 w 5178552"/>
              <a:gd name="connsiteY0" fmla="*/ 0 h 6823040"/>
              <a:gd name="connsiteX1" fmla="*/ 5178552 w 5178552"/>
              <a:gd name="connsiteY1" fmla="*/ 6823040 h 6823040"/>
              <a:gd name="connsiteX2" fmla="*/ 1752601 w 5178552"/>
              <a:gd name="connsiteY2" fmla="*/ 6823040 h 6823040"/>
              <a:gd name="connsiteX3" fmla="*/ 0 w 5178552"/>
              <a:gd name="connsiteY3" fmla="*/ 6823040 h 6823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8552" h="6823040">
                <a:moveTo>
                  <a:pt x="5178552" y="0"/>
                </a:moveTo>
                <a:lnTo>
                  <a:pt x="5178552" y="6823040"/>
                </a:lnTo>
                <a:lnTo>
                  <a:pt x="1752601" y="6823040"/>
                </a:lnTo>
                <a:lnTo>
                  <a:pt x="0" y="682304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139208271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Content and Image_Top shape whit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334001" y="112976"/>
            <a:ext cx="6858000" cy="6745024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2" name="Text Placeholder 16">
            <a:extLst>
              <a:ext uri="{FF2B5EF4-FFF2-40B4-BE49-F238E27FC236}">
                <a16:creationId xmlns:a16="http://schemas.microsoft.com/office/drawing/2014/main" id="{E59725C5-1168-4A5F-B420-8E056201968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 rot="5400000">
            <a:off x="5238089" y="208890"/>
            <a:ext cx="6745024" cy="6553200"/>
          </a:xfrm>
          <a:gradFill flip="none" rotWithShape="1">
            <a:gsLst>
              <a:gs pos="0">
                <a:schemeClr val="bg1"/>
              </a:gs>
              <a:gs pos="82000">
                <a:schemeClr val="bg1">
                  <a:alpha val="0"/>
                </a:schemeClr>
              </a:gs>
            </a:gsLst>
            <a:lin ang="16200000" scaled="1"/>
            <a:tileRect/>
          </a:gra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noProof="0"/>
              <a:t>I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1" y="2667000"/>
            <a:ext cx="5775960" cy="3660648"/>
          </a:xfrm>
        </p:spPr>
        <p:txBody>
          <a:bodyPr lIns="91440" rIns="91440"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7532AFA8-ADE4-4C3E-AF0A-235C724999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477211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  <p15:guide id="3" pos="432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Content and half horizontal Image_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48641" y="2667001"/>
            <a:ext cx="11094718" cy="1757126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4709677"/>
            <a:ext cx="11094717" cy="1500876"/>
          </a:xfrm>
        </p:spPr>
        <p:txBody>
          <a:bodyPr lIns="91440" rIns="91440"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4232B29A-2701-4A73-83CF-09E0AB1B2D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464107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Content and half Image_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48641" y="2667001"/>
            <a:ext cx="5775959" cy="3543552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553200" y="2667001"/>
            <a:ext cx="5090157" cy="3543552"/>
          </a:xfrm>
        </p:spPr>
        <p:txBody>
          <a:bodyPr lIns="91440" rIns="91440"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6A52166E-5DA9-4AA1-9355-E8DBFDD90A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640959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Image Title Content and 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3735623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4617492"/>
            <a:ext cx="9890759" cy="1527048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112976"/>
            <a:ext cx="12191999" cy="3278423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E9FF8476-DF8C-4276-8CF6-44BC91B88C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700533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Image Title Two column Content and 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3735623"/>
            <a:ext cx="111099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1" y="4617492"/>
            <a:ext cx="5212080" cy="1527048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112976"/>
            <a:ext cx="12191999" cy="3278423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E93A96C6-A4F2-43F1-A47D-0D52EF29954B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6446520" y="4617492"/>
            <a:ext cx="5212080" cy="1527048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FC5AD12C-F7F6-431D-ABA4-F7E37CACEA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900304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alf Image Title Two column Content and 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1698" y="3735622"/>
            <a:ext cx="5013960" cy="2408917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112976"/>
            <a:ext cx="12191999" cy="3278423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3" name="Text Placeholder 16">
            <a:extLst>
              <a:ext uri="{FF2B5EF4-FFF2-40B4-BE49-F238E27FC236}">
                <a16:creationId xmlns:a16="http://schemas.microsoft.com/office/drawing/2014/main" id="{38376498-C218-4EDB-8416-A59802EF201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239000" y="1981199"/>
            <a:ext cx="4389542" cy="4163339"/>
          </a:xfrm>
          <a:solidFill>
            <a:schemeClr val="bg1"/>
          </a:solidFill>
          <a:ln w="28575">
            <a:solidFill>
              <a:schemeClr val="accent2"/>
            </a:solidFill>
          </a:ln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noProof="0"/>
              <a:t>I</a:t>
            </a:r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E93A96C6-A4F2-43F1-A47D-0D52EF29954B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7589520" y="2286000"/>
            <a:ext cx="3688080" cy="3581400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chemeClr val="accent2"/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Important Content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1EC81B64-070E-43F3-BCB5-833AB965D63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48944" y="3717925"/>
            <a:ext cx="914400" cy="930275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8D5893EC-1256-429B-9581-379342C236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664319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Image Multiple images Title Two column Content and 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0" y="4176259"/>
            <a:ext cx="4343400" cy="1968280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112976"/>
            <a:ext cx="12191999" cy="3278423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96DE17A8-F4B7-4571-A6E8-FD28BA425B1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542834" y="1066801"/>
            <a:ext cx="3505199" cy="507773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5" name="Picture Placeholder 8">
            <a:extLst>
              <a:ext uri="{FF2B5EF4-FFF2-40B4-BE49-F238E27FC236}">
                <a16:creationId xmlns:a16="http://schemas.microsoft.com/office/drawing/2014/main" id="{9D9A0502-98A2-467D-BE1C-CE8391C73BF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4191000" y="4343400"/>
            <a:ext cx="2743200" cy="180113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8298DB4E-3B92-4CA4-852A-9F647E7219A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4191000" y="1066801"/>
            <a:ext cx="2743200" cy="3126023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E528B4D-15E8-4161-96F7-75D0217AD2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694295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 with Top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112976"/>
            <a:ext cx="12191999" cy="674502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7C67066A-9B9E-468B-97C6-94BF615FA9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2AF7E6-6C19-4A41-BFA5-44C4F2A37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548640"/>
            <a:ext cx="11106150" cy="51816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247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1999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FC59837-0A86-4467-BB38-E2AC882F31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857779-E765-4EC2-825C-B8E41285A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548640"/>
            <a:ext cx="11106150" cy="51816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6070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1999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6" name="Text Placeholder 16">
            <a:extLst>
              <a:ext uri="{FF2B5EF4-FFF2-40B4-BE49-F238E27FC236}">
                <a16:creationId xmlns:a16="http://schemas.microsoft.com/office/drawing/2014/main" id="{16932398-C947-4474-88D6-4117EC391CE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261801" y="1189969"/>
            <a:ext cx="4389542" cy="4677431"/>
          </a:xfrm>
          <a:solidFill>
            <a:schemeClr val="bg1">
              <a:alpha val="88000"/>
            </a:schemeClr>
          </a:solidFill>
          <a:ln w="28575">
            <a:solidFill>
              <a:schemeClr val="accent2"/>
            </a:solidFill>
          </a:ln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8FDA84E-9F5D-4D50-8133-68FB098D7135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7612321" y="1494770"/>
            <a:ext cx="3688080" cy="3915430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Important Content</a:t>
            </a:r>
            <a:endParaRPr lang="en-GB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5AE16EF6-8987-4193-B346-1BEA14401C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2D4840-4EB5-4438-9A16-D0006A68A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548640"/>
            <a:ext cx="11106150" cy="64132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4706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Slide_DeepYellow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50D09E5B-B146-4D08-82EC-846DD89B0B8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0462" y="0"/>
            <a:ext cx="9931338" cy="6823040"/>
          </a:xfrm>
          <a:solidFill>
            <a:schemeClr val="bg1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2" name="Text Placeholder 16">
            <a:extLst>
              <a:ext uri="{FF2B5EF4-FFF2-40B4-BE49-F238E27FC236}">
                <a16:creationId xmlns:a16="http://schemas.microsoft.com/office/drawing/2014/main" id="{88940597-2E9A-4141-B2D0-C488487F11D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33400" y="0"/>
            <a:ext cx="50863" cy="6858000"/>
          </a:xfrm>
          <a:solidFill>
            <a:schemeClr val="accent2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0" name="Text Placeholder 16">
            <a:extLst>
              <a:ext uri="{FF2B5EF4-FFF2-40B4-BE49-F238E27FC236}">
                <a16:creationId xmlns:a16="http://schemas.microsoft.com/office/drawing/2014/main" id="{0CC06030-90E1-4B3F-AFDF-369354FBFE6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90600" y="609600"/>
            <a:ext cx="7429500" cy="5638800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1905000"/>
            <a:ext cx="5864382" cy="2275238"/>
          </a:xfrm>
        </p:spPr>
        <p:txBody>
          <a:bodyPr anchor="t">
            <a:normAutofit/>
          </a:bodyPr>
          <a:lstStyle>
            <a:lvl1pPr algn="l">
              <a:defRPr lang="en-US" sz="5000" kern="1200" cap="all" spc="100" baseline="0" dirty="0">
                <a:solidFill>
                  <a:srgbClr val="2C2E5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4297679"/>
            <a:ext cx="4072586" cy="1463040"/>
          </a:xfrm>
        </p:spPr>
        <p:txBody>
          <a:bodyPr lIns="91440" rIns="9144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3" name="Text Placeholder 16">
            <a:extLst>
              <a:ext uri="{FF2B5EF4-FFF2-40B4-BE49-F238E27FC236}">
                <a16:creationId xmlns:a16="http://schemas.microsoft.com/office/drawing/2014/main" id="{EA44EEDB-C599-41AA-9D84-D53811C2880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0896" y="0"/>
            <a:ext cx="63502" cy="6858000"/>
          </a:xfrm>
          <a:solidFill>
            <a:schemeClr val="accent2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4" name="Text Placeholder 16">
            <a:extLst>
              <a:ext uri="{FF2B5EF4-FFF2-40B4-BE49-F238E27FC236}">
                <a16:creationId xmlns:a16="http://schemas.microsoft.com/office/drawing/2014/main" id="{FE574478-76DE-4613-8FBD-36B35308184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68391" y="0"/>
            <a:ext cx="63502" cy="6858000"/>
          </a:xfrm>
          <a:solidFill>
            <a:schemeClr val="accent2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018BFA80-A3BB-4316-BD6E-3E5F6B4D89C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013448" y="34960"/>
            <a:ext cx="5178552" cy="6823040"/>
          </a:xfrm>
          <a:custGeom>
            <a:avLst/>
            <a:gdLst>
              <a:gd name="connsiteX0" fmla="*/ 5178552 w 5178552"/>
              <a:gd name="connsiteY0" fmla="*/ 0 h 6823040"/>
              <a:gd name="connsiteX1" fmla="*/ 5178552 w 5178552"/>
              <a:gd name="connsiteY1" fmla="*/ 6823040 h 6823040"/>
              <a:gd name="connsiteX2" fmla="*/ 1752601 w 5178552"/>
              <a:gd name="connsiteY2" fmla="*/ 6823040 h 6823040"/>
              <a:gd name="connsiteX3" fmla="*/ 0 w 5178552"/>
              <a:gd name="connsiteY3" fmla="*/ 6823040 h 6823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8552" h="6823040">
                <a:moveTo>
                  <a:pt x="5178552" y="0"/>
                </a:moveTo>
                <a:lnTo>
                  <a:pt x="5178552" y="6823040"/>
                </a:lnTo>
                <a:lnTo>
                  <a:pt x="1752601" y="6823040"/>
                </a:lnTo>
                <a:lnTo>
                  <a:pt x="0" y="682304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9565339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1999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6" name="Text Placeholder 16">
            <a:extLst>
              <a:ext uri="{FF2B5EF4-FFF2-40B4-BE49-F238E27FC236}">
                <a16:creationId xmlns:a16="http://schemas.microsoft.com/office/drawing/2014/main" id="{16932398-C947-4474-88D6-4117EC391CE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52269" y="1189969"/>
            <a:ext cx="4389542" cy="4677431"/>
          </a:xfrm>
          <a:solidFill>
            <a:schemeClr val="accent2">
              <a:alpha val="88000"/>
            </a:schemeClr>
          </a:solidFill>
          <a:ln w="28575">
            <a:solidFill>
              <a:schemeClr val="accent2"/>
            </a:solidFill>
          </a:ln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noProof="0"/>
              <a:t>I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8FDA84E-9F5D-4D50-8133-68FB098D7135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902789" y="1494770"/>
            <a:ext cx="3688080" cy="3915430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chemeClr val="bg1"/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Important Content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1AC89BA5-7D71-4838-92DC-A9DD44EC05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614DBA-0879-4C83-B4B4-EECB085A2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548640"/>
            <a:ext cx="11106150" cy="44196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7681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ubtitle Content and half Image_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4021648"/>
            <a:ext cx="5090157" cy="1884265"/>
          </a:xfrm>
        </p:spPr>
        <p:txBody>
          <a:bodyPr lIns="91440" rIns="91440"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3429000"/>
            <a:ext cx="5090157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2E79C3B8-3CB6-4D76-8182-4489C35C869A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6527803" y="4021648"/>
            <a:ext cx="5090157" cy="1884265"/>
          </a:xfrm>
        </p:spPr>
        <p:txBody>
          <a:bodyPr lIns="91440" rIns="91440"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0CBC5711-960A-4093-BF8D-E1FB5C4179A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527803" y="3429000"/>
            <a:ext cx="5090157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37CF37DF-A8A3-42D8-BAFE-0F56DCEC765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48944" y="2423061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5" name="Picture Placeholder 7">
            <a:extLst>
              <a:ext uri="{FF2B5EF4-FFF2-40B4-BE49-F238E27FC236}">
                <a16:creationId xmlns:a16="http://schemas.microsoft.com/office/drawing/2014/main" id="{6C4C965C-0B8E-48F5-AAAC-C3237DCB291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6527803" y="2423061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C94646A1-59D8-49D7-B0E1-B7771AB22D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806680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ubtitle Content and half Image_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4021648"/>
            <a:ext cx="3474720" cy="1884265"/>
          </a:xfrm>
        </p:spPr>
        <p:txBody>
          <a:bodyPr lIns="91440" rIns="91440"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3429000"/>
            <a:ext cx="3474720" cy="424732"/>
          </a:xfrm>
          <a:noFill/>
        </p:spPr>
        <p:txBody>
          <a:bodyPr wrap="square" lIns="91440" rIns="91440">
            <a:noAutofit/>
          </a:bodyPr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2E79C3B8-3CB6-4D76-8182-4489C35C869A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4358640" y="4021648"/>
            <a:ext cx="3474720" cy="1884265"/>
          </a:xfrm>
        </p:spPr>
        <p:txBody>
          <a:bodyPr lIns="91440" rIns="91440"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0CBC5711-960A-4093-BF8D-E1FB5C4179A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58640" y="3429000"/>
            <a:ext cx="3474720" cy="424732"/>
          </a:xfrm>
          <a:noFill/>
        </p:spPr>
        <p:txBody>
          <a:bodyPr wrap="square" lIns="91440" rIns="91440">
            <a:noAutofit/>
          </a:bodyPr>
          <a:lstStyle>
            <a:lvl1pPr marL="0" indent="0">
              <a:buNone/>
              <a:defRPr sz="2400" b="1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37CF37DF-A8A3-42D8-BAFE-0F56DCEC765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48944" y="2423061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5" name="Picture Placeholder 7">
            <a:extLst>
              <a:ext uri="{FF2B5EF4-FFF2-40B4-BE49-F238E27FC236}">
                <a16:creationId xmlns:a16="http://schemas.microsoft.com/office/drawing/2014/main" id="{6C4C965C-0B8E-48F5-AAAC-C3237DCB291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4358640" y="2423061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6" name="Content Placeholder 6">
            <a:extLst>
              <a:ext uri="{FF2B5EF4-FFF2-40B4-BE49-F238E27FC236}">
                <a16:creationId xmlns:a16="http://schemas.microsoft.com/office/drawing/2014/main" id="{F4C1E55C-86D8-4053-9865-59D5B4F8A350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8168640" y="4021648"/>
            <a:ext cx="3474720" cy="1884265"/>
          </a:xfrm>
        </p:spPr>
        <p:txBody>
          <a:bodyPr lIns="91440" rIns="91440"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3B68B60C-9D86-4961-A5CE-AB650CA3364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168640" y="3429000"/>
            <a:ext cx="3474720" cy="424732"/>
          </a:xfrm>
          <a:noFill/>
        </p:spPr>
        <p:txBody>
          <a:bodyPr wrap="square" lIns="91440" rIns="9144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9" name="Picture Placeholder 7">
            <a:extLst>
              <a:ext uri="{FF2B5EF4-FFF2-40B4-BE49-F238E27FC236}">
                <a16:creationId xmlns:a16="http://schemas.microsoft.com/office/drawing/2014/main" id="{AFE200E7-D3F0-41C3-92B0-E09677035AD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8168336" y="2423061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520633DF-6AFD-4B07-9AFD-09317A9CC6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668240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Icon Content 2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562600" y="2438400"/>
            <a:ext cx="5901458" cy="975260"/>
          </a:xfrm>
        </p:spPr>
        <p:txBody>
          <a:bodyPr lIns="91440" rIns="91440" anchor="ctr">
            <a:noAutofit/>
          </a:bodyPr>
          <a:lstStyle>
            <a:lvl1pPr>
              <a:defRPr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524000" y="2713664"/>
            <a:ext cx="3474720" cy="424732"/>
          </a:xfrm>
          <a:noFill/>
        </p:spPr>
        <p:txBody>
          <a:bodyPr wrap="square" lIns="91440" rIns="91440">
            <a:noAutofit/>
          </a:bodyPr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37CF37DF-A8A3-42D8-BAFE-0F56DCEC765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48944" y="2564258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0" name="Content Placeholder 6">
            <a:extLst>
              <a:ext uri="{FF2B5EF4-FFF2-40B4-BE49-F238E27FC236}">
                <a16:creationId xmlns:a16="http://schemas.microsoft.com/office/drawing/2014/main" id="{36B305EA-E44E-48DA-922F-20D8D3496709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5562600" y="4391622"/>
            <a:ext cx="5901458" cy="975260"/>
          </a:xfrm>
        </p:spPr>
        <p:txBody>
          <a:bodyPr lIns="91440" rIns="91440" anchor="ctr">
            <a:noAutofit/>
          </a:bodyPr>
          <a:lstStyle>
            <a:lvl1pPr>
              <a:defRPr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038D7323-C655-4E9F-A5C0-AE44AF90708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524000" y="4666886"/>
            <a:ext cx="3474720" cy="424732"/>
          </a:xfrm>
          <a:noFill/>
        </p:spPr>
        <p:txBody>
          <a:bodyPr wrap="square" lIns="91440" rIns="91440">
            <a:noAutofit/>
          </a:bodyPr>
          <a:lstStyle>
            <a:lvl1pPr marL="0" indent="0">
              <a:buNone/>
              <a:defRPr sz="2400" b="1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F79C998E-1F82-4AC1-AD39-82F45A05CED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548944" y="4517480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621574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Icon Content 3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562600" y="2423061"/>
            <a:ext cx="5901458" cy="1005939"/>
          </a:xfrm>
        </p:spPr>
        <p:txBody>
          <a:bodyPr lIns="91440" rIns="91440"/>
          <a:lstStyle>
            <a:lvl1pPr>
              <a:defRPr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524000" y="2713664"/>
            <a:ext cx="3810000" cy="424732"/>
          </a:xfrm>
          <a:noFill/>
        </p:spPr>
        <p:txBody>
          <a:bodyPr wrap="square" lIns="91440" rIns="91440" anchor="ctr">
            <a:spAutoFit/>
          </a:bodyPr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37CF37DF-A8A3-42D8-BAFE-0F56DCEC765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48944" y="2564258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0" name="Content Placeholder 6">
            <a:extLst>
              <a:ext uri="{FF2B5EF4-FFF2-40B4-BE49-F238E27FC236}">
                <a16:creationId xmlns:a16="http://schemas.microsoft.com/office/drawing/2014/main" id="{36B305EA-E44E-48DA-922F-20D8D3496709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5562600" y="3556396"/>
            <a:ext cx="5901458" cy="1005939"/>
          </a:xfrm>
        </p:spPr>
        <p:txBody>
          <a:bodyPr lIns="91440" rIns="91440"/>
          <a:lstStyle>
            <a:lvl1pPr>
              <a:defRPr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038D7323-C655-4E9F-A5C0-AE44AF90708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524000" y="3846999"/>
            <a:ext cx="3810000" cy="424732"/>
          </a:xfrm>
          <a:noFill/>
        </p:spPr>
        <p:txBody>
          <a:bodyPr wrap="square" lIns="91440" rIns="91440" anchor="ctr">
            <a:spAutoFit/>
          </a:bodyPr>
          <a:lstStyle>
            <a:lvl1pPr marL="0" indent="0">
              <a:buNone/>
              <a:defRPr sz="2400" b="1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F79C998E-1F82-4AC1-AD39-82F45A05CED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548944" y="3697593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Content Placeholder 6">
            <a:extLst>
              <a:ext uri="{FF2B5EF4-FFF2-40B4-BE49-F238E27FC236}">
                <a16:creationId xmlns:a16="http://schemas.microsoft.com/office/drawing/2014/main" id="{3FD6DDB9-4D92-43F8-B746-ABBAB109CA1E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5562600" y="4689732"/>
            <a:ext cx="5901458" cy="1005939"/>
          </a:xfrm>
        </p:spPr>
        <p:txBody>
          <a:bodyPr lIns="91440" rIns="91440"/>
          <a:lstStyle>
            <a:lvl1pPr>
              <a:defRPr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13E2F95F-BD26-4AA8-941E-3993C9F1DBB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524000" y="4980335"/>
            <a:ext cx="3810000" cy="424732"/>
          </a:xfrm>
          <a:noFill/>
        </p:spPr>
        <p:txBody>
          <a:bodyPr wrap="square" lIns="91440" rIns="91440" anchor="ctr">
            <a:spAutoFit/>
          </a:bodyPr>
          <a:lstStyle>
            <a:lvl1pPr marL="0" indent="0">
              <a:buNone/>
              <a:defRPr sz="24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9" name="Picture Placeholder 7">
            <a:extLst>
              <a:ext uri="{FF2B5EF4-FFF2-40B4-BE49-F238E27FC236}">
                <a16:creationId xmlns:a16="http://schemas.microsoft.com/office/drawing/2014/main" id="{68F52DD2-B3F0-4652-8C7B-96406F99FC1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548944" y="4830929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28474110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ide patch Icon Content 3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724AA86D-A811-42CE-8C83-8053DFC6675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-1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8329286 w 8329286"/>
              <a:gd name="connsiteY2" fmla="*/ 68183 h 6858000"/>
              <a:gd name="connsiteX3" fmla="*/ 3175958 w 8329286"/>
              <a:gd name="connsiteY3" fmla="*/ 6858000 h 6858000"/>
              <a:gd name="connsiteX4" fmla="*/ 0 w 8329286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8329286" y="68183"/>
                </a:lnTo>
                <a:lnTo>
                  <a:pt x="317595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7151214" y="2035302"/>
            <a:ext cx="4312844" cy="914490"/>
          </a:xfrm>
        </p:spPr>
        <p:txBody>
          <a:bodyPr lIns="91440" rIns="91440" anchor="ctr"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4840" y="2280181"/>
            <a:ext cx="4937760" cy="424732"/>
          </a:xfrm>
          <a:noFill/>
        </p:spPr>
        <p:txBody>
          <a:bodyPr wrap="square" lIns="91440" rIns="91440" anchor="ctr">
            <a:noAutofit/>
          </a:bodyPr>
          <a:lstStyle>
            <a:lvl1pPr marL="0" indent="0" algn="r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37CF37DF-A8A3-42D8-BAFE-0F56DCEC765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756426" y="1935993"/>
            <a:ext cx="1094116" cy="1113108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0" name="Content Placeholder 6">
            <a:extLst>
              <a:ext uri="{FF2B5EF4-FFF2-40B4-BE49-F238E27FC236}">
                <a16:creationId xmlns:a16="http://schemas.microsoft.com/office/drawing/2014/main" id="{36B305EA-E44E-48DA-922F-20D8D3496709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6071132" y="3576256"/>
            <a:ext cx="5392925" cy="914490"/>
          </a:xfrm>
        </p:spPr>
        <p:txBody>
          <a:bodyPr lIns="91440" rIns="91440" anchor="ctr"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038D7323-C655-4E9F-A5C0-AE44AF90708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48640" y="3846999"/>
            <a:ext cx="4023360" cy="424732"/>
          </a:xfrm>
          <a:noFill/>
        </p:spPr>
        <p:txBody>
          <a:bodyPr wrap="square" lIns="91440" rIns="91440" anchor="ctr">
            <a:noAutofit/>
          </a:bodyPr>
          <a:lstStyle>
            <a:lvl1pPr marL="0" indent="0" algn="r">
              <a:buNone/>
              <a:defRPr sz="2000" b="1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F79C998E-1F82-4AC1-AD39-82F45A05CED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4774508" y="3502811"/>
            <a:ext cx="1094116" cy="1113108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Content Placeholder 6">
            <a:extLst>
              <a:ext uri="{FF2B5EF4-FFF2-40B4-BE49-F238E27FC236}">
                <a16:creationId xmlns:a16="http://schemas.microsoft.com/office/drawing/2014/main" id="{3FD6DDB9-4D92-43F8-B746-ABBAB109CA1E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4949699" y="5117210"/>
            <a:ext cx="6514359" cy="914490"/>
          </a:xfrm>
        </p:spPr>
        <p:txBody>
          <a:bodyPr lIns="91440" rIns="91440" anchor="ctr"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13E2F95F-BD26-4AA8-941E-3993C9F1DBB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48641" y="5362089"/>
            <a:ext cx="2956560" cy="424732"/>
          </a:xfrm>
          <a:noFill/>
        </p:spPr>
        <p:txBody>
          <a:bodyPr wrap="square" lIns="91440" rIns="91440" anchor="ctr">
            <a:noAutofit/>
          </a:bodyPr>
          <a:lstStyle>
            <a:lvl1pPr marL="0" indent="0" algn="r">
              <a:buNone/>
              <a:defRPr sz="20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19" name="Picture Placeholder 7">
            <a:extLst>
              <a:ext uri="{FF2B5EF4-FFF2-40B4-BE49-F238E27FC236}">
                <a16:creationId xmlns:a16="http://schemas.microsoft.com/office/drawing/2014/main" id="{68F52DD2-B3F0-4652-8C7B-96406F99FC1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3680392" y="5017901"/>
            <a:ext cx="1094116" cy="1113108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79F57DF2-7AB9-4D3A-AADE-E93D5621B0F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589743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ide patch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724AA86D-A811-42CE-8C83-8053DFC6675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-1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8329286 w 8329286"/>
              <a:gd name="connsiteY2" fmla="*/ 68183 h 6858000"/>
              <a:gd name="connsiteX3" fmla="*/ 3175958 w 8329286"/>
              <a:gd name="connsiteY3" fmla="*/ 6858000 h 6858000"/>
              <a:gd name="connsiteX4" fmla="*/ 0 w 8329286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8329286" y="68183"/>
                </a:lnTo>
                <a:lnTo>
                  <a:pt x="317595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9314C5F-7D40-40CF-8951-9660A5ACE1F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B4884FC-8C22-42B9-9E84-2B12AC73364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/>
          <p:nvPr userDrawn="1"/>
        </p:nvCxnSpPr>
        <p:spPr>
          <a:xfrm>
            <a:off x="2018097" y="5181600"/>
            <a:ext cx="688207" cy="0"/>
          </a:xfrm>
          <a:prstGeom prst="line">
            <a:avLst/>
          </a:prstGeom>
          <a:ln w="5715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6B9C406-BFD3-481F-9B48-3DCA3A33014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/>
          <p:nvPr userDrawn="1"/>
        </p:nvCxnSpPr>
        <p:spPr>
          <a:xfrm>
            <a:off x="5751896" y="5181600"/>
            <a:ext cx="688207" cy="0"/>
          </a:xfrm>
          <a:prstGeom prst="line">
            <a:avLst/>
          </a:prstGeom>
          <a:ln w="5715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AF3D50D-B3D8-4A41-84D8-4BE250D1BD6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/>
          <p:nvPr userDrawn="1"/>
        </p:nvCxnSpPr>
        <p:spPr>
          <a:xfrm>
            <a:off x="9485696" y="5181600"/>
            <a:ext cx="688207" cy="0"/>
          </a:xfrm>
          <a:prstGeom prst="line">
            <a:avLst/>
          </a:prstGeom>
          <a:ln w="5715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Picture Placeholder 8">
            <a:extLst>
              <a:ext uri="{FF2B5EF4-FFF2-40B4-BE49-F238E27FC236}">
                <a16:creationId xmlns:a16="http://schemas.microsoft.com/office/drawing/2014/main" id="{D7401DA1-CBDE-40D5-856F-25C28280FCB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33401" y="2057401"/>
            <a:ext cx="3657599" cy="276280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 1</a:t>
            </a:r>
          </a:p>
        </p:txBody>
      </p:sp>
      <p:sp>
        <p:nvSpPr>
          <p:cNvPr id="30" name="Picture Placeholder 8">
            <a:extLst>
              <a:ext uri="{FF2B5EF4-FFF2-40B4-BE49-F238E27FC236}">
                <a16:creationId xmlns:a16="http://schemas.microsoft.com/office/drawing/2014/main" id="{6321F101-EC7B-4128-A7FA-373AC507D3D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4267200" y="2057401"/>
            <a:ext cx="3657599" cy="276280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 2</a:t>
            </a:r>
          </a:p>
        </p:txBody>
      </p:sp>
      <p:sp>
        <p:nvSpPr>
          <p:cNvPr id="31" name="Picture Placeholder 8">
            <a:extLst>
              <a:ext uri="{FF2B5EF4-FFF2-40B4-BE49-F238E27FC236}">
                <a16:creationId xmlns:a16="http://schemas.microsoft.com/office/drawing/2014/main" id="{229667AF-39CB-43E6-8D30-A2DDF8365C2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8001000" y="2057401"/>
            <a:ext cx="3657599" cy="276280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 3</a:t>
            </a:r>
          </a:p>
        </p:txBody>
      </p:sp>
      <p:sp>
        <p:nvSpPr>
          <p:cNvPr id="32" name="Text Placeholder 7">
            <a:extLst>
              <a:ext uri="{FF2B5EF4-FFF2-40B4-BE49-F238E27FC236}">
                <a16:creationId xmlns:a16="http://schemas.microsoft.com/office/drawing/2014/main" id="{125C62A5-1A39-471E-B819-35EB9F8B0CE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5542992"/>
            <a:ext cx="3642359" cy="424732"/>
          </a:xfrm>
          <a:noFill/>
        </p:spPr>
        <p:txBody>
          <a:bodyPr wrap="square" lIns="91440" rIns="9144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EB4CA538-2AD9-458A-B582-2FBFEAF60CF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267200" y="5542992"/>
            <a:ext cx="3642359" cy="424732"/>
          </a:xfrm>
          <a:noFill/>
        </p:spPr>
        <p:txBody>
          <a:bodyPr wrap="square" lIns="91440" rIns="9144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35" name="Text Placeholder 7">
            <a:extLst>
              <a:ext uri="{FF2B5EF4-FFF2-40B4-BE49-F238E27FC236}">
                <a16:creationId xmlns:a16="http://schemas.microsoft.com/office/drawing/2014/main" id="{857C263B-EA99-4350-84C0-08B9746AEC0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001000" y="5542992"/>
            <a:ext cx="3642359" cy="424732"/>
          </a:xfrm>
          <a:noFill/>
        </p:spPr>
        <p:txBody>
          <a:bodyPr wrap="square" lIns="91440" rIns="9144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</p:spTree>
    <p:extLst>
      <p:ext uri="{BB962C8B-B14F-4D97-AF65-F5344CB8AC3E}">
        <p14:creationId xmlns:p14="http://schemas.microsoft.com/office/powerpoint/2010/main" val="11847593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724AA86D-A811-42CE-8C83-8053DFC6675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-1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8329286 w 8329286"/>
              <a:gd name="connsiteY2" fmla="*/ 68183 h 6858000"/>
              <a:gd name="connsiteX3" fmla="*/ 3175958 w 8329286"/>
              <a:gd name="connsiteY3" fmla="*/ 6858000 h 6858000"/>
              <a:gd name="connsiteX4" fmla="*/ 0 w 8329286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8329286" y="68183"/>
                </a:lnTo>
                <a:lnTo>
                  <a:pt x="317595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9314C5F-7D40-40CF-8951-9660A5ACE1F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B4884FC-8C22-42B9-9E84-2B12AC73364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/>
          <p:nvPr userDrawn="1"/>
        </p:nvCxnSpPr>
        <p:spPr>
          <a:xfrm>
            <a:off x="1751397" y="5027659"/>
            <a:ext cx="688207" cy="0"/>
          </a:xfrm>
          <a:prstGeom prst="line">
            <a:avLst/>
          </a:prstGeom>
          <a:ln w="5715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Picture Placeholder 8">
            <a:extLst>
              <a:ext uri="{FF2B5EF4-FFF2-40B4-BE49-F238E27FC236}">
                <a16:creationId xmlns:a16="http://schemas.microsoft.com/office/drawing/2014/main" id="{D7401DA1-CBDE-40D5-856F-25C28280FCB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723902" y="2057402"/>
            <a:ext cx="2743197" cy="2743198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2" name="Text Placeholder 7">
            <a:extLst>
              <a:ext uri="{FF2B5EF4-FFF2-40B4-BE49-F238E27FC236}">
                <a16:creationId xmlns:a16="http://schemas.microsoft.com/office/drawing/2014/main" id="{125C62A5-1A39-471E-B819-35EB9F8B0CE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1021" y="5307558"/>
            <a:ext cx="3108959" cy="424732"/>
          </a:xfrm>
          <a:noFill/>
        </p:spPr>
        <p:txBody>
          <a:bodyPr wrap="square" lIns="91440" rIns="9144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2FD9C5C0-2B13-4BD9-BA25-5F692DE9E82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1021" y="5688559"/>
            <a:ext cx="3108959" cy="323629"/>
          </a:xfrm>
          <a:noFill/>
        </p:spPr>
        <p:txBody>
          <a:bodyPr wrap="square" lIns="91440" rIns="9144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971D9F8-CAE6-4680-A029-F96D0F1441FD}"/>
              </a:ext>
            </a:extLst>
          </p:cNvPr>
          <p:cNvCxnSpPr>
            <a:cxnSpLocks/>
          </p:cNvCxnSpPr>
          <p:nvPr userDrawn="1"/>
        </p:nvCxnSpPr>
        <p:spPr>
          <a:xfrm flipH="1">
            <a:off x="3907846" y="2747071"/>
            <a:ext cx="2160050" cy="2836074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31598D0-210A-4FC8-9A7B-BFA0921CF21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5536511" y="3617080"/>
            <a:ext cx="0" cy="109728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606439E2-68F5-46DF-9799-ABBEBECFD35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3906013" y="2754546"/>
            <a:ext cx="3254399" cy="2828600"/>
            <a:chOff x="4431264" y="2199060"/>
            <a:chExt cx="3363136" cy="2828600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95E9585-55FC-4C03-8122-DED9B077D9F8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7227429" y="1632088"/>
              <a:ext cx="0" cy="1133943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2403E01-A7A9-4801-84C2-A2B3D9B7F577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4950988" y="4507936"/>
              <a:ext cx="0" cy="1039447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Picture Placeholder 8">
            <a:extLst>
              <a:ext uri="{FF2B5EF4-FFF2-40B4-BE49-F238E27FC236}">
                <a16:creationId xmlns:a16="http://schemas.microsoft.com/office/drawing/2014/main" id="{BDA24073-E1E8-43FF-B135-B2947B97222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 userDrawn="1">
            <p:ph type="pic" sz="quarter" idx="19" hasCustomPrompt="1"/>
          </p:nvPr>
        </p:nvSpPr>
        <p:spPr>
          <a:xfrm>
            <a:off x="5426747" y="3663296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6" name="Picture Placeholder 8">
            <a:extLst>
              <a:ext uri="{FF2B5EF4-FFF2-40B4-BE49-F238E27FC236}">
                <a16:creationId xmlns:a16="http://schemas.microsoft.com/office/drawing/2014/main" id="{DAD1D946-AD65-4E2D-A739-D93BA1AC1DF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 userDrawn="1">
            <p:ph type="pic" sz="quarter" idx="20" hasCustomPrompt="1"/>
          </p:nvPr>
        </p:nvSpPr>
        <p:spPr>
          <a:xfrm>
            <a:off x="4408933" y="5090164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7" name="Picture Placeholder 8">
            <a:extLst>
              <a:ext uri="{FF2B5EF4-FFF2-40B4-BE49-F238E27FC236}">
                <a16:creationId xmlns:a16="http://schemas.microsoft.com/office/drawing/2014/main" id="{036FD13F-5CDF-4A6F-A890-1F23EA59027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 userDrawn="1">
            <p:ph type="pic" sz="quarter" idx="21" hasCustomPrompt="1"/>
          </p:nvPr>
        </p:nvSpPr>
        <p:spPr>
          <a:xfrm>
            <a:off x="6458832" y="2223786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EA974DF-48E5-46E7-9453-8A47028BC51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7036660" y="2747071"/>
            <a:ext cx="2160050" cy="2836074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A85692E-DBD5-4FD7-95CA-849C102632D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8665325" y="3617080"/>
            <a:ext cx="0" cy="109728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06422F5-A2F2-43D5-84EE-F875A28A728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7034827" y="2754546"/>
            <a:ext cx="3254399" cy="2828600"/>
            <a:chOff x="4431264" y="2199060"/>
            <a:chExt cx="3363136" cy="2828600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4BDD12EB-7EFD-4370-A7C6-9E57D6A7C6DF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7227429" y="1632088"/>
              <a:ext cx="0" cy="1133943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95D1AAC8-713E-418F-B7B4-27B58BDFD77C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4950988" y="4507936"/>
              <a:ext cx="0" cy="1039447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Picture Placeholder 8">
            <a:extLst>
              <a:ext uri="{FF2B5EF4-FFF2-40B4-BE49-F238E27FC236}">
                <a16:creationId xmlns:a16="http://schemas.microsoft.com/office/drawing/2014/main" id="{DEE070FD-95C9-4396-B429-69E1E14E327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555561" y="3663296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42" name="Picture Placeholder 8">
            <a:extLst>
              <a:ext uri="{FF2B5EF4-FFF2-40B4-BE49-F238E27FC236}">
                <a16:creationId xmlns:a16="http://schemas.microsoft.com/office/drawing/2014/main" id="{5A9E7D40-35C3-4F7D-AAB6-D4168037C92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7537747" y="5090164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43" name="Picture Placeholder 8">
            <a:extLst>
              <a:ext uri="{FF2B5EF4-FFF2-40B4-BE49-F238E27FC236}">
                <a16:creationId xmlns:a16="http://schemas.microsoft.com/office/drawing/2014/main" id="{13CB6343-C37E-4656-A566-EA9A3A1BF01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9587646" y="2223786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44" name="Text Placeholder 7">
            <a:extLst>
              <a:ext uri="{FF2B5EF4-FFF2-40B4-BE49-F238E27FC236}">
                <a16:creationId xmlns:a16="http://schemas.microsoft.com/office/drawing/2014/main" id="{847B0A6E-95FE-4876-8783-F2D69813E0D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595850" y="2643605"/>
            <a:ext cx="1311814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5" name="Text Placeholder 7">
            <a:extLst>
              <a:ext uri="{FF2B5EF4-FFF2-40B4-BE49-F238E27FC236}">
                <a16:creationId xmlns:a16="http://schemas.microsoft.com/office/drawing/2014/main" id="{4E9CD2A8-E96D-45CF-B252-F6F8267FF34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557415" y="4083115"/>
            <a:ext cx="1311814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6" name="Text Placeholder 7">
            <a:extLst>
              <a:ext uri="{FF2B5EF4-FFF2-40B4-BE49-F238E27FC236}">
                <a16:creationId xmlns:a16="http://schemas.microsoft.com/office/drawing/2014/main" id="{1AE8BBFE-01C4-4028-9B89-8D3A005A4B89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564282" y="5509983"/>
            <a:ext cx="1311814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7" name="Text Placeholder 7">
            <a:extLst>
              <a:ext uri="{FF2B5EF4-FFF2-40B4-BE49-F238E27FC236}">
                <a16:creationId xmlns:a16="http://schemas.microsoft.com/office/drawing/2014/main" id="{49C15349-435A-457E-9835-D4345AD3ED9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0727786" y="2643605"/>
            <a:ext cx="1311814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8" name="Text Placeholder 7">
            <a:extLst>
              <a:ext uri="{FF2B5EF4-FFF2-40B4-BE49-F238E27FC236}">
                <a16:creationId xmlns:a16="http://schemas.microsoft.com/office/drawing/2014/main" id="{06DC437D-C5F6-49FA-8BF0-932297827EA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689351" y="4083115"/>
            <a:ext cx="1311814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9" name="Text Placeholder 7">
            <a:extLst>
              <a:ext uri="{FF2B5EF4-FFF2-40B4-BE49-F238E27FC236}">
                <a16:creationId xmlns:a16="http://schemas.microsoft.com/office/drawing/2014/main" id="{9DB16E7F-EE86-4AF9-871B-5614FE2D4428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696218" y="5509983"/>
            <a:ext cx="1311814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</p:spTree>
    <p:extLst>
      <p:ext uri="{BB962C8B-B14F-4D97-AF65-F5344CB8AC3E}">
        <p14:creationId xmlns:p14="http://schemas.microsoft.com/office/powerpoint/2010/main" val="36222131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Org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48934421-B8F7-41B6-9EC4-5E3C497424A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3960064" y="1981200"/>
            <a:ext cx="1523993" cy="1523994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4BACF049-4E3E-418D-9DB0-9D63BDDD25A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88864" y="2618469"/>
            <a:ext cx="3108959" cy="424732"/>
          </a:xfrm>
          <a:noFill/>
        </p:spPr>
        <p:txBody>
          <a:bodyPr wrap="square" lIns="91440" rIns="9144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EFE2AF5B-D21D-4FE5-932F-F2989F6E011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88864" y="2999470"/>
            <a:ext cx="3108959" cy="323629"/>
          </a:xfrm>
          <a:noFill/>
        </p:spPr>
        <p:txBody>
          <a:bodyPr wrap="square" lIns="91440" rIns="91440" anchor="t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66B4E82-4E92-438C-9DBD-FDAC98DBA80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6146423" y="665228"/>
            <a:ext cx="0" cy="740664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5C2A05E4-0266-470B-94B6-0EA500EFD52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1811223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8B705CE2-63BB-44EF-9494-D7197888F26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520494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91C9BD3E-CCA7-4ADF-83CB-175C316AEA8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520494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DC756ECA-27F0-4309-A411-2021931A3A4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3640023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BCC1B1EE-9270-494A-B26E-3E810517012E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3349294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621D9997-09EF-468A-A3A6-7C2705CF175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349294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CC2A50A3-3A8F-469D-B16E-A06FD4C2A97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5449773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065EDDEE-214F-4148-8B8C-0BA5AEF7658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159044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520C0E2F-F27A-44AC-BB9A-74F62BEC575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159044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5" name="Picture Placeholder 8">
            <a:extLst>
              <a:ext uri="{FF2B5EF4-FFF2-40B4-BE49-F238E27FC236}">
                <a16:creationId xmlns:a16="http://schemas.microsoft.com/office/drawing/2014/main" id="{ADC5446D-3469-43DA-ACE3-2AEC5B90384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7259523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4BF91944-817D-4080-9FC7-1C01D3C52F7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968794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B6FC5678-B04A-4631-9DFF-776737E9C8A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968794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8" name="Picture Placeholder 8">
            <a:extLst>
              <a:ext uri="{FF2B5EF4-FFF2-40B4-BE49-F238E27FC236}">
                <a16:creationId xmlns:a16="http://schemas.microsoft.com/office/drawing/2014/main" id="{BF024C2A-A070-4BF1-BA78-8FDD47DED45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9066634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9" name="Text Placeholder 7">
            <a:extLst>
              <a:ext uri="{FF2B5EF4-FFF2-40B4-BE49-F238E27FC236}">
                <a16:creationId xmlns:a16="http://schemas.microsoft.com/office/drawing/2014/main" id="{72D75690-3F0F-4257-84B4-90CB4E6BB7E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775905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FC3E89DF-7D8F-458A-910F-B06B607998A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775905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</p:spTree>
    <p:extLst>
      <p:ext uri="{BB962C8B-B14F-4D97-AF65-F5344CB8AC3E}">
        <p14:creationId xmlns:p14="http://schemas.microsoft.com/office/powerpoint/2010/main" val="3726095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Org Char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48934421-B8F7-41B6-9EC4-5E3C497424A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3596641" y="1981200"/>
            <a:ext cx="1523993" cy="1523994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4BACF049-4E3E-418D-9DB0-9D63BDDD25A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25441" y="2618469"/>
            <a:ext cx="3108959" cy="424732"/>
          </a:xfrm>
          <a:noFill/>
        </p:spPr>
        <p:txBody>
          <a:bodyPr wrap="square" lIns="91440" rIns="9144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EFE2AF5B-D21D-4FE5-932F-F2989F6E011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25441" y="2999470"/>
            <a:ext cx="3108959" cy="323629"/>
          </a:xfrm>
          <a:noFill/>
        </p:spPr>
        <p:txBody>
          <a:bodyPr wrap="square" lIns="91440" rIns="91440" anchor="t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66B4E82-4E92-438C-9DBD-FDAC98DBA80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6165169" y="-112012"/>
            <a:ext cx="0" cy="896112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5C2A05E4-0266-470B-94B6-0EA500EFD52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1052729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8B705CE2-63BB-44EF-9494-D7197888F26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62000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91C9BD3E-CCA7-4ADF-83CB-175C316AEA8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62000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DC756ECA-27F0-4309-A411-2021931A3A4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2881529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BCC1B1EE-9270-494A-B26E-3E810517012E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590800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621D9997-09EF-468A-A3A6-7C2705CF175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590800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CC2A50A3-3A8F-469D-B16E-A06FD4C2A97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4691279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065EDDEE-214F-4148-8B8C-0BA5AEF7658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400550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520C0E2F-F27A-44AC-BB9A-74F62BEC575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400550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5" name="Picture Placeholder 8">
            <a:extLst>
              <a:ext uri="{FF2B5EF4-FFF2-40B4-BE49-F238E27FC236}">
                <a16:creationId xmlns:a16="http://schemas.microsoft.com/office/drawing/2014/main" id="{ADC5446D-3469-43DA-ACE3-2AEC5B90384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6501029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4BF91944-817D-4080-9FC7-1C01D3C52F7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210300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B6FC5678-B04A-4631-9DFF-776737E9C8A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210300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8" name="Picture Placeholder 8">
            <a:extLst>
              <a:ext uri="{FF2B5EF4-FFF2-40B4-BE49-F238E27FC236}">
                <a16:creationId xmlns:a16="http://schemas.microsoft.com/office/drawing/2014/main" id="{BF024C2A-A070-4BF1-BA78-8FDD47DED45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8308140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9" name="Text Placeholder 7">
            <a:extLst>
              <a:ext uri="{FF2B5EF4-FFF2-40B4-BE49-F238E27FC236}">
                <a16:creationId xmlns:a16="http://schemas.microsoft.com/office/drawing/2014/main" id="{72D75690-3F0F-4257-84B4-90CB4E6BB7E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017411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FC3E89DF-7D8F-458A-910F-B06B607998A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017411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31" name="Picture Placeholder 8">
            <a:extLst>
              <a:ext uri="{FF2B5EF4-FFF2-40B4-BE49-F238E27FC236}">
                <a16:creationId xmlns:a16="http://schemas.microsoft.com/office/drawing/2014/main" id="{49030BC1-7B5E-4BBD-AB44-8615DCFD46B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10115251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2" name="Text Placeholder 7">
            <a:extLst>
              <a:ext uri="{FF2B5EF4-FFF2-40B4-BE49-F238E27FC236}">
                <a16:creationId xmlns:a16="http://schemas.microsoft.com/office/drawing/2014/main" id="{10ED1CED-11B2-4927-93A4-CE47939F0AEC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824522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39E2E141-317E-41F9-853F-B96493C8FB9B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9824522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</p:spTree>
    <p:extLst>
      <p:ext uri="{BB962C8B-B14F-4D97-AF65-F5344CB8AC3E}">
        <p14:creationId xmlns:p14="http://schemas.microsoft.com/office/powerpoint/2010/main" val="37826555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 Slide_Deep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32EC3EF4-A2D5-4058-977A-74A37AC365B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02525 h 6858000"/>
              <a:gd name="connsiteX3" fmla="*/ 8273508 w 12192000"/>
              <a:gd name="connsiteY3" fmla="*/ 6858000 h 6858000"/>
              <a:gd name="connsiteX4" fmla="*/ 0 w 1219200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02525"/>
                </a:lnTo>
                <a:lnTo>
                  <a:pt x="827350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16">
            <a:extLst>
              <a:ext uri="{FF2B5EF4-FFF2-40B4-BE49-F238E27FC236}">
                <a16:creationId xmlns:a16="http://schemas.microsoft.com/office/drawing/2014/main" id="{4E7C74DD-4244-46B7-8336-30F7151DB21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8074536" y="3124200"/>
            <a:ext cx="2087678" cy="3270696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9DC663CF-0C67-4619-B40E-7832C4DA15F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90750" y="609600"/>
            <a:ext cx="7810500" cy="5638800"/>
          </a:xfrm>
          <a:custGeom>
            <a:avLst/>
            <a:gdLst>
              <a:gd name="connsiteX0" fmla="*/ 0 w 7810500"/>
              <a:gd name="connsiteY0" fmla="*/ 0 h 5638800"/>
              <a:gd name="connsiteX1" fmla="*/ 7810500 w 7810500"/>
              <a:gd name="connsiteY1" fmla="*/ 0 h 5638800"/>
              <a:gd name="connsiteX2" fmla="*/ 7810500 w 7810500"/>
              <a:gd name="connsiteY2" fmla="*/ 3151512 h 5638800"/>
              <a:gd name="connsiteX3" fmla="*/ 6252438 w 7810500"/>
              <a:gd name="connsiteY3" fmla="*/ 5638800 h 5638800"/>
              <a:gd name="connsiteX4" fmla="*/ 0 w 7810500"/>
              <a:gd name="connsiteY4" fmla="*/ 5638800 h 563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0500" h="5638800">
                <a:moveTo>
                  <a:pt x="0" y="0"/>
                </a:moveTo>
                <a:lnTo>
                  <a:pt x="7810500" y="0"/>
                </a:lnTo>
                <a:lnTo>
                  <a:pt x="7810500" y="3151512"/>
                </a:lnTo>
                <a:lnTo>
                  <a:pt x="6252438" y="5638800"/>
                </a:lnTo>
                <a:lnTo>
                  <a:pt x="0" y="5638800"/>
                </a:lnTo>
                <a:close/>
              </a:path>
            </a:pathLst>
          </a:custGeom>
          <a:solidFill>
            <a:schemeClr val="accent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63809" y="1905000"/>
            <a:ext cx="5864382" cy="2275238"/>
          </a:xfrm>
        </p:spPr>
        <p:txBody>
          <a:bodyPr anchor="t">
            <a:normAutofit/>
          </a:bodyPr>
          <a:lstStyle>
            <a:lvl1pPr algn="ctr">
              <a:defRPr lang="en-US" sz="5000" kern="1200" cap="all" spc="1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59707" y="4297679"/>
            <a:ext cx="4072586" cy="1463040"/>
          </a:xfrm>
        </p:spPr>
        <p:txBody>
          <a:bodyPr lIns="91440" rIns="91440"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43190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Org Chart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48934421-B8F7-41B6-9EC4-5E3C497424A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178095" y="1905000"/>
            <a:ext cx="1255400" cy="1255400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4BACF049-4E3E-418D-9DB0-9D63BDDD25A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601136" y="2288331"/>
            <a:ext cx="3108959" cy="290097"/>
          </a:xfrm>
          <a:noFill/>
        </p:spPr>
        <p:txBody>
          <a:bodyPr wrap="square" lIns="91440" rIns="9144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EFE2AF5B-D21D-4FE5-932F-F2989F6E011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601136" y="2566041"/>
            <a:ext cx="3108959" cy="221043"/>
          </a:xfrm>
          <a:noFill/>
        </p:spPr>
        <p:txBody>
          <a:bodyPr wrap="square" lIns="91440" rIns="91440" anchor="t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66B4E82-4E92-438C-9DBD-FDAC98DBA80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6165169" y="-670561"/>
            <a:ext cx="0" cy="896112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5C2A05E4-0266-470B-94B6-0EA500EFD52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ChangeAspect="1"/>
          </p:cNvSpPr>
          <p:nvPr>
            <p:ph type="pic" sz="quarter" idx="21" hasCustomPrompt="1"/>
          </p:nvPr>
        </p:nvSpPr>
        <p:spPr>
          <a:xfrm>
            <a:off x="1098449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8B705CE2-63BB-44EF-9494-D7197888F26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62000" y="4327380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91C9BD3E-CCA7-4ADF-83CB-175C316AEA8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62000" y="4497392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DC756ECA-27F0-4309-A411-2021931A3A4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ChangeAspect="1"/>
          </p:cNvSpPr>
          <p:nvPr>
            <p:ph type="pic" sz="quarter" idx="27" hasCustomPrompt="1"/>
          </p:nvPr>
        </p:nvSpPr>
        <p:spPr>
          <a:xfrm>
            <a:off x="2927249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BCC1B1EE-9270-494A-B26E-3E810517012E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590800" y="4327380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621D9997-09EF-468A-A3A6-7C2705CF175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590800" y="4497392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CC2A50A3-3A8F-469D-B16E-A06FD4C2A97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ChangeAspect="1"/>
          </p:cNvSpPr>
          <p:nvPr>
            <p:ph type="pic" sz="quarter" idx="30" hasCustomPrompt="1"/>
          </p:nvPr>
        </p:nvSpPr>
        <p:spPr>
          <a:xfrm>
            <a:off x="4736999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065EDDEE-214F-4148-8B8C-0BA5AEF7658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400550" y="4327380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520C0E2F-F27A-44AC-BB9A-74F62BEC575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400550" y="4497392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5" name="Picture Placeholder 8">
            <a:extLst>
              <a:ext uri="{FF2B5EF4-FFF2-40B4-BE49-F238E27FC236}">
                <a16:creationId xmlns:a16="http://schemas.microsoft.com/office/drawing/2014/main" id="{ADC5446D-3469-43DA-ACE3-2AEC5B90384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ChangeAspect="1"/>
          </p:cNvSpPr>
          <p:nvPr>
            <p:ph type="pic" sz="quarter" idx="33" hasCustomPrompt="1"/>
          </p:nvPr>
        </p:nvSpPr>
        <p:spPr>
          <a:xfrm>
            <a:off x="6546749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4BF91944-817D-4080-9FC7-1C01D3C52F7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210300" y="4327380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B6FC5678-B04A-4631-9DFF-776737E9C8A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210300" y="4497392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8" name="Picture Placeholder 8">
            <a:extLst>
              <a:ext uri="{FF2B5EF4-FFF2-40B4-BE49-F238E27FC236}">
                <a16:creationId xmlns:a16="http://schemas.microsoft.com/office/drawing/2014/main" id="{BF024C2A-A070-4BF1-BA78-8FDD47DED45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ChangeAspect="1"/>
          </p:cNvSpPr>
          <p:nvPr>
            <p:ph type="pic" sz="quarter" idx="36" hasCustomPrompt="1"/>
          </p:nvPr>
        </p:nvSpPr>
        <p:spPr>
          <a:xfrm>
            <a:off x="8353860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9" name="Text Placeholder 7">
            <a:extLst>
              <a:ext uri="{FF2B5EF4-FFF2-40B4-BE49-F238E27FC236}">
                <a16:creationId xmlns:a16="http://schemas.microsoft.com/office/drawing/2014/main" id="{72D75690-3F0F-4257-84B4-90CB4E6BB7E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017411" y="4327380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FC3E89DF-7D8F-458A-910F-B06B607998A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017411" y="4497392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31" name="Picture Placeholder 8">
            <a:extLst>
              <a:ext uri="{FF2B5EF4-FFF2-40B4-BE49-F238E27FC236}">
                <a16:creationId xmlns:a16="http://schemas.microsoft.com/office/drawing/2014/main" id="{49030BC1-7B5E-4BBD-AB44-8615DCFD46B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ChangeAspect="1"/>
          </p:cNvSpPr>
          <p:nvPr>
            <p:ph type="pic" sz="quarter" idx="39" hasCustomPrompt="1"/>
          </p:nvPr>
        </p:nvSpPr>
        <p:spPr>
          <a:xfrm>
            <a:off x="10160971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2" name="Text Placeholder 7">
            <a:extLst>
              <a:ext uri="{FF2B5EF4-FFF2-40B4-BE49-F238E27FC236}">
                <a16:creationId xmlns:a16="http://schemas.microsoft.com/office/drawing/2014/main" id="{10ED1CED-11B2-4927-93A4-CE47939F0AEC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824522" y="4327380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39E2E141-317E-41F9-853F-B96493C8FB9B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9824522" y="4497392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69BD202-1C38-47A5-8B06-0AADB78AAE0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6165169" y="2642433"/>
            <a:ext cx="0" cy="5564151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Picture Placeholder 8">
            <a:extLst>
              <a:ext uri="{FF2B5EF4-FFF2-40B4-BE49-F238E27FC236}">
                <a16:creationId xmlns:a16="http://schemas.microsoft.com/office/drawing/2014/main" id="{68CF0B9D-069C-46BA-9B77-7BDE114F3E5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ChangeAspect="1"/>
          </p:cNvSpPr>
          <p:nvPr>
            <p:ph type="pic" sz="quarter" idx="45" hasCustomPrompt="1"/>
          </p:nvPr>
        </p:nvSpPr>
        <p:spPr>
          <a:xfrm>
            <a:off x="2927249" y="4967309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9" name="Text Placeholder 7">
            <a:extLst>
              <a:ext uri="{FF2B5EF4-FFF2-40B4-BE49-F238E27FC236}">
                <a16:creationId xmlns:a16="http://schemas.microsoft.com/office/drawing/2014/main" id="{6EB5CB55-9BF0-4309-AA93-9540CDA1CE22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2590800" y="5988389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0" name="Text Placeholder 7">
            <a:extLst>
              <a:ext uri="{FF2B5EF4-FFF2-40B4-BE49-F238E27FC236}">
                <a16:creationId xmlns:a16="http://schemas.microsoft.com/office/drawing/2014/main" id="{184A6FF6-89E5-41B3-83AD-E1F1AC1C7187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2590800" y="6158401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41" name="Picture Placeholder 8">
            <a:extLst>
              <a:ext uri="{FF2B5EF4-FFF2-40B4-BE49-F238E27FC236}">
                <a16:creationId xmlns:a16="http://schemas.microsoft.com/office/drawing/2014/main" id="{65909E03-0C86-44C4-9260-484E8CF6315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ChangeAspect="1"/>
          </p:cNvSpPr>
          <p:nvPr>
            <p:ph type="pic" sz="quarter" idx="48" hasCustomPrompt="1"/>
          </p:nvPr>
        </p:nvSpPr>
        <p:spPr>
          <a:xfrm>
            <a:off x="4736999" y="4967309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42" name="Text Placeholder 7">
            <a:extLst>
              <a:ext uri="{FF2B5EF4-FFF2-40B4-BE49-F238E27FC236}">
                <a16:creationId xmlns:a16="http://schemas.microsoft.com/office/drawing/2014/main" id="{0D08C690-4C72-47C4-ADBC-6DBFC463FC37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4400550" y="5988389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3" name="Text Placeholder 7">
            <a:extLst>
              <a:ext uri="{FF2B5EF4-FFF2-40B4-BE49-F238E27FC236}">
                <a16:creationId xmlns:a16="http://schemas.microsoft.com/office/drawing/2014/main" id="{FEBB122E-6E5D-4B48-91C0-C6EB8BA3D2D9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400550" y="6158401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44" name="Picture Placeholder 8">
            <a:extLst>
              <a:ext uri="{FF2B5EF4-FFF2-40B4-BE49-F238E27FC236}">
                <a16:creationId xmlns:a16="http://schemas.microsoft.com/office/drawing/2014/main" id="{A968314E-9F6B-4D90-BC2A-C5BB6AC70F5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ChangeAspect="1"/>
          </p:cNvSpPr>
          <p:nvPr>
            <p:ph type="pic" sz="quarter" idx="51" hasCustomPrompt="1"/>
          </p:nvPr>
        </p:nvSpPr>
        <p:spPr>
          <a:xfrm>
            <a:off x="6546749" y="4967309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45" name="Text Placeholder 7">
            <a:extLst>
              <a:ext uri="{FF2B5EF4-FFF2-40B4-BE49-F238E27FC236}">
                <a16:creationId xmlns:a16="http://schemas.microsoft.com/office/drawing/2014/main" id="{98FF5C01-8CE1-475F-A59A-011328494FC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210300" y="5988389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6" name="Text Placeholder 7">
            <a:extLst>
              <a:ext uri="{FF2B5EF4-FFF2-40B4-BE49-F238E27FC236}">
                <a16:creationId xmlns:a16="http://schemas.microsoft.com/office/drawing/2014/main" id="{DC690F93-088F-498C-9B26-2DCE00A1145F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210300" y="6158401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47" name="Picture Placeholder 8">
            <a:extLst>
              <a:ext uri="{FF2B5EF4-FFF2-40B4-BE49-F238E27FC236}">
                <a16:creationId xmlns:a16="http://schemas.microsoft.com/office/drawing/2014/main" id="{1D462CE1-BEE9-45C4-AB54-354D05E69D3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ChangeAspect="1"/>
          </p:cNvSpPr>
          <p:nvPr>
            <p:ph type="pic" sz="quarter" idx="54" hasCustomPrompt="1"/>
          </p:nvPr>
        </p:nvSpPr>
        <p:spPr>
          <a:xfrm>
            <a:off x="8353860" y="4967309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48" name="Text Placeholder 7">
            <a:extLst>
              <a:ext uri="{FF2B5EF4-FFF2-40B4-BE49-F238E27FC236}">
                <a16:creationId xmlns:a16="http://schemas.microsoft.com/office/drawing/2014/main" id="{9FA2731A-D1B2-4144-8373-12B9313F9BFD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8017411" y="5988389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9" name="Text Placeholder 7">
            <a:extLst>
              <a:ext uri="{FF2B5EF4-FFF2-40B4-BE49-F238E27FC236}">
                <a16:creationId xmlns:a16="http://schemas.microsoft.com/office/drawing/2014/main" id="{F61DF59D-6B27-4EC6-A151-0F9B99DC8051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017411" y="6158401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</p:spTree>
    <p:extLst>
      <p:ext uri="{BB962C8B-B14F-4D97-AF65-F5344CB8AC3E}">
        <p14:creationId xmlns:p14="http://schemas.microsoft.com/office/powerpoint/2010/main" val="10204621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ide patch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724AA86D-A811-42CE-8C83-8053DFC6675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-1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8329286 w 8329286"/>
              <a:gd name="connsiteY2" fmla="*/ 68183 h 6858000"/>
              <a:gd name="connsiteX3" fmla="*/ 3175958 w 8329286"/>
              <a:gd name="connsiteY3" fmla="*/ 6858000 h 6858000"/>
              <a:gd name="connsiteX4" fmla="*/ 0 w 8329286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8329286" y="68183"/>
                </a:lnTo>
                <a:lnTo>
                  <a:pt x="317595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9314C5F-7D40-40CF-8951-9660A5ACE1F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00052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Caption Content_Blu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623EB06-2F79-4698-807D-96A58B4F1D7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3124200 w 8329286"/>
              <a:gd name="connsiteY2" fmla="*/ 6858000 h 6858000"/>
              <a:gd name="connsiteX3" fmla="*/ 0 w 832928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31242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228600" dist="38100" algn="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600" y="609600"/>
            <a:ext cx="4648200" cy="62484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7300" y="3962400"/>
            <a:ext cx="4114800" cy="19812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4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57900" y="4114800"/>
            <a:ext cx="4876800" cy="1371602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6200000">
            <a:off x="381000" y="4840091"/>
            <a:ext cx="1219200" cy="225818"/>
          </a:xfr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BB42ECCE-195D-45F5-94EB-137CEFCFE91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 rot="16200000">
            <a:off x="5029200" y="4840092"/>
            <a:ext cx="1219200" cy="225818"/>
          </a:xfrm>
          <a:solidFill>
            <a:schemeClr val="accent2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9270573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Caption Content_Orang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623EB06-2F79-4698-807D-96A58B4F1D7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3124200 w 8329286"/>
              <a:gd name="connsiteY2" fmla="*/ 6858000 h 6858000"/>
              <a:gd name="connsiteX3" fmla="*/ 0 w 832928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31242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228600" dist="38100" algn="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600" y="609600"/>
            <a:ext cx="4648200" cy="62484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7300" y="3962400"/>
            <a:ext cx="4114800" cy="19812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4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57900" y="4114800"/>
            <a:ext cx="4876800" cy="1371602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6200000">
            <a:off x="381000" y="4840091"/>
            <a:ext cx="1219200" cy="225818"/>
          </a:xfrm>
          <a:solidFill>
            <a:schemeClr val="accent5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BB42ECCE-195D-45F5-94EB-137CEFCFE91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 rot="16200000">
            <a:off x="5029200" y="4840092"/>
            <a:ext cx="1219200" cy="225818"/>
          </a:xfrm>
          <a:solidFill>
            <a:schemeClr val="accent5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570586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7B86D83E-A097-4B71-82C6-197A18DD32D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10104322" y="3587303"/>
            <a:ext cx="2087678" cy="3270696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A2552DEC-1A1C-4055-B5AF-D7C796522FE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85750" y="0"/>
            <a:ext cx="11620500" cy="6591300"/>
          </a:xfrm>
          <a:solidFill>
            <a:schemeClr val="accent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850" y="2679192"/>
            <a:ext cx="9963150" cy="1499616"/>
          </a:xfrm>
          <a:noFill/>
        </p:spPr>
        <p:txBody>
          <a:bodyPr>
            <a:norm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565D4960-2277-429C-B87B-08014535398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2679192"/>
            <a:ext cx="533400" cy="1499616"/>
          </a:xfrm>
          <a:solidFill>
            <a:schemeClr val="accent2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5752666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7B86D83E-A097-4B71-82C6-197A18DD32D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10104322" y="3587303"/>
            <a:ext cx="2087678" cy="3270696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A2552DEC-1A1C-4055-B5AF-D7C796522FE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85750" y="0"/>
            <a:ext cx="11620500" cy="6591300"/>
          </a:xfrm>
          <a:solidFill>
            <a:schemeClr val="accent2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850" y="2679192"/>
            <a:ext cx="9963150" cy="1499616"/>
          </a:xfrm>
          <a:noFill/>
        </p:spPr>
        <p:txBody>
          <a:bodyPr>
            <a:norm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565D4960-2277-429C-B87B-08014535398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2679192"/>
            <a:ext cx="533400" cy="1499616"/>
          </a:xfrm>
          <a:solidFill>
            <a:schemeClr val="tx2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172234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7B86D83E-A097-4B71-82C6-197A18DD32D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10104322" y="3587303"/>
            <a:ext cx="2087678" cy="3270696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A2552DEC-1A1C-4055-B5AF-D7C796522FE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85750" y="0"/>
            <a:ext cx="11620500" cy="6591300"/>
          </a:xfrm>
          <a:solidFill>
            <a:schemeClr val="accent5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850" y="2679192"/>
            <a:ext cx="9963150" cy="1499616"/>
          </a:xfrm>
          <a:noFill/>
        </p:spPr>
        <p:txBody>
          <a:bodyPr>
            <a:norm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565D4960-2277-429C-B87B-08014535398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2679192"/>
            <a:ext cx="533400" cy="1499616"/>
          </a:xfrm>
          <a:solidFill>
            <a:schemeClr val="accent2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8610927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icture Placeholder 8">
            <a:extLst>
              <a:ext uri="{FF2B5EF4-FFF2-40B4-BE49-F238E27FC236}">
                <a16:creationId xmlns:a16="http://schemas.microsoft.com/office/drawing/2014/main" id="{489EE1C9-68AE-4BDD-B34C-9DE809C4DD0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1999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A222F077-B5D5-442D-BB60-47BE1094D15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000" cy="5723182"/>
          </a:xfrm>
          <a:custGeom>
            <a:avLst/>
            <a:gdLst>
              <a:gd name="connsiteX0" fmla="*/ 0 w 12192000"/>
              <a:gd name="connsiteY0" fmla="*/ 0 h 5723182"/>
              <a:gd name="connsiteX1" fmla="*/ 12192000 w 12192000"/>
              <a:gd name="connsiteY1" fmla="*/ 0 h 5723182"/>
              <a:gd name="connsiteX2" fmla="*/ 12192000 w 12192000"/>
              <a:gd name="connsiteY2" fmla="*/ 5378958 h 5723182"/>
              <a:gd name="connsiteX3" fmla="*/ 8243540 w 12192000"/>
              <a:gd name="connsiteY3" fmla="*/ 5378958 h 5723182"/>
              <a:gd name="connsiteX4" fmla="*/ 7982281 w 12192000"/>
              <a:gd name="connsiteY4" fmla="*/ 5723182 h 5723182"/>
              <a:gd name="connsiteX5" fmla="*/ 0 w 12192000"/>
              <a:gd name="connsiteY5" fmla="*/ 5723182 h 5723182"/>
              <a:gd name="connsiteX6" fmla="*/ 0 w 12192000"/>
              <a:gd name="connsiteY6" fmla="*/ 5378958 h 5723182"/>
              <a:gd name="connsiteX7" fmla="*/ 0 w 12192000"/>
              <a:gd name="connsiteY7" fmla="*/ 5265982 h 5723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723182">
                <a:moveTo>
                  <a:pt x="0" y="0"/>
                </a:moveTo>
                <a:lnTo>
                  <a:pt x="12192000" y="0"/>
                </a:lnTo>
                <a:lnTo>
                  <a:pt x="12192000" y="5378958"/>
                </a:lnTo>
                <a:lnTo>
                  <a:pt x="8243540" y="5378958"/>
                </a:lnTo>
                <a:lnTo>
                  <a:pt x="7982281" y="5723182"/>
                </a:lnTo>
                <a:lnTo>
                  <a:pt x="0" y="5723182"/>
                </a:lnTo>
                <a:lnTo>
                  <a:pt x="0" y="5378958"/>
                </a:lnTo>
                <a:lnTo>
                  <a:pt x="0" y="5265982"/>
                </a:lnTo>
                <a:close/>
              </a:path>
            </a:pathLst>
          </a:custGeom>
          <a:solidFill>
            <a:schemeClr val="accent2">
              <a:alpha val="84000"/>
            </a:schemeClr>
          </a:solidFill>
          <a:effectLst/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6" name="Text Placeholder 16">
            <a:extLst>
              <a:ext uri="{FF2B5EF4-FFF2-40B4-BE49-F238E27FC236}">
                <a16:creationId xmlns:a16="http://schemas.microsoft.com/office/drawing/2014/main" id="{9F89ADF8-2320-4EC3-98EA-5CB618A528E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3400" y="0"/>
            <a:ext cx="6781800" cy="6324600"/>
          </a:xfrm>
          <a:solidFill>
            <a:schemeClr val="tx2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6825" y="2265916"/>
            <a:ext cx="5314950" cy="3488998"/>
          </a:xfrm>
          <a:noFill/>
        </p:spPr>
        <p:txBody>
          <a:bodyPr anchor="b">
            <a:normAutofit/>
          </a:bodyPr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74D12B-58A6-47D1-9B2D-697AB265C8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53759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E015B08-6C1F-4B1F-8038-D3C209BA0DB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5378958"/>
            <a:ext cx="12191999" cy="1479041"/>
          </a:xfrm>
          <a:custGeom>
            <a:avLst/>
            <a:gdLst>
              <a:gd name="connsiteX0" fmla="*/ 8243540 w 12191999"/>
              <a:gd name="connsiteY0" fmla="*/ 0 h 1479041"/>
              <a:gd name="connsiteX1" fmla="*/ 12191999 w 12191999"/>
              <a:gd name="connsiteY1" fmla="*/ 0 h 1479041"/>
              <a:gd name="connsiteX2" fmla="*/ 12191999 w 12191999"/>
              <a:gd name="connsiteY2" fmla="*/ 1479041 h 1479041"/>
              <a:gd name="connsiteX3" fmla="*/ 0 w 12191999"/>
              <a:gd name="connsiteY3" fmla="*/ 1479041 h 1479041"/>
              <a:gd name="connsiteX4" fmla="*/ 0 w 12191999"/>
              <a:gd name="connsiteY4" fmla="*/ 344224 h 1479041"/>
              <a:gd name="connsiteX5" fmla="*/ 7982281 w 12191999"/>
              <a:gd name="connsiteY5" fmla="*/ 344224 h 1479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9" h="1479041">
                <a:moveTo>
                  <a:pt x="8243540" y="0"/>
                </a:moveTo>
                <a:lnTo>
                  <a:pt x="12191999" y="0"/>
                </a:lnTo>
                <a:lnTo>
                  <a:pt x="12191999" y="1479041"/>
                </a:lnTo>
                <a:lnTo>
                  <a:pt x="0" y="1479041"/>
                </a:lnTo>
                <a:lnTo>
                  <a:pt x="0" y="344224"/>
                </a:lnTo>
                <a:lnTo>
                  <a:pt x="7982281" y="344224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A222F077-B5D5-442D-BB60-47BE1094D15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000" cy="5723182"/>
          </a:xfrm>
          <a:custGeom>
            <a:avLst/>
            <a:gdLst>
              <a:gd name="connsiteX0" fmla="*/ 0 w 12192000"/>
              <a:gd name="connsiteY0" fmla="*/ 0 h 5723182"/>
              <a:gd name="connsiteX1" fmla="*/ 12192000 w 12192000"/>
              <a:gd name="connsiteY1" fmla="*/ 0 h 5723182"/>
              <a:gd name="connsiteX2" fmla="*/ 12192000 w 12192000"/>
              <a:gd name="connsiteY2" fmla="*/ 5378958 h 5723182"/>
              <a:gd name="connsiteX3" fmla="*/ 8243540 w 12192000"/>
              <a:gd name="connsiteY3" fmla="*/ 5378958 h 5723182"/>
              <a:gd name="connsiteX4" fmla="*/ 7982281 w 12192000"/>
              <a:gd name="connsiteY4" fmla="*/ 5723182 h 5723182"/>
              <a:gd name="connsiteX5" fmla="*/ 0 w 12192000"/>
              <a:gd name="connsiteY5" fmla="*/ 5723182 h 5723182"/>
              <a:gd name="connsiteX6" fmla="*/ 0 w 12192000"/>
              <a:gd name="connsiteY6" fmla="*/ 5378958 h 5723182"/>
              <a:gd name="connsiteX7" fmla="*/ 0 w 12192000"/>
              <a:gd name="connsiteY7" fmla="*/ 5265982 h 5723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723182">
                <a:moveTo>
                  <a:pt x="0" y="0"/>
                </a:moveTo>
                <a:lnTo>
                  <a:pt x="12192000" y="0"/>
                </a:lnTo>
                <a:lnTo>
                  <a:pt x="12192000" y="5378958"/>
                </a:lnTo>
                <a:lnTo>
                  <a:pt x="8243540" y="5378958"/>
                </a:lnTo>
                <a:lnTo>
                  <a:pt x="7982281" y="5723182"/>
                </a:lnTo>
                <a:lnTo>
                  <a:pt x="0" y="5723182"/>
                </a:lnTo>
                <a:lnTo>
                  <a:pt x="0" y="5378958"/>
                </a:lnTo>
                <a:lnTo>
                  <a:pt x="0" y="5265982"/>
                </a:lnTo>
                <a:close/>
              </a:path>
            </a:pathLst>
          </a:custGeom>
          <a:solidFill>
            <a:schemeClr val="accent2"/>
          </a:solidFill>
          <a:effectLst>
            <a:outerShdw blurRad="152400" dist="38100" dir="2700000" algn="tl" rotWithShape="0">
              <a:prstClr val="black">
                <a:alpha val="66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049" y="990600"/>
            <a:ext cx="9144000" cy="2590800"/>
          </a:xfrm>
          <a:noFill/>
        </p:spPr>
        <p:txBody>
          <a:bodyPr anchor="t">
            <a:normAutofit/>
          </a:bodyPr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4E78EDD8-13BF-4551-BD7B-C04131A68BC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633984"/>
            <a:ext cx="304800" cy="1499616"/>
          </a:xfrm>
          <a:solidFill>
            <a:schemeClr val="bg1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73FC1AA-8591-43A1-9962-1599E1A8AB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54822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E015B08-6C1F-4B1F-8038-D3C209BA0DB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5378958"/>
            <a:ext cx="12191999" cy="1479041"/>
          </a:xfrm>
          <a:custGeom>
            <a:avLst/>
            <a:gdLst>
              <a:gd name="connsiteX0" fmla="*/ 8243540 w 12191999"/>
              <a:gd name="connsiteY0" fmla="*/ 0 h 1479041"/>
              <a:gd name="connsiteX1" fmla="*/ 12191999 w 12191999"/>
              <a:gd name="connsiteY1" fmla="*/ 0 h 1479041"/>
              <a:gd name="connsiteX2" fmla="*/ 12191999 w 12191999"/>
              <a:gd name="connsiteY2" fmla="*/ 1479041 h 1479041"/>
              <a:gd name="connsiteX3" fmla="*/ 0 w 12191999"/>
              <a:gd name="connsiteY3" fmla="*/ 1479041 h 1479041"/>
              <a:gd name="connsiteX4" fmla="*/ 0 w 12191999"/>
              <a:gd name="connsiteY4" fmla="*/ 344224 h 1479041"/>
              <a:gd name="connsiteX5" fmla="*/ 7982281 w 12191999"/>
              <a:gd name="connsiteY5" fmla="*/ 344224 h 1479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9" h="1479041">
                <a:moveTo>
                  <a:pt x="8243540" y="0"/>
                </a:moveTo>
                <a:lnTo>
                  <a:pt x="12191999" y="0"/>
                </a:lnTo>
                <a:lnTo>
                  <a:pt x="12191999" y="1479041"/>
                </a:lnTo>
                <a:lnTo>
                  <a:pt x="0" y="1479041"/>
                </a:lnTo>
                <a:lnTo>
                  <a:pt x="0" y="344224"/>
                </a:lnTo>
                <a:lnTo>
                  <a:pt x="7982281" y="344224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A222F077-B5D5-442D-BB60-47BE1094D15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000" cy="5723182"/>
          </a:xfrm>
          <a:custGeom>
            <a:avLst/>
            <a:gdLst>
              <a:gd name="connsiteX0" fmla="*/ 0 w 12192000"/>
              <a:gd name="connsiteY0" fmla="*/ 0 h 5723182"/>
              <a:gd name="connsiteX1" fmla="*/ 12192000 w 12192000"/>
              <a:gd name="connsiteY1" fmla="*/ 0 h 5723182"/>
              <a:gd name="connsiteX2" fmla="*/ 12192000 w 12192000"/>
              <a:gd name="connsiteY2" fmla="*/ 5378958 h 5723182"/>
              <a:gd name="connsiteX3" fmla="*/ 8243540 w 12192000"/>
              <a:gd name="connsiteY3" fmla="*/ 5378958 h 5723182"/>
              <a:gd name="connsiteX4" fmla="*/ 7982281 w 12192000"/>
              <a:gd name="connsiteY4" fmla="*/ 5723182 h 5723182"/>
              <a:gd name="connsiteX5" fmla="*/ 0 w 12192000"/>
              <a:gd name="connsiteY5" fmla="*/ 5723182 h 5723182"/>
              <a:gd name="connsiteX6" fmla="*/ 0 w 12192000"/>
              <a:gd name="connsiteY6" fmla="*/ 5378958 h 5723182"/>
              <a:gd name="connsiteX7" fmla="*/ 0 w 12192000"/>
              <a:gd name="connsiteY7" fmla="*/ 5265982 h 5723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723182">
                <a:moveTo>
                  <a:pt x="0" y="0"/>
                </a:moveTo>
                <a:lnTo>
                  <a:pt x="12192000" y="0"/>
                </a:lnTo>
                <a:lnTo>
                  <a:pt x="12192000" y="5378958"/>
                </a:lnTo>
                <a:lnTo>
                  <a:pt x="8243540" y="5378958"/>
                </a:lnTo>
                <a:lnTo>
                  <a:pt x="7982281" y="5723182"/>
                </a:lnTo>
                <a:lnTo>
                  <a:pt x="0" y="5723182"/>
                </a:lnTo>
                <a:lnTo>
                  <a:pt x="0" y="5378958"/>
                </a:lnTo>
                <a:lnTo>
                  <a:pt x="0" y="5265982"/>
                </a:lnTo>
                <a:close/>
              </a:path>
            </a:pathLst>
          </a:custGeom>
          <a:solidFill>
            <a:schemeClr val="accent1"/>
          </a:solidFill>
          <a:effectLst>
            <a:outerShdw blurRad="152400" dist="38100" dir="2700000" algn="tl" rotWithShape="0">
              <a:prstClr val="black">
                <a:alpha val="66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049" y="990600"/>
            <a:ext cx="9144000" cy="2590800"/>
          </a:xfrm>
          <a:noFill/>
        </p:spPr>
        <p:txBody>
          <a:bodyPr anchor="t">
            <a:normAutofit/>
          </a:bodyPr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4E78EDD8-13BF-4551-BD7B-C04131A68BC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633984"/>
            <a:ext cx="304800" cy="1499616"/>
          </a:xfrm>
          <a:solidFill>
            <a:schemeClr val="bg1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160B2D8-3756-4781-A8DD-692C3F8959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107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itle Slide_DeepYellow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018BFA80-A3BB-4316-BD6E-3E5F6B4D89CF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8F962CE0-5C0C-48F3-A07B-34E33D6704B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 rot="10800000">
            <a:off x="2057400" y="466725"/>
            <a:ext cx="703341" cy="1101901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2" name="Text Placeholder 16">
            <a:extLst>
              <a:ext uri="{FF2B5EF4-FFF2-40B4-BE49-F238E27FC236}">
                <a16:creationId xmlns:a16="http://schemas.microsoft.com/office/drawing/2014/main" id="{654457EF-8A97-4FCA-9870-5095D09BF83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9067800" y="4648200"/>
            <a:ext cx="1143000" cy="1790700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0" name="Text Placeholder 16">
            <a:extLst>
              <a:ext uri="{FF2B5EF4-FFF2-40B4-BE49-F238E27FC236}">
                <a16:creationId xmlns:a16="http://schemas.microsoft.com/office/drawing/2014/main" id="{0CC06030-90E1-4B3F-AFDF-369354FBFE6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90750" y="609600"/>
            <a:ext cx="7810500" cy="5638800"/>
          </a:xfrm>
          <a:solidFill>
            <a:schemeClr val="accent1">
              <a:lumMod val="75000"/>
              <a:alpha val="92000"/>
            </a:schemeClr>
          </a:solidFill>
          <a:effectLst/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63809" y="1905000"/>
            <a:ext cx="5864382" cy="2275238"/>
          </a:xfrm>
        </p:spPr>
        <p:txBody>
          <a:bodyPr anchor="t">
            <a:normAutofit/>
          </a:bodyPr>
          <a:lstStyle>
            <a:lvl1pPr algn="ctr">
              <a:defRPr lang="en-US" sz="5000" kern="1200" cap="all" spc="1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59707" y="4297679"/>
            <a:ext cx="4072586" cy="1463040"/>
          </a:xfrm>
        </p:spPr>
        <p:txBody>
          <a:bodyPr lIns="91440" rIns="91440"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20110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E015B08-6C1F-4B1F-8038-D3C209BA0DB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5378958"/>
            <a:ext cx="12191999" cy="1479041"/>
          </a:xfrm>
          <a:custGeom>
            <a:avLst/>
            <a:gdLst>
              <a:gd name="connsiteX0" fmla="*/ 8243540 w 12191999"/>
              <a:gd name="connsiteY0" fmla="*/ 0 h 1479041"/>
              <a:gd name="connsiteX1" fmla="*/ 12191999 w 12191999"/>
              <a:gd name="connsiteY1" fmla="*/ 0 h 1479041"/>
              <a:gd name="connsiteX2" fmla="*/ 12191999 w 12191999"/>
              <a:gd name="connsiteY2" fmla="*/ 1479041 h 1479041"/>
              <a:gd name="connsiteX3" fmla="*/ 0 w 12191999"/>
              <a:gd name="connsiteY3" fmla="*/ 1479041 h 1479041"/>
              <a:gd name="connsiteX4" fmla="*/ 0 w 12191999"/>
              <a:gd name="connsiteY4" fmla="*/ 344224 h 1479041"/>
              <a:gd name="connsiteX5" fmla="*/ 7982281 w 12191999"/>
              <a:gd name="connsiteY5" fmla="*/ 344224 h 1479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9" h="1479041">
                <a:moveTo>
                  <a:pt x="8243540" y="0"/>
                </a:moveTo>
                <a:lnTo>
                  <a:pt x="12191999" y="0"/>
                </a:lnTo>
                <a:lnTo>
                  <a:pt x="12191999" y="1479041"/>
                </a:lnTo>
                <a:lnTo>
                  <a:pt x="0" y="1479041"/>
                </a:lnTo>
                <a:lnTo>
                  <a:pt x="0" y="344224"/>
                </a:lnTo>
                <a:lnTo>
                  <a:pt x="7982281" y="344224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A222F077-B5D5-442D-BB60-47BE1094D15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000" cy="5723182"/>
          </a:xfrm>
          <a:custGeom>
            <a:avLst/>
            <a:gdLst>
              <a:gd name="connsiteX0" fmla="*/ 0 w 12192000"/>
              <a:gd name="connsiteY0" fmla="*/ 0 h 5723182"/>
              <a:gd name="connsiteX1" fmla="*/ 12192000 w 12192000"/>
              <a:gd name="connsiteY1" fmla="*/ 0 h 5723182"/>
              <a:gd name="connsiteX2" fmla="*/ 12192000 w 12192000"/>
              <a:gd name="connsiteY2" fmla="*/ 5378958 h 5723182"/>
              <a:gd name="connsiteX3" fmla="*/ 8243540 w 12192000"/>
              <a:gd name="connsiteY3" fmla="*/ 5378958 h 5723182"/>
              <a:gd name="connsiteX4" fmla="*/ 7982281 w 12192000"/>
              <a:gd name="connsiteY4" fmla="*/ 5723182 h 5723182"/>
              <a:gd name="connsiteX5" fmla="*/ 0 w 12192000"/>
              <a:gd name="connsiteY5" fmla="*/ 5723182 h 5723182"/>
              <a:gd name="connsiteX6" fmla="*/ 0 w 12192000"/>
              <a:gd name="connsiteY6" fmla="*/ 5378958 h 5723182"/>
              <a:gd name="connsiteX7" fmla="*/ 0 w 12192000"/>
              <a:gd name="connsiteY7" fmla="*/ 5265982 h 5723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723182">
                <a:moveTo>
                  <a:pt x="0" y="0"/>
                </a:moveTo>
                <a:lnTo>
                  <a:pt x="12192000" y="0"/>
                </a:lnTo>
                <a:lnTo>
                  <a:pt x="12192000" y="5378958"/>
                </a:lnTo>
                <a:lnTo>
                  <a:pt x="8243540" y="5378958"/>
                </a:lnTo>
                <a:lnTo>
                  <a:pt x="7982281" y="5723182"/>
                </a:lnTo>
                <a:lnTo>
                  <a:pt x="0" y="5723182"/>
                </a:lnTo>
                <a:lnTo>
                  <a:pt x="0" y="5378958"/>
                </a:lnTo>
                <a:lnTo>
                  <a:pt x="0" y="5265982"/>
                </a:lnTo>
                <a:close/>
              </a:path>
            </a:pathLst>
          </a:custGeom>
          <a:solidFill>
            <a:schemeClr val="accent5"/>
          </a:solidFill>
          <a:effectLst>
            <a:outerShdw blurRad="152400" dist="38100" dir="2700000" algn="tl" rotWithShape="0">
              <a:prstClr val="black">
                <a:alpha val="66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049" y="990600"/>
            <a:ext cx="9144000" cy="2590800"/>
          </a:xfrm>
          <a:noFill/>
        </p:spPr>
        <p:txBody>
          <a:bodyPr anchor="t">
            <a:normAutofit/>
          </a:bodyPr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4E78EDD8-13BF-4551-BD7B-C04131A68BC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633984"/>
            <a:ext cx="304800" cy="1499616"/>
          </a:xfrm>
          <a:solidFill>
            <a:schemeClr val="bg1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EEDA9EB-20CE-4EA1-9720-40FBEB4561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36509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E015B08-6C1F-4B1F-8038-D3C209BA0DB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5378958"/>
            <a:ext cx="12191999" cy="1479041"/>
          </a:xfrm>
          <a:custGeom>
            <a:avLst/>
            <a:gdLst>
              <a:gd name="connsiteX0" fmla="*/ 8243540 w 12191999"/>
              <a:gd name="connsiteY0" fmla="*/ 0 h 1479041"/>
              <a:gd name="connsiteX1" fmla="*/ 12191999 w 12191999"/>
              <a:gd name="connsiteY1" fmla="*/ 0 h 1479041"/>
              <a:gd name="connsiteX2" fmla="*/ 12191999 w 12191999"/>
              <a:gd name="connsiteY2" fmla="*/ 1479041 h 1479041"/>
              <a:gd name="connsiteX3" fmla="*/ 0 w 12191999"/>
              <a:gd name="connsiteY3" fmla="*/ 1479041 h 1479041"/>
              <a:gd name="connsiteX4" fmla="*/ 0 w 12191999"/>
              <a:gd name="connsiteY4" fmla="*/ 344224 h 1479041"/>
              <a:gd name="connsiteX5" fmla="*/ 7982281 w 12191999"/>
              <a:gd name="connsiteY5" fmla="*/ 344224 h 1479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9" h="1479041">
                <a:moveTo>
                  <a:pt x="8243540" y="0"/>
                </a:moveTo>
                <a:lnTo>
                  <a:pt x="12191999" y="0"/>
                </a:lnTo>
                <a:lnTo>
                  <a:pt x="12191999" y="1479041"/>
                </a:lnTo>
                <a:lnTo>
                  <a:pt x="0" y="1479041"/>
                </a:lnTo>
                <a:lnTo>
                  <a:pt x="0" y="344224"/>
                </a:lnTo>
                <a:lnTo>
                  <a:pt x="7982281" y="344224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A222F077-B5D5-442D-BB60-47BE1094D15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000" cy="5723182"/>
          </a:xfrm>
          <a:custGeom>
            <a:avLst/>
            <a:gdLst>
              <a:gd name="connsiteX0" fmla="*/ 0 w 12192000"/>
              <a:gd name="connsiteY0" fmla="*/ 0 h 5723182"/>
              <a:gd name="connsiteX1" fmla="*/ 12192000 w 12192000"/>
              <a:gd name="connsiteY1" fmla="*/ 0 h 5723182"/>
              <a:gd name="connsiteX2" fmla="*/ 12192000 w 12192000"/>
              <a:gd name="connsiteY2" fmla="*/ 5378958 h 5723182"/>
              <a:gd name="connsiteX3" fmla="*/ 8243540 w 12192000"/>
              <a:gd name="connsiteY3" fmla="*/ 5378958 h 5723182"/>
              <a:gd name="connsiteX4" fmla="*/ 7982281 w 12192000"/>
              <a:gd name="connsiteY4" fmla="*/ 5723182 h 5723182"/>
              <a:gd name="connsiteX5" fmla="*/ 0 w 12192000"/>
              <a:gd name="connsiteY5" fmla="*/ 5723182 h 5723182"/>
              <a:gd name="connsiteX6" fmla="*/ 0 w 12192000"/>
              <a:gd name="connsiteY6" fmla="*/ 5378958 h 5723182"/>
              <a:gd name="connsiteX7" fmla="*/ 0 w 12192000"/>
              <a:gd name="connsiteY7" fmla="*/ 5265982 h 5723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723182">
                <a:moveTo>
                  <a:pt x="0" y="0"/>
                </a:moveTo>
                <a:lnTo>
                  <a:pt x="12192000" y="0"/>
                </a:lnTo>
                <a:lnTo>
                  <a:pt x="12192000" y="5378958"/>
                </a:lnTo>
                <a:lnTo>
                  <a:pt x="8243540" y="5378958"/>
                </a:lnTo>
                <a:lnTo>
                  <a:pt x="7982281" y="5723182"/>
                </a:lnTo>
                <a:lnTo>
                  <a:pt x="0" y="5723182"/>
                </a:lnTo>
                <a:lnTo>
                  <a:pt x="0" y="5378958"/>
                </a:lnTo>
                <a:lnTo>
                  <a:pt x="0" y="5265982"/>
                </a:lnTo>
                <a:close/>
              </a:path>
            </a:pathLst>
          </a:custGeom>
          <a:solidFill>
            <a:schemeClr val="accent6"/>
          </a:solidFill>
          <a:effectLst>
            <a:outerShdw blurRad="152400" dist="38100" dir="2700000" algn="tl" rotWithShape="0">
              <a:prstClr val="black">
                <a:alpha val="66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049" y="990600"/>
            <a:ext cx="9144000" cy="2590800"/>
          </a:xfrm>
          <a:noFill/>
        </p:spPr>
        <p:txBody>
          <a:bodyPr anchor="t">
            <a:normAutofit/>
          </a:bodyPr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4E78EDD8-13BF-4551-BD7B-C04131A68BC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633984"/>
            <a:ext cx="304800" cy="1499616"/>
          </a:xfrm>
          <a:solidFill>
            <a:schemeClr val="bg1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0033509-FE6E-46FC-85C8-B777FBA2F1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89156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-Thank you 1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4016877F-9863-4CBC-B4AF-D4764DBA673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81099" y="457200"/>
            <a:ext cx="8128343" cy="6248400"/>
          </a:xfrm>
          <a:custGeom>
            <a:avLst/>
            <a:gdLst>
              <a:gd name="connsiteX0" fmla="*/ 0 w 8128343"/>
              <a:gd name="connsiteY0" fmla="*/ 0 h 6248400"/>
              <a:gd name="connsiteX1" fmla="*/ 8128343 w 8128343"/>
              <a:gd name="connsiteY1" fmla="*/ 0 h 6248400"/>
              <a:gd name="connsiteX2" fmla="*/ 8128343 w 8128343"/>
              <a:gd name="connsiteY2" fmla="*/ 3258609 h 6248400"/>
              <a:gd name="connsiteX3" fmla="*/ 5858354 w 8128343"/>
              <a:gd name="connsiteY3" fmla="*/ 6248400 h 6248400"/>
              <a:gd name="connsiteX4" fmla="*/ 0 w 8128343"/>
              <a:gd name="connsiteY4" fmla="*/ 6248400 h 624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28343" h="6248400">
                <a:moveTo>
                  <a:pt x="0" y="0"/>
                </a:moveTo>
                <a:lnTo>
                  <a:pt x="8128343" y="0"/>
                </a:lnTo>
                <a:lnTo>
                  <a:pt x="8128343" y="3258609"/>
                </a:lnTo>
                <a:lnTo>
                  <a:pt x="5858354" y="6248400"/>
                </a:lnTo>
                <a:lnTo>
                  <a:pt x="0" y="62484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None/>
              <a:defRPr lang="en-GB" sz="18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marL="0" lvl="0" algn="ctr"/>
            <a:r>
              <a:rPr lang="en-US" noProof="0"/>
              <a:t>I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9070D0C4-1F90-4B84-B84E-8285FA0A01B0}"/>
              </a:ext>
            </a:extLst>
          </p:cNvPr>
          <p:cNvSpPr/>
          <p:nvPr userDrawn="1"/>
        </p:nvSpPr>
        <p:spPr>
          <a:xfrm rot="2232448">
            <a:off x="9455741" y="-926244"/>
            <a:ext cx="131438" cy="8710488"/>
          </a:xfrm>
          <a:custGeom>
            <a:avLst/>
            <a:gdLst>
              <a:gd name="connsiteX0" fmla="*/ 0 w 131438"/>
              <a:gd name="connsiteY0" fmla="*/ 99793 h 8710488"/>
              <a:gd name="connsiteX1" fmla="*/ 131438 w 131438"/>
              <a:gd name="connsiteY1" fmla="*/ 0 h 8710488"/>
              <a:gd name="connsiteX2" fmla="*/ 131438 w 131438"/>
              <a:gd name="connsiteY2" fmla="*/ 8610694 h 8710488"/>
              <a:gd name="connsiteX3" fmla="*/ 0 w 131438"/>
              <a:gd name="connsiteY3" fmla="*/ 8710488 h 8710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438" h="8710488">
                <a:moveTo>
                  <a:pt x="0" y="99793"/>
                </a:moveTo>
                <a:lnTo>
                  <a:pt x="131438" y="0"/>
                </a:lnTo>
                <a:lnTo>
                  <a:pt x="131438" y="8610694"/>
                </a:lnTo>
                <a:lnTo>
                  <a:pt x="0" y="87104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B8546525-A0E6-4238-93BC-5D43C93A450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 rot="2232448">
            <a:off x="9332817" y="-941780"/>
            <a:ext cx="172357" cy="8741560"/>
          </a:xfrm>
          <a:custGeom>
            <a:avLst/>
            <a:gdLst>
              <a:gd name="connsiteX0" fmla="*/ 172357 w 172357"/>
              <a:gd name="connsiteY0" fmla="*/ 0 h 8741560"/>
              <a:gd name="connsiteX1" fmla="*/ 172357 w 172357"/>
              <a:gd name="connsiteY1" fmla="*/ 8610698 h 8741560"/>
              <a:gd name="connsiteX2" fmla="*/ 0 w 172357"/>
              <a:gd name="connsiteY2" fmla="*/ 8741560 h 8741560"/>
              <a:gd name="connsiteX3" fmla="*/ 0 w 172357"/>
              <a:gd name="connsiteY3" fmla="*/ 130862 h 8741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357" h="8741560">
                <a:moveTo>
                  <a:pt x="172357" y="0"/>
                </a:moveTo>
                <a:lnTo>
                  <a:pt x="172357" y="8610698"/>
                </a:lnTo>
                <a:lnTo>
                  <a:pt x="0" y="8741560"/>
                </a:lnTo>
                <a:lnTo>
                  <a:pt x="0" y="13086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en-US" noProof="0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599" y="304800"/>
            <a:ext cx="8128343" cy="6248400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noProof="0"/>
              <a:t>I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378135" y="1219200"/>
            <a:ext cx="7232465" cy="903638"/>
          </a:xfrm>
        </p:spPr>
        <p:txBody>
          <a:bodyPr anchor="t">
            <a:normAutofit/>
          </a:bodyPr>
          <a:lstStyle>
            <a:lvl1pPr algn="l">
              <a:defRPr lang="en-US" sz="5000" kern="1200" cap="all" spc="100" baseline="0" dirty="0">
                <a:solidFill>
                  <a:srgbClr val="2C2E5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THANK yOU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905A207-2310-4F94-86E5-13B4CCC359E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 rot="5400000" flipV="1">
            <a:off x="1562101" y="-114299"/>
            <a:ext cx="304797" cy="533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en-US" noProof="0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018BFA80-A3BB-4316-BD6E-3E5F6B4D89C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013448" y="34960"/>
            <a:ext cx="5178552" cy="6823040"/>
          </a:xfrm>
          <a:custGeom>
            <a:avLst/>
            <a:gdLst>
              <a:gd name="connsiteX0" fmla="*/ 5178552 w 5178552"/>
              <a:gd name="connsiteY0" fmla="*/ 0 h 6823040"/>
              <a:gd name="connsiteX1" fmla="*/ 5178552 w 5178552"/>
              <a:gd name="connsiteY1" fmla="*/ 6823040 h 6823040"/>
              <a:gd name="connsiteX2" fmla="*/ 1752601 w 5178552"/>
              <a:gd name="connsiteY2" fmla="*/ 6823040 h 6823040"/>
              <a:gd name="connsiteX3" fmla="*/ 0 w 5178552"/>
              <a:gd name="connsiteY3" fmla="*/ 6823040 h 6823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8552" h="6823040">
                <a:moveTo>
                  <a:pt x="5178552" y="0"/>
                </a:moveTo>
                <a:lnTo>
                  <a:pt x="5178552" y="6823040"/>
                </a:lnTo>
                <a:lnTo>
                  <a:pt x="1752601" y="6823040"/>
                </a:lnTo>
                <a:lnTo>
                  <a:pt x="0" y="682304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39325193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-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32EC3EF4-A2D5-4058-977A-74A37AC365B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02525 h 6858000"/>
              <a:gd name="connsiteX3" fmla="*/ 8273508 w 12192000"/>
              <a:gd name="connsiteY3" fmla="*/ 6858000 h 6858000"/>
              <a:gd name="connsiteX4" fmla="*/ 0 w 1219200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02525"/>
                </a:lnTo>
                <a:lnTo>
                  <a:pt x="827350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16">
            <a:extLst>
              <a:ext uri="{FF2B5EF4-FFF2-40B4-BE49-F238E27FC236}">
                <a16:creationId xmlns:a16="http://schemas.microsoft.com/office/drawing/2014/main" id="{4E7C74DD-4244-46B7-8336-30F7151DB21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8074536" y="3124200"/>
            <a:ext cx="2087678" cy="3270696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9DC663CF-0C67-4619-B40E-7832C4DA15F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90750" y="609600"/>
            <a:ext cx="7810500" cy="5638800"/>
          </a:xfrm>
          <a:custGeom>
            <a:avLst/>
            <a:gdLst>
              <a:gd name="connsiteX0" fmla="*/ 0 w 7810500"/>
              <a:gd name="connsiteY0" fmla="*/ 0 h 5638800"/>
              <a:gd name="connsiteX1" fmla="*/ 7810500 w 7810500"/>
              <a:gd name="connsiteY1" fmla="*/ 0 h 5638800"/>
              <a:gd name="connsiteX2" fmla="*/ 7810500 w 7810500"/>
              <a:gd name="connsiteY2" fmla="*/ 3151512 h 5638800"/>
              <a:gd name="connsiteX3" fmla="*/ 6252438 w 7810500"/>
              <a:gd name="connsiteY3" fmla="*/ 5638800 h 5638800"/>
              <a:gd name="connsiteX4" fmla="*/ 0 w 7810500"/>
              <a:gd name="connsiteY4" fmla="*/ 5638800 h 563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0500" h="5638800">
                <a:moveTo>
                  <a:pt x="0" y="0"/>
                </a:moveTo>
                <a:lnTo>
                  <a:pt x="7810500" y="0"/>
                </a:lnTo>
                <a:lnTo>
                  <a:pt x="7810500" y="3151512"/>
                </a:lnTo>
                <a:lnTo>
                  <a:pt x="6252438" y="5638800"/>
                </a:lnTo>
                <a:lnTo>
                  <a:pt x="0" y="5638800"/>
                </a:lnTo>
                <a:close/>
              </a:path>
            </a:pathLst>
          </a:custGeom>
          <a:solidFill>
            <a:schemeClr val="accent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163809" y="1905000"/>
            <a:ext cx="5864382" cy="2275238"/>
          </a:xfrm>
        </p:spPr>
        <p:txBody>
          <a:bodyPr anchor="ctr">
            <a:normAutofit/>
          </a:bodyPr>
          <a:lstStyle>
            <a:lvl1pPr algn="ctr">
              <a:defRPr lang="en-US" sz="5000" kern="1200" cap="all" spc="1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THANK </a:t>
            </a:r>
            <a:r>
              <a:rPr lang="en-US" dirty="0" err="1"/>
              <a:t>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20322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-Thank you 3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018BFA80-A3BB-4316-BD6E-3E5F6B4D89C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8F962CE0-5C0C-48F3-A07B-34E33D6704B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 rot="10800000">
            <a:off x="2057400" y="466725"/>
            <a:ext cx="703341" cy="1101901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2" name="Text Placeholder 16">
            <a:extLst>
              <a:ext uri="{FF2B5EF4-FFF2-40B4-BE49-F238E27FC236}">
                <a16:creationId xmlns:a16="http://schemas.microsoft.com/office/drawing/2014/main" id="{654457EF-8A97-4FCA-9870-5095D09BF83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9067800" y="4648200"/>
            <a:ext cx="1143000" cy="1790700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0" name="Text Placeholder 16">
            <a:extLst>
              <a:ext uri="{FF2B5EF4-FFF2-40B4-BE49-F238E27FC236}">
                <a16:creationId xmlns:a16="http://schemas.microsoft.com/office/drawing/2014/main" id="{0CC06030-90E1-4B3F-AFDF-369354FBFE6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90750" y="609600"/>
            <a:ext cx="7810500" cy="5638800"/>
          </a:xfrm>
          <a:solidFill>
            <a:schemeClr val="accent1">
              <a:lumMod val="75000"/>
              <a:alpha val="92000"/>
            </a:schemeClr>
          </a:solidFill>
          <a:effectLst/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163809" y="1905000"/>
            <a:ext cx="5864382" cy="2275238"/>
          </a:xfrm>
        </p:spPr>
        <p:txBody>
          <a:bodyPr anchor="ctr">
            <a:normAutofit/>
          </a:bodyPr>
          <a:lstStyle>
            <a:lvl1pPr algn="ctr">
              <a:defRPr lang="en-US" sz="5000" kern="1200" cap="all" spc="1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THANK </a:t>
            </a:r>
            <a:r>
              <a:rPr lang="en-US" dirty="0" err="1"/>
              <a:t>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485754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-Thank you 4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FC033E0E-968F-40A8-BE78-354499D7F91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 rot="19594102" flipH="1">
            <a:off x="584131" y="-142449"/>
            <a:ext cx="1218268" cy="6177109"/>
          </a:xfrm>
          <a:custGeom>
            <a:avLst/>
            <a:gdLst>
              <a:gd name="connsiteX0" fmla="*/ 1114975 w 1218268"/>
              <a:gd name="connsiteY0" fmla="*/ 1688918 h 6177109"/>
              <a:gd name="connsiteX1" fmla="*/ 1114975 w 1218268"/>
              <a:gd name="connsiteY1" fmla="*/ 5441035 h 6177109"/>
              <a:gd name="connsiteX2" fmla="*/ 1218268 w 1218268"/>
              <a:gd name="connsiteY2" fmla="*/ 5372844 h 6177109"/>
              <a:gd name="connsiteX3" fmla="*/ 1218268 w 1218268"/>
              <a:gd name="connsiteY3" fmla="*/ 1845382 h 6177109"/>
              <a:gd name="connsiteX4" fmla="*/ 675740 w 1218268"/>
              <a:gd name="connsiteY4" fmla="*/ 1023583 h 6177109"/>
              <a:gd name="connsiteX5" fmla="*/ 675740 w 1218268"/>
              <a:gd name="connsiteY5" fmla="*/ 5731005 h 6177109"/>
              <a:gd name="connsiteX6" fmla="*/ 951275 w 1218268"/>
              <a:gd name="connsiteY6" fmla="*/ 5549105 h 6177109"/>
              <a:gd name="connsiteX7" fmla="*/ 951275 w 1218268"/>
              <a:gd name="connsiteY7" fmla="*/ 1440952 h 6177109"/>
              <a:gd name="connsiteX8" fmla="*/ 0 w 1218268"/>
              <a:gd name="connsiteY8" fmla="*/ 0 h 6177109"/>
              <a:gd name="connsiteX9" fmla="*/ 0 w 1218268"/>
              <a:gd name="connsiteY9" fmla="*/ 6177109 h 6177109"/>
              <a:gd name="connsiteX10" fmla="*/ 485620 w 1218268"/>
              <a:gd name="connsiteY10" fmla="*/ 5856517 h 6177109"/>
              <a:gd name="connsiteX11" fmla="*/ 485620 w 1218268"/>
              <a:gd name="connsiteY11" fmla="*/ 735597 h 6177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8268" h="6177109">
                <a:moveTo>
                  <a:pt x="1114975" y="1688918"/>
                </a:moveTo>
                <a:lnTo>
                  <a:pt x="1114975" y="5441035"/>
                </a:lnTo>
                <a:lnTo>
                  <a:pt x="1218268" y="5372844"/>
                </a:lnTo>
                <a:lnTo>
                  <a:pt x="1218268" y="1845382"/>
                </a:lnTo>
                <a:close/>
                <a:moveTo>
                  <a:pt x="675740" y="1023583"/>
                </a:moveTo>
                <a:lnTo>
                  <a:pt x="675740" y="5731005"/>
                </a:lnTo>
                <a:lnTo>
                  <a:pt x="951275" y="5549105"/>
                </a:lnTo>
                <a:lnTo>
                  <a:pt x="951275" y="1440952"/>
                </a:lnTo>
                <a:close/>
                <a:moveTo>
                  <a:pt x="0" y="0"/>
                </a:moveTo>
                <a:lnTo>
                  <a:pt x="0" y="6177109"/>
                </a:lnTo>
                <a:lnTo>
                  <a:pt x="485620" y="5856517"/>
                </a:lnTo>
                <a:lnTo>
                  <a:pt x="485620" y="735597"/>
                </a:lnTo>
                <a:close/>
              </a:path>
            </a:pathLst>
          </a:custGeom>
          <a:solidFill>
            <a:schemeClr val="bg1"/>
          </a:solidFill>
          <a:effectLst/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B9454D95-B362-4CB6-B706-EB2022A3342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124200" y="0"/>
            <a:ext cx="9067800" cy="6858000"/>
          </a:xfrm>
          <a:custGeom>
            <a:avLst/>
            <a:gdLst>
              <a:gd name="connsiteX0" fmla="*/ 5205086 w 9067800"/>
              <a:gd name="connsiteY0" fmla="*/ 0 h 6858000"/>
              <a:gd name="connsiteX1" fmla="*/ 6957685 w 9067800"/>
              <a:gd name="connsiteY1" fmla="*/ 0 h 6858000"/>
              <a:gd name="connsiteX2" fmla="*/ 9067800 w 9067800"/>
              <a:gd name="connsiteY2" fmla="*/ 0 h 6858000"/>
              <a:gd name="connsiteX3" fmla="*/ 9067800 w 9067800"/>
              <a:gd name="connsiteY3" fmla="*/ 6827058 h 6858000"/>
              <a:gd name="connsiteX4" fmla="*/ 9044315 w 9067800"/>
              <a:gd name="connsiteY4" fmla="*/ 6858000 h 6858000"/>
              <a:gd name="connsiteX5" fmla="*/ 7291715 w 9067800"/>
              <a:gd name="connsiteY5" fmla="*/ 6858000 h 6858000"/>
              <a:gd name="connsiteX6" fmla="*/ 1752601 w 9067800"/>
              <a:gd name="connsiteY6" fmla="*/ 6858000 h 6858000"/>
              <a:gd name="connsiteX7" fmla="*/ 0 w 90678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067800" h="6858000">
                <a:moveTo>
                  <a:pt x="5205086" y="0"/>
                </a:moveTo>
                <a:lnTo>
                  <a:pt x="6957685" y="0"/>
                </a:lnTo>
                <a:lnTo>
                  <a:pt x="9067800" y="0"/>
                </a:lnTo>
                <a:lnTo>
                  <a:pt x="9067800" y="6827058"/>
                </a:lnTo>
                <a:lnTo>
                  <a:pt x="9044315" y="6858000"/>
                </a:lnTo>
                <a:lnTo>
                  <a:pt x="7291715" y="6858000"/>
                </a:lnTo>
                <a:lnTo>
                  <a:pt x="175260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3400" y="266700"/>
            <a:ext cx="5105400" cy="63246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33450" y="762000"/>
            <a:ext cx="4381500" cy="3429000"/>
          </a:xfrm>
        </p:spPr>
        <p:txBody>
          <a:bodyPr anchor="ctr">
            <a:normAutofit/>
          </a:bodyPr>
          <a:lstStyle>
            <a:lvl1pPr algn="ctr">
              <a:defRPr sz="5000" spc="200" baseline="0"/>
            </a:lvl1pPr>
          </a:lstStyle>
          <a:p>
            <a:r>
              <a:rPr lang="en-US" dirty="0"/>
              <a:t>THANK </a:t>
            </a:r>
            <a:r>
              <a:rPr lang="en-US" dirty="0" err="1"/>
              <a:t>yOU</a:t>
            </a:r>
            <a:endParaRPr lang="en-US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V="1">
            <a:off x="314325" y="4953000"/>
            <a:ext cx="1143000" cy="1790700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44803482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-Thank you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623EB06-2F79-4698-807D-96A58B4F1D7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3124200 w 8329286"/>
              <a:gd name="connsiteY2" fmla="*/ 6858000 h 6858000"/>
              <a:gd name="connsiteX3" fmla="*/ 0 w 832928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31242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228600" dist="38100" algn="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600" y="609600"/>
            <a:ext cx="4648200" cy="56388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57300" y="1447800"/>
            <a:ext cx="4114800" cy="3962400"/>
          </a:xfrm>
        </p:spPr>
        <p:txBody>
          <a:bodyPr anchor="ctr">
            <a:normAutofit/>
          </a:bodyPr>
          <a:lstStyle>
            <a:lvl1pPr algn="ctr">
              <a:defRPr sz="5000" spc="200" baseline="0"/>
            </a:lvl1pPr>
          </a:lstStyle>
          <a:p>
            <a:r>
              <a:rPr lang="en-US" dirty="0"/>
              <a:t>THANK </a:t>
            </a:r>
            <a:r>
              <a:rPr lang="en-US" dirty="0" err="1"/>
              <a:t>yOU</a:t>
            </a:r>
            <a:endParaRPr lang="en-US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05100" y="409575"/>
            <a:ext cx="1219200" cy="400050"/>
          </a:xfr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BB42ECCE-195D-45F5-94EB-137CEFCFE91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705100" y="6076950"/>
            <a:ext cx="1219200" cy="400050"/>
          </a:xfrm>
          <a:solidFill>
            <a:schemeClr val="accent2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25539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FC033E0E-968F-40A8-BE78-354499D7F91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 rot="19594102" flipH="1">
            <a:off x="584131" y="-142449"/>
            <a:ext cx="1218268" cy="6177109"/>
          </a:xfrm>
          <a:custGeom>
            <a:avLst/>
            <a:gdLst>
              <a:gd name="connsiteX0" fmla="*/ 1114975 w 1218268"/>
              <a:gd name="connsiteY0" fmla="*/ 1688918 h 6177109"/>
              <a:gd name="connsiteX1" fmla="*/ 1114975 w 1218268"/>
              <a:gd name="connsiteY1" fmla="*/ 5441035 h 6177109"/>
              <a:gd name="connsiteX2" fmla="*/ 1218268 w 1218268"/>
              <a:gd name="connsiteY2" fmla="*/ 5372844 h 6177109"/>
              <a:gd name="connsiteX3" fmla="*/ 1218268 w 1218268"/>
              <a:gd name="connsiteY3" fmla="*/ 1845382 h 6177109"/>
              <a:gd name="connsiteX4" fmla="*/ 675740 w 1218268"/>
              <a:gd name="connsiteY4" fmla="*/ 1023583 h 6177109"/>
              <a:gd name="connsiteX5" fmla="*/ 675740 w 1218268"/>
              <a:gd name="connsiteY5" fmla="*/ 5731005 h 6177109"/>
              <a:gd name="connsiteX6" fmla="*/ 951275 w 1218268"/>
              <a:gd name="connsiteY6" fmla="*/ 5549105 h 6177109"/>
              <a:gd name="connsiteX7" fmla="*/ 951275 w 1218268"/>
              <a:gd name="connsiteY7" fmla="*/ 1440952 h 6177109"/>
              <a:gd name="connsiteX8" fmla="*/ 0 w 1218268"/>
              <a:gd name="connsiteY8" fmla="*/ 0 h 6177109"/>
              <a:gd name="connsiteX9" fmla="*/ 0 w 1218268"/>
              <a:gd name="connsiteY9" fmla="*/ 6177109 h 6177109"/>
              <a:gd name="connsiteX10" fmla="*/ 485620 w 1218268"/>
              <a:gd name="connsiteY10" fmla="*/ 5856517 h 6177109"/>
              <a:gd name="connsiteX11" fmla="*/ 485620 w 1218268"/>
              <a:gd name="connsiteY11" fmla="*/ 735597 h 6177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8268" h="6177109">
                <a:moveTo>
                  <a:pt x="1114975" y="1688918"/>
                </a:moveTo>
                <a:lnTo>
                  <a:pt x="1114975" y="5441035"/>
                </a:lnTo>
                <a:lnTo>
                  <a:pt x="1218268" y="5372844"/>
                </a:lnTo>
                <a:lnTo>
                  <a:pt x="1218268" y="1845382"/>
                </a:lnTo>
                <a:close/>
                <a:moveTo>
                  <a:pt x="675740" y="1023583"/>
                </a:moveTo>
                <a:lnTo>
                  <a:pt x="675740" y="5731005"/>
                </a:lnTo>
                <a:lnTo>
                  <a:pt x="951275" y="5549105"/>
                </a:lnTo>
                <a:lnTo>
                  <a:pt x="951275" y="1440952"/>
                </a:lnTo>
                <a:close/>
                <a:moveTo>
                  <a:pt x="0" y="0"/>
                </a:moveTo>
                <a:lnTo>
                  <a:pt x="0" y="6177109"/>
                </a:lnTo>
                <a:lnTo>
                  <a:pt x="485620" y="5856517"/>
                </a:lnTo>
                <a:lnTo>
                  <a:pt x="485620" y="735597"/>
                </a:lnTo>
                <a:close/>
              </a:path>
            </a:pathLst>
          </a:custGeom>
          <a:solidFill>
            <a:schemeClr val="bg1"/>
          </a:solidFill>
          <a:effectLst/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B9454D95-B362-4CB6-B706-EB2022A3342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124200" y="0"/>
            <a:ext cx="9067800" cy="6858000"/>
          </a:xfrm>
          <a:custGeom>
            <a:avLst/>
            <a:gdLst>
              <a:gd name="connsiteX0" fmla="*/ 5205086 w 9067800"/>
              <a:gd name="connsiteY0" fmla="*/ 0 h 6858000"/>
              <a:gd name="connsiteX1" fmla="*/ 6957685 w 9067800"/>
              <a:gd name="connsiteY1" fmla="*/ 0 h 6858000"/>
              <a:gd name="connsiteX2" fmla="*/ 9067800 w 9067800"/>
              <a:gd name="connsiteY2" fmla="*/ 0 h 6858000"/>
              <a:gd name="connsiteX3" fmla="*/ 9067800 w 9067800"/>
              <a:gd name="connsiteY3" fmla="*/ 6827058 h 6858000"/>
              <a:gd name="connsiteX4" fmla="*/ 9044315 w 9067800"/>
              <a:gd name="connsiteY4" fmla="*/ 6858000 h 6858000"/>
              <a:gd name="connsiteX5" fmla="*/ 7291715 w 9067800"/>
              <a:gd name="connsiteY5" fmla="*/ 6858000 h 6858000"/>
              <a:gd name="connsiteX6" fmla="*/ 1752601 w 9067800"/>
              <a:gd name="connsiteY6" fmla="*/ 6858000 h 6858000"/>
              <a:gd name="connsiteX7" fmla="*/ 0 w 90678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067800" h="6858000">
                <a:moveTo>
                  <a:pt x="5205086" y="0"/>
                </a:moveTo>
                <a:lnTo>
                  <a:pt x="6957685" y="0"/>
                </a:lnTo>
                <a:lnTo>
                  <a:pt x="9067800" y="0"/>
                </a:lnTo>
                <a:lnTo>
                  <a:pt x="9067800" y="6827058"/>
                </a:lnTo>
                <a:lnTo>
                  <a:pt x="9044315" y="6858000"/>
                </a:lnTo>
                <a:lnTo>
                  <a:pt x="7291715" y="6858000"/>
                </a:lnTo>
                <a:lnTo>
                  <a:pt x="175260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3400" y="266700"/>
            <a:ext cx="5105400" cy="63246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33450" y="762000"/>
            <a:ext cx="4381500" cy="3429000"/>
          </a:xfrm>
        </p:spPr>
        <p:txBody>
          <a:bodyPr anchor="ctr">
            <a:normAutofit/>
          </a:bodyPr>
          <a:lstStyle>
            <a:lvl1pPr algn="ct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33450" y="4343400"/>
            <a:ext cx="4381500" cy="1355732"/>
          </a:xfrm>
        </p:spPr>
        <p:txBody>
          <a:bodyPr lIns="91440" rIns="91440"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V="1">
            <a:off x="314325" y="4953000"/>
            <a:ext cx="1143000" cy="1790700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992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623EB06-2F79-4698-807D-96A58B4F1D7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3124200 w 8329286"/>
              <a:gd name="connsiteY2" fmla="*/ 6858000 h 6858000"/>
              <a:gd name="connsiteX3" fmla="*/ 0 w 832928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31242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228600" dist="38100" algn="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600" y="609600"/>
            <a:ext cx="4648200" cy="56388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7300" y="1447800"/>
            <a:ext cx="4114800" cy="3962400"/>
          </a:xfrm>
        </p:spPr>
        <p:txBody>
          <a:bodyPr anchor="ctr">
            <a:normAutofit/>
          </a:bodyPr>
          <a:lstStyle>
            <a:lvl1pPr algn="ct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57900" y="4495801"/>
            <a:ext cx="4876800" cy="60960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05100" y="409575"/>
            <a:ext cx="1219200" cy="400050"/>
          </a:xfr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BB42ECCE-195D-45F5-94EB-137CEFCFE91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705100" y="6076950"/>
            <a:ext cx="1219200" cy="400050"/>
          </a:xfrm>
          <a:solidFill>
            <a:schemeClr val="accent2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1318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1447800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2667000"/>
            <a:ext cx="10288693" cy="3660648"/>
          </a:xfrm>
        </p:spPr>
        <p:txBody>
          <a:bodyPr lIns="91440" rIns="91440"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1F422E5-0916-42D9-AC79-50E4FC133F3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0621E917-505B-493E-99EE-2E57CB3327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924664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orient="horz" pos="72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Emphasis-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2667000"/>
            <a:ext cx="10288693" cy="3660648"/>
          </a:xfrm>
        </p:spPr>
        <p:txBody>
          <a:bodyPr lIns="91440" rIns="91440"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1F422E5-0916-42D9-AC79-50E4FC133F3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-1" y="1676400"/>
            <a:ext cx="10837333" cy="424732"/>
          </a:xfrm>
          <a:solidFill>
            <a:schemeClr val="accent1"/>
          </a:solidFill>
        </p:spPr>
        <p:txBody>
          <a:bodyPr wrap="square" lIns="640080" rIns="91440">
            <a:spAutoFit/>
          </a:bodyPr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08E95652-9528-4150-8049-C40C3BB1B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059476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8640" y="548640"/>
            <a:ext cx="11106150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8640" y="2103120"/>
            <a:ext cx="11106150" cy="422148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938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5" r:id="rId1"/>
    <p:sldLayoutId id="2147483959" r:id="rId2"/>
    <p:sldLayoutId id="2147483961" r:id="rId3"/>
    <p:sldLayoutId id="2147483962" r:id="rId4"/>
    <p:sldLayoutId id="2147483964" r:id="rId5"/>
    <p:sldLayoutId id="2147483958" r:id="rId6"/>
    <p:sldLayoutId id="2147483963" r:id="rId7"/>
    <p:sldLayoutId id="2147483957" r:id="rId8"/>
    <p:sldLayoutId id="2147483965" r:id="rId9"/>
    <p:sldLayoutId id="2147483966" r:id="rId10"/>
    <p:sldLayoutId id="2147483996" r:id="rId11"/>
    <p:sldLayoutId id="2147483997" r:id="rId12"/>
    <p:sldLayoutId id="2147483998" r:id="rId13"/>
    <p:sldLayoutId id="2147483999" r:id="rId14"/>
    <p:sldLayoutId id="2147484000" r:id="rId15"/>
    <p:sldLayoutId id="2147484001" r:id="rId16"/>
    <p:sldLayoutId id="2147484007" r:id="rId17"/>
    <p:sldLayoutId id="2147483967" r:id="rId18"/>
    <p:sldLayoutId id="2147483968" r:id="rId19"/>
    <p:sldLayoutId id="2147483987" r:id="rId20"/>
    <p:sldLayoutId id="2147483969" r:id="rId21"/>
    <p:sldLayoutId id="2147483970" r:id="rId22"/>
    <p:sldLayoutId id="2147483971" r:id="rId23"/>
    <p:sldLayoutId id="2147483972" r:id="rId24"/>
    <p:sldLayoutId id="2147483973" r:id="rId25"/>
    <p:sldLayoutId id="2147483978" r:id="rId26"/>
    <p:sldLayoutId id="2147483974" r:id="rId27"/>
    <p:sldLayoutId id="2147483975" r:id="rId28"/>
    <p:sldLayoutId id="2147483976" r:id="rId29"/>
    <p:sldLayoutId id="2147483977" r:id="rId30"/>
    <p:sldLayoutId id="2147483988" r:id="rId31"/>
    <p:sldLayoutId id="2147483989" r:id="rId32"/>
    <p:sldLayoutId id="2147483990" r:id="rId33"/>
    <p:sldLayoutId id="2147483991" r:id="rId34"/>
    <p:sldLayoutId id="2147483992" r:id="rId35"/>
    <p:sldLayoutId id="2147483993" r:id="rId36"/>
    <p:sldLayoutId id="2147483995" r:id="rId37"/>
    <p:sldLayoutId id="2147484002" r:id="rId38"/>
    <p:sldLayoutId id="2147484003" r:id="rId39"/>
    <p:sldLayoutId id="2147484004" r:id="rId40"/>
    <p:sldLayoutId id="2147483994" r:id="rId41"/>
    <p:sldLayoutId id="2147484005" r:id="rId42"/>
    <p:sldLayoutId id="2147484006" r:id="rId43"/>
    <p:sldLayoutId id="2147483979" r:id="rId44"/>
    <p:sldLayoutId id="2147483980" r:id="rId45"/>
    <p:sldLayoutId id="2147483981" r:id="rId46"/>
    <p:sldLayoutId id="2147483982" r:id="rId47"/>
    <p:sldLayoutId id="2147483983" r:id="rId48"/>
    <p:sldLayoutId id="2147483984" r:id="rId49"/>
    <p:sldLayoutId id="2147483985" r:id="rId50"/>
    <p:sldLayoutId id="2147483986" r:id="rId51"/>
    <p:sldLayoutId id="2147484008" r:id="rId52"/>
    <p:sldLayoutId id="2147484009" r:id="rId53"/>
    <p:sldLayoutId id="2147484010" r:id="rId54"/>
    <p:sldLayoutId id="2147484011" r:id="rId55"/>
    <p:sldLayoutId id="2147484012" r:id="rId5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21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5.xml"/><Relationship Id="rId6" Type="http://schemas.openxmlformats.org/officeDocument/2006/relationships/image" Target="../media/image10.svg"/><Relationship Id="rId5" Type="http://schemas.openxmlformats.org/officeDocument/2006/relationships/image" Target="../media/image22.png"/><Relationship Id="rId4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09890287-4DB6-4C87-AEAF-17E9594F401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/>
          <a:srcRect t="7813" b="7813"/>
          <a:stretch>
            <a:fillRect/>
          </a:stretch>
        </p:blipFill>
        <p:spPr/>
      </p:pic>
      <p:sp>
        <p:nvSpPr>
          <p:cNvPr id="285" name="Text Placeholder 284">
            <a:extLst>
              <a:ext uri="{FF2B5EF4-FFF2-40B4-BE49-F238E27FC236}">
                <a16:creationId xmlns:a16="http://schemas.microsoft.com/office/drawing/2014/main" id="{C0BF9B80-F084-4423-8C1C-E79BE829875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86" name="Text Placeholder 285">
            <a:extLst>
              <a:ext uri="{FF2B5EF4-FFF2-40B4-BE49-F238E27FC236}">
                <a16:creationId xmlns:a16="http://schemas.microsoft.com/office/drawing/2014/main" id="{9626180B-FF05-48CF-BFB3-C95C9B5DAB9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933031D-018B-489E-B613-2113C1CD23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Android Development-2</a:t>
            </a:r>
            <a:br>
              <a:rPr lang="en-US" dirty="0" smtClean="0"/>
            </a:br>
            <a:r>
              <a:rPr lang="en-US" dirty="0" smtClean="0"/>
              <a:t>Project</a:t>
            </a:r>
            <a:endParaRPr lang="en-US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606F8B2E-A7F5-4413-BEED-BFF7C3D9FF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Shivam</a:t>
            </a:r>
            <a:r>
              <a:rPr lang="en-US" dirty="0" smtClean="0"/>
              <a:t> </a:t>
            </a:r>
            <a:r>
              <a:rPr lang="en-US" dirty="0" err="1" smtClean="0"/>
              <a:t>sharma</a:t>
            </a:r>
            <a:endParaRPr lang="en-US" dirty="0"/>
          </a:p>
          <a:p>
            <a:r>
              <a:rPr lang="en-US" dirty="0" err="1" smtClean="0"/>
              <a:t>Kashyap</a:t>
            </a:r>
            <a:r>
              <a:rPr lang="en-US" dirty="0" smtClean="0"/>
              <a:t> </a:t>
            </a:r>
            <a:r>
              <a:rPr lang="en-US" dirty="0" err="1" smtClean="0"/>
              <a:t>Surti</a:t>
            </a:r>
            <a:endParaRPr lang="en-US" dirty="0" smtClean="0"/>
          </a:p>
          <a:p>
            <a:r>
              <a:rPr lang="en-US" dirty="0" err="1" smtClean="0"/>
              <a:t>Utsav</a:t>
            </a:r>
            <a:r>
              <a:rPr lang="en-US" dirty="0" smtClean="0"/>
              <a:t> Patel</a:t>
            </a:r>
          </a:p>
          <a:p>
            <a:r>
              <a:rPr lang="en-US" dirty="0" err="1" smtClean="0"/>
              <a:t>Sanath</a:t>
            </a:r>
            <a:r>
              <a:rPr lang="en-US" dirty="0" smtClean="0"/>
              <a:t> </a:t>
            </a:r>
            <a:r>
              <a:rPr lang="en-US" dirty="0" err="1" smtClean="0"/>
              <a:t>tuli</a:t>
            </a:r>
            <a:endParaRPr lang="en-US" dirty="0" smtClean="0"/>
          </a:p>
          <a:p>
            <a:r>
              <a:rPr lang="en-US" dirty="0" smtClean="0"/>
              <a:t>Vivian rishi </a:t>
            </a:r>
            <a:r>
              <a:rPr lang="en-US" dirty="0" err="1" smtClean="0"/>
              <a:t>Arielesus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52289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AF890B92-D44D-461B-A5E6-D4F348791F2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12976"/>
            <a:ext cx="12191999" cy="3278423"/>
          </a:xfr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94C582A2-A406-4C9B-A3DA-BA4EECAB3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Key Features: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Finding nearest hospitals: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29455ACD-CCC6-4BEC-AA79-DC1C69D087D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556610ED-3E2D-4E6A-ABD0-150F203E6B46}"/>
              </a:ext>
            </a:extLst>
          </p:cNvPr>
          <p:cNvSpPr>
            <a:spLocks noGrp="1"/>
          </p:cNvSpPr>
          <p:nvPr>
            <p:ph sz="quarter" idx="19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feature to save </a:t>
            </a:r>
            <a:r>
              <a:rPr lang="en-US" dirty="0" err="1" smtClean="0"/>
              <a:t>youre</a:t>
            </a:r>
            <a:r>
              <a:rPr lang="en-US" dirty="0" smtClean="0"/>
              <a:t> time by finding a nearest hospital depending on you’re location.</a:t>
            </a:r>
            <a:endParaRPr lang="en-US" dirty="0"/>
          </a:p>
        </p:txBody>
      </p:sp>
      <p:pic>
        <p:nvPicPr>
          <p:cNvPr id="39" name="Picture Placeholder 38">
            <a:extLst>
              <a:ext uri="{FF2B5EF4-FFF2-40B4-BE49-F238E27FC236}">
                <a16:creationId xmlns:a16="http://schemas.microsoft.com/office/drawing/2014/main" id="{D15B262E-3234-4E0C-A890-B69314333FD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 l="853" r="853"/>
          <a:stretch>
            <a:fillRect/>
          </a:stretch>
        </p:blipFill>
        <p:spPr/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A6C6147-EB04-429F-9D41-52F18DE232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2" name="Text Placeholder 119">
            <a:extLst>
              <a:ext uri="{FF2B5EF4-FFF2-40B4-BE49-F238E27FC236}">
                <a16:creationId xmlns:a16="http://schemas.microsoft.com/office/drawing/2014/main" id="{D9043C6D-0761-489D-8401-7F976D80BA5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 txBox="1">
            <a:spLocks/>
          </p:cNvSpPr>
          <p:nvPr/>
        </p:nvSpPr>
        <p:spPr>
          <a:xfrm>
            <a:off x="693060" y="6641305"/>
            <a:ext cx="173736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CD5E95B5-674E-4A3A-A7C5-83CFC41142E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8820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structure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noProof="0" smtClean="0"/>
              <a:pPr/>
              <a:t>11</a:t>
            </a:fld>
            <a:endParaRPr lang="en-US" noProof="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1286646"/>
            <a:ext cx="3245017" cy="525807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67289" y="2385161"/>
            <a:ext cx="478393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Almost like an MVC structure, we have made our project comprised of database, models, main functionality file with its </a:t>
            </a:r>
            <a:r>
              <a:rPr lang="en-US" sz="3600" dirty="0" err="1" smtClean="0"/>
              <a:t>fragements</a:t>
            </a:r>
            <a:r>
              <a:rPr lang="en-US" sz="3600" dirty="0" smtClean="0"/>
              <a:t>. 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13917728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Doctor list fragment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noProof="0" smtClean="0"/>
              <a:pPr/>
              <a:t>12</a:t>
            </a:fld>
            <a:endParaRPr lang="en-US" noProof="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1968007"/>
            <a:ext cx="8185571" cy="205115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00200" y="4343400"/>
            <a:ext cx="769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</a:t>
            </a:r>
            <a:r>
              <a:rPr lang="en-US" dirty="0" err="1" smtClean="0"/>
              <a:t>DoctorlistFragment</a:t>
            </a:r>
            <a:r>
              <a:rPr lang="en-US" dirty="0" smtClean="0"/>
              <a:t>, we made dummy data as a starter data for the app to function initially with two different </a:t>
            </a:r>
            <a:r>
              <a:rPr lang="en-US" dirty="0" err="1" smtClean="0"/>
              <a:t>arraylist</a:t>
            </a:r>
            <a:r>
              <a:rPr lang="en-US" dirty="0" smtClean="0"/>
              <a:t>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655695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Models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1847988" y="6311757"/>
            <a:ext cx="302281" cy="365760"/>
          </a:xfrm>
        </p:spPr>
        <p:txBody>
          <a:bodyPr/>
          <a:lstStyle/>
          <a:p>
            <a:fld id="{4FAB73BC-B049-4115-A692-8D63A059BFB8}" type="slidenum">
              <a:rPr lang="en-US" noProof="0" smtClean="0"/>
              <a:pPr/>
              <a:t>13</a:t>
            </a:fld>
            <a:endParaRPr lang="en-US" noProof="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15218"/>
          <a:stretch/>
        </p:blipFill>
        <p:spPr>
          <a:xfrm>
            <a:off x="6172200" y="2667000"/>
            <a:ext cx="4724400" cy="2971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2257917"/>
            <a:ext cx="3733800" cy="236887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1826" y="4796319"/>
            <a:ext cx="3725974" cy="1684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7196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Appointment Activity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noProof="0" smtClean="0"/>
              <a:pPr/>
              <a:t>14</a:t>
            </a:fld>
            <a:endParaRPr lang="en-US" noProof="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800" y="1828800"/>
            <a:ext cx="6629400" cy="417693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48640" y="2393773"/>
            <a:ext cx="425196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Here we use attributes and connect them to the UI in the front end. Using the Calendar class, we get the instance of the year, month, day. 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1418204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 activity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noProof="0" smtClean="0"/>
              <a:pPr/>
              <a:t>15</a:t>
            </a:fld>
            <a:endParaRPr lang="en-US" noProof="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0" y="1981200"/>
            <a:ext cx="5952897" cy="381965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79928" y="2590800"/>
            <a:ext cx="447787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Here for the register activity we get the info details and validate them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9905060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Fragments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noProof="0" smtClean="0"/>
              <a:pPr/>
              <a:t>16</a:t>
            </a:fld>
            <a:endParaRPr lang="en-US" noProof="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8400" y="2057400"/>
            <a:ext cx="4910047" cy="377195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31069" y="2235218"/>
            <a:ext cx="440293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In </a:t>
            </a:r>
            <a:r>
              <a:rPr lang="en-US" sz="3600" dirty="0" err="1" smtClean="0"/>
              <a:t>fragements</a:t>
            </a:r>
            <a:r>
              <a:rPr lang="en-US" sz="3600" dirty="0" smtClean="0"/>
              <a:t> section, we created relevant classes for the activity classes we created and make the page </a:t>
            </a:r>
            <a:r>
              <a:rPr lang="en-US" sz="3600" dirty="0" err="1" smtClean="0"/>
              <a:t>fuctionalize</a:t>
            </a:r>
            <a:r>
              <a:rPr lang="en-US" sz="3600" dirty="0" smtClean="0"/>
              <a:t> for it. 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31249310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SCreenshots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5" name="TextBox 4"/>
          <p:cNvSpPr txBox="1"/>
          <p:nvPr/>
        </p:nvSpPr>
        <p:spPr>
          <a:xfrm>
            <a:off x="930283" y="5942451"/>
            <a:ext cx="297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Appointment schedule</a:t>
            </a:r>
            <a:endParaRPr lang="en-IN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3800" y="1707127"/>
            <a:ext cx="1905000" cy="426118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962400" y="5976952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Doctor LIST</a:t>
            </a:r>
            <a:endParaRPr lang="en-IN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1746623"/>
            <a:ext cx="1849821" cy="412569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5979" y="1698485"/>
            <a:ext cx="2018894" cy="417383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535176" y="6095597"/>
            <a:ext cx="259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Nearest hospital finder</a:t>
            </a:r>
            <a:endParaRPr lang="en-IN" sz="20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30576" y="1670192"/>
            <a:ext cx="2078100" cy="4202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8088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Screenhshots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noProof="0" smtClean="0"/>
              <a:pPr/>
              <a:t>18</a:t>
            </a:fld>
            <a:endParaRPr lang="en-US" noProof="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928" y="1704771"/>
            <a:ext cx="1936324" cy="423882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90600" y="6096000"/>
            <a:ext cx="1752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Settings page</a:t>
            </a: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8600" y="1666279"/>
            <a:ext cx="1956468" cy="427732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267200" y="6096000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Navigation Bar</a:t>
            </a:r>
            <a:endParaRPr lang="en-IN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3800" y="1636427"/>
            <a:ext cx="2057400" cy="426767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001000" y="6070506"/>
            <a:ext cx="2590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Doctor profile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258791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94C582A2-A406-4C9B-A3DA-BA4EECAB3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 of using our Health +</a:t>
            </a:r>
            <a:endParaRPr lang="en-US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556610ED-3E2D-4E6A-ABD0-150F203E6B4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z="2400" dirty="0"/>
              <a:t>Reduced waiting times and better time management for both patients and doctors.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2BE63BA8-EAF4-4B88-8D23-BEF6AA60CC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Any time Vacancy</a:t>
            </a:r>
            <a:endParaRPr lang="en-US" dirty="0"/>
          </a:p>
        </p:txBody>
      </p:sp>
      <p:pic>
        <p:nvPicPr>
          <p:cNvPr id="85" name="Picture Placeholder 84">
            <a:extLst>
              <a:ext uri="{FF2B5EF4-FFF2-40B4-BE49-F238E27FC236}">
                <a16:creationId xmlns:a16="http://schemas.microsoft.com/office/drawing/2014/main" id="{F738FFEE-D221-419F-9925-DFE3C2A81E5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 l="-28275" t="-29639" r="-28275" b="-29639"/>
          <a:stretch/>
        </p:blipFill>
        <p:spPr>
          <a:xfrm>
            <a:off x="5756426" y="1935993"/>
            <a:ext cx="1094116" cy="1113108"/>
          </a:xfrm>
        </p:spPr>
      </p:pic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2F8BDB9A-6E49-4052-924A-83FDD2B0A487}"/>
              </a:ext>
            </a:extLst>
          </p:cNvPr>
          <p:cNvSpPr>
            <a:spLocks noGrp="1"/>
          </p:cNvSpPr>
          <p:nvPr>
            <p:ph sz="quarter" idx="22"/>
          </p:nvPr>
        </p:nvSpPr>
        <p:spPr/>
        <p:txBody>
          <a:bodyPr/>
          <a:lstStyle/>
          <a:p>
            <a:r>
              <a:rPr lang="en-US" sz="2400" dirty="0"/>
              <a:t>Improved patient-doctor communication.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34818BA8-E954-4497-B8B9-B67D92F6032D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 smtClean="0"/>
              <a:t>Efficient Communication and Business movement</a:t>
            </a:r>
            <a:endParaRPr lang="en-US" dirty="0"/>
          </a:p>
        </p:txBody>
      </p:sp>
      <p:pic>
        <p:nvPicPr>
          <p:cNvPr id="87" name="Picture Placeholder 86">
            <a:extLst>
              <a:ext uri="{FF2B5EF4-FFF2-40B4-BE49-F238E27FC236}">
                <a16:creationId xmlns:a16="http://schemas.microsoft.com/office/drawing/2014/main" id="{BA712089-DDBF-4741-BA71-63A6F987EA7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rcRect l="-24968" t="-26383" r="-24968" b="-26383"/>
          <a:stretch/>
        </p:blipFill>
        <p:spPr>
          <a:xfrm>
            <a:off x="4774508" y="3502811"/>
            <a:ext cx="1094116" cy="1113108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B0F4F9B-7D29-4BED-87FB-3F3D172471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4" name="Content Placeholder 33">
            <a:extLst>
              <a:ext uri="{FF2B5EF4-FFF2-40B4-BE49-F238E27FC236}">
                <a16:creationId xmlns:a16="http://schemas.microsoft.com/office/drawing/2014/main" id="{38AA8C13-AFD3-4C46-AEA7-67BEBF73986D}"/>
              </a:ext>
            </a:extLst>
          </p:cNvPr>
          <p:cNvSpPr>
            <a:spLocks noGrp="1"/>
          </p:cNvSpPr>
          <p:nvPr>
            <p:ph sz="quarter" idx="25"/>
          </p:nvPr>
        </p:nvSpPr>
        <p:spPr/>
        <p:txBody>
          <a:bodyPr/>
          <a:lstStyle/>
          <a:p>
            <a:r>
              <a:rPr lang="en-US" sz="2400" dirty="0"/>
              <a:t>Access to a wide range of healthcare professionals and specialties.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105FAE-96F0-43A6-B386-AAE4E62C6E85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dirty="0"/>
              <a:t>Lorem Ipsum Dolor </a:t>
            </a:r>
          </a:p>
        </p:txBody>
      </p:sp>
      <p:pic>
        <p:nvPicPr>
          <p:cNvPr id="89" name="Picture Placeholder 88">
            <a:extLst>
              <a:ext uri="{FF2B5EF4-FFF2-40B4-BE49-F238E27FC236}">
                <a16:creationId xmlns:a16="http://schemas.microsoft.com/office/drawing/2014/main" id="{C8671B21-B5F4-4BFE-A90B-A16041BB7F3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ChangeAspect="1"/>
          </p:cNvPicPr>
          <p:nvPr>
            <p:ph type="pic" sz="quarter" idx="27"/>
          </p:nvPr>
        </p:nvPicPr>
        <p:blipFill rotWithShape="1">
          <a:blip r:embed="rId7">
            <a:extLst>
              <a:ext uri="{96DAC541-7B7A-43D3-8B79-37D633B846F1}">
                <asvg:svgBlip xmlns:asvg="http://schemas.microsoft.com/office/drawing/2016/SVG/main" xmlns="" r:embed="rId8"/>
              </a:ext>
            </a:extLst>
          </a:blip>
          <a:srcRect l="-18093" t="-19179" r="-18093" b="-19179"/>
          <a:stretch/>
        </p:blipFill>
        <p:spPr>
          <a:xfrm>
            <a:off x="3680392" y="5017901"/>
            <a:ext cx="1094116" cy="1113108"/>
          </a:xfrm>
        </p:spPr>
      </p:pic>
      <p:sp>
        <p:nvSpPr>
          <p:cNvPr id="29" name="Text Placeholder 119">
            <a:extLst>
              <a:ext uri="{FF2B5EF4-FFF2-40B4-BE49-F238E27FC236}">
                <a16:creationId xmlns:a16="http://schemas.microsoft.com/office/drawing/2014/main" id="{4DE3975B-F441-486B-9317-C176CC96BC6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 txBox="1">
            <a:spLocks/>
          </p:cNvSpPr>
          <p:nvPr/>
        </p:nvSpPr>
        <p:spPr>
          <a:xfrm>
            <a:off x="693060" y="6641305"/>
            <a:ext cx="173736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6F01420-E00A-46BC-9AE5-EDE89E81F29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/>
          <p:nvPr/>
        </p:nvCxnSpPr>
        <p:spPr>
          <a:xfrm>
            <a:off x="548640" y="3263024"/>
            <a:ext cx="4389120" cy="0"/>
          </a:xfrm>
          <a:prstGeom prst="line">
            <a:avLst/>
          </a:prstGeom>
          <a:ln w="19050" cap="rnd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CD210877-354A-400E-B4FF-A1264FC8AB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/>
          <p:nvPr/>
        </p:nvCxnSpPr>
        <p:spPr>
          <a:xfrm>
            <a:off x="548640" y="4803978"/>
            <a:ext cx="3200400" cy="0"/>
          </a:xfrm>
          <a:prstGeom prst="line">
            <a:avLst/>
          </a:prstGeom>
          <a:ln w="19050" cap="rnd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5175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02B9606-F9BC-40CD-9467-6348ACE4102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A682397A-D234-4487-8E63-23B79C76963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7199992-58FE-4335-A811-6AFA96B55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Health +</a:t>
            </a:r>
            <a:endParaRPr lang="en-US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F8FCB52-DD55-48F6-9F4A-D2A0F6586E9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052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FFBCF731-478B-42B2-B3C6-ECCC3D68E00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8329286" cy="6858000"/>
          </a:xfrm>
        </p:spPr>
      </p:pic>
      <p:sp>
        <p:nvSpPr>
          <p:cNvPr id="74" name="Text Placeholder 73">
            <a:extLst>
              <a:ext uri="{FF2B5EF4-FFF2-40B4-BE49-F238E27FC236}">
                <a16:creationId xmlns:a16="http://schemas.microsoft.com/office/drawing/2014/main" id="{C20719F7-6849-4C36-ACDB-C1AE2AAC74A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3" name="Title 42">
            <a:extLst>
              <a:ext uri="{FF2B5EF4-FFF2-40B4-BE49-F238E27FC236}">
                <a16:creationId xmlns:a16="http://schemas.microsoft.com/office/drawing/2014/main" id="{CF39D3B5-ABDB-4DFF-8107-EF97569C9B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44" name="Subtitle 43">
            <a:extLst>
              <a:ext uri="{FF2B5EF4-FFF2-40B4-BE49-F238E27FC236}">
                <a16:creationId xmlns:a16="http://schemas.microsoft.com/office/drawing/2014/main" id="{F522C824-2C48-4465-AABE-F46286D9EC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2000" dirty="0" smtClean="0"/>
              <a:t>Health + allows patients </a:t>
            </a:r>
            <a:r>
              <a:rPr lang="en-US" sz="2000" dirty="0"/>
              <a:t>interact with healthcare services by providing a seamless platform for scheduling appointments, accessing medical information, and facilitating communication between patients and doctors. Its user-friendly interface and comprehensive features make it a valuable tool in the modern healthcare landscape.</a:t>
            </a:r>
          </a:p>
        </p:txBody>
      </p:sp>
      <p:sp>
        <p:nvSpPr>
          <p:cNvPr id="75" name="Text Placeholder 74">
            <a:extLst>
              <a:ext uri="{FF2B5EF4-FFF2-40B4-BE49-F238E27FC236}">
                <a16:creationId xmlns:a16="http://schemas.microsoft.com/office/drawing/2014/main" id="{6488F643-327C-4A41-9703-B4932AF5A2C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55000" lnSpcReduction="20000"/>
          </a:bodyPr>
          <a:lstStyle/>
          <a:p>
            <a:endParaRPr lang="en-US" dirty="0"/>
          </a:p>
        </p:txBody>
      </p:sp>
      <p:sp>
        <p:nvSpPr>
          <p:cNvPr id="76" name="Text Placeholder 75">
            <a:extLst>
              <a:ext uri="{FF2B5EF4-FFF2-40B4-BE49-F238E27FC236}">
                <a16:creationId xmlns:a16="http://schemas.microsoft.com/office/drawing/2014/main" id="{8EE4272D-3A75-4E40-B1D6-C8D1636AB57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55000" lnSpcReduction="20000"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2840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94C582A2-A406-4C9B-A3DA-BA4EECAB3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Description</a:t>
            </a:r>
            <a:endParaRPr lang="en-US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556610ED-3E2D-4E6A-ABD0-150F203E6B4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z="3200" dirty="0" smtClean="0"/>
              <a:t>Health + is </a:t>
            </a:r>
            <a:r>
              <a:rPr lang="en-US" sz="3200" dirty="0"/>
              <a:t>a user-friendly and efficient mobile application designed to simplify the process of scheduling and managing doctor appointments. With a focus on providing convenience and accessibility, this app serves as a bridge between patients and healthcare providers.</a:t>
            </a:r>
          </a:p>
          <a:p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4C965B6-7E38-4D37-8DC4-198F7E2181D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An app for making your life SAFER and IN TIME….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44A039-11AB-474F-8746-9A34D1C39C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8" name="Text Placeholder 119">
            <a:extLst>
              <a:ext uri="{FF2B5EF4-FFF2-40B4-BE49-F238E27FC236}">
                <a16:creationId xmlns:a16="http://schemas.microsoft.com/office/drawing/2014/main" id="{6E5B80C5-6B42-4867-88CC-660291DD3F8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 txBox="1">
            <a:spLocks/>
          </p:cNvSpPr>
          <p:nvPr/>
        </p:nvSpPr>
        <p:spPr>
          <a:xfrm>
            <a:off x="693060" y="6641305"/>
            <a:ext cx="173736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10" name="Picture Placeholder 5">
            <a:extLst>
              <a:ext uri="{FF2B5EF4-FFF2-40B4-BE49-F238E27FC236}">
                <a16:creationId xmlns:a16="http://schemas.microsoft.com/office/drawing/2014/main" id="{D2A5B748-37FD-448D-997E-B1D3326587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88" b="88"/>
          <a:stretch/>
        </p:blipFill>
        <p:spPr>
          <a:xfrm>
            <a:off x="0" y="0"/>
            <a:ext cx="8329613" cy="457200"/>
          </a:xfrm>
        </p:spPr>
      </p:pic>
    </p:spTree>
    <p:extLst>
      <p:ext uri="{BB962C8B-B14F-4D97-AF65-F5344CB8AC3E}">
        <p14:creationId xmlns:p14="http://schemas.microsoft.com/office/powerpoint/2010/main" val="1074725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AF890B92-D44D-461B-A5E6-D4F348791F2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12976"/>
            <a:ext cx="12191999" cy="3278423"/>
          </a:xfr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94C582A2-A406-4C9B-A3DA-BA4EECAB3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Key Features: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User registration and Authentication</a:t>
            </a:r>
            <a:endParaRPr lang="en-US" dirty="0"/>
          </a:p>
        </p:txBody>
      </p:sp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29455ACD-CCC6-4BEC-AA79-DC1C69D087D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556610ED-3E2D-4E6A-ABD0-150F203E6B46}"/>
              </a:ext>
            </a:extLst>
          </p:cNvPr>
          <p:cNvSpPr>
            <a:spLocks noGrp="1"/>
          </p:cNvSpPr>
          <p:nvPr>
            <p:ph sz="quarter" idx="19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Users can create accounts by providing their basic information and setting up login credentials. Secure authentication ensures the privacy of user data.</a:t>
            </a:r>
          </a:p>
        </p:txBody>
      </p:sp>
      <p:pic>
        <p:nvPicPr>
          <p:cNvPr id="39" name="Picture Placeholder 38">
            <a:extLst>
              <a:ext uri="{FF2B5EF4-FFF2-40B4-BE49-F238E27FC236}">
                <a16:creationId xmlns:a16="http://schemas.microsoft.com/office/drawing/2014/main" id="{D15B262E-3234-4E0C-A890-B69314333FD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 l="853" r="853"/>
          <a:stretch>
            <a:fillRect/>
          </a:stretch>
        </p:blipFill>
        <p:spPr/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A6C6147-EB04-429F-9D41-52F18DE232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2" name="Text Placeholder 119">
            <a:extLst>
              <a:ext uri="{FF2B5EF4-FFF2-40B4-BE49-F238E27FC236}">
                <a16:creationId xmlns:a16="http://schemas.microsoft.com/office/drawing/2014/main" id="{D9043C6D-0761-489D-8401-7F976D80BA5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 txBox="1">
            <a:spLocks/>
          </p:cNvSpPr>
          <p:nvPr/>
        </p:nvSpPr>
        <p:spPr>
          <a:xfrm>
            <a:off x="693060" y="6641305"/>
            <a:ext cx="173736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CD5E95B5-674E-4A3A-A7C5-83CFC41142E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204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AF890B92-D44D-461B-A5E6-D4F348791F2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12976"/>
            <a:ext cx="12191999" cy="3278423"/>
          </a:xfr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94C582A2-A406-4C9B-A3DA-BA4EECAB3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Key Features: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Search and Filter:</a:t>
            </a:r>
          </a:p>
        </p:txBody>
      </p:sp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29455ACD-CCC6-4BEC-AA79-DC1C69D087D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556610ED-3E2D-4E6A-ABD0-150F203E6B46}"/>
              </a:ext>
            </a:extLst>
          </p:cNvPr>
          <p:cNvSpPr>
            <a:spLocks noGrp="1"/>
          </p:cNvSpPr>
          <p:nvPr>
            <p:ph sz="quarter" idx="19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 app allows users to search for doctors based on specialties, locations, availability, and ratings. Filters help users find the right healthcare professional to suit their needs.</a:t>
            </a:r>
          </a:p>
        </p:txBody>
      </p:sp>
      <p:pic>
        <p:nvPicPr>
          <p:cNvPr id="39" name="Picture Placeholder 38">
            <a:extLst>
              <a:ext uri="{FF2B5EF4-FFF2-40B4-BE49-F238E27FC236}">
                <a16:creationId xmlns:a16="http://schemas.microsoft.com/office/drawing/2014/main" id="{D15B262E-3234-4E0C-A890-B69314333FD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 l="853" r="853"/>
          <a:stretch>
            <a:fillRect/>
          </a:stretch>
        </p:blipFill>
        <p:spPr/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A6C6147-EB04-429F-9D41-52F18DE232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2" name="Text Placeholder 119">
            <a:extLst>
              <a:ext uri="{FF2B5EF4-FFF2-40B4-BE49-F238E27FC236}">
                <a16:creationId xmlns:a16="http://schemas.microsoft.com/office/drawing/2014/main" id="{D9043C6D-0761-489D-8401-7F976D80BA5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 txBox="1">
            <a:spLocks/>
          </p:cNvSpPr>
          <p:nvPr/>
        </p:nvSpPr>
        <p:spPr>
          <a:xfrm>
            <a:off x="693060" y="6641305"/>
            <a:ext cx="173736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CD5E95B5-674E-4A3A-A7C5-83CFC41142E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830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AF890B92-D44D-461B-A5E6-D4F348791F2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12976"/>
            <a:ext cx="12191999" cy="3278423"/>
          </a:xfr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94C582A2-A406-4C9B-A3DA-BA4EECAB3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Key Features: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Doctor Profiles:</a:t>
            </a:r>
            <a:br>
              <a:rPr lang="en-US" dirty="0"/>
            </a:br>
            <a:endParaRPr lang="en-US" dirty="0"/>
          </a:p>
        </p:txBody>
      </p:sp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29455ACD-CCC6-4BEC-AA79-DC1C69D087D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556610ED-3E2D-4E6A-ABD0-150F203E6B46}"/>
              </a:ext>
            </a:extLst>
          </p:cNvPr>
          <p:cNvSpPr>
            <a:spLocks noGrp="1"/>
          </p:cNvSpPr>
          <p:nvPr>
            <p:ph sz="quarter" idx="19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Each doctor has a detailed profile with information about their qualifications, specialties, experience, clinic/hospital affiliations, and patient reviews. This helps users make informed decisions when choosing a doctor.</a:t>
            </a:r>
          </a:p>
        </p:txBody>
      </p:sp>
      <p:pic>
        <p:nvPicPr>
          <p:cNvPr id="39" name="Picture Placeholder 38">
            <a:extLst>
              <a:ext uri="{FF2B5EF4-FFF2-40B4-BE49-F238E27FC236}">
                <a16:creationId xmlns:a16="http://schemas.microsoft.com/office/drawing/2014/main" id="{D15B262E-3234-4E0C-A890-B69314333FD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 l="853" r="853"/>
          <a:stretch>
            <a:fillRect/>
          </a:stretch>
        </p:blipFill>
        <p:spPr/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A6C6147-EB04-429F-9D41-52F18DE232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2" name="Text Placeholder 119">
            <a:extLst>
              <a:ext uri="{FF2B5EF4-FFF2-40B4-BE49-F238E27FC236}">
                <a16:creationId xmlns:a16="http://schemas.microsoft.com/office/drawing/2014/main" id="{D9043C6D-0761-489D-8401-7F976D80BA5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 txBox="1">
            <a:spLocks/>
          </p:cNvSpPr>
          <p:nvPr/>
        </p:nvSpPr>
        <p:spPr>
          <a:xfrm>
            <a:off x="693060" y="6641305"/>
            <a:ext cx="173736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CD5E95B5-674E-4A3A-A7C5-83CFC41142E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286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AF890B92-D44D-461B-A5E6-D4F348791F2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12976"/>
            <a:ext cx="12191999" cy="3278423"/>
          </a:xfr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94C582A2-A406-4C9B-A3DA-BA4EECAB3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Key Features: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Appointment Scheduling: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29455ACD-CCC6-4BEC-AA79-DC1C69D087D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556610ED-3E2D-4E6A-ABD0-150F203E6B46}"/>
              </a:ext>
            </a:extLst>
          </p:cNvPr>
          <p:cNvSpPr>
            <a:spLocks noGrp="1"/>
          </p:cNvSpPr>
          <p:nvPr>
            <p:ph sz="quarter" idx="19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Users can view the available time slots of their chosen doctors and schedule appointments according to their convenience. Real-time availability updates prevent double booking.</a:t>
            </a:r>
          </a:p>
        </p:txBody>
      </p:sp>
      <p:pic>
        <p:nvPicPr>
          <p:cNvPr id="39" name="Picture Placeholder 38">
            <a:extLst>
              <a:ext uri="{FF2B5EF4-FFF2-40B4-BE49-F238E27FC236}">
                <a16:creationId xmlns:a16="http://schemas.microsoft.com/office/drawing/2014/main" id="{D15B262E-3234-4E0C-A890-B69314333FD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 l="853" r="853"/>
          <a:stretch>
            <a:fillRect/>
          </a:stretch>
        </p:blipFill>
        <p:spPr/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A6C6147-EB04-429F-9D41-52F18DE232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2" name="Text Placeholder 119">
            <a:extLst>
              <a:ext uri="{FF2B5EF4-FFF2-40B4-BE49-F238E27FC236}">
                <a16:creationId xmlns:a16="http://schemas.microsoft.com/office/drawing/2014/main" id="{D9043C6D-0761-489D-8401-7F976D80BA5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 txBox="1">
            <a:spLocks/>
          </p:cNvSpPr>
          <p:nvPr/>
        </p:nvSpPr>
        <p:spPr>
          <a:xfrm>
            <a:off x="693060" y="6641305"/>
            <a:ext cx="173736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CD5E95B5-674E-4A3A-A7C5-83CFC41142E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267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AF890B92-D44D-461B-A5E6-D4F348791F2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12976"/>
            <a:ext cx="12191999" cy="3278423"/>
          </a:xfr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94C582A2-A406-4C9B-A3DA-BA4EECAB3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Key Features: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Appointment Reminders: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29455ACD-CCC6-4BEC-AA79-DC1C69D087D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556610ED-3E2D-4E6A-ABD0-150F203E6B46}"/>
              </a:ext>
            </a:extLst>
          </p:cNvPr>
          <p:cNvSpPr>
            <a:spLocks noGrp="1"/>
          </p:cNvSpPr>
          <p:nvPr>
            <p:ph sz="quarter" idx="19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app sends timely reminders to users about their upcoming appointments, reducing the chances of missed appointments.</a:t>
            </a:r>
          </a:p>
        </p:txBody>
      </p:sp>
      <p:pic>
        <p:nvPicPr>
          <p:cNvPr id="39" name="Picture Placeholder 38">
            <a:extLst>
              <a:ext uri="{FF2B5EF4-FFF2-40B4-BE49-F238E27FC236}">
                <a16:creationId xmlns:a16="http://schemas.microsoft.com/office/drawing/2014/main" id="{D15B262E-3234-4E0C-A890-B69314333FD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 l="853" r="853"/>
          <a:stretch>
            <a:fillRect/>
          </a:stretch>
        </p:blipFill>
        <p:spPr/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A6C6147-EB04-429F-9D41-52F18DE232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2" name="Text Placeholder 119">
            <a:extLst>
              <a:ext uri="{FF2B5EF4-FFF2-40B4-BE49-F238E27FC236}">
                <a16:creationId xmlns:a16="http://schemas.microsoft.com/office/drawing/2014/main" id="{D9043C6D-0761-489D-8401-7F976D80BA5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 txBox="1">
            <a:spLocks/>
          </p:cNvSpPr>
          <p:nvPr/>
        </p:nvSpPr>
        <p:spPr>
          <a:xfrm>
            <a:off x="693060" y="6641305"/>
            <a:ext cx="173736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CD5E95B5-674E-4A3A-A7C5-83CFC41142E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0657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AF890B92-D44D-461B-A5E6-D4F348791F2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12976"/>
            <a:ext cx="12191999" cy="3278423"/>
          </a:xfr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94C582A2-A406-4C9B-A3DA-BA4EECAB3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Key Features: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User-Friendly Interface: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29455ACD-CCC6-4BEC-AA79-DC1C69D087D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556610ED-3E2D-4E6A-ABD0-150F203E6B46}"/>
              </a:ext>
            </a:extLst>
          </p:cNvPr>
          <p:cNvSpPr>
            <a:spLocks noGrp="1"/>
          </p:cNvSpPr>
          <p:nvPr>
            <p:ph sz="quarter" idx="19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app features an intuitive and visually appealing interface, making it easy for users to navigate and interact with the various features.</a:t>
            </a:r>
          </a:p>
        </p:txBody>
      </p:sp>
      <p:pic>
        <p:nvPicPr>
          <p:cNvPr id="39" name="Picture Placeholder 38">
            <a:extLst>
              <a:ext uri="{FF2B5EF4-FFF2-40B4-BE49-F238E27FC236}">
                <a16:creationId xmlns:a16="http://schemas.microsoft.com/office/drawing/2014/main" id="{D15B262E-3234-4E0C-A890-B69314333FD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 l="853" r="853"/>
          <a:stretch>
            <a:fillRect/>
          </a:stretch>
        </p:blipFill>
        <p:spPr/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A6C6147-EB04-429F-9D41-52F18DE232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2" name="Text Placeholder 119">
            <a:extLst>
              <a:ext uri="{FF2B5EF4-FFF2-40B4-BE49-F238E27FC236}">
                <a16:creationId xmlns:a16="http://schemas.microsoft.com/office/drawing/2014/main" id="{D9043C6D-0761-489D-8401-7F976D80BA5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 txBox="1">
            <a:spLocks/>
          </p:cNvSpPr>
          <p:nvPr/>
        </p:nvSpPr>
        <p:spPr>
          <a:xfrm>
            <a:off x="693060" y="6641305"/>
            <a:ext cx="173736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CD5E95B5-674E-4A3A-A7C5-83CFC41142E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932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ernClassicBlock-3">
  <a:themeElements>
    <a:clrScheme name="MSFT_ELT_ModernClassicBlock_03">
      <a:dk1>
        <a:sysClr val="windowText" lastClr="000000"/>
      </a:dk1>
      <a:lt1>
        <a:sysClr val="window" lastClr="FFFFFF"/>
      </a:lt1>
      <a:dk2>
        <a:srgbClr val="43467B"/>
      </a:dk2>
      <a:lt2>
        <a:srgbClr val="DFE3E5"/>
      </a:lt2>
      <a:accent1>
        <a:srgbClr val="43467B"/>
      </a:accent1>
      <a:accent2>
        <a:srgbClr val="E58C09"/>
      </a:accent2>
      <a:accent3>
        <a:srgbClr val="2683C6"/>
      </a:accent3>
      <a:accent4>
        <a:srgbClr val="EEC621"/>
      </a:accent4>
      <a:accent5>
        <a:srgbClr val="1D9BA1"/>
      </a:accent5>
      <a:accent6>
        <a:srgbClr val="87175F"/>
      </a:accent6>
      <a:hlink>
        <a:srgbClr val="0070C0"/>
      </a:hlink>
      <a:folHlink>
        <a:srgbClr val="C00000"/>
      </a:folHlink>
    </a:clrScheme>
    <a:fontScheme name="MSFT_ELT_ModernClassicBlock_03">
      <a:majorFont>
        <a:latin typeface="Tw Cen MT Condensed"/>
        <a:ea typeface=""/>
        <a:cs typeface=""/>
      </a:majorFont>
      <a:minorFont>
        <a:latin typeface="Tw Cen MT"/>
        <a:ea typeface=""/>
        <a:cs typeface="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LT_Template_ModernClassicBlockLT_v4" id="{30DDF308-B484-4DB0-8959-4BA762476498}" vid="{49FD44A8-5F40-4E6E-BC83-04BD3C4DB24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9fc9171bb41dc08635275f351de8590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29387215989a890c06011de04edfe97d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A86D9CC-0D9D-4BFE-B3F3-26F480BF8C8A}">
  <ds:schemaRefs>
    <ds:schemaRef ds:uri="16c05727-aa75-4e4a-9b5f-8a80a1165891"/>
    <ds:schemaRef ds:uri="http://purl.org/dc/dcmitype/"/>
    <ds:schemaRef ds:uri="71af3243-3dd4-4a8d-8c0d-dd76da1f02a5"/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http://www.w3.org/XML/1998/namespace"/>
    <ds:schemaRef ds:uri="http://purl.org/dc/terms/"/>
    <ds:schemaRef ds:uri="http://schemas.openxmlformats.org/package/2006/metadata/core-properties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8106BD98-E608-40A1-98A8-93D5976215C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BFCA5F6-1A5A-4D78-BDE2-C793B61E0E1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classic block presentation</Template>
  <TotalTime>0</TotalTime>
  <Words>577</Words>
  <Application>Microsoft Office PowerPoint</Application>
  <PresentationFormat>Widescreen</PresentationFormat>
  <Paragraphs>81</Paragraphs>
  <Slides>20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Tw Cen MT</vt:lpstr>
      <vt:lpstr>Tw Cen MT Condensed</vt:lpstr>
      <vt:lpstr>Wingdings 3</vt:lpstr>
      <vt:lpstr>ModernClassicBlock-3</vt:lpstr>
      <vt:lpstr>Android Development-2 Project</vt:lpstr>
      <vt:lpstr>Health +</vt:lpstr>
      <vt:lpstr>Project Description</vt:lpstr>
      <vt:lpstr>Key Features:  User registration and Authentication</vt:lpstr>
      <vt:lpstr>Key Features:  Search and Filter:</vt:lpstr>
      <vt:lpstr>Key Features:  Doctor Profiles: </vt:lpstr>
      <vt:lpstr>Key Features:  Appointment Scheduling:  </vt:lpstr>
      <vt:lpstr>Key Features:  Appointment Reminders:  </vt:lpstr>
      <vt:lpstr>Key Features:  User-Friendly Interface:   </vt:lpstr>
      <vt:lpstr>Key Features:  Finding nearest hospitals:   </vt:lpstr>
      <vt:lpstr>Project structure</vt:lpstr>
      <vt:lpstr>Doctor list fragment</vt:lpstr>
      <vt:lpstr>Models</vt:lpstr>
      <vt:lpstr>Appointment Activity</vt:lpstr>
      <vt:lpstr>Register activity</vt:lpstr>
      <vt:lpstr>Fragments</vt:lpstr>
      <vt:lpstr>SCreenshots</vt:lpstr>
      <vt:lpstr>Screenhshots</vt:lpstr>
      <vt:lpstr>Benefits of using our Health +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2023-08-14T00:37:50Z</dcterms:created>
  <dcterms:modified xsi:type="dcterms:W3CDTF">2023-08-16T01:57:02Z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