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6"/>
  </p:handoutMasterIdLst>
  <p:sldIdLst>
    <p:sldId id="256" r:id="rId2"/>
    <p:sldId id="299" r:id="rId3"/>
    <p:sldId id="257" r:id="rId4"/>
    <p:sldId id="300" r:id="rId5"/>
    <p:sldId id="309" r:id="rId6"/>
    <p:sldId id="301" r:id="rId7"/>
    <p:sldId id="302" r:id="rId8"/>
    <p:sldId id="258" r:id="rId9"/>
    <p:sldId id="259" r:id="rId10"/>
    <p:sldId id="260" r:id="rId11"/>
    <p:sldId id="261" r:id="rId12"/>
    <p:sldId id="262" r:id="rId13"/>
    <p:sldId id="269" r:id="rId14"/>
    <p:sldId id="311" r:id="rId15"/>
    <p:sldId id="270" r:id="rId16"/>
    <p:sldId id="310" r:id="rId17"/>
    <p:sldId id="271" r:id="rId18"/>
    <p:sldId id="266" r:id="rId19"/>
    <p:sldId id="304" r:id="rId20"/>
    <p:sldId id="306" r:id="rId21"/>
    <p:sldId id="307" r:id="rId22"/>
    <p:sldId id="275" r:id="rId23"/>
    <p:sldId id="276" r:id="rId24"/>
    <p:sldId id="277" r:id="rId25"/>
    <p:sldId id="278" r:id="rId26"/>
    <p:sldId id="279" r:id="rId27"/>
    <p:sldId id="280" r:id="rId28"/>
    <p:sldId id="281" r:id="rId29"/>
    <p:sldId id="282" r:id="rId30"/>
    <p:sldId id="283" r:id="rId31"/>
    <p:sldId id="284" r:id="rId32"/>
    <p:sldId id="298" r:id="rId33"/>
    <p:sldId id="285" r:id="rId34"/>
    <p:sldId id="286" r:id="rId35"/>
    <p:sldId id="308" r:id="rId36"/>
    <p:sldId id="287" r:id="rId37"/>
    <p:sldId id="288" r:id="rId38"/>
    <p:sldId id="289" r:id="rId39"/>
    <p:sldId id="290" r:id="rId40"/>
    <p:sldId id="291" r:id="rId41"/>
    <p:sldId id="292" r:id="rId42"/>
    <p:sldId id="293" r:id="rId43"/>
    <p:sldId id="294" r:id="rId44"/>
    <p:sldId id="295" r:id="rId4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636" y="-102"/>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页眉占位符 68609"/>
          <p:cNvSpPr>
            <a:spLocks noGrp="1"/>
          </p:cNvSpPr>
          <p:nvPr>
            <p:ph type="hdr" sz="quarter"/>
          </p:nvPr>
        </p:nvSpPr>
        <p:spPr>
          <a:xfrm>
            <a:off x="0" y="0"/>
            <a:ext cx="2971800" cy="457200"/>
          </a:xfrm>
          <a:prstGeom prst="rect">
            <a:avLst/>
          </a:prstGeom>
          <a:noFill/>
          <a:ln w="9525">
            <a:noFill/>
          </a:ln>
        </p:spPr>
        <p:txBody>
          <a:bodyPr/>
          <a:lstStyle/>
          <a:p>
            <a:pPr lvl="0" fontAlgn="base"/>
            <a:endParaRPr lang="zh-CN" sz="1200" strike="noStrike" noProof="1"/>
          </a:p>
        </p:txBody>
      </p:sp>
      <p:sp>
        <p:nvSpPr>
          <p:cNvPr id="68611" name="日期占位符 68610"/>
          <p:cNvSpPr>
            <a:spLocks noGrp="1"/>
          </p:cNvSpPr>
          <p:nvPr>
            <p:ph type="dt" sz="quarter"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68612" name="页脚占位符 68611"/>
          <p:cNvSpPr>
            <a:spLocks noGrp="1"/>
          </p:cNvSpPr>
          <p:nvPr>
            <p:ph type="ftr" sz="quarter" idx="2"/>
          </p:nvPr>
        </p:nvSpPr>
        <p:spPr>
          <a:xfrm>
            <a:off x="0" y="8685213"/>
            <a:ext cx="2971800" cy="457200"/>
          </a:xfrm>
          <a:prstGeom prst="rect">
            <a:avLst/>
          </a:prstGeom>
          <a:noFill/>
          <a:ln w="9525">
            <a:noFill/>
          </a:ln>
        </p:spPr>
        <p:txBody>
          <a:bodyPr anchor="b"/>
          <a:lstStyle/>
          <a:p>
            <a:pPr lvl="0" fontAlgn="base"/>
            <a:endParaRPr lang="zh-CN" sz="1200" strike="noStrike" noProof="1"/>
          </a:p>
        </p:txBody>
      </p:sp>
      <p:sp>
        <p:nvSpPr>
          <p:cNvPr id="68613" name="灯片编号占位符 68612"/>
          <p:cNvSpPr>
            <a:spLocks noGrp="1"/>
          </p:cNvSpPr>
          <p:nvPr>
            <p:ph type="sldNum" sz="quarter" idx="3"/>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t>‹#›</a:t>
            </a:fld>
            <a:endParaRPr lang="zh-CN" sz="1200" strike="noStrike" noProof="1"/>
          </a:p>
        </p:txBody>
      </p:sp>
    </p:spTree>
    <p:extLst>
      <p:ext uri="{BB962C8B-B14F-4D97-AF65-F5344CB8AC3E}">
        <p14:creationId xmlns:p14="http://schemas.microsoft.com/office/powerpoint/2010/main" val="17904882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2050" name="任意多边形 67585"/>
          <p:cNvSpPr/>
          <p:nvPr/>
        </p:nvSpPr>
        <p:spPr>
          <a:xfrm>
            <a:off x="4760913" y="20638"/>
            <a:ext cx="4438650" cy="4038600"/>
          </a:xfrm>
          <a:custGeom>
            <a:avLst/>
            <a:gdLst/>
            <a:ahLst/>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lstStyle/>
          <a:p>
            <a:endParaRPr lang="zh-CN" altLang="en-US"/>
          </a:p>
        </p:txBody>
      </p:sp>
      <p:grpSp>
        <p:nvGrpSpPr>
          <p:cNvPr id="2051" name="组合 67586"/>
          <p:cNvGrpSpPr/>
          <p:nvPr/>
        </p:nvGrpSpPr>
        <p:grpSpPr>
          <a:xfrm>
            <a:off x="4572000" y="28575"/>
            <a:ext cx="4756150" cy="4338638"/>
            <a:chOff x="2918" y="18"/>
            <a:chExt cx="2958" cy="2699"/>
          </a:xfrm>
        </p:grpSpPr>
        <p:sp>
          <p:nvSpPr>
            <p:cNvPr id="2052" name="任意多边形 67587"/>
            <p:cNvSpPr/>
            <p:nvPr/>
          </p:nvSpPr>
          <p:spPr>
            <a:xfrm>
              <a:off x="3060" y="18"/>
              <a:ext cx="490" cy="187"/>
            </a:xfrm>
            <a:custGeom>
              <a:avLst/>
              <a:gdLst/>
              <a:ahLst/>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lstStyle/>
            <a:p>
              <a:endParaRPr lang="zh-CN" altLang="en-US"/>
            </a:p>
          </p:txBody>
        </p:sp>
        <p:sp>
          <p:nvSpPr>
            <p:cNvPr id="2053" name="任意多边形 67588"/>
            <p:cNvSpPr>
              <a:spLocks noEditPoints="1"/>
            </p:cNvSpPr>
            <p:nvPr/>
          </p:nvSpPr>
          <p:spPr>
            <a:xfrm>
              <a:off x="2918" y="18"/>
              <a:ext cx="2958" cy="2699"/>
            </a:xfrm>
            <a:custGeom>
              <a:avLst/>
              <a:gdLst/>
              <a:ahLst/>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lstStyle/>
            <a:p>
              <a:endParaRPr lang="zh-CN" altLang="en-US"/>
            </a:p>
          </p:txBody>
        </p:sp>
        <p:sp>
          <p:nvSpPr>
            <p:cNvPr id="2054" name="任意多边形 67589"/>
            <p:cNvSpPr/>
            <p:nvPr/>
          </p:nvSpPr>
          <p:spPr>
            <a:xfrm>
              <a:off x="3621" y="1287"/>
              <a:ext cx="238" cy="283"/>
            </a:xfrm>
            <a:custGeom>
              <a:avLst/>
              <a:gdLst/>
              <a:ahLst/>
              <a:cxnLst/>
              <a:rect l="0" t="0" r="0" b="0"/>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lstStyle/>
            <a:p>
              <a:endParaRPr lang="zh-CN" altLang="en-US"/>
            </a:p>
          </p:txBody>
        </p:sp>
        <p:sp>
          <p:nvSpPr>
            <p:cNvPr id="2055" name="任意多边形 67590"/>
            <p:cNvSpPr/>
            <p:nvPr/>
          </p:nvSpPr>
          <p:spPr>
            <a:xfrm>
              <a:off x="3403" y="1403"/>
              <a:ext cx="208" cy="379"/>
            </a:xfrm>
            <a:custGeom>
              <a:avLst/>
              <a:gdLst/>
              <a:ahLst/>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lstStyle/>
            <a:p>
              <a:endParaRPr lang="zh-CN" altLang="en-US"/>
            </a:p>
          </p:txBody>
        </p:sp>
        <p:sp>
          <p:nvSpPr>
            <p:cNvPr id="2056" name="任意多边形 67591"/>
            <p:cNvSpPr/>
            <p:nvPr/>
          </p:nvSpPr>
          <p:spPr>
            <a:xfrm>
              <a:off x="3272" y="645"/>
              <a:ext cx="683" cy="318"/>
            </a:xfrm>
            <a:custGeom>
              <a:avLst/>
              <a:gdLst/>
              <a:ahLst/>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lstStyle/>
            <a:p>
              <a:endParaRPr lang="zh-CN" altLang="en-US"/>
            </a:p>
          </p:txBody>
        </p:sp>
        <p:sp>
          <p:nvSpPr>
            <p:cNvPr id="2057" name="任意多边形 67592"/>
            <p:cNvSpPr/>
            <p:nvPr/>
          </p:nvSpPr>
          <p:spPr>
            <a:xfrm>
              <a:off x="4046" y="1545"/>
              <a:ext cx="490" cy="515"/>
            </a:xfrm>
            <a:custGeom>
              <a:avLst/>
              <a:gdLst/>
              <a:ahLst/>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lstStyle/>
            <a:p>
              <a:endParaRPr lang="zh-CN" altLang="en-US"/>
            </a:p>
          </p:txBody>
        </p:sp>
        <p:sp>
          <p:nvSpPr>
            <p:cNvPr id="2058" name="任意多边形 67593"/>
            <p:cNvSpPr/>
            <p:nvPr/>
          </p:nvSpPr>
          <p:spPr>
            <a:xfrm>
              <a:off x="5173" y="1024"/>
              <a:ext cx="501" cy="96"/>
            </a:xfrm>
            <a:custGeom>
              <a:avLst/>
              <a:gdLst/>
              <a:ahLst/>
              <a:cxnLst/>
              <a:rect l="0" t="0" r="0" b="0"/>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lstStyle/>
            <a:p>
              <a:endParaRPr lang="zh-CN" altLang="en-US"/>
            </a:p>
          </p:txBody>
        </p:sp>
        <p:sp>
          <p:nvSpPr>
            <p:cNvPr id="2059" name="任意多边形 67594"/>
            <p:cNvSpPr/>
            <p:nvPr/>
          </p:nvSpPr>
          <p:spPr>
            <a:xfrm>
              <a:off x="5340" y="1004"/>
              <a:ext cx="385" cy="237"/>
            </a:xfrm>
            <a:custGeom>
              <a:avLst/>
              <a:gdLst/>
              <a:ahLst/>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lstStyle/>
            <a:p>
              <a:endParaRPr lang="zh-CN" altLang="en-US"/>
            </a:p>
          </p:txBody>
        </p:sp>
        <p:sp>
          <p:nvSpPr>
            <p:cNvPr id="2060" name="任意多边形 67595"/>
            <p:cNvSpPr/>
            <p:nvPr/>
          </p:nvSpPr>
          <p:spPr>
            <a:xfrm>
              <a:off x="5325" y="1201"/>
              <a:ext cx="415" cy="187"/>
            </a:xfrm>
            <a:custGeom>
              <a:avLst/>
              <a:gdLst/>
              <a:ahLst/>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lstStyle/>
            <a:p>
              <a:endParaRPr lang="zh-CN" altLang="en-US"/>
            </a:p>
          </p:txBody>
        </p:sp>
        <p:sp>
          <p:nvSpPr>
            <p:cNvPr id="2061" name="任意多边形 67596"/>
            <p:cNvSpPr/>
            <p:nvPr/>
          </p:nvSpPr>
          <p:spPr>
            <a:xfrm>
              <a:off x="5001" y="1378"/>
              <a:ext cx="698" cy="167"/>
            </a:xfrm>
            <a:custGeom>
              <a:avLst/>
              <a:gdLst/>
              <a:ahLst/>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lstStyle/>
            <a:p>
              <a:endParaRPr lang="zh-CN" altLang="en-US"/>
            </a:p>
          </p:txBody>
        </p:sp>
        <p:sp>
          <p:nvSpPr>
            <p:cNvPr id="2062" name="任意多边形 67597"/>
            <p:cNvSpPr/>
            <p:nvPr/>
          </p:nvSpPr>
          <p:spPr>
            <a:xfrm>
              <a:off x="5077" y="1540"/>
              <a:ext cx="567" cy="146"/>
            </a:xfrm>
            <a:custGeom>
              <a:avLst/>
              <a:gdLst/>
              <a:ahLst/>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lstStyle/>
            <a:p>
              <a:endParaRPr lang="zh-CN" altLang="en-US"/>
            </a:p>
          </p:txBody>
        </p:sp>
        <p:sp>
          <p:nvSpPr>
            <p:cNvPr id="2063" name="任意多边形 67598"/>
            <p:cNvSpPr/>
            <p:nvPr/>
          </p:nvSpPr>
          <p:spPr>
            <a:xfrm>
              <a:off x="5042" y="1656"/>
              <a:ext cx="581" cy="480"/>
            </a:xfrm>
            <a:custGeom>
              <a:avLst/>
              <a:gdLst/>
              <a:ahLst/>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lstStyle/>
            <a:p>
              <a:endParaRPr lang="zh-CN" altLang="en-US"/>
            </a:p>
          </p:txBody>
        </p:sp>
        <p:sp>
          <p:nvSpPr>
            <p:cNvPr id="2064" name="任意多边形 67599"/>
            <p:cNvSpPr/>
            <p:nvPr/>
          </p:nvSpPr>
          <p:spPr>
            <a:xfrm>
              <a:off x="5421" y="1464"/>
              <a:ext cx="329" cy="854"/>
            </a:xfrm>
            <a:custGeom>
              <a:avLst/>
              <a:gdLst/>
              <a:ahLst/>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lstStyle/>
            <a:p>
              <a:endParaRPr lang="zh-CN" altLang="en-US"/>
            </a:p>
          </p:txBody>
        </p:sp>
      </p:grpSp>
      <p:grpSp>
        <p:nvGrpSpPr>
          <p:cNvPr id="2065" name="组合 67600"/>
          <p:cNvGrpSpPr/>
          <p:nvPr/>
        </p:nvGrpSpPr>
        <p:grpSpPr>
          <a:xfrm>
            <a:off x="554038" y="36513"/>
            <a:ext cx="7891462" cy="6821487"/>
            <a:chOff x="349" y="23"/>
            <a:chExt cx="4971" cy="4297"/>
          </a:xfrm>
        </p:grpSpPr>
        <p:sp>
          <p:nvSpPr>
            <p:cNvPr id="2066" name="矩形 67601"/>
            <p:cNvSpPr/>
            <p:nvPr/>
          </p:nvSpPr>
          <p:spPr>
            <a:xfrm>
              <a:off x="384" y="23"/>
              <a:ext cx="21" cy="101"/>
            </a:xfrm>
            <a:prstGeom prst="rect">
              <a:avLst/>
            </a:prstGeom>
            <a:solidFill>
              <a:schemeClr val="bg2">
                <a:alpha val="50000"/>
              </a:schemeClr>
            </a:solidFill>
            <a:ln w="0">
              <a:noFill/>
            </a:ln>
          </p:spPr>
          <p:txBody>
            <a:bodyPr anchor="t"/>
            <a:lstStyle/>
            <a:p>
              <a:pPr lvl="0" indent="0"/>
              <a:endParaRPr lang="zh-CN" altLang="en-US"/>
            </a:p>
          </p:txBody>
        </p:sp>
        <p:sp>
          <p:nvSpPr>
            <p:cNvPr id="2067" name="任意多边形 67602"/>
            <p:cNvSpPr>
              <a:spLocks noEditPoints="1"/>
            </p:cNvSpPr>
            <p:nvPr/>
          </p:nvSpPr>
          <p:spPr>
            <a:xfrm>
              <a:off x="384"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68" name="任意多边形 67603"/>
            <p:cNvSpPr>
              <a:spLocks noEditPoints="1"/>
            </p:cNvSpPr>
            <p:nvPr/>
          </p:nvSpPr>
          <p:spPr>
            <a:xfrm>
              <a:off x="384"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69" name="任意多边形 67604"/>
            <p:cNvSpPr>
              <a:spLocks noEditPoints="1"/>
            </p:cNvSpPr>
            <p:nvPr/>
          </p:nvSpPr>
          <p:spPr>
            <a:xfrm>
              <a:off x="384"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0" name="任意多边形 67605"/>
            <p:cNvSpPr>
              <a:spLocks noEditPoints="1"/>
            </p:cNvSpPr>
            <p:nvPr/>
          </p:nvSpPr>
          <p:spPr>
            <a:xfrm>
              <a:off x="384"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1" name="任意多边形 67606"/>
            <p:cNvSpPr>
              <a:spLocks noEditPoints="1"/>
            </p:cNvSpPr>
            <p:nvPr/>
          </p:nvSpPr>
          <p:spPr>
            <a:xfrm>
              <a:off x="384"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2" name="任意多边形 67607"/>
            <p:cNvSpPr>
              <a:spLocks noEditPoints="1"/>
            </p:cNvSpPr>
            <p:nvPr/>
          </p:nvSpPr>
          <p:spPr>
            <a:xfrm>
              <a:off x="384"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3" name="任意多边形 67608"/>
            <p:cNvSpPr>
              <a:spLocks noEditPoints="1"/>
            </p:cNvSpPr>
            <p:nvPr/>
          </p:nvSpPr>
          <p:spPr>
            <a:xfrm>
              <a:off x="384"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4" name="任意多边形 67609"/>
            <p:cNvSpPr>
              <a:spLocks noEditPoints="1"/>
            </p:cNvSpPr>
            <p:nvPr/>
          </p:nvSpPr>
          <p:spPr>
            <a:xfrm>
              <a:off x="384"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5" name="任意多边形 67610"/>
            <p:cNvSpPr>
              <a:spLocks noEditPoints="1"/>
            </p:cNvSpPr>
            <p:nvPr/>
          </p:nvSpPr>
          <p:spPr>
            <a:xfrm>
              <a:off x="384"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6" name="任意多边形 67611"/>
            <p:cNvSpPr>
              <a:spLocks noEditPoints="1"/>
            </p:cNvSpPr>
            <p:nvPr/>
          </p:nvSpPr>
          <p:spPr>
            <a:xfrm>
              <a:off x="384"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77" name="矩形 67612"/>
            <p:cNvSpPr/>
            <p:nvPr/>
          </p:nvSpPr>
          <p:spPr>
            <a:xfrm>
              <a:off x="384" y="4269"/>
              <a:ext cx="21" cy="51"/>
            </a:xfrm>
            <a:prstGeom prst="rect">
              <a:avLst/>
            </a:prstGeom>
            <a:solidFill>
              <a:schemeClr val="bg2">
                <a:alpha val="50000"/>
              </a:schemeClr>
            </a:solidFill>
            <a:ln w="0">
              <a:noFill/>
            </a:ln>
          </p:spPr>
          <p:txBody>
            <a:bodyPr anchor="t"/>
            <a:lstStyle/>
            <a:p>
              <a:pPr lvl="0" indent="0"/>
              <a:endParaRPr lang="zh-CN" altLang="en-US"/>
            </a:p>
          </p:txBody>
        </p:sp>
        <p:sp>
          <p:nvSpPr>
            <p:cNvPr id="2078" name="矩形 67613"/>
            <p:cNvSpPr/>
            <p:nvPr/>
          </p:nvSpPr>
          <p:spPr>
            <a:xfrm>
              <a:off x="829" y="23"/>
              <a:ext cx="21" cy="101"/>
            </a:xfrm>
            <a:prstGeom prst="rect">
              <a:avLst/>
            </a:prstGeom>
            <a:solidFill>
              <a:schemeClr val="bg2">
                <a:alpha val="50000"/>
              </a:schemeClr>
            </a:solidFill>
            <a:ln w="0">
              <a:noFill/>
            </a:ln>
          </p:spPr>
          <p:txBody>
            <a:bodyPr anchor="t"/>
            <a:lstStyle/>
            <a:p>
              <a:pPr lvl="0" indent="0"/>
              <a:endParaRPr lang="zh-CN" altLang="en-US"/>
            </a:p>
          </p:txBody>
        </p:sp>
        <p:sp>
          <p:nvSpPr>
            <p:cNvPr id="2079" name="任意多边形 67614"/>
            <p:cNvSpPr>
              <a:spLocks noEditPoints="1"/>
            </p:cNvSpPr>
            <p:nvPr/>
          </p:nvSpPr>
          <p:spPr>
            <a:xfrm>
              <a:off x="82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0" name="任意多边形 67615"/>
            <p:cNvSpPr>
              <a:spLocks noEditPoints="1"/>
            </p:cNvSpPr>
            <p:nvPr/>
          </p:nvSpPr>
          <p:spPr>
            <a:xfrm>
              <a:off x="82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1" name="任意多边形 67616"/>
            <p:cNvSpPr>
              <a:spLocks noEditPoints="1"/>
            </p:cNvSpPr>
            <p:nvPr/>
          </p:nvSpPr>
          <p:spPr>
            <a:xfrm>
              <a:off x="82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2" name="任意多边形 67617"/>
            <p:cNvSpPr>
              <a:spLocks noEditPoints="1"/>
            </p:cNvSpPr>
            <p:nvPr/>
          </p:nvSpPr>
          <p:spPr>
            <a:xfrm>
              <a:off x="82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3" name="任意多边形 67618"/>
            <p:cNvSpPr>
              <a:spLocks noEditPoints="1"/>
            </p:cNvSpPr>
            <p:nvPr/>
          </p:nvSpPr>
          <p:spPr>
            <a:xfrm>
              <a:off x="82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4" name="任意多边形 67619"/>
            <p:cNvSpPr>
              <a:spLocks noEditPoints="1"/>
            </p:cNvSpPr>
            <p:nvPr/>
          </p:nvSpPr>
          <p:spPr>
            <a:xfrm>
              <a:off x="82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5" name="任意多边形 67620"/>
            <p:cNvSpPr>
              <a:spLocks noEditPoints="1"/>
            </p:cNvSpPr>
            <p:nvPr/>
          </p:nvSpPr>
          <p:spPr>
            <a:xfrm>
              <a:off x="82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6" name="任意多边形 67621"/>
            <p:cNvSpPr>
              <a:spLocks noEditPoints="1"/>
            </p:cNvSpPr>
            <p:nvPr/>
          </p:nvSpPr>
          <p:spPr>
            <a:xfrm>
              <a:off x="82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7" name="任意多边形 67622"/>
            <p:cNvSpPr>
              <a:spLocks noEditPoints="1"/>
            </p:cNvSpPr>
            <p:nvPr/>
          </p:nvSpPr>
          <p:spPr>
            <a:xfrm>
              <a:off x="82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8" name="任意多边形 67623"/>
            <p:cNvSpPr>
              <a:spLocks noEditPoints="1"/>
            </p:cNvSpPr>
            <p:nvPr/>
          </p:nvSpPr>
          <p:spPr>
            <a:xfrm>
              <a:off x="82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89" name="矩形 67624"/>
            <p:cNvSpPr/>
            <p:nvPr/>
          </p:nvSpPr>
          <p:spPr>
            <a:xfrm>
              <a:off x="829" y="4269"/>
              <a:ext cx="21" cy="51"/>
            </a:xfrm>
            <a:prstGeom prst="rect">
              <a:avLst/>
            </a:prstGeom>
            <a:solidFill>
              <a:schemeClr val="bg2">
                <a:alpha val="50000"/>
              </a:schemeClr>
            </a:solidFill>
            <a:ln w="0">
              <a:noFill/>
            </a:ln>
          </p:spPr>
          <p:txBody>
            <a:bodyPr anchor="t"/>
            <a:lstStyle/>
            <a:p>
              <a:pPr lvl="0" indent="0"/>
              <a:endParaRPr lang="zh-CN" altLang="en-US"/>
            </a:p>
          </p:txBody>
        </p:sp>
        <p:sp>
          <p:nvSpPr>
            <p:cNvPr id="2090" name="矩形 67625"/>
            <p:cNvSpPr/>
            <p:nvPr/>
          </p:nvSpPr>
          <p:spPr>
            <a:xfrm>
              <a:off x="1279" y="23"/>
              <a:ext cx="21" cy="101"/>
            </a:xfrm>
            <a:prstGeom prst="rect">
              <a:avLst/>
            </a:prstGeom>
            <a:solidFill>
              <a:schemeClr val="bg2">
                <a:alpha val="50000"/>
              </a:schemeClr>
            </a:solidFill>
            <a:ln w="0">
              <a:noFill/>
            </a:ln>
          </p:spPr>
          <p:txBody>
            <a:bodyPr anchor="t"/>
            <a:lstStyle/>
            <a:p>
              <a:pPr lvl="0" indent="0"/>
              <a:endParaRPr lang="zh-CN" altLang="en-US"/>
            </a:p>
          </p:txBody>
        </p:sp>
        <p:sp>
          <p:nvSpPr>
            <p:cNvPr id="2091" name="任意多边形 67626"/>
            <p:cNvSpPr>
              <a:spLocks noEditPoints="1"/>
            </p:cNvSpPr>
            <p:nvPr/>
          </p:nvSpPr>
          <p:spPr>
            <a:xfrm>
              <a:off x="127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2" name="任意多边形 67627"/>
            <p:cNvSpPr>
              <a:spLocks noEditPoints="1"/>
            </p:cNvSpPr>
            <p:nvPr/>
          </p:nvSpPr>
          <p:spPr>
            <a:xfrm>
              <a:off x="127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3" name="任意多边形 67628"/>
            <p:cNvSpPr>
              <a:spLocks noEditPoints="1"/>
            </p:cNvSpPr>
            <p:nvPr/>
          </p:nvSpPr>
          <p:spPr>
            <a:xfrm>
              <a:off x="127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4" name="任意多边形 67629"/>
            <p:cNvSpPr>
              <a:spLocks noEditPoints="1"/>
            </p:cNvSpPr>
            <p:nvPr/>
          </p:nvSpPr>
          <p:spPr>
            <a:xfrm>
              <a:off x="127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5" name="任意多边形 67630"/>
            <p:cNvSpPr>
              <a:spLocks noEditPoints="1"/>
            </p:cNvSpPr>
            <p:nvPr/>
          </p:nvSpPr>
          <p:spPr>
            <a:xfrm>
              <a:off x="127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6" name="任意多边形 67631"/>
            <p:cNvSpPr>
              <a:spLocks noEditPoints="1"/>
            </p:cNvSpPr>
            <p:nvPr/>
          </p:nvSpPr>
          <p:spPr>
            <a:xfrm>
              <a:off x="127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7" name="任意多边形 67632"/>
            <p:cNvSpPr>
              <a:spLocks noEditPoints="1"/>
            </p:cNvSpPr>
            <p:nvPr/>
          </p:nvSpPr>
          <p:spPr>
            <a:xfrm>
              <a:off x="127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8" name="任意多边形 67633"/>
            <p:cNvSpPr>
              <a:spLocks noEditPoints="1"/>
            </p:cNvSpPr>
            <p:nvPr/>
          </p:nvSpPr>
          <p:spPr>
            <a:xfrm>
              <a:off x="127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099" name="任意多边形 67634"/>
            <p:cNvSpPr>
              <a:spLocks noEditPoints="1"/>
            </p:cNvSpPr>
            <p:nvPr/>
          </p:nvSpPr>
          <p:spPr>
            <a:xfrm>
              <a:off x="127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0" name="任意多边形 67635"/>
            <p:cNvSpPr>
              <a:spLocks noEditPoints="1"/>
            </p:cNvSpPr>
            <p:nvPr/>
          </p:nvSpPr>
          <p:spPr>
            <a:xfrm>
              <a:off x="127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1" name="矩形 67636"/>
            <p:cNvSpPr/>
            <p:nvPr/>
          </p:nvSpPr>
          <p:spPr>
            <a:xfrm>
              <a:off x="1279" y="4269"/>
              <a:ext cx="21" cy="51"/>
            </a:xfrm>
            <a:prstGeom prst="rect">
              <a:avLst/>
            </a:prstGeom>
            <a:solidFill>
              <a:schemeClr val="bg2">
                <a:alpha val="50000"/>
              </a:schemeClr>
            </a:solidFill>
            <a:ln w="0">
              <a:noFill/>
            </a:ln>
          </p:spPr>
          <p:txBody>
            <a:bodyPr anchor="t"/>
            <a:lstStyle/>
            <a:p>
              <a:pPr lvl="0" indent="0"/>
              <a:endParaRPr lang="zh-CN" altLang="en-US"/>
            </a:p>
          </p:txBody>
        </p:sp>
        <p:sp>
          <p:nvSpPr>
            <p:cNvPr id="2102" name="矩形 67637"/>
            <p:cNvSpPr/>
            <p:nvPr/>
          </p:nvSpPr>
          <p:spPr>
            <a:xfrm>
              <a:off x="1724" y="23"/>
              <a:ext cx="21" cy="101"/>
            </a:xfrm>
            <a:prstGeom prst="rect">
              <a:avLst/>
            </a:prstGeom>
            <a:solidFill>
              <a:schemeClr val="bg2">
                <a:alpha val="50000"/>
              </a:schemeClr>
            </a:solidFill>
            <a:ln w="0">
              <a:noFill/>
            </a:ln>
          </p:spPr>
          <p:txBody>
            <a:bodyPr anchor="t"/>
            <a:lstStyle/>
            <a:p>
              <a:pPr lvl="0" indent="0"/>
              <a:endParaRPr lang="zh-CN" altLang="en-US"/>
            </a:p>
          </p:txBody>
        </p:sp>
        <p:sp>
          <p:nvSpPr>
            <p:cNvPr id="2103" name="任意多边形 67638"/>
            <p:cNvSpPr>
              <a:spLocks noEditPoints="1"/>
            </p:cNvSpPr>
            <p:nvPr/>
          </p:nvSpPr>
          <p:spPr>
            <a:xfrm>
              <a:off x="1724"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4" name="任意多边形 67639"/>
            <p:cNvSpPr>
              <a:spLocks noEditPoints="1"/>
            </p:cNvSpPr>
            <p:nvPr/>
          </p:nvSpPr>
          <p:spPr>
            <a:xfrm>
              <a:off x="1724"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5" name="任意多边形 67640"/>
            <p:cNvSpPr>
              <a:spLocks noEditPoints="1"/>
            </p:cNvSpPr>
            <p:nvPr/>
          </p:nvSpPr>
          <p:spPr>
            <a:xfrm>
              <a:off x="1724"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6" name="任意多边形 67641"/>
            <p:cNvSpPr>
              <a:spLocks noEditPoints="1"/>
            </p:cNvSpPr>
            <p:nvPr/>
          </p:nvSpPr>
          <p:spPr>
            <a:xfrm>
              <a:off x="1724"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7" name="任意多边形 67642"/>
            <p:cNvSpPr>
              <a:spLocks noEditPoints="1"/>
            </p:cNvSpPr>
            <p:nvPr/>
          </p:nvSpPr>
          <p:spPr>
            <a:xfrm>
              <a:off x="1724"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8" name="任意多边形 67643"/>
            <p:cNvSpPr>
              <a:spLocks noEditPoints="1"/>
            </p:cNvSpPr>
            <p:nvPr/>
          </p:nvSpPr>
          <p:spPr>
            <a:xfrm>
              <a:off x="1724"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09" name="任意多边形 67644"/>
            <p:cNvSpPr>
              <a:spLocks noEditPoints="1"/>
            </p:cNvSpPr>
            <p:nvPr/>
          </p:nvSpPr>
          <p:spPr>
            <a:xfrm>
              <a:off x="1724"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0" name="任意多边形 67645"/>
            <p:cNvSpPr>
              <a:spLocks noEditPoints="1"/>
            </p:cNvSpPr>
            <p:nvPr/>
          </p:nvSpPr>
          <p:spPr>
            <a:xfrm>
              <a:off x="1724"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1" name="任意多边形 67646"/>
            <p:cNvSpPr>
              <a:spLocks noEditPoints="1"/>
            </p:cNvSpPr>
            <p:nvPr/>
          </p:nvSpPr>
          <p:spPr>
            <a:xfrm>
              <a:off x="1724"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2" name="任意多边形 67647"/>
            <p:cNvSpPr>
              <a:spLocks noEditPoints="1"/>
            </p:cNvSpPr>
            <p:nvPr/>
          </p:nvSpPr>
          <p:spPr>
            <a:xfrm>
              <a:off x="1724"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3" name="矩形 67648"/>
            <p:cNvSpPr/>
            <p:nvPr/>
          </p:nvSpPr>
          <p:spPr>
            <a:xfrm>
              <a:off x="1724" y="4269"/>
              <a:ext cx="21" cy="51"/>
            </a:xfrm>
            <a:prstGeom prst="rect">
              <a:avLst/>
            </a:prstGeom>
            <a:solidFill>
              <a:schemeClr val="bg2">
                <a:alpha val="50000"/>
              </a:schemeClr>
            </a:solidFill>
            <a:ln w="0">
              <a:noFill/>
            </a:ln>
          </p:spPr>
          <p:txBody>
            <a:bodyPr anchor="t"/>
            <a:lstStyle/>
            <a:p>
              <a:pPr lvl="0" indent="0"/>
              <a:endParaRPr lang="zh-CN" altLang="en-US"/>
            </a:p>
          </p:txBody>
        </p:sp>
        <p:sp>
          <p:nvSpPr>
            <p:cNvPr id="2114" name="矩形 67649"/>
            <p:cNvSpPr/>
            <p:nvPr/>
          </p:nvSpPr>
          <p:spPr>
            <a:xfrm>
              <a:off x="2169" y="23"/>
              <a:ext cx="21" cy="101"/>
            </a:xfrm>
            <a:prstGeom prst="rect">
              <a:avLst/>
            </a:prstGeom>
            <a:solidFill>
              <a:schemeClr val="bg2">
                <a:alpha val="50000"/>
              </a:schemeClr>
            </a:solidFill>
            <a:ln w="0">
              <a:noFill/>
            </a:ln>
          </p:spPr>
          <p:txBody>
            <a:bodyPr anchor="t"/>
            <a:lstStyle/>
            <a:p>
              <a:pPr lvl="0" indent="0"/>
              <a:endParaRPr lang="zh-CN" altLang="en-US"/>
            </a:p>
          </p:txBody>
        </p:sp>
        <p:sp>
          <p:nvSpPr>
            <p:cNvPr id="2115" name="任意多边形 67650"/>
            <p:cNvSpPr>
              <a:spLocks noEditPoints="1"/>
            </p:cNvSpPr>
            <p:nvPr/>
          </p:nvSpPr>
          <p:spPr>
            <a:xfrm>
              <a:off x="216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6" name="任意多边形 67651"/>
            <p:cNvSpPr>
              <a:spLocks noEditPoints="1"/>
            </p:cNvSpPr>
            <p:nvPr/>
          </p:nvSpPr>
          <p:spPr>
            <a:xfrm>
              <a:off x="216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7" name="任意多边形 67652"/>
            <p:cNvSpPr>
              <a:spLocks noEditPoints="1"/>
            </p:cNvSpPr>
            <p:nvPr/>
          </p:nvSpPr>
          <p:spPr>
            <a:xfrm>
              <a:off x="216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8" name="任意多边形 67653"/>
            <p:cNvSpPr>
              <a:spLocks noEditPoints="1"/>
            </p:cNvSpPr>
            <p:nvPr/>
          </p:nvSpPr>
          <p:spPr>
            <a:xfrm>
              <a:off x="216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19" name="任意多边形 67654"/>
            <p:cNvSpPr>
              <a:spLocks noEditPoints="1"/>
            </p:cNvSpPr>
            <p:nvPr/>
          </p:nvSpPr>
          <p:spPr>
            <a:xfrm>
              <a:off x="216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0" name="任意多边形 67655"/>
            <p:cNvSpPr>
              <a:spLocks noEditPoints="1"/>
            </p:cNvSpPr>
            <p:nvPr/>
          </p:nvSpPr>
          <p:spPr>
            <a:xfrm>
              <a:off x="216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1" name="任意多边形 67656"/>
            <p:cNvSpPr>
              <a:spLocks noEditPoints="1"/>
            </p:cNvSpPr>
            <p:nvPr/>
          </p:nvSpPr>
          <p:spPr>
            <a:xfrm>
              <a:off x="216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2" name="任意多边形 67657"/>
            <p:cNvSpPr>
              <a:spLocks noEditPoints="1"/>
            </p:cNvSpPr>
            <p:nvPr/>
          </p:nvSpPr>
          <p:spPr>
            <a:xfrm>
              <a:off x="216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3" name="任意多边形 67658"/>
            <p:cNvSpPr>
              <a:spLocks noEditPoints="1"/>
            </p:cNvSpPr>
            <p:nvPr/>
          </p:nvSpPr>
          <p:spPr>
            <a:xfrm>
              <a:off x="216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4" name="任意多边形 67659"/>
            <p:cNvSpPr>
              <a:spLocks noEditPoints="1"/>
            </p:cNvSpPr>
            <p:nvPr/>
          </p:nvSpPr>
          <p:spPr>
            <a:xfrm>
              <a:off x="216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5" name="矩形 67660"/>
            <p:cNvSpPr/>
            <p:nvPr/>
          </p:nvSpPr>
          <p:spPr>
            <a:xfrm>
              <a:off x="2169" y="4269"/>
              <a:ext cx="21" cy="51"/>
            </a:xfrm>
            <a:prstGeom prst="rect">
              <a:avLst/>
            </a:prstGeom>
            <a:solidFill>
              <a:schemeClr val="bg2">
                <a:alpha val="50000"/>
              </a:schemeClr>
            </a:solidFill>
            <a:ln w="0">
              <a:noFill/>
            </a:ln>
          </p:spPr>
          <p:txBody>
            <a:bodyPr anchor="t"/>
            <a:lstStyle/>
            <a:p>
              <a:pPr lvl="0" indent="0"/>
              <a:endParaRPr lang="zh-CN" altLang="en-US"/>
            </a:p>
          </p:txBody>
        </p:sp>
        <p:sp>
          <p:nvSpPr>
            <p:cNvPr id="2126" name="矩形 67661"/>
            <p:cNvSpPr/>
            <p:nvPr/>
          </p:nvSpPr>
          <p:spPr>
            <a:xfrm>
              <a:off x="2620"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27" name="任意多边形 67662"/>
            <p:cNvSpPr>
              <a:spLocks noEditPoints="1"/>
            </p:cNvSpPr>
            <p:nvPr/>
          </p:nvSpPr>
          <p:spPr>
            <a:xfrm>
              <a:off x="262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8" name="任意多边形 67663"/>
            <p:cNvSpPr>
              <a:spLocks noEditPoints="1"/>
            </p:cNvSpPr>
            <p:nvPr/>
          </p:nvSpPr>
          <p:spPr>
            <a:xfrm>
              <a:off x="262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29" name="任意多边形 67664"/>
            <p:cNvSpPr>
              <a:spLocks noEditPoints="1"/>
            </p:cNvSpPr>
            <p:nvPr/>
          </p:nvSpPr>
          <p:spPr>
            <a:xfrm>
              <a:off x="262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0" name="任意多边形 67665"/>
            <p:cNvSpPr>
              <a:spLocks noEditPoints="1"/>
            </p:cNvSpPr>
            <p:nvPr/>
          </p:nvSpPr>
          <p:spPr>
            <a:xfrm>
              <a:off x="262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1" name="任意多边形 67666"/>
            <p:cNvSpPr>
              <a:spLocks noEditPoints="1"/>
            </p:cNvSpPr>
            <p:nvPr/>
          </p:nvSpPr>
          <p:spPr>
            <a:xfrm>
              <a:off x="262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2" name="任意多边形 67667"/>
            <p:cNvSpPr>
              <a:spLocks noEditPoints="1"/>
            </p:cNvSpPr>
            <p:nvPr/>
          </p:nvSpPr>
          <p:spPr>
            <a:xfrm>
              <a:off x="262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3" name="任意多边形 67668"/>
            <p:cNvSpPr>
              <a:spLocks noEditPoints="1"/>
            </p:cNvSpPr>
            <p:nvPr/>
          </p:nvSpPr>
          <p:spPr>
            <a:xfrm>
              <a:off x="262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4" name="任意多边形 67669"/>
            <p:cNvSpPr>
              <a:spLocks noEditPoints="1"/>
            </p:cNvSpPr>
            <p:nvPr/>
          </p:nvSpPr>
          <p:spPr>
            <a:xfrm>
              <a:off x="262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5" name="任意多边形 67670"/>
            <p:cNvSpPr>
              <a:spLocks noEditPoints="1"/>
            </p:cNvSpPr>
            <p:nvPr/>
          </p:nvSpPr>
          <p:spPr>
            <a:xfrm>
              <a:off x="262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6" name="任意多边形 67671"/>
            <p:cNvSpPr>
              <a:spLocks noEditPoints="1"/>
            </p:cNvSpPr>
            <p:nvPr/>
          </p:nvSpPr>
          <p:spPr>
            <a:xfrm>
              <a:off x="262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37" name="矩形 67672"/>
            <p:cNvSpPr/>
            <p:nvPr/>
          </p:nvSpPr>
          <p:spPr>
            <a:xfrm>
              <a:off x="2620"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38" name="矩形 67673"/>
            <p:cNvSpPr/>
            <p:nvPr/>
          </p:nvSpPr>
          <p:spPr>
            <a:xfrm>
              <a:off x="3065"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39" name="任意多边形 67674"/>
            <p:cNvSpPr>
              <a:spLocks noEditPoints="1"/>
            </p:cNvSpPr>
            <p:nvPr/>
          </p:nvSpPr>
          <p:spPr>
            <a:xfrm>
              <a:off x="3065"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0" name="任意多边形 67675"/>
            <p:cNvSpPr>
              <a:spLocks noEditPoints="1"/>
            </p:cNvSpPr>
            <p:nvPr/>
          </p:nvSpPr>
          <p:spPr>
            <a:xfrm>
              <a:off x="3065"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1" name="任意多边形 67676"/>
            <p:cNvSpPr>
              <a:spLocks noEditPoints="1"/>
            </p:cNvSpPr>
            <p:nvPr/>
          </p:nvSpPr>
          <p:spPr>
            <a:xfrm>
              <a:off x="3065"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2" name="任意多边形 67677"/>
            <p:cNvSpPr>
              <a:spLocks noEditPoints="1"/>
            </p:cNvSpPr>
            <p:nvPr/>
          </p:nvSpPr>
          <p:spPr>
            <a:xfrm>
              <a:off x="3065"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3" name="任意多边形 67678"/>
            <p:cNvSpPr>
              <a:spLocks noEditPoints="1"/>
            </p:cNvSpPr>
            <p:nvPr/>
          </p:nvSpPr>
          <p:spPr>
            <a:xfrm>
              <a:off x="3065"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4" name="任意多边形 67679"/>
            <p:cNvSpPr>
              <a:spLocks noEditPoints="1"/>
            </p:cNvSpPr>
            <p:nvPr/>
          </p:nvSpPr>
          <p:spPr>
            <a:xfrm>
              <a:off x="3065"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5" name="任意多边形 67680"/>
            <p:cNvSpPr>
              <a:spLocks noEditPoints="1"/>
            </p:cNvSpPr>
            <p:nvPr/>
          </p:nvSpPr>
          <p:spPr>
            <a:xfrm>
              <a:off x="3065"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6" name="任意多边形 67681"/>
            <p:cNvSpPr>
              <a:spLocks noEditPoints="1"/>
            </p:cNvSpPr>
            <p:nvPr/>
          </p:nvSpPr>
          <p:spPr>
            <a:xfrm>
              <a:off x="3065"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7" name="任意多边形 67682"/>
            <p:cNvSpPr>
              <a:spLocks noEditPoints="1"/>
            </p:cNvSpPr>
            <p:nvPr/>
          </p:nvSpPr>
          <p:spPr>
            <a:xfrm>
              <a:off x="3065"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8" name="任意多边形 67683"/>
            <p:cNvSpPr>
              <a:spLocks noEditPoints="1"/>
            </p:cNvSpPr>
            <p:nvPr/>
          </p:nvSpPr>
          <p:spPr>
            <a:xfrm>
              <a:off x="3065"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49" name="矩形 67684"/>
            <p:cNvSpPr/>
            <p:nvPr/>
          </p:nvSpPr>
          <p:spPr>
            <a:xfrm>
              <a:off x="3065"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50" name="矩形 67685"/>
            <p:cNvSpPr/>
            <p:nvPr/>
          </p:nvSpPr>
          <p:spPr>
            <a:xfrm>
              <a:off x="3510"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51" name="任意多边形 67686"/>
            <p:cNvSpPr>
              <a:spLocks noEditPoints="1"/>
            </p:cNvSpPr>
            <p:nvPr/>
          </p:nvSpPr>
          <p:spPr>
            <a:xfrm>
              <a:off x="351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2" name="任意多边形 67687"/>
            <p:cNvSpPr>
              <a:spLocks noEditPoints="1"/>
            </p:cNvSpPr>
            <p:nvPr/>
          </p:nvSpPr>
          <p:spPr>
            <a:xfrm>
              <a:off x="351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3" name="任意多边形 67688"/>
            <p:cNvSpPr>
              <a:spLocks noEditPoints="1"/>
            </p:cNvSpPr>
            <p:nvPr/>
          </p:nvSpPr>
          <p:spPr>
            <a:xfrm>
              <a:off x="351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4" name="任意多边形 67689"/>
            <p:cNvSpPr>
              <a:spLocks noEditPoints="1"/>
            </p:cNvSpPr>
            <p:nvPr/>
          </p:nvSpPr>
          <p:spPr>
            <a:xfrm>
              <a:off x="351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5" name="任意多边形 67690"/>
            <p:cNvSpPr>
              <a:spLocks noEditPoints="1"/>
            </p:cNvSpPr>
            <p:nvPr/>
          </p:nvSpPr>
          <p:spPr>
            <a:xfrm>
              <a:off x="351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6" name="任意多边形 67691"/>
            <p:cNvSpPr>
              <a:spLocks noEditPoints="1"/>
            </p:cNvSpPr>
            <p:nvPr/>
          </p:nvSpPr>
          <p:spPr>
            <a:xfrm>
              <a:off x="351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7" name="任意多边形 67692"/>
            <p:cNvSpPr>
              <a:spLocks noEditPoints="1"/>
            </p:cNvSpPr>
            <p:nvPr/>
          </p:nvSpPr>
          <p:spPr>
            <a:xfrm>
              <a:off x="351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8" name="任意多边形 67693"/>
            <p:cNvSpPr>
              <a:spLocks noEditPoints="1"/>
            </p:cNvSpPr>
            <p:nvPr/>
          </p:nvSpPr>
          <p:spPr>
            <a:xfrm>
              <a:off x="351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59" name="任意多边形 67694"/>
            <p:cNvSpPr>
              <a:spLocks noEditPoints="1"/>
            </p:cNvSpPr>
            <p:nvPr/>
          </p:nvSpPr>
          <p:spPr>
            <a:xfrm>
              <a:off x="351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0" name="任意多边形 67695"/>
            <p:cNvSpPr>
              <a:spLocks noEditPoints="1"/>
            </p:cNvSpPr>
            <p:nvPr/>
          </p:nvSpPr>
          <p:spPr>
            <a:xfrm>
              <a:off x="351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1" name="矩形 67696"/>
            <p:cNvSpPr/>
            <p:nvPr/>
          </p:nvSpPr>
          <p:spPr>
            <a:xfrm>
              <a:off x="3510"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62" name="矩形 67697"/>
            <p:cNvSpPr/>
            <p:nvPr/>
          </p:nvSpPr>
          <p:spPr>
            <a:xfrm>
              <a:off x="3960"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63" name="任意多边形 67698"/>
            <p:cNvSpPr>
              <a:spLocks noEditPoints="1"/>
            </p:cNvSpPr>
            <p:nvPr/>
          </p:nvSpPr>
          <p:spPr>
            <a:xfrm>
              <a:off x="396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4" name="任意多边形 67699"/>
            <p:cNvSpPr>
              <a:spLocks noEditPoints="1"/>
            </p:cNvSpPr>
            <p:nvPr/>
          </p:nvSpPr>
          <p:spPr>
            <a:xfrm>
              <a:off x="396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5" name="任意多边形 67700"/>
            <p:cNvSpPr>
              <a:spLocks noEditPoints="1"/>
            </p:cNvSpPr>
            <p:nvPr/>
          </p:nvSpPr>
          <p:spPr>
            <a:xfrm>
              <a:off x="396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6" name="任意多边形 67701"/>
            <p:cNvSpPr>
              <a:spLocks noEditPoints="1"/>
            </p:cNvSpPr>
            <p:nvPr/>
          </p:nvSpPr>
          <p:spPr>
            <a:xfrm>
              <a:off x="396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7" name="任意多边形 67702"/>
            <p:cNvSpPr>
              <a:spLocks noEditPoints="1"/>
            </p:cNvSpPr>
            <p:nvPr/>
          </p:nvSpPr>
          <p:spPr>
            <a:xfrm>
              <a:off x="396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8" name="任意多边形 67703"/>
            <p:cNvSpPr>
              <a:spLocks noEditPoints="1"/>
            </p:cNvSpPr>
            <p:nvPr/>
          </p:nvSpPr>
          <p:spPr>
            <a:xfrm>
              <a:off x="396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69" name="任意多边形 67704"/>
            <p:cNvSpPr>
              <a:spLocks noEditPoints="1"/>
            </p:cNvSpPr>
            <p:nvPr/>
          </p:nvSpPr>
          <p:spPr>
            <a:xfrm>
              <a:off x="396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0" name="任意多边形 67705"/>
            <p:cNvSpPr>
              <a:spLocks noEditPoints="1"/>
            </p:cNvSpPr>
            <p:nvPr/>
          </p:nvSpPr>
          <p:spPr>
            <a:xfrm>
              <a:off x="396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1" name="任意多边形 67706"/>
            <p:cNvSpPr>
              <a:spLocks noEditPoints="1"/>
            </p:cNvSpPr>
            <p:nvPr/>
          </p:nvSpPr>
          <p:spPr>
            <a:xfrm>
              <a:off x="396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2" name="任意多边形 67707"/>
            <p:cNvSpPr>
              <a:spLocks noEditPoints="1"/>
            </p:cNvSpPr>
            <p:nvPr/>
          </p:nvSpPr>
          <p:spPr>
            <a:xfrm>
              <a:off x="396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3" name="矩形 67708"/>
            <p:cNvSpPr/>
            <p:nvPr/>
          </p:nvSpPr>
          <p:spPr>
            <a:xfrm>
              <a:off x="3960"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74" name="矩形 67709"/>
            <p:cNvSpPr/>
            <p:nvPr/>
          </p:nvSpPr>
          <p:spPr>
            <a:xfrm>
              <a:off x="4405"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75" name="任意多边形 67710"/>
            <p:cNvSpPr>
              <a:spLocks noEditPoints="1"/>
            </p:cNvSpPr>
            <p:nvPr/>
          </p:nvSpPr>
          <p:spPr>
            <a:xfrm>
              <a:off x="4405"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6" name="任意多边形 67711"/>
            <p:cNvSpPr>
              <a:spLocks noEditPoints="1"/>
            </p:cNvSpPr>
            <p:nvPr/>
          </p:nvSpPr>
          <p:spPr>
            <a:xfrm>
              <a:off x="4405"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7" name="任意多边形 67712"/>
            <p:cNvSpPr>
              <a:spLocks noEditPoints="1"/>
            </p:cNvSpPr>
            <p:nvPr/>
          </p:nvSpPr>
          <p:spPr>
            <a:xfrm>
              <a:off x="4405"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8" name="任意多边形 67713"/>
            <p:cNvSpPr>
              <a:spLocks noEditPoints="1"/>
            </p:cNvSpPr>
            <p:nvPr/>
          </p:nvSpPr>
          <p:spPr>
            <a:xfrm>
              <a:off x="4405"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79" name="任意多边形 67714"/>
            <p:cNvSpPr>
              <a:spLocks noEditPoints="1"/>
            </p:cNvSpPr>
            <p:nvPr/>
          </p:nvSpPr>
          <p:spPr>
            <a:xfrm>
              <a:off x="4405"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0" name="任意多边形 67715"/>
            <p:cNvSpPr>
              <a:spLocks noEditPoints="1"/>
            </p:cNvSpPr>
            <p:nvPr/>
          </p:nvSpPr>
          <p:spPr>
            <a:xfrm>
              <a:off x="4405"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1" name="任意多边形 67716"/>
            <p:cNvSpPr>
              <a:spLocks noEditPoints="1"/>
            </p:cNvSpPr>
            <p:nvPr/>
          </p:nvSpPr>
          <p:spPr>
            <a:xfrm>
              <a:off x="4405"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2" name="任意多边形 67717"/>
            <p:cNvSpPr>
              <a:spLocks noEditPoints="1"/>
            </p:cNvSpPr>
            <p:nvPr/>
          </p:nvSpPr>
          <p:spPr>
            <a:xfrm>
              <a:off x="4405"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3" name="任意多边形 67718"/>
            <p:cNvSpPr>
              <a:spLocks noEditPoints="1"/>
            </p:cNvSpPr>
            <p:nvPr/>
          </p:nvSpPr>
          <p:spPr>
            <a:xfrm>
              <a:off x="4405"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4" name="任意多边形 67719"/>
            <p:cNvSpPr>
              <a:spLocks noEditPoints="1"/>
            </p:cNvSpPr>
            <p:nvPr/>
          </p:nvSpPr>
          <p:spPr>
            <a:xfrm>
              <a:off x="4405"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5" name="矩形 67720"/>
            <p:cNvSpPr/>
            <p:nvPr/>
          </p:nvSpPr>
          <p:spPr>
            <a:xfrm>
              <a:off x="4405"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86" name="矩形 67721"/>
            <p:cNvSpPr/>
            <p:nvPr/>
          </p:nvSpPr>
          <p:spPr>
            <a:xfrm>
              <a:off x="4850"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87" name="任意多边形 67722"/>
            <p:cNvSpPr>
              <a:spLocks noEditPoints="1"/>
            </p:cNvSpPr>
            <p:nvPr/>
          </p:nvSpPr>
          <p:spPr>
            <a:xfrm>
              <a:off x="485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8" name="任意多边形 67723"/>
            <p:cNvSpPr>
              <a:spLocks noEditPoints="1"/>
            </p:cNvSpPr>
            <p:nvPr/>
          </p:nvSpPr>
          <p:spPr>
            <a:xfrm>
              <a:off x="485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89" name="任意多边形 67724"/>
            <p:cNvSpPr>
              <a:spLocks noEditPoints="1"/>
            </p:cNvSpPr>
            <p:nvPr/>
          </p:nvSpPr>
          <p:spPr>
            <a:xfrm>
              <a:off x="485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0" name="任意多边形 67725"/>
            <p:cNvSpPr>
              <a:spLocks noEditPoints="1"/>
            </p:cNvSpPr>
            <p:nvPr/>
          </p:nvSpPr>
          <p:spPr>
            <a:xfrm>
              <a:off x="485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1" name="任意多边形 67726"/>
            <p:cNvSpPr>
              <a:spLocks noEditPoints="1"/>
            </p:cNvSpPr>
            <p:nvPr/>
          </p:nvSpPr>
          <p:spPr>
            <a:xfrm>
              <a:off x="485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2" name="任意多边形 67727"/>
            <p:cNvSpPr>
              <a:spLocks noEditPoints="1"/>
            </p:cNvSpPr>
            <p:nvPr/>
          </p:nvSpPr>
          <p:spPr>
            <a:xfrm>
              <a:off x="485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3" name="任意多边形 67728"/>
            <p:cNvSpPr>
              <a:spLocks noEditPoints="1"/>
            </p:cNvSpPr>
            <p:nvPr/>
          </p:nvSpPr>
          <p:spPr>
            <a:xfrm>
              <a:off x="485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4" name="任意多边形 67729"/>
            <p:cNvSpPr>
              <a:spLocks noEditPoints="1"/>
            </p:cNvSpPr>
            <p:nvPr/>
          </p:nvSpPr>
          <p:spPr>
            <a:xfrm>
              <a:off x="485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5" name="任意多边形 67730"/>
            <p:cNvSpPr>
              <a:spLocks noEditPoints="1"/>
            </p:cNvSpPr>
            <p:nvPr/>
          </p:nvSpPr>
          <p:spPr>
            <a:xfrm>
              <a:off x="485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6" name="任意多边形 67731"/>
            <p:cNvSpPr>
              <a:spLocks noEditPoints="1"/>
            </p:cNvSpPr>
            <p:nvPr/>
          </p:nvSpPr>
          <p:spPr>
            <a:xfrm>
              <a:off x="485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197" name="矩形 67732"/>
            <p:cNvSpPr/>
            <p:nvPr/>
          </p:nvSpPr>
          <p:spPr>
            <a:xfrm>
              <a:off x="4850"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198" name="矩形 67733"/>
            <p:cNvSpPr/>
            <p:nvPr/>
          </p:nvSpPr>
          <p:spPr>
            <a:xfrm>
              <a:off x="5300" y="23"/>
              <a:ext cx="20" cy="101"/>
            </a:xfrm>
            <a:prstGeom prst="rect">
              <a:avLst/>
            </a:prstGeom>
            <a:solidFill>
              <a:schemeClr val="bg2">
                <a:alpha val="50000"/>
              </a:schemeClr>
            </a:solidFill>
            <a:ln w="0">
              <a:noFill/>
            </a:ln>
          </p:spPr>
          <p:txBody>
            <a:bodyPr anchor="t"/>
            <a:lstStyle/>
            <a:p>
              <a:pPr lvl="0" indent="0"/>
              <a:endParaRPr lang="zh-CN" altLang="en-US"/>
            </a:p>
          </p:txBody>
        </p:sp>
        <p:sp>
          <p:nvSpPr>
            <p:cNvPr id="2199" name="任意多边形 67734"/>
            <p:cNvSpPr>
              <a:spLocks noEditPoints="1"/>
            </p:cNvSpPr>
            <p:nvPr/>
          </p:nvSpPr>
          <p:spPr>
            <a:xfrm>
              <a:off x="530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0" name="任意多边形 67735"/>
            <p:cNvSpPr>
              <a:spLocks noEditPoints="1"/>
            </p:cNvSpPr>
            <p:nvPr/>
          </p:nvSpPr>
          <p:spPr>
            <a:xfrm>
              <a:off x="530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1" name="任意多边形 67736"/>
            <p:cNvSpPr>
              <a:spLocks noEditPoints="1"/>
            </p:cNvSpPr>
            <p:nvPr/>
          </p:nvSpPr>
          <p:spPr>
            <a:xfrm>
              <a:off x="530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2" name="任意多边形 67737"/>
            <p:cNvSpPr>
              <a:spLocks noEditPoints="1"/>
            </p:cNvSpPr>
            <p:nvPr/>
          </p:nvSpPr>
          <p:spPr>
            <a:xfrm>
              <a:off x="530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3" name="任意多边形 67738"/>
            <p:cNvSpPr>
              <a:spLocks noEditPoints="1"/>
            </p:cNvSpPr>
            <p:nvPr/>
          </p:nvSpPr>
          <p:spPr>
            <a:xfrm>
              <a:off x="530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4" name="任意多边形 67739"/>
            <p:cNvSpPr>
              <a:spLocks noEditPoints="1"/>
            </p:cNvSpPr>
            <p:nvPr/>
          </p:nvSpPr>
          <p:spPr>
            <a:xfrm>
              <a:off x="530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5" name="任意多边形 67740"/>
            <p:cNvSpPr>
              <a:spLocks noEditPoints="1"/>
            </p:cNvSpPr>
            <p:nvPr/>
          </p:nvSpPr>
          <p:spPr>
            <a:xfrm>
              <a:off x="530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6" name="任意多边形 67741"/>
            <p:cNvSpPr>
              <a:spLocks noEditPoints="1"/>
            </p:cNvSpPr>
            <p:nvPr/>
          </p:nvSpPr>
          <p:spPr>
            <a:xfrm>
              <a:off x="530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7" name="任意多边形 67742"/>
            <p:cNvSpPr>
              <a:spLocks noEditPoints="1"/>
            </p:cNvSpPr>
            <p:nvPr/>
          </p:nvSpPr>
          <p:spPr>
            <a:xfrm>
              <a:off x="530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8" name="任意多边形 67743"/>
            <p:cNvSpPr>
              <a:spLocks noEditPoints="1"/>
            </p:cNvSpPr>
            <p:nvPr/>
          </p:nvSpPr>
          <p:spPr>
            <a:xfrm>
              <a:off x="530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ln>
          </p:spPr>
          <p:txBody>
            <a:bodyPr/>
            <a:lstStyle/>
            <a:p>
              <a:endParaRPr lang="zh-CN" altLang="en-US"/>
            </a:p>
          </p:txBody>
        </p:sp>
        <p:sp>
          <p:nvSpPr>
            <p:cNvPr id="2209" name="矩形 67744"/>
            <p:cNvSpPr/>
            <p:nvPr/>
          </p:nvSpPr>
          <p:spPr>
            <a:xfrm>
              <a:off x="5300" y="4269"/>
              <a:ext cx="20" cy="51"/>
            </a:xfrm>
            <a:prstGeom prst="rect">
              <a:avLst/>
            </a:prstGeom>
            <a:solidFill>
              <a:schemeClr val="bg2">
                <a:alpha val="50000"/>
              </a:schemeClr>
            </a:solidFill>
            <a:ln w="0">
              <a:noFill/>
            </a:ln>
          </p:spPr>
          <p:txBody>
            <a:bodyPr anchor="t"/>
            <a:lstStyle/>
            <a:p>
              <a:pPr lvl="0" indent="0"/>
              <a:endParaRPr lang="zh-CN" altLang="en-US"/>
            </a:p>
          </p:txBody>
        </p:sp>
        <p:sp>
          <p:nvSpPr>
            <p:cNvPr id="2210" name="任意多边形 67745"/>
            <p:cNvSpPr/>
            <p:nvPr/>
          </p:nvSpPr>
          <p:spPr>
            <a:xfrm>
              <a:off x="349" y="3304"/>
              <a:ext cx="20" cy="10"/>
            </a:xfrm>
            <a:custGeom>
              <a:avLst/>
              <a:gdLst/>
              <a:ahLst/>
              <a:cxnLst/>
              <a:rect l="0" t="0" r="0" b="0"/>
              <a:pathLst>
                <a:path w="4" h="2">
                  <a:moveTo>
                    <a:pt x="0" y="1"/>
                  </a:moveTo>
                  <a:cubicBezTo>
                    <a:pt x="1" y="2"/>
                    <a:pt x="4" y="0"/>
                    <a:pt x="0" y="1"/>
                  </a:cubicBezTo>
                  <a:close/>
                </a:path>
              </a:pathLst>
            </a:custGeom>
            <a:solidFill>
              <a:schemeClr val="bg2">
                <a:alpha val="50000"/>
              </a:schemeClr>
            </a:solidFill>
            <a:ln w="0">
              <a:noFill/>
            </a:ln>
          </p:spPr>
          <p:txBody>
            <a:bodyPr/>
            <a:lstStyle/>
            <a:p>
              <a:endParaRPr lang="zh-CN" altLang="en-US"/>
            </a:p>
          </p:txBody>
        </p:sp>
      </p:grpSp>
      <p:grpSp>
        <p:nvGrpSpPr>
          <p:cNvPr id="2211" name="组合 67751"/>
          <p:cNvGrpSpPr/>
          <p:nvPr/>
        </p:nvGrpSpPr>
        <p:grpSpPr>
          <a:xfrm>
            <a:off x="152400" y="4724400"/>
            <a:ext cx="1685925" cy="1557338"/>
            <a:chOff x="96" y="2784"/>
            <a:chExt cx="1062" cy="981"/>
          </a:xfrm>
        </p:grpSpPr>
        <p:sp>
          <p:nvSpPr>
            <p:cNvPr id="2212" name="任意多边形 67752"/>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ln>
          </p:spPr>
          <p:txBody>
            <a:bodyPr/>
            <a:lstStyle/>
            <a:p>
              <a:endParaRPr lang="zh-CN" altLang="en-US"/>
            </a:p>
          </p:txBody>
        </p:sp>
        <p:sp>
          <p:nvSpPr>
            <p:cNvPr id="2213" name="任意多边形 67753"/>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ln>
          </p:spPr>
          <p:txBody>
            <a:bodyPr/>
            <a:lstStyle/>
            <a:p>
              <a:endParaRPr lang="zh-CN" altLang="en-US"/>
            </a:p>
          </p:txBody>
        </p:sp>
        <p:sp>
          <p:nvSpPr>
            <p:cNvPr id="2214" name="任意多边形 67754"/>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folHlink"/>
            </a:solidFill>
            <a:ln w="0">
              <a:noFill/>
            </a:ln>
          </p:spPr>
          <p:txBody>
            <a:bodyPr/>
            <a:lstStyle/>
            <a:p>
              <a:endParaRPr lang="zh-CN" altLang="en-US"/>
            </a:p>
          </p:txBody>
        </p:sp>
        <p:sp>
          <p:nvSpPr>
            <p:cNvPr id="2215" name="任意多边形 67755"/>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ln>
          </p:spPr>
          <p:txBody>
            <a:bodyPr/>
            <a:lstStyle/>
            <a:p>
              <a:endParaRPr lang="zh-CN" altLang="en-US"/>
            </a:p>
          </p:txBody>
        </p:sp>
        <p:sp>
          <p:nvSpPr>
            <p:cNvPr id="2216" name="任意多边形 67756"/>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ln>
          </p:spPr>
          <p:txBody>
            <a:bodyPr/>
            <a:lstStyle/>
            <a:p>
              <a:endParaRPr lang="zh-CN" altLang="en-US"/>
            </a:p>
          </p:txBody>
        </p:sp>
        <p:sp>
          <p:nvSpPr>
            <p:cNvPr id="2217" name="任意多边形 67757"/>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ln>
          </p:spPr>
          <p:txBody>
            <a:bodyPr/>
            <a:lstStyle/>
            <a:p>
              <a:endParaRPr lang="zh-CN" altLang="en-US"/>
            </a:p>
          </p:txBody>
        </p:sp>
        <p:sp>
          <p:nvSpPr>
            <p:cNvPr id="2218" name="任意多边形 67758"/>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folHlink"/>
            </a:solidFill>
            <a:ln w="0">
              <a:noFill/>
            </a:ln>
          </p:spPr>
          <p:txBody>
            <a:bodyPr/>
            <a:lstStyle/>
            <a:p>
              <a:endParaRPr lang="zh-CN" altLang="en-US"/>
            </a:p>
          </p:txBody>
        </p:sp>
        <p:sp>
          <p:nvSpPr>
            <p:cNvPr id="2219" name="任意多边形 67759"/>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ln>
          </p:spPr>
          <p:txBody>
            <a:bodyPr/>
            <a:lstStyle/>
            <a:p>
              <a:endParaRPr lang="zh-CN" altLang="en-US"/>
            </a:p>
          </p:txBody>
        </p:sp>
        <p:sp>
          <p:nvSpPr>
            <p:cNvPr id="2220" name="任意多边形 67760"/>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ln>
          </p:spPr>
          <p:txBody>
            <a:bodyPr/>
            <a:lstStyle/>
            <a:p>
              <a:endParaRPr lang="zh-CN" altLang="en-US"/>
            </a:p>
          </p:txBody>
        </p:sp>
        <p:sp>
          <p:nvSpPr>
            <p:cNvPr id="2221" name="任意多边形 67761"/>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ln>
          </p:spPr>
          <p:txBody>
            <a:bodyPr/>
            <a:lstStyle/>
            <a:p>
              <a:endParaRPr lang="zh-CN" altLang="en-US"/>
            </a:p>
          </p:txBody>
        </p:sp>
        <p:sp>
          <p:nvSpPr>
            <p:cNvPr id="2222" name="任意多边形 67762"/>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ln>
          </p:spPr>
          <p:txBody>
            <a:bodyPr/>
            <a:lstStyle/>
            <a:p>
              <a:endParaRPr lang="zh-CN" altLang="en-US"/>
            </a:p>
          </p:txBody>
        </p:sp>
        <p:sp>
          <p:nvSpPr>
            <p:cNvPr id="2223" name="任意多边形 67763"/>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ln>
          </p:spPr>
          <p:txBody>
            <a:bodyPr/>
            <a:lstStyle/>
            <a:p>
              <a:endParaRPr lang="zh-CN" altLang="en-US"/>
            </a:p>
          </p:txBody>
        </p:sp>
        <p:sp>
          <p:nvSpPr>
            <p:cNvPr id="2224" name="任意多边形 67764"/>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ln>
          </p:spPr>
          <p:txBody>
            <a:bodyPr/>
            <a:lstStyle/>
            <a:p>
              <a:endParaRPr lang="zh-CN" altLang="en-US"/>
            </a:p>
          </p:txBody>
        </p:sp>
      </p:grpSp>
      <p:sp>
        <p:nvSpPr>
          <p:cNvPr id="67747" name="标题 67746"/>
          <p:cNvSpPr>
            <a:spLocks noGrp="1" noRot="1"/>
          </p:cNvSpPr>
          <p:nvPr>
            <p:ph type="ctrTitle"/>
          </p:nvPr>
        </p:nvSpPr>
        <p:spPr>
          <a:xfrm>
            <a:off x="685800" y="2057400"/>
            <a:ext cx="7772400" cy="1143000"/>
          </a:xfrm>
          <a:prstGeom prst="rect">
            <a:avLst/>
          </a:prstGeom>
          <a:noFill/>
          <a:ln w="9525">
            <a:noFill/>
          </a:ln>
        </p:spPr>
        <p:txBody>
          <a:bodyPr anchor="ctr"/>
          <a:lstStyle>
            <a:lvl1pPr lvl="0">
              <a:defRPr kern="1200"/>
            </a:lvl1pPr>
          </a:lstStyle>
          <a:p>
            <a:pPr lvl="0" fontAlgn="base"/>
            <a:r>
              <a:rPr lang="zh-CN" altLang="en-US" strike="noStrike" noProof="1"/>
              <a:t>单击此处编辑母版标题样式</a:t>
            </a:r>
          </a:p>
        </p:txBody>
      </p:sp>
      <p:sp>
        <p:nvSpPr>
          <p:cNvPr id="67751" name="副标题 67750"/>
          <p:cNvSpPr>
            <a:spLocks noGrp="1" noRot="1"/>
          </p:cNvSpPr>
          <p:nvPr>
            <p:ph type="subTitle" idx="1"/>
          </p:nvPr>
        </p:nvSpPr>
        <p:spPr>
          <a:xfrm>
            <a:off x="1371600" y="3505200"/>
            <a:ext cx="6400800" cy="1752600"/>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p>
        </p:txBody>
      </p:sp>
      <p:sp>
        <p:nvSpPr>
          <p:cNvPr id="67748" name="日期占位符 67747"/>
          <p:cNvSpPr>
            <a:spLocks noGrp="1"/>
          </p:cNvSpPr>
          <p:nvPr>
            <p:ph type="dt" sz="half" idx="2"/>
          </p:nvPr>
        </p:nvSpPr>
        <p:spPr>
          <a:xfrm>
            <a:off x="301625" y="6248400"/>
            <a:ext cx="2289175" cy="476250"/>
          </a:xfrm>
          <a:prstGeom prst="rect">
            <a:avLst/>
          </a:prstGeom>
          <a:noFill/>
          <a:ln w="9525">
            <a:noFill/>
          </a:ln>
        </p:spPr>
        <p:txBody>
          <a:bodyPr anchor="t"/>
          <a:lstStyle/>
          <a:p>
            <a:pPr fontAlgn="base"/>
            <a:endParaRPr lang="zh-CN" altLang="en-US" noProof="1"/>
          </a:p>
        </p:txBody>
      </p:sp>
      <p:sp>
        <p:nvSpPr>
          <p:cNvPr id="67749" name="页脚占位符 67748"/>
          <p:cNvSpPr>
            <a:spLocks noGrp="1"/>
          </p:cNvSpPr>
          <p:nvPr>
            <p:ph type="ftr" sz="quarter" idx="3"/>
          </p:nvPr>
        </p:nvSpPr>
        <p:spPr>
          <a:xfrm>
            <a:off x="3124200" y="6248400"/>
            <a:ext cx="2895600" cy="476250"/>
          </a:xfrm>
          <a:prstGeom prst="rect">
            <a:avLst/>
          </a:prstGeom>
          <a:noFill/>
          <a:ln w="9525">
            <a:noFill/>
          </a:ln>
        </p:spPr>
        <p:txBody>
          <a:bodyPr anchor="t"/>
          <a:lstStyle/>
          <a:p>
            <a:pPr fontAlgn="base"/>
            <a:endParaRPr lang="zh-CN" noProof="1"/>
          </a:p>
        </p:txBody>
      </p:sp>
      <p:sp>
        <p:nvSpPr>
          <p:cNvPr id="67750" name="灯片编号占位符 67749"/>
          <p:cNvSpPr>
            <a:spLocks noGrp="1"/>
          </p:cNvSpPr>
          <p:nvPr>
            <p:ph type="sldNum" sz="quarter" idx="4"/>
          </p:nvPr>
        </p:nvSpPr>
        <p:spPr>
          <a:xfrm>
            <a:off x="6553200" y="6248400"/>
            <a:ext cx="2289175" cy="476250"/>
          </a:xfrm>
          <a:prstGeom prst="rect">
            <a:avLst/>
          </a:prstGeom>
          <a:noFill/>
          <a:ln w="9525">
            <a:noFill/>
          </a:ln>
        </p:spPr>
        <p:txBody>
          <a:bodyPr anchor="t"/>
          <a:lstStyle/>
          <a:p>
            <a:pPr fontAlgn="base"/>
            <a:fld id="{9A0DB2DC-4C9A-4742-B13C-FB6460FD3503}" type="slidenum">
              <a:rPr lang="en-US" altLang="zh-CN" noProof="1" dirty="0">
                <a:latin typeface="Arial" panose="020B0604020202020204" pitchFamily="34" charset="0"/>
                <a:ea typeface="宋体" panose="02010600030101010101" pitchFamily="2" charset="-122"/>
                <a:cs typeface="+mn-ea"/>
              </a:rPr>
              <a:t>‹#›</a:t>
            </a:fld>
            <a:endParaRPr lang="zh-CN"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8"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8450" y="228600"/>
            <a:ext cx="6281784" cy="587057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3995166" cy="44989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7834" y="1600200"/>
            <a:ext cx="3995166" cy="44989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66561"/>
          <p:cNvGrpSpPr/>
          <p:nvPr/>
        </p:nvGrpSpPr>
        <p:grpSpPr>
          <a:xfrm>
            <a:off x="566738" y="0"/>
            <a:ext cx="7891462" cy="6821488"/>
            <a:chOff x="349" y="23"/>
            <a:chExt cx="4971" cy="4297"/>
          </a:xfrm>
        </p:grpSpPr>
        <p:sp>
          <p:nvSpPr>
            <p:cNvPr id="1027" name="矩形 66562"/>
            <p:cNvSpPr/>
            <p:nvPr/>
          </p:nvSpPr>
          <p:spPr>
            <a:xfrm>
              <a:off x="384" y="23"/>
              <a:ext cx="21"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28" name="任意多边形 66563"/>
            <p:cNvSpPr>
              <a:spLocks noEditPoints="1"/>
            </p:cNvSpPr>
            <p:nvPr/>
          </p:nvSpPr>
          <p:spPr>
            <a:xfrm>
              <a:off x="384"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29" name="任意多边形 66564"/>
            <p:cNvSpPr>
              <a:spLocks noEditPoints="1"/>
            </p:cNvSpPr>
            <p:nvPr/>
          </p:nvSpPr>
          <p:spPr>
            <a:xfrm>
              <a:off x="384"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0" name="任意多边形 66565"/>
            <p:cNvSpPr>
              <a:spLocks noEditPoints="1"/>
            </p:cNvSpPr>
            <p:nvPr/>
          </p:nvSpPr>
          <p:spPr>
            <a:xfrm>
              <a:off x="384"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1" name="任意多边形 66566"/>
            <p:cNvSpPr>
              <a:spLocks noEditPoints="1"/>
            </p:cNvSpPr>
            <p:nvPr/>
          </p:nvSpPr>
          <p:spPr>
            <a:xfrm>
              <a:off x="384"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2" name="任意多边形 66567"/>
            <p:cNvSpPr>
              <a:spLocks noEditPoints="1"/>
            </p:cNvSpPr>
            <p:nvPr/>
          </p:nvSpPr>
          <p:spPr>
            <a:xfrm>
              <a:off x="384"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3" name="任意多边形 66568"/>
            <p:cNvSpPr>
              <a:spLocks noEditPoints="1"/>
            </p:cNvSpPr>
            <p:nvPr/>
          </p:nvSpPr>
          <p:spPr>
            <a:xfrm>
              <a:off x="384"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4" name="任意多边形 66569"/>
            <p:cNvSpPr>
              <a:spLocks noEditPoints="1"/>
            </p:cNvSpPr>
            <p:nvPr/>
          </p:nvSpPr>
          <p:spPr>
            <a:xfrm>
              <a:off x="384"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5" name="任意多边形 66570"/>
            <p:cNvSpPr>
              <a:spLocks noEditPoints="1"/>
            </p:cNvSpPr>
            <p:nvPr/>
          </p:nvSpPr>
          <p:spPr>
            <a:xfrm>
              <a:off x="384"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6" name="任意多边形 66571"/>
            <p:cNvSpPr>
              <a:spLocks noEditPoints="1"/>
            </p:cNvSpPr>
            <p:nvPr/>
          </p:nvSpPr>
          <p:spPr>
            <a:xfrm>
              <a:off x="384"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7" name="任意多边形 66572"/>
            <p:cNvSpPr>
              <a:spLocks noEditPoints="1"/>
            </p:cNvSpPr>
            <p:nvPr/>
          </p:nvSpPr>
          <p:spPr>
            <a:xfrm>
              <a:off x="384"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38" name="矩形 66573"/>
            <p:cNvSpPr/>
            <p:nvPr/>
          </p:nvSpPr>
          <p:spPr>
            <a:xfrm>
              <a:off x="384" y="4269"/>
              <a:ext cx="21"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39" name="矩形 66574"/>
            <p:cNvSpPr/>
            <p:nvPr/>
          </p:nvSpPr>
          <p:spPr>
            <a:xfrm>
              <a:off x="829" y="23"/>
              <a:ext cx="21"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40" name="任意多边形 66575"/>
            <p:cNvSpPr>
              <a:spLocks noEditPoints="1"/>
            </p:cNvSpPr>
            <p:nvPr/>
          </p:nvSpPr>
          <p:spPr>
            <a:xfrm>
              <a:off x="82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1" name="任意多边形 66576"/>
            <p:cNvSpPr>
              <a:spLocks noEditPoints="1"/>
            </p:cNvSpPr>
            <p:nvPr/>
          </p:nvSpPr>
          <p:spPr>
            <a:xfrm>
              <a:off x="82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2" name="任意多边形 66577"/>
            <p:cNvSpPr>
              <a:spLocks noEditPoints="1"/>
            </p:cNvSpPr>
            <p:nvPr/>
          </p:nvSpPr>
          <p:spPr>
            <a:xfrm>
              <a:off x="82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3" name="任意多边形 66578"/>
            <p:cNvSpPr>
              <a:spLocks noEditPoints="1"/>
            </p:cNvSpPr>
            <p:nvPr/>
          </p:nvSpPr>
          <p:spPr>
            <a:xfrm>
              <a:off x="82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4" name="任意多边形 66579"/>
            <p:cNvSpPr>
              <a:spLocks noEditPoints="1"/>
            </p:cNvSpPr>
            <p:nvPr/>
          </p:nvSpPr>
          <p:spPr>
            <a:xfrm>
              <a:off x="82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5" name="任意多边形 66580"/>
            <p:cNvSpPr>
              <a:spLocks noEditPoints="1"/>
            </p:cNvSpPr>
            <p:nvPr/>
          </p:nvSpPr>
          <p:spPr>
            <a:xfrm>
              <a:off x="82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6" name="任意多边形 66581"/>
            <p:cNvSpPr>
              <a:spLocks noEditPoints="1"/>
            </p:cNvSpPr>
            <p:nvPr/>
          </p:nvSpPr>
          <p:spPr>
            <a:xfrm>
              <a:off x="82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7" name="任意多边形 66582"/>
            <p:cNvSpPr>
              <a:spLocks noEditPoints="1"/>
            </p:cNvSpPr>
            <p:nvPr/>
          </p:nvSpPr>
          <p:spPr>
            <a:xfrm>
              <a:off x="82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8" name="任意多边形 66583"/>
            <p:cNvSpPr>
              <a:spLocks noEditPoints="1"/>
            </p:cNvSpPr>
            <p:nvPr/>
          </p:nvSpPr>
          <p:spPr>
            <a:xfrm>
              <a:off x="82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49" name="任意多边形 66584"/>
            <p:cNvSpPr>
              <a:spLocks noEditPoints="1"/>
            </p:cNvSpPr>
            <p:nvPr/>
          </p:nvSpPr>
          <p:spPr>
            <a:xfrm>
              <a:off x="82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0" name="矩形 66585"/>
            <p:cNvSpPr/>
            <p:nvPr/>
          </p:nvSpPr>
          <p:spPr>
            <a:xfrm>
              <a:off x="829" y="4269"/>
              <a:ext cx="21"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51" name="矩形 66586"/>
            <p:cNvSpPr/>
            <p:nvPr/>
          </p:nvSpPr>
          <p:spPr>
            <a:xfrm>
              <a:off x="1279" y="23"/>
              <a:ext cx="21"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52" name="任意多边形 66587"/>
            <p:cNvSpPr>
              <a:spLocks noEditPoints="1"/>
            </p:cNvSpPr>
            <p:nvPr/>
          </p:nvSpPr>
          <p:spPr>
            <a:xfrm>
              <a:off x="127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3" name="任意多边形 66588"/>
            <p:cNvSpPr>
              <a:spLocks noEditPoints="1"/>
            </p:cNvSpPr>
            <p:nvPr/>
          </p:nvSpPr>
          <p:spPr>
            <a:xfrm>
              <a:off x="127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4" name="任意多边形 66589"/>
            <p:cNvSpPr>
              <a:spLocks noEditPoints="1"/>
            </p:cNvSpPr>
            <p:nvPr/>
          </p:nvSpPr>
          <p:spPr>
            <a:xfrm>
              <a:off x="127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5" name="任意多边形 66590"/>
            <p:cNvSpPr>
              <a:spLocks noEditPoints="1"/>
            </p:cNvSpPr>
            <p:nvPr/>
          </p:nvSpPr>
          <p:spPr>
            <a:xfrm>
              <a:off x="127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6" name="任意多边形 66591"/>
            <p:cNvSpPr>
              <a:spLocks noEditPoints="1"/>
            </p:cNvSpPr>
            <p:nvPr/>
          </p:nvSpPr>
          <p:spPr>
            <a:xfrm>
              <a:off x="127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7" name="任意多边形 66592"/>
            <p:cNvSpPr>
              <a:spLocks noEditPoints="1"/>
            </p:cNvSpPr>
            <p:nvPr/>
          </p:nvSpPr>
          <p:spPr>
            <a:xfrm>
              <a:off x="127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8" name="任意多边形 66593"/>
            <p:cNvSpPr>
              <a:spLocks noEditPoints="1"/>
            </p:cNvSpPr>
            <p:nvPr/>
          </p:nvSpPr>
          <p:spPr>
            <a:xfrm>
              <a:off x="127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59" name="任意多边形 66594"/>
            <p:cNvSpPr>
              <a:spLocks noEditPoints="1"/>
            </p:cNvSpPr>
            <p:nvPr/>
          </p:nvSpPr>
          <p:spPr>
            <a:xfrm>
              <a:off x="127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0" name="任意多边形 66595"/>
            <p:cNvSpPr>
              <a:spLocks noEditPoints="1"/>
            </p:cNvSpPr>
            <p:nvPr/>
          </p:nvSpPr>
          <p:spPr>
            <a:xfrm>
              <a:off x="127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1" name="任意多边形 66596"/>
            <p:cNvSpPr>
              <a:spLocks noEditPoints="1"/>
            </p:cNvSpPr>
            <p:nvPr/>
          </p:nvSpPr>
          <p:spPr>
            <a:xfrm>
              <a:off x="127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2" name="矩形 66597"/>
            <p:cNvSpPr/>
            <p:nvPr/>
          </p:nvSpPr>
          <p:spPr>
            <a:xfrm>
              <a:off x="1279" y="4269"/>
              <a:ext cx="21"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63" name="矩形 66598"/>
            <p:cNvSpPr/>
            <p:nvPr/>
          </p:nvSpPr>
          <p:spPr>
            <a:xfrm>
              <a:off x="1724" y="23"/>
              <a:ext cx="21"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64" name="任意多边形 66599"/>
            <p:cNvSpPr>
              <a:spLocks noEditPoints="1"/>
            </p:cNvSpPr>
            <p:nvPr/>
          </p:nvSpPr>
          <p:spPr>
            <a:xfrm>
              <a:off x="1724"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5" name="任意多边形 66600"/>
            <p:cNvSpPr>
              <a:spLocks noEditPoints="1"/>
            </p:cNvSpPr>
            <p:nvPr/>
          </p:nvSpPr>
          <p:spPr>
            <a:xfrm>
              <a:off x="1724"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6" name="任意多边形 66601"/>
            <p:cNvSpPr>
              <a:spLocks noEditPoints="1"/>
            </p:cNvSpPr>
            <p:nvPr/>
          </p:nvSpPr>
          <p:spPr>
            <a:xfrm>
              <a:off x="1724"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7" name="任意多边形 66602"/>
            <p:cNvSpPr>
              <a:spLocks noEditPoints="1"/>
            </p:cNvSpPr>
            <p:nvPr/>
          </p:nvSpPr>
          <p:spPr>
            <a:xfrm>
              <a:off x="1724"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8" name="任意多边形 66603"/>
            <p:cNvSpPr>
              <a:spLocks noEditPoints="1"/>
            </p:cNvSpPr>
            <p:nvPr/>
          </p:nvSpPr>
          <p:spPr>
            <a:xfrm>
              <a:off x="1724"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69" name="任意多边形 66604"/>
            <p:cNvSpPr>
              <a:spLocks noEditPoints="1"/>
            </p:cNvSpPr>
            <p:nvPr/>
          </p:nvSpPr>
          <p:spPr>
            <a:xfrm>
              <a:off x="1724"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0" name="任意多边形 66605"/>
            <p:cNvSpPr>
              <a:spLocks noEditPoints="1"/>
            </p:cNvSpPr>
            <p:nvPr/>
          </p:nvSpPr>
          <p:spPr>
            <a:xfrm>
              <a:off x="1724"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1" name="任意多边形 66606"/>
            <p:cNvSpPr>
              <a:spLocks noEditPoints="1"/>
            </p:cNvSpPr>
            <p:nvPr/>
          </p:nvSpPr>
          <p:spPr>
            <a:xfrm>
              <a:off x="1724"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2" name="任意多边形 66607"/>
            <p:cNvSpPr>
              <a:spLocks noEditPoints="1"/>
            </p:cNvSpPr>
            <p:nvPr/>
          </p:nvSpPr>
          <p:spPr>
            <a:xfrm>
              <a:off x="1724"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3" name="任意多边形 66608"/>
            <p:cNvSpPr>
              <a:spLocks noEditPoints="1"/>
            </p:cNvSpPr>
            <p:nvPr/>
          </p:nvSpPr>
          <p:spPr>
            <a:xfrm>
              <a:off x="1724"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4" name="矩形 66609"/>
            <p:cNvSpPr/>
            <p:nvPr/>
          </p:nvSpPr>
          <p:spPr>
            <a:xfrm>
              <a:off x="1724" y="4269"/>
              <a:ext cx="21"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75" name="矩形 66610"/>
            <p:cNvSpPr/>
            <p:nvPr/>
          </p:nvSpPr>
          <p:spPr>
            <a:xfrm>
              <a:off x="2169" y="23"/>
              <a:ext cx="21"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76" name="任意多边形 66611"/>
            <p:cNvSpPr>
              <a:spLocks noEditPoints="1"/>
            </p:cNvSpPr>
            <p:nvPr/>
          </p:nvSpPr>
          <p:spPr>
            <a:xfrm>
              <a:off x="2169" y="225"/>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7" name="任意多边形 66612"/>
            <p:cNvSpPr>
              <a:spLocks noEditPoints="1"/>
            </p:cNvSpPr>
            <p:nvPr/>
          </p:nvSpPr>
          <p:spPr>
            <a:xfrm>
              <a:off x="2169" y="630"/>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8" name="任意多边形 66613"/>
            <p:cNvSpPr>
              <a:spLocks noEditPoints="1"/>
            </p:cNvSpPr>
            <p:nvPr/>
          </p:nvSpPr>
          <p:spPr>
            <a:xfrm>
              <a:off x="2169" y="1034"/>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79" name="任意多边形 66614"/>
            <p:cNvSpPr>
              <a:spLocks noEditPoints="1"/>
            </p:cNvSpPr>
            <p:nvPr/>
          </p:nvSpPr>
          <p:spPr>
            <a:xfrm>
              <a:off x="2169" y="1438"/>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0" name="任意多边形 66615"/>
            <p:cNvSpPr>
              <a:spLocks noEditPoints="1"/>
            </p:cNvSpPr>
            <p:nvPr/>
          </p:nvSpPr>
          <p:spPr>
            <a:xfrm>
              <a:off x="2169" y="1843"/>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1" name="任意多边形 66616"/>
            <p:cNvSpPr>
              <a:spLocks noEditPoints="1"/>
            </p:cNvSpPr>
            <p:nvPr/>
          </p:nvSpPr>
          <p:spPr>
            <a:xfrm>
              <a:off x="2169" y="2247"/>
              <a:ext cx="21"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2" name="任意多边形 66617"/>
            <p:cNvSpPr>
              <a:spLocks noEditPoints="1"/>
            </p:cNvSpPr>
            <p:nvPr/>
          </p:nvSpPr>
          <p:spPr>
            <a:xfrm>
              <a:off x="2169" y="2652"/>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3" name="任意多边形 66618"/>
            <p:cNvSpPr>
              <a:spLocks noEditPoints="1"/>
            </p:cNvSpPr>
            <p:nvPr/>
          </p:nvSpPr>
          <p:spPr>
            <a:xfrm>
              <a:off x="2169" y="3056"/>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4" name="任意多边形 66619"/>
            <p:cNvSpPr>
              <a:spLocks noEditPoints="1"/>
            </p:cNvSpPr>
            <p:nvPr/>
          </p:nvSpPr>
          <p:spPr>
            <a:xfrm>
              <a:off x="2169" y="3461"/>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5" name="任意多边形 66620"/>
            <p:cNvSpPr>
              <a:spLocks noEditPoints="1"/>
            </p:cNvSpPr>
            <p:nvPr/>
          </p:nvSpPr>
          <p:spPr>
            <a:xfrm>
              <a:off x="2169" y="3865"/>
              <a:ext cx="21"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6" name="矩形 66621"/>
            <p:cNvSpPr/>
            <p:nvPr/>
          </p:nvSpPr>
          <p:spPr>
            <a:xfrm>
              <a:off x="2169" y="4269"/>
              <a:ext cx="21"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87" name="矩形 66622"/>
            <p:cNvSpPr/>
            <p:nvPr/>
          </p:nvSpPr>
          <p:spPr>
            <a:xfrm>
              <a:off x="2620"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88" name="任意多边形 66623"/>
            <p:cNvSpPr>
              <a:spLocks noEditPoints="1"/>
            </p:cNvSpPr>
            <p:nvPr/>
          </p:nvSpPr>
          <p:spPr>
            <a:xfrm>
              <a:off x="262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89" name="任意多边形 66624"/>
            <p:cNvSpPr>
              <a:spLocks noEditPoints="1"/>
            </p:cNvSpPr>
            <p:nvPr/>
          </p:nvSpPr>
          <p:spPr>
            <a:xfrm>
              <a:off x="262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0" name="任意多边形 66625"/>
            <p:cNvSpPr>
              <a:spLocks noEditPoints="1"/>
            </p:cNvSpPr>
            <p:nvPr/>
          </p:nvSpPr>
          <p:spPr>
            <a:xfrm>
              <a:off x="262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1" name="任意多边形 66626"/>
            <p:cNvSpPr>
              <a:spLocks noEditPoints="1"/>
            </p:cNvSpPr>
            <p:nvPr/>
          </p:nvSpPr>
          <p:spPr>
            <a:xfrm>
              <a:off x="262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2" name="任意多边形 66627"/>
            <p:cNvSpPr>
              <a:spLocks noEditPoints="1"/>
            </p:cNvSpPr>
            <p:nvPr/>
          </p:nvSpPr>
          <p:spPr>
            <a:xfrm>
              <a:off x="262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3" name="任意多边形 66628"/>
            <p:cNvSpPr>
              <a:spLocks noEditPoints="1"/>
            </p:cNvSpPr>
            <p:nvPr/>
          </p:nvSpPr>
          <p:spPr>
            <a:xfrm>
              <a:off x="262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4" name="任意多边形 66629"/>
            <p:cNvSpPr>
              <a:spLocks noEditPoints="1"/>
            </p:cNvSpPr>
            <p:nvPr/>
          </p:nvSpPr>
          <p:spPr>
            <a:xfrm>
              <a:off x="262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5" name="任意多边形 66630"/>
            <p:cNvSpPr>
              <a:spLocks noEditPoints="1"/>
            </p:cNvSpPr>
            <p:nvPr/>
          </p:nvSpPr>
          <p:spPr>
            <a:xfrm>
              <a:off x="262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6" name="任意多边形 66631"/>
            <p:cNvSpPr>
              <a:spLocks noEditPoints="1"/>
            </p:cNvSpPr>
            <p:nvPr/>
          </p:nvSpPr>
          <p:spPr>
            <a:xfrm>
              <a:off x="262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7" name="任意多边形 66632"/>
            <p:cNvSpPr>
              <a:spLocks noEditPoints="1"/>
            </p:cNvSpPr>
            <p:nvPr/>
          </p:nvSpPr>
          <p:spPr>
            <a:xfrm>
              <a:off x="262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098" name="矩形 66633"/>
            <p:cNvSpPr/>
            <p:nvPr/>
          </p:nvSpPr>
          <p:spPr>
            <a:xfrm>
              <a:off x="2620"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099" name="矩形 66634"/>
            <p:cNvSpPr/>
            <p:nvPr/>
          </p:nvSpPr>
          <p:spPr>
            <a:xfrm>
              <a:off x="3065"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00" name="任意多边形 66635"/>
            <p:cNvSpPr>
              <a:spLocks noEditPoints="1"/>
            </p:cNvSpPr>
            <p:nvPr/>
          </p:nvSpPr>
          <p:spPr>
            <a:xfrm>
              <a:off x="3065"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1" name="任意多边形 66636"/>
            <p:cNvSpPr>
              <a:spLocks noEditPoints="1"/>
            </p:cNvSpPr>
            <p:nvPr/>
          </p:nvSpPr>
          <p:spPr>
            <a:xfrm>
              <a:off x="3065"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2" name="任意多边形 66637"/>
            <p:cNvSpPr>
              <a:spLocks noEditPoints="1"/>
            </p:cNvSpPr>
            <p:nvPr/>
          </p:nvSpPr>
          <p:spPr>
            <a:xfrm>
              <a:off x="3065"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3" name="任意多边形 66638"/>
            <p:cNvSpPr>
              <a:spLocks noEditPoints="1"/>
            </p:cNvSpPr>
            <p:nvPr/>
          </p:nvSpPr>
          <p:spPr>
            <a:xfrm>
              <a:off x="3065"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4" name="任意多边形 66639"/>
            <p:cNvSpPr>
              <a:spLocks noEditPoints="1"/>
            </p:cNvSpPr>
            <p:nvPr/>
          </p:nvSpPr>
          <p:spPr>
            <a:xfrm>
              <a:off x="3065"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5" name="任意多边形 66640"/>
            <p:cNvSpPr>
              <a:spLocks noEditPoints="1"/>
            </p:cNvSpPr>
            <p:nvPr/>
          </p:nvSpPr>
          <p:spPr>
            <a:xfrm>
              <a:off x="3065"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6" name="任意多边形 66641"/>
            <p:cNvSpPr>
              <a:spLocks noEditPoints="1"/>
            </p:cNvSpPr>
            <p:nvPr/>
          </p:nvSpPr>
          <p:spPr>
            <a:xfrm>
              <a:off x="3065"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7" name="任意多边形 66642"/>
            <p:cNvSpPr>
              <a:spLocks noEditPoints="1"/>
            </p:cNvSpPr>
            <p:nvPr/>
          </p:nvSpPr>
          <p:spPr>
            <a:xfrm>
              <a:off x="3065"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8" name="任意多边形 66643"/>
            <p:cNvSpPr>
              <a:spLocks noEditPoints="1"/>
            </p:cNvSpPr>
            <p:nvPr/>
          </p:nvSpPr>
          <p:spPr>
            <a:xfrm>
              <a:off x="3065"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09" name="任意多边形 66644"/>
            <p:cNvSpPr>
              <a:spLocks noEditPoints="1"/>
            </p:cNvSpPr>
            <p:nvPr/>
          </p:nvSpPr>
          <p:spPr>
            <a:xfrm>
              <a:off x="3065"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0" name="矩形 66645"/>
            <p:cNvSpPr/>
            <p:nvPr/>
          </p:nvSpPr>
          <p:spPr>
            <a:xfrm>
              <a:off x="3065"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11" name="矩形 66646"/>
            <p:cNvSpPr/>
            <p:nvPr/>
          </p:nvSpPr>
          <p:spPr>
            <a:xfrm>
              <a:off x="3510"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12" name="任意多边形 66647"/>
            <p:cNvSpPr>
              <a:spLocks noEditPoints="1"/>
            </p:cNvSpPr>
            <p:nvPr/>
          </p:nvSpPr>
          <p:spPr>
            <a:xfrm>
              <a:off x="351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3" name="任意多边形 66648"/>
            <p:cNvSpPr>
              <a:spLocks noEditPoints="1"/>
            </p:cNvSpPr>
            <p:nvPr/>
          </p:nvSpPr>
          <p:spPr>
            <a:xfrm>
              <a:off x="351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4" name="任意多边形 66649"/>
            <p:cNvSpPr>
              <a:spLocks noEditPoints="1"/>
            </p:cNvSpPr>
            <p:nvPr/>
          </p:nvSpPr>
          <p:spPr>
            <a:xfrm>
              <a:off x="351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5" name="任意多边形 66650"/>
            <p:cNvSpPr>
              <a:spLocks noEditPoints="1"/>
            </p:cNvSpPr>
            <p:nvPr/>
          </p:nvSpPr>
          <p:spPr>
            <a:xfrm>
              <a:off x="351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6" name="任意多边形 66651"/>
            <p:cNvSpPr>
              <a:spLocks noEditPoints="1"/>
            </p:cNvSpPr>
            <p:nvPr/>
          </p:nvSpPr>
          <p:spPr>
            <a:xfrm>
              <a:off x="351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7" name="任意多边形 66652"/>
            <p:cNvSpPr>
              <a:spLocks noEditPoints="1"/>
            </p:cNvSpPr>
            <p:nvPr/>
          </p:nvSpPr>
          <p:spPr>
            <a:xfrm>
              <a:off x="351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8" name="任意多边形 66653"/>
            <p:cNvSpPr>
              <a:spLocks noEditPoints="1"/>
            </p:cNvSpPr>
            <p:nvPr/>
          </p:nvSpPr>
          <p:spPr>
            <a:xfrm>
              <a:off x="351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19" name="任意多边形 66654"/>
            <p:cNvSpPr>
              <a:spLocks noEditPoints="1"/>
            </p:cNvSpPr>
            <p:nvPr/>
          </p:nvSpPr>
          <p:spPr>
            <a:xfrm>
              <a:off x="351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0" name="任意多边形 66655"/>
            <p:cNvSpPr>
              <a:spLocks noEditPoints="1"/>
            </p:cNvSpPr>
            <p:nvPr/>
          </p:nvSpPr>
          <p:spPr>
            <a:xfrm>
              <a:off x="351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1" name="任意多边形 66656"/>
            <p:cNvSpPr>
              <a:spLocks noEditPoints="1"/>
            </p:cNvSpPr>
            <p:nvPr/>
          </p:nvSpPr>
          <p:spPr>
            <a:xfrm>
              <a:off x="351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2" name="矩形 66657"/>
            <p:cNvSpPr/>
            <p:nvPr/>
          </p:nvSpPr>
          <p:spPr>
            <a:xfrm>
              <a:off x="3510"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23" name="矩形 66658"/>
            <p:cNvSpPr/>
            <p:nvPr/>
          </p:nvSpPr>
          <p:spPr>
            <a:xfrm>
              <a:off x="3960"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24" name="任意多边形 66659"/>
            <p:cNvSpPr>
              <a:spLocks noEditPoints="1"/>
            </p:cNvSpPr>
            <p:nvPr/>
          </p:nvSpPr>
          <p:spPr>
            <a:xfrm>
              <a:off x="396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5" name="任意多边形 66660"/>
            <p:cNvSpPr>
              <a:spLocks noEditPoints="1"/>
            </p:cNvSpPr>
            <p:nvPr/>
          </p:nvSpPr>
          <p:spPr>
            <a:xfrm>
              <a:off x="396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6" name="任意多边形 66661"/>
            <p:cNvSpPr>
              <a:spLocks noEditPoints="1"/>
            </p:cNvSpPr>
            <p:nvPr/>
          </p:nvSpPr>
          <p:spPr>
            <a:xfrm>
              <a:off x="396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7" name="任意多边形 66662"/>
            <p:cNvSpPr>
              <a:spLocks noEditPoints="1"/>
            </p:cNvSpPr>
            <p:nvPr/>
          </p:nvSpPr>
          <p:spPr>
            <a:xfrm>
              <a:off x="396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8" name="任意多边形 66663"/>
            <p:cNvSpPr>
              <a:spLocks noEditPoints="1"/>
            </p:cNvSpPr>
            <p:nvPr/>
          </p:nvSpPr>
          <p:spPr>
            <a:xfrm>
              <a:off x="396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29" name="任意多边形 66664"/>
            <p:cNvSpPr>
              <a:spLocks noEditPoints="1"/>
            </p:cNvSpPr>
            <p:nvPr/>
          </p:nvSpPr>
          <p:spPr>
            <a:xfrm>
              <a:off x="396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0" name="任意多边形 66665"/>
            <p:cNvSpPr>
              <a:spLocks noEditPoints="1"/>
            </p:cNvSpPr>
            <p:nvPr/>
          </p:nvSpPr>
          <p:spPr>
            <a:xfrm>
              <a:off x="396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1" name="任意多边形 66666"/>
            <p:cNvSpPr>
              <a:spLocks noEditPoints="1"/>
            </p:cNvSpPr>
            <p:nvPr/>
          </p:nvSpPr>
          <p:spPr>
            <a:xfrm>
              <a:off x="396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2" name="任意多边形 66667"/>
            <p:cNvSpPr>
              <a:spLocks noEditPoints="1"/>
            </p:cNvSpPr>
            <p:nvPr/>
          </p:nvSpPr>
          <p:spPr>
            <a:xfrm>
              <a:off x="396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3" name="任意多边形 66668"/>
            <p:cNvSpPr>
              <a:spLocks noEditPoints="1"/>
            </p:cNvSpPr>
            <p:nvPr/>
          </p:nvSpPr>
          <p:spPr>
            <a:xfrm>
              <a:off x="396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4" name="矩形 66669"/>
            <p:cNvSpPr/>
            <p:nvPr/>
          </p:nvSpPr>
          <p:spPr>
            <a:xfrm>
              <a:off x="3960"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35" name="矩形 66670"/>
            <p:cNvSpPr/>
            <p:nvPr/>
          </p:nvSpPr>
          <p:spPr>
            <a:xfrm>
              <a:off x="4405"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36" name="任意多边形 66671"/>
            <p:cNvSpPr>
              <a:spLocks noEditPoints="1"/>
            </p:cNvSpPr>
            <p:nvPr/>
          </p:nvSpPr>
          <p:spPr>
            <a:xfrm>
              <a:off x="4405"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7" name="任意多边形 66672"/>
            <p:cNvSpPr>
              <a:spLocks noEditPoints="1"/>
            </p:cNvSpPr>
            <p:nvPr/>
          </p:nvSpPr>
          <p:spPr>
            <a:xfrm>
              <a:off x="4405"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8" name="任意多边形 66673"/>
            <p:cNvSpPr>
              <a:spLocks noEditPoints="1"/>
            </p:cNvSpPr>
            <p:nvPr/>
          </p:nvSpPr>
          <p:spPr>
            <a:xfrm>
              <a:off x="4405"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39" name="任意多边形 66674"/>
            <p:cNvSpPr>
              <a:spLocks noEditPoints="1"/>
            </p:cNvSpPr>
            <p:nvPr/>
          </p:nvSpPr>
          <p:spPr>
            <a:xfrm>
              <a:off x="4405"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0" name="任意多边形 66675"/>
            <p:cNvSpPr>
              <a:spLocks noEditPoints="1"/>
            </p:cNvSpPr>
            <p:nvPr/>
          </p:nvSpPr>
          <p:spPr>
            <a:xfrm>
              <a:off x="4405"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1" name="任意多边形 66676"/>
            <p:cNvSpPr>
              <a:spLocks noEditPoints="1"/>
            </p:cNvSpPr>
            <p:nvPr/>
          </p:nvSpPr>
          <p:spPr>
            <a:xfrm>
              <a:off x="4405"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2" name="任意多边形 66677"/>
            <p:cNvSpPr>
              <a:spLocks noEditPoints="1"/>
            </p:cNvSpPr>
            <p:nvPr/>
          </p:nvSpPr>
          <p:spPr>
            <a:xfrm>
              <a:off x="4405"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3" name="任意多边形 66678"/>
            <p:cNvSpPr>
              <a:spLocks noEditPoints="1"/>
            </p:cNvSpPr>
            <p:nvPr/>
          </p:nvSpPr>
          <p:spPr>
            <a:xfrm>
              <a:off x="4405"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4" name="任意多边形 66679"/>
            <p:cNvSpPr>
              <a:spLocks noEditPoints="1"/>
            </p:cNvSpPr>
            <p:nvPr/>
          </p:nvSpPr>
          <p:spPr>
            <a:xfrm>
              <a:off x="4405"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5" name="任意多边形 66680"/>
            <p:cNvSpPr>
              <a:spLocks noEditPoints="1"/>
            </p:cNvSpPr>
            <p:nvPr/>
          </p:nvSpPr>
          <p:spPr>
            <a:xfrm>
              <a:off x="4405"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6" name="矩形 66681"/>
            <p:cNvSpPr/>
            <p:nvPr/>
          </p:nvSpPr>
          <p:spPr>
            <a:xfrm>
              <a:off x="4405"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47" name="矩形 66682"/>
            <p:cNvSpPr/>
            <p:nvPr/>
          </p:nvSpPr>
          <p:spPr>
            <a:xfrm>
              <a:off x="4850"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48" name="任意多边形 66683"/>
            <p:cNvSpPr>
              <a:spLocks noEditPoints="1"/>
            </p:cNvSpPr>
            <p:nvPr/>
          </p:nvSpPr>
          <p:spPr>
            <a:xfrm>
              <a:off x="485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49" name="任意多边形 66684"/>
            <p:cNvSpPr>
              <a:spLocks noEditPoints="1"/>
            </p:cNvSpPr>
            <p:nvPr/>
          </p:nvSpPr>
          <p:spPr>
            <a:xfrm>
              <a:off x="485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0" name="任意多边形 66685"/>
            <p:cNvSpPr>
              <a:spLocks noEditPoints="1"/>
            </p:cNvSpPr>
            <p:nvPr/>
          </p:nvSpPr>
          <p:spPr>
            <a:xfrm>
              <a:off x="485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1" name="任意多边形 66686"/>
            <p:cNvSpPr>
              <a:spLocks noEditPoints="1"/>
            </p:cNvSpPr>
            <p:nvPr/>
          </p:nvSpPr>
          <p:spPr>
            <a:xfrm>
              <a:off x="485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2" name="任意多边形 66687"/>
            <p:cNvSpPr>
              <a:spLocks noEditPoints="1"/>
            </p:cNvSpPr>
            <p:nvPr/>
          </p:nvSpPr>
          <p:spPr>
            <a:xfrm>
              <a:off x="485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3" name="任意多边形 66688"/>
            <p:cNvSpPr>
              <a:spLocks noEditPoints="1"/>
            </p:cNvSpPr>
            <p:nvPr/>
          </p:nvSpPr>
          <p:spPr>
            <a:xfrm>
              <a:off x="485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4" name="任意多边形 66689"/>
            <p:cNvSpPr>
              <a:spLocks noEditPoints="1"/>
            </p:cNvSpPr>
            <p:nvPr/>
          </p:nvSpPr>
          <p:spPr>
            <a:xfrm>
              <a:off x="485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5" name="任意多边形 66690"/>
            <p:cNvSpPr>
              <a:spLocks noEditPoints="1"/>
            </p:cNvSpPr>
            <p:nvPr/>
          </p:nvSpPr>
          <p:spPr>
            <a:xfrm>
              <a:off x="485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6" name="任意多边形 66691"/>
            <p:cNvSpPr>
              <a:spLocks noEditPoints="1"/>
            </p:cNvSpPr>
            <p:nvPr/>
          </p:nvSpPr>
          <p:spPr>
            <a:xfrm>
              <a:off x="485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7" name="任意多边形 66692"/>
            <p:cNvSpPr>
              <a:spLocks noEditPoints="1"/>
            </p:cNvSpPr>
            <p:nvPr/>
          </p:nvSpPr>
          <p:spPr>
            <a:xfrm>
              <a:off x="485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58" name="矩形 66693"/>
            <p:cNvSpPr/>
            <p:nvPr/>
          </p:nvSpPr>
          <p:spPr>
            <a:xfrm>
              <a:off x="4850"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59" name="矩形 66694"/>
            <p:cNvSpPr/>
            <p:nvPr/>
          </p:nvSpPr>
          <p:spPr>
            <a:xfrm>
              <a:off x="5300" y="23"/>
              <a:ext cx="20" cy="10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60" name="任意多边形 66695"/>
            <p:cNvSpPr>
              <a:spLocks noEditPoints="1"/>
            </p:cNvSpPr>
            <p:nvPr/>
          </p:nvSpPr>
          <p:spPr>
            <a:xfrm>
              <a:off x="5300" y="225"/>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1" name="任意多边形 66696"/>
            <p:cNvSpPr>
              <a:spLocks noEditPoints="1"/>
            </p:cNvSpPr>
            <p:nvPr/>
          </p:nvSpPr>
          <p:spPr>
            <a:xfrm>
              <a:off x="5300" y="630"/>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2" name="任意多边形 66697"/>
            <p:cNvSpPr>
              <a:spLocks noEditPoints="1"/>
            </p:cNvSpPr>
            <p:nvPr/>
          </p:nvSpPr>
          <p:spPr>
            <a:xfrm>
              <a:off x="5300" y="1034"/>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3" name="任意多边形 66698"/>
            <p:cNvSpPr>
              <a:spLocks noEditPoints="1"/>
            </p:cNvSpPr>
            <p:nvPr/>
          </p:nvSpPr>
          <p:spPr>
            <a:xfrm>
              <a:off x="5300" y="1438"/>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4" name="任意多边形 66699"/>
            <p:cNvSpPr>
              <a:spLocks noEditPoints="1"/>
            </p:cNvSpPr>
            <p:nvPr/>
          </p:nvSpPr>
          <p:spPr>
            <a:xfrm>
              <a:off x="5300" y="1843"/>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5" name="任意多边形 66700"/>
            <p:cNvSpPr>
              <a:spLocks noEditPoints="1"/>
            </p:cNvSpPr>
            <p:nvPr/>
          </p:nvSpPr>
          <p:spPr>
            <a:xfrm>
              <a:off x="5300" y="2247"/>
              <a:ext cx="20" cy="304"/>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6" name="任意多边形 66701"/>
            <p:cNvSpPr>
              <a:spLocks noEditPoints="1"/>
            </p:cNvSpPr>
            <p:nvPr/>
          </p:nvSpPr>
          <p:spPr>
            <a:xfrm>
              <a:off x="5300" y="2652"/>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7" name="任意多边形 66702"/>
            <p:cNvSpPr>
              <a:spLocks noEditPoints="1"/>
            </p:cNvSpPr>
            <p:nvPr/>
          </p:nvSpPr>
          <p:spPr>
            <a:xfrm>
              <a:off x="5300" y="3056"/>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8" name="任意多边形 66703"/>
            <p:cNvSpPr>
              <a:spLocks noEditPoints="1"/>
            </p:cNvSpPr>
            <p:nvPr/>
          </p:nvSpPr>
          <p:spPr>
            <a:xfrm>
              <a:off x="5300" y="3461"/>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69" name="任意多边形 66704"/>
            <p:cNvSpPr>
              <a:spLocks noEditPoints="1"/>
            </p:cNvSpPr>
            <p:nvPr/>
          </p:nvSpPr>
          <p:spPr>
            <a:xfrm>
              <a:off x="5300" y="3865"/>
              <a:ext cx="20" cy="303"/>
            </a:xfrm>
            <a:custGeom>
              <a:avLst/>
              <a:gdLst/>
              <a:ahLst/>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ln>
          </p:spPr>
          <p:txBody>
            <a:bodyPr/>
            <a:lstStyle/>
            <a:p>
              <a:endParaRPr lang="zh-CN" altLang="en-US"/>
            </a:p>
          </p:txBody>
        </p:sp>
        <p:sp>
          <p:nvSpPr>
            <p:cNvPr id="1170" name="矩形 66705"/>
            <p:cNvSpPr/>
            <p:nvPr/>
          </p:nvSpPr>
          <p:spPr>
            <a:xfrm>
              <a:off x="5300" y="4269"/>
              <a:ext cx="20" cy="51"/>
            </a:xfrm>
            <a:prstGeom prst="rect">
              <a:avLst/>
            </a:prstGeom>
            <a:solidFill>
              <a:schemeClr val="bg2">
                <a:alpha val="60001"/>
              </a:schemeClr>
            </a:solidFill>
            <a:ln w="0">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171" name="任意多边形 66706"/>
            <p:cNvSpPr/>
            <p:nvPr/>
          </p:nvSpPr>
          <p:spPr>
            <a:xfrm>
              <a:off x="349" y="3304"/>
              <a:ext cx="20" cy="10"/>
            </a:xfrm>
            <a:custGeom>
              <a:avLst/>
              <a:gdLst/>
              <a:ahLst/>
              <a:cxnLst/>
              <a:rect l="0" t="0" r="0" b="0"/>
              <a:pathLst>
                <a:path w="4" h="2">
                  <a:moveTo>
                    <a:pt x="0" y="1"/>
                  </a:moveTo>
                  <a:cubicBezTo>
                    <a:pt x="1" y="2"/>
                    <a:pt x="4" y="0"/>
                    <a:pt x="0" y="1"/>
                  </a:cubicBezTo>
                  <a:close/>
                </a:path>
              </a:pathLst>
            </a:custGeom>
            <a:solidFill>
              <a:schemeClr val="bg2">
                <a:alpha val="60001"/>
              </a:schemeClr>
            </a:solidFill>
            <a:ln w="0">
              <a:noFill/>
            </a:ln>
          </p:spPr>
          <p:txBody>
            <a:bodyPr/>
            <a:lstStyle/>
            <a:p>
              <a:endParaRPr lang="zh-CN" altLang="en-US"/>
            </a:p>
          </p:txBody>
        </p:sp>
      </p:grpSp>
      <p:grpSp>
        <p:nvGrpSpPr>
          <p:cNvPr id="1172" name="组合 66707"/>
          <p:cNvGrpSpPr/>
          <p:nvPr/>
        </p:nvGrpSpPr>
        <p:grpSpPr>
          <a:xfrm>
            <a:off x="1066800" y="3444875"/>
            <a:ext cx="533400" cy="492125"/>
            <a:chOff x="96" y="2784"/>
            <a:chExt cx="1062" cy="981"/>
          </a:xfrm>
        </p:grpSpPr>
        <p:sp>
          <p:nvSpPr>
            <p:cNvPr id="1173" name="任意多边形 66708"/>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174" name="任意多边形 66709"/>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175" name="任意多边形 66710"/>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176" name="任意多边形 66711"/>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177" name="任意多边形 66712"/>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178" name="任意多边形 66713"/>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179" name="任意多边形 66714"/>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180" name="任意多边形 66715"/>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181" name="任意多边形 66716"/>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182" name="任意多边形 66717"/>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183" name="任意多边形 66718"/>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184" name="任意多边形 66719"/>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185" name="任意多边形 66720"/>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186" name="组合 66721"/>
          <p:cNvGrpSpPr/>
          <p:nvPr/>
        </p:nvGrpSpPr>
        <p:grpSpPr>
          <a:xfrm>
            <a:off x="1066800" y="4552950"/>
            <a:ext cx="533400" cy="492125"/>
            <a:chOff x="96" y="2784"/>
            <a:chExt cx="1062" cy="981"/>
          </a:xfrm>
        </p:grpSpPr>
        <p:sp>
          <p:nvSpPr>
            <p:cNvPr id="1187" name="任意多边形 66722"/>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188" name="任意多边形 66723"/>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189" name="任意多边形 66724"/>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190" name="任意多边形 66725"/>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191" name="任意多边形 66726"/>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192" name="任意多边形 66727"/>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193" name="任意多边形 66728"/>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194" name="任意多边形 66729"/>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195" name="任意多边形 66730"/>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196" name="任意多边形 66731"/>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197" name="任意多边形 66732"/>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198" name="任意多边形 66733"/>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199" name="任意多边形 66734"/>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200" name="组合 66735"/>
          <p:cNvGrpSpPr/>
          <p:nvPr/>
        </p:nvGrpSpPr>
        <p:grpSpPr>
          <a:xfrm>
            <a:off x="1066800" y="5562600"/>
            <a:ext cx="533400" cy="492125"/>
            <a:chOff x="96" y="2784"/>
            <a:chExt cx="1062" cy="981"/>
          </a:xfrm>
        </p:grpSpPr>
        <p:sp>
          <p:nvSpPr>
            <p:cNvPr id="1201" name="任意多边形 66736"/>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202" name="任意多边形 66737"/>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203" name="任意多边形 66738"/>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204" name="任意多边形 66739"/>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205" name="任意多边形 66740"/>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206" name="任意多边形 66741"/>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207" name="任意多边形 66742"/>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208" name="任意多边形 66743"/>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209" name="任意多边形 66744"/>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210" name="任意多边形 66745"/>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211" name="任意多边形 66746"/>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212" name="任意多边形 66747"/>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213" name="任意多边形 66748"/>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214" name="组合 66749"/>
          <p:cNvGrpSpPr/>
          <p:nvPr/>
        </p:nvGrpSpPr>
        <p:grpSpPr>
          <a:xfrm>
            <a:off x="381000" y="3962400"/>
            <a:ext cx="533400" cy="492125"/>
            <a:chOff x="96" y="2784"/>
            <a:chExt cx="1062" cy="981"/>
          </a:xfrm>
        </p:grpSpPr>
        <p:sp>
          <p:nvSpPr>
            <p:cNvPr id="1215" name="任意多边形 66750"/>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216" name="任意多边形 66751"/>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217" name="任意多边形 66752"/>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218" name="任意多边形 66753"/>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219" name="任意多边形 66754"/>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220" name="任意多边形 66755"/>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221" name="任意多边形 66756"/>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222" name="任意多边形 66757"/>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223" name="任意多边形 66758"/>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224" name="任意多边形 66759"/>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225" name="任意多边形 66760"/>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226" name="任意多边形 66761"/>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227" name="任意多边形 66762"/>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228" name="组合 66763"/>
          <p:cNvGrpSpPr/>
          <p:nvPr/>
        </p:nvGrpSpPr>
        <p:grpSpPr>
          <a:xfrm>
            <a:off x="381000" y="5070475"/>
            <a:ext cx="533400" cy="492125"/>
            <a:chOff x="96" y="2784"/>
            <a:chExt cx="1062" cy="981"/>
          </a:xfrm>
        </p:grpSpPr>
        <p:sp>
          <p:nvSpPr>
            <p:cNvPr id="1229" name="任意多边形 66764"/>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230" name="任意多边形 66765"/>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231" name="任意多边形 66766"/>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232" name="任意多边形 66767"/>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233" name="任意多边形 66768"/>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234" name="任意多边形 66769"/>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235" name="任意多边形 66770"/>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236" name="任意多边形 66771"/>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237" name="任意多边形 66772"/>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238" name="任意多边形 66773"/>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239" name="任意多边形 66774"/>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240" name="任意多边形 66775"/>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241" name="任意多边形 66776"/>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242" name="组合 66777"/>
          <p:cNvGrpSpPr/>
          <p:nvPr/>
        </p:nvGrpSpPr>
        <p:grpSpPr>
          <a:xfrm>
            <a:off x="381000" y="6121400"/>
            <a:ext cx="533400" cy="492125"/>
            <a:chOff x="96" y="2784"/>
            <a:chExt cx="1062" cy="981"/>
          </a:xfrm>
        </p:grpSpPr>
        <p:sp>
          <p:nvSpPr>
            <p:cNvPr id="1243" name="任意多边形 66778"/>
            <p:cNvSpPr/>
            <p:nvPr userDrawn="1"/>
          </p:nvSpPr>
          <p:spPr>
            <a:xfrm>
              <a:off x="121" y="2784"/>
              <a:ext cx="207" cy="81"/>
            </a:xfrm>
            <a:custGeom>
              <a:avLst/>
              <a:gdLst/>
              <a:ahLst/>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ln>
          </p:spPr>
          <p:txBody>
            <a:bodyPr/>
            <a:lstStyle/>
            <a:p>
              <a:endParaRPr lang="zh-CN" altLang="en-US"/>
            </a:p>
          </p:txBody>
        </p:sp>
        <p:sp>
          <p:nvSpPr>
            <p:cNvPr id="1244" name="任意多边形 66779"/>
            <p:cNvSpPr>
              <a:spLocks noEditPoints="1"/>
            </p:cNvSpPr>
            <p:nvPr userDrawn="1"/>
          </p:nvSpPr>
          <p:spPr>
            <a:xfrm>
              <a:off x="96" y="2789"/>
              <a:ext cx="1062" cy="976"/>
            </a:xfrm>
            <a:custGeom>
              <a:avLst/>
              <a:gdLst/>
              <a:ahLst/>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ln>
          </p:spPr>
          <p:txBody>
            <a:bodyPr/>
            <a:lstStyle/>
            <a:p>
              <a:endParaRPr lang="zh-CN" altLang="en-US"/>
            </a:p>
          </p:txBody>
        </p:sp>
        <p:sp>
          <p:nvSpPr>
            <p:cNvPr id="1245" name="任意多边形 66780"/>
            <p:cNvSpPr/>
            <p:nvPr userDrawn="1"/>
          </p:nvSpPr>
          <p:spPr>
            <a:xfrm>
              <a:off x="348" y="3254"/>
              <a:ext cx="86" cy="102"/>
            </a:xfrm>
            <a:custGeom>
              <a:avLst/>
              <a:gdLst/>
              <a:ahLst/>
              <a:cxnLst/>
              <a:rect l="0" t="0" r="0" b="0"/>
              <a:pathLst>
                <a:path w="17" h="20">
                  <a:moveTo>
                    <a:pt x="14" y="5"/>
                  </a:moveTo>
                  <a:cubicBezTo>
                    <a:pt x="13" y="0"/>
                    <a:pt x="0" y="8"/>
                    <a:pt x="9" y="20"/>
                  </a:cubicBezTo>
                  <a:cubicBezTo>
                    <a:pt x="9" y="20"/>
                    <a:pt x="17" y="17"/>
                    <a:pt x="14" y="5"/>
                  </a:cubicBezTo>
                  <a:close/>
                </a:path>
              </a:pathLst>
            </a:custGeom>
            <a:solidFill>
              <a:schemeClr val="accent2"/>
            </a:solidFill>
            <a:ln w="0">
              <a:noFill/>
            </a:ln>
          </p:spPr>
          <p:txBody>
            <a:bodyPr/>
            <a:lstStyle/>
            <a:p>
              <a:endParaRPr lang="zh-CN" altLang="en-US"/>
            </a:p>
          </p:txBody>
        </p:sp>
        <p:sp>
          <p:nvSpPr>
            <p:cNvPr id="1246" name="任意多边形 66781"/>
            <p:cNvSpPr/>
            <p:nvPr userDrawn="1"/>
          </p:nvSpPr>
          <p:spPr>
            <a:xfrm>
              <a:off x="267" y="3295"/>
              <a:ext cx="76" cy="136"/>
            </a:xfrm>
            <a:custGeom>
              <a:avLst/>
              <a:gdLst/>
              <a:ahLst/>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ln>
          </p:spPr>
          <p:txBody>
            <a:bodyPr/>
            <a:lstStyle/>
            <a:p>
              <a:endParaRPr lang="zh-CN" altLang="en-US"/>
            </a:p>
          </p:txBody>
        </p:sp>
        <p:sp>
          <p:nvSpPr>
            <p:cNvPr id="1247" name="任意多边形 66782"/>
            <p:cNvSpPr/>
            <p:nvPr userDrawn="1"/>
          </p:nvSpPr>
          <p:spPr>
            <a:xfrm>
              <a:off x="222" y="3022"/>
              <a:ext cx="243" cy="116"/>
            </a:xfrm>
            <a:custGeom>
              <a:avLst/>
              <a:gdLst/>
              <a:ahLst/>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ln>
          </p:spPr>
          <p:txBody>
            <a:bodyPr/>
            <a:lstStyle/>
            <a:p>
              <a:endParaRPr lang="zh-CN" altLang="en-US"/>
            </a:p>
          </p:txBody>
        </p:sp>
        <p:sp>
          <p:nvSpPr>
            <p:cNvPr id="1248" name="任意多边形 66783"/>
            <p:cNvSpPr/>
            <p:nvPr userDrawn="1"/>
          </p:nvSpPr>
          <p:spPr>
            <a:xfrm>
              <a:off x="500" y="3345"/>
              <a:ext cx="177" cy="187"/>
            </a:xfrm>
            <a:custGeom>
              <a:avLst/>
              <a:gdLst/>
              <a:ahLst/>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ln>
          </p:spPr>
          <p:txBody>
            <a:bodyPr/>
            <a:lstStyle/>
            <a:p>
              <a:endParaRPr lang="zh-CN" altLang="en-US"/>
            </a:p>
          </p:txBody>
        </p:sp>
        <p:sp>
          <p:nvSpPr>
            <p:cNvPr id="1249" name="任意多边形 66784"/>
            <p:cNvSpPr/>
            <p:nvPr userDrawn="1"/>
          </p:nvSpPr>
          <p:spPr>
            <a:xfrm>
              <a:off x="905" y="3158"/>
              <a:ext cx="177" cy="36"/>
            </a:xfrm>
            <a:custGeom>
              <a:avLst/>
              <a:gdLst/>
              <a:ahLst/>
              <a:cxnLst/>
              <a:rect l="0" t="0" r="0" b="0"/>
              <a:pathLst>
                <a:path w="35" h="7">
                  <a:moveTo>
                    <a:pt x="5" y="0"/>
                  </a:moveTo>
                  <a:cubicBezTo>
                    <a:pt x="0" y="0"/>
                    <a:pt x="7" y="7"/>
                    <a:pt x="14" y="5"/>
                  </a:cubicBezTo>
                  <a:cubicBezTo>
                    <a:pt x="35" y="1"/>
                    <a:pt x="5" y="0"/>
                    <a:pt x="5" y="0"/>
                  </a:cubicBezTo>
                  <a:close/>
                </a:path>
              </a:pathLst>
            </a:custGeom>
            <a:solidFill>
              <a:schemeClr val="accent2"/>
            </a:solidFill>
            <a:ln w="0">
              <a:noFill/>
            </a:ln>
          </p:spPr>
          <p:txBody>
            <a:bodyPr/>
            <a:lstStyle/>
            <a:p>
              <a:endParaRPr lang="zh-CN" altLang="en-US"/>
            </a:p>
          </p:txBody>
        </p:sp>
        <p:sp>
          <p:nvSpPr>
            <p:cNvPr id="1250" name="任意多边形 66785"/>
            <p:cNvSpPr/>
            <p:nvPr userDrawn="1"/>
          </p:nvSpPr>
          <p:spPr>
            <a:xfrm>
              <a:off x="965" y="3153"/>
              <a:ext cx="137" cy="81"/>
            </a:xfrm>
            <a:custGeom>
              <a:avLst/>
              <a:gdLst/>
              <a:ahLst/>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ln>
          </p:spPr>
          <p:txBody>
            <a:bodyPr/>
            <a:lstStyle/>
            <a:p>
              <a:endParaRPr lang="zh-CN" altLang="en-US"/>
            </a:p>
          </p:txBody>
        </p:sp>
        <p:sp>
          <p:nvSpPr>
            <p:cNvPr id="1251" name="任意多边形 66786"/>
            <p:cNvSpPr/>
            <p:nvPr userDrawn="1"/>
          </p:nvSpPr>
          <p:spPr>
            <a:xfrm>
              <a:off x="960" y="3204"/>
              <a:ext cx="177" cy="86"/>
            </a:xfrm>
            <a:custGeom>
              <a:avLst/>
              <a:gdLst/>
              <a:ahLst/>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ln>
          </p:spPr>
          <p:txBody>
            <a:bodyPr/>
            <a:lstStyle/>
            <a:p>
              <a:endParaRPr lang="zh-CN" altLang="en-US"/>
            </a:p>
          </p:txBody>
        </p:sp>
        <p:sp>
          <p:nvSpPr>
            <p:cNvPr id="1252" name="任意多边形 66787"/>
            <p:cNvSpPr/>
            <p:nvPr userDrawn="1"/>
          </p:nvSpPr>
          <p:spPr>
            <a:xfrm>
              <a:off x="844" y="3285"/>
              <a:ext cx="248" cy="60"/>
            </a:xfrm>
            <a:custGeom>
              <a:avLst/>
              <a:gdLst/>
              <a:ahLst/>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ln>
          </p:spPr>
          <p:txBody>
            <a:bodyPr/>
            <a:lstStyle/>
            <a:p>
              <a:endParaRPr lang="zh-CN" altLang="en-US"/>
            </a:p>
          </p:txBody>
        </p:sp>
        <p:sp>
          <p:nvSpPr>
            <p:cNvPr id="1253" name="任意多边形 66788"/>
            <p:cNvSpPr/>
            <p:nvPr userDrawn="1"/>
          </p:nvSpPr>
          <p:spPr>
            <a:xfrm>
              <a:off x="869" y="3340"/>
              <a:ext cx="203" cy="56"/>
            </a:xfrm>
            <a:custGeom>
              <a:avLst/>
              <a:gdLst/>
              <a:ahLst/>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ln>
          </p:spPr>
          <p:txBody>
            <a:bodyPr/>
            <a:lstStyle/>
            <a:p>
              <a:endParaRPr lang="zh-CN" altLang="en-US"/>
            </a:p>
          </p:txBody>
        </p:sp>
        <p:sp>
          <p:nvSpPr>
            <p:cNvPr id="1254" name="任意多边形 66789"/>
            <p:cNvSpPr/>
            <p:nvPr userDrawn="1"/>
          </p:nvSpPr>
          <p:spPr>
            <a:xfrm>
              <a:off x="859" y="3386"/>
              <a:ext cx="207" cy="172"/>
            </a:xfrm>
            <a:custGeom>
              <a:avLst/>
              <a:gdLst/>
              <a:ahLst/>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ln>
          </p:spPr>
          <p:txBody>
            <a:bodyPr/>
            <a:lstStyle/>
            <a:p>
              <a:endParaRPr lang="zh-CN" altLang="en-US"/>
            </a:p>
          </p:txBody>
        </p:sp>
        <p:sp>
          <p:nvSpPr>
            <p:cNvPr id="1255" name="任意多边形 66790"/>
            <p:cNvSpPr/>
            <p:nvPr userDrawn="1"/>
          </p:nvSpPr>
          <p:spPr>
            <a:xfrm>
              <a:off x="996" y="3305"/>
              <a:ext cx="126" cy="318"/>
            </a:xfrm>
            <a:custGeom>
              <a:avLst/>
              <a:gdLst/>
              <a:ahLst/>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ln>
          </p:spPr>
          <p:txBody>
            <a:bodyPr/>
            <a:lstStyle/>
            <a:p>
              <a:endParaRPr lang="zh-CN" altLang="en-US"/>
            </a:p>
          </p:txBody>
        </p:sp>
      </p:grpSp>
      <p:grpSp>
        <p:nvGrpSpPr>
          <p:cNvPr id="1256" name="组合 66791"/>
          <p:cNvGrpSpPr/>
          <p:nvPr/>
        </p:nvGrpSpPr>
        <p:grpSpPr>
          <a:xfrm>
            <a:off x="6934200" y="-7937"/>
            <a:ext cx="2317750" cy="2063750"/>
            <a:chOff x="4080" y="-5"/>
            <a:chExt cx="1748" cy="1556"/>
          </a:xfrm>
        </p:grpSpPr>
        <p:sp>
          <p:nvSpPr>
            <p:cNvPr id="1257" name="任意多边形 66792"/>
            <p:cNvSpPr/>
            <p:nvPr userDrawn="1"/>
          </p:nvSpPr>
          <p:spPr>
            <a:xfrm>
              <a:off x="4161" y="-5"/>
              <a:ext cx="1586" cy="1443"/>
            </a:xfrm>
            <a:custGeom>
              <a:avLst/>
              <a:gdLst/>
              <a:ahLst/>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ln>
          </p:spPr>
          <p:txBody>
            <a:bodyPr/>
            <a:lstStyle/>
            <a:p>
              <a:endParaRPr lang="zh-CN" altLang="en-US"/>
            </a:p>
          </p:txBody>
        </p:sp>
        <p:grpSp>
          <p:nvGrpSpPr>
            <p:cNvPr id="1258" name="组合 66793"/>
            <p:cNvGrpSpPr/>
            <p:nvPr userDrawn="1"/>
          </p:nvGrpSpPr>
          <p:grpSpPr>
            <a:xfrm>
              <a:off x="4080" y="0"/>
              <a:ext cx="1748" cy="1551"/>
              <a:chOff x="2918" y="18"/>
              <a:chExt cx="2958" cy="2699"/>
            </a:xfrm>
          </p:grpSpPr>
          <p:sp>
            <p:nvSpPr>
              <p:cNvPr id="1259" name="任意多边形 66794"/>
              <p:cNvSpPr/>
              <p:nvPr/>
            </p:nvSpPr>
            <p:spPr>
              <a:xfrm>
                <a:off x="3060" y="18"/>
                <a:ext cx="490" cy="187"/>
              </a:xfrm>
              <a:custGeom>
                <a:avLst/>
                <a:gdLst/>
                <a:ahLst/>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ln>
            </p:spPr>
            <p:txBody>
              <a:bodyPr/>
              <a:lstStyle/>
              <a:p>
                <a:endParaRPr lang="zh-CN" altLang="en-US"/>
              </a:p>
            </p:txBody>
          </p:sp>
          <p:sp>
            <p:nvSpPr>
              <p:cNvPr id="1260" name="任意多边形 66795"/>
              <p:cNvSpPr>
                <a:spLocks noEditPoints="1"/>
              </p:cNvSpPr>
              <p:nvPr/>
            </p:nvSpPr>
            <p:spPr>
              <a:xfrm>
                <a:off x="2918" y="18"/>
                <a:ext cx="2958" cy="2699"/>
              </a:xfrm>
              <a:custGeom>
                <a:avLst/>
                <a:gdLst/>
                <a:ahLst/>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ln>
            </p:spPr>
            <p:txBody>
              <a:bodyPr/>
              <a:lstStyle/>
              <a:p>
                <a:endParaRPr lang="zh-CN" altLang="en-US"/>
              </a:p>
            </p:txBody>
          </p:sp>
          <p:sp>
            <p:nvSpPr>
              <p:cNvPr id="1261" name="任意多边形 66796"/>
              <p:cNvSpPr/>
              <p:nvPr/>
            </p:nvSpPr>
            <p:spPr>
              <a:xfrm>
                <a:off x="3621" y="1287"/>
                <a:ext cx="238" cy="283"/>
              </a:xfrm>
              <a:custGeom>
                <a:avLst/>
                <a:gdLst/>
                <a:ahLst/>
                <a:cxnLst/>
                <a:rect l="0" t="0" r="0" b="0"/>
                <a:pathLst>
                  <a:path w="47" h="56">
                    <a:moveTo>
                      <a:pt x="40" y="15"/>
                    </a:moveTo>
                    <a:cubicBezTo>
                      <a:pt x="37" y="0"/>
                      <a:pt x="0" y="23"/>
                      <a:pt x="27" y="56"/>
                    </a:cubicBezTo>
                    <a:cubicBezTo>
                      <a:pt x="27" y="56"/>
                      <a:pt x="47" y="49"/>
                      <a:pt x="40" y="15"/>
                    </a:cubicBezTo>
                    <a:close/>
                  </a:path>
                </a:pathLst>
              </a:custGeom>
              <a:solidFill>
                <a:schemeClr val="bg1"/>
              </a:solidFill>
              <a:ln w="0">
                <a:noFill/>
              </a:ln>
            </p:spPr>
            <p:txBody>
              <a:bodyPr/>
              <a:lstStyle/>
              <a:p>
                <a:endParaRPr lang="zh-CN" altLang="en-US"/>
              </a:p>
            </p:txBody>
          </p:sp>
          <p:sp>
            <p:nvSpPr>
              <p:cNvPr id="1262" name="任意多边形 66797"/>
              <p:cNvSpPr/>
              <p:nvPr/>
            </p:nvSpPr>
            <p:spPr>
              <a:xfrm>
                <a:off x="3403" y="1403"/>
                <a:ext cx="208" cy="379"/>
              </a:xfrm>
              <a:custGeom>
                <a:avLst/>
                <a:gdLst/>
                <a:ahLst/>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ln>
            </p:spPr>
            <p:txBody>
              <a:bodyPr/>
              <a:lstStyle/>
              <a:p>
                <a:endParaRPr lang="zh-CN" altLang="en-US"/>
              </a:p>
            </p:txBody>
          </p:sp>
          <p:sp>
            <p:nvSpPr>
              <p:cNvPr id="1263" name="任意多边形 66798"/>
              <p:cNvSpPr/>
              <p:nvPr/>
            </p:nvSpPr>
            <p:spPr>
              <a:xfrm>
                <a:off x="3272" y="645"/>
                <a:ext cx="683" cy="318"/>
              </a:xfrm>
              <a:custGeom>
                <a:avLst/>
                <a:gdLst/>
                <a:ahLst/>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ln>
            </p:spPr>
            <p:txBody>
              <a:bodyPr/>
              <a:lstStyle/>
              <a:p>
                <a:endParaRPr lang="zh-CN" altLang="en-US"/>
              </a:p>
            </p:txBody>
          </p:sp>
          <p:sp>
            <p:nvSpPr>
              <p:cNvPr id="1264" name="任意多边形 66799"/>
              <p:cNvSpPr/>
              <p:nvPr/>
            </p:nvSpPr>
            <p:spPr>
              <a:xfrm>
                <a:off x="4046" y="1545"/>
                <a:ext cx="490" cy="515"/>
              </a:xfrm>
              <a:custGeom>
                <a:avLst/>
                <a:gdLst/>
                <a:ahLst/>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ln>
            </p:spPr>
            <p:txBody>
              <a:bodyPr/>
              <a:lstStyle/>
              <a:p>
                <a:endParaRPr lang="zh-CN" altLang="en-US"/>
              </a:p>
            </p:txBody>
          </p:sp>
          <p:sp>
            <p:nvSpPr>
              <p:cNvPr id="1265" name="任意多边形 66800"/>
              <p:cNvSpPr/>
              <p:nvPr/>
            </p:nvSpPr>
            <p:spPr>
              <a:xfrm>
                <a:off x="5173" y="1024"/>
                <a:ext cx="501" cy="96"/>
              </a:xfrm>
              <a:custGeom>
                <a:avLst/>
                <a:gdLst/>
                <a:ahLst/>
                <a:cxnLst/>
                <a:rect l="0" t="0" r="0" b="0"/>
                <a:pathLst>
                  <a:path w="99" h="19">
                    <a:moveTo>
                      <a:pt x="15" y="0"/>
                    </a:moveTo>
                    <a:cubicBezTo>
                      <a:pt x="0" y="0"/>
                      <a:pt x="19" y="19"/>
                      <a:pt x="40" y="15"/>
                    </a:cubicBezTo>
                    <a:cubicBezTo>
                      <a:pt x="99" y="1"/>
                      <a:pt x="15" y="0"/>
                      <a:pt x="15" y="0"/>
                    </a:cubicBezTo>
                    <a:close/>
                  </a:path>
                </a:pathLst>
              </a:custGeom>
              <a:solidFill>
                <a:schemeClr val="bg1"/>
              </a:solidFill>
              <a:ln w="0">
                <a:noFill/>
              </a:ln>
            </p:spPr>
            <p:txBody>
              <a:bodyPr/>
              <a:lstStyle/>
              <a:p>
                <a:endParaRPr lang="zh-CN" altLang="en-US"/>
              </a:p>
            </p:txBody>
          </p:sp>
          <p:sp>
            <p:nvSpPr>
              <p:cNvPr id="1266" name="任意多边形 66801"/>
              <p:cNvSpPr/>
              <p:nvPr/>
            </p:nvSpPr>
            <p:spPr>
              <a:xfrm>
                <a:off x="5340" y="1004"/>
                <a:ext cx="385" cy="237"/>
              </a:xfrm>
              <a:custGeom>
                <a:avLst/>
                <a:gdLst/>
                <a:ahLst/>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ln>
            </p:spPr>
            <p:txBody>
              <a:bodyPr/>
              <a:lstStyle/>
              <a:p>
                <a:endParaRPr lang="zh-CN" altLang="en-US"/>
              </a:p>
            </p:txBody>
          </p:sp>
          <p:sp>
            <p:nvSpPr>
              <p:cNvPr id="1267" name="任意多边形 66802"/>
              <p:cNvSpPr/>
              <p:nvPr/>
            </p:nvSpPr>
            <p:spPr>
              <a:xfrm>
                <a:off x="5325" y="1201"/>
                <a:ext cx="415" cy="187"/>
              </a:xfrm>
              <a:custGeom>
                <a:avLst/>
                <a:gdLst/>
                <a:ahLst/>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ln>
            </p:spPr>
            <p:txBody>
              <a:bodyPr/>
              <a:lstStyle/>
              <a:p>
                <a:endParaRPr lang="zh-CN" altLang="en-US"/>
              </a:p>
            </p:txBody>
          </p:sp>
          <p:sp>
            <p:nvSpPr>
              <p:cNvPr id="1268" name="任意多边形 66803"/>
              <p:cNvSpPr/>
              <p:nvPr/>
            </p:nvSpPr>
            <p:spPr>
              <a:xfrm>
                <a:off x="5001" y="1378"/>
                <a:ext cx="698" cy="167"/>
              </a:xfrm>
              <a:custGeom>
                <a:avLst/>
                <a:gdLst/>
                <a:ahLst/>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ln>
            </p:spPr>
            <p:txBody>
              <a:bodyPr/>
              <a:lstStyle/>
              <a:p>
                <a:endParaRPr lang="zh-CN" altLang="en-US"/>
              </a:p>
            </p:txBody>
          </p:sp>
          <p:sp>
            <p:nvSpPr>
              <p:cNvPr id="1269" name="任意多边形 66804"/>
              <p:cNvSpPr/>
              <p:nvPr/>
            </p:nvSpPr>
            <p:spPr>
              <a:xfrm>
                <a:off x="5077" y="1540"/>
                <a:ext cx="567" cy="146"/>
              </a:xfrm>
              <a:custGeom>
                <a:avLst/>
                <a:gdLst/>
                <a:ahLst/>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ln>
            </p:spPr>
            <p:txBody>
              <a:bodyPr/>
              <a:lstStyle/>
              <a:p>
                <a:endParaRPr lang="zh-CN" altLang="en-US"/>
              </a:p>
            </p:txBody>
          </p:sp>
          <p:sp>
            <p:nvSpPr>
              <p:cNvPr id="1270" name="任意多边形 66805"/>
              <p:cNvSpPr/>
              <p:nvPr/>
            </p:nvSpPr>
            <p:spPr>
              <a:xfrm>
                <a:off x="5042" y="1656"/>
                <a:ext cx="581" cy="480"/>
              </a:xfrm>
              <a:custGeom>
                <a:avLst/>
                <a:gdLst/>
                <a:ahLst/>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ln>
            </p:spPr>
            <p:txBody>
              <a:bodyPr/>
              <a:lstStyle/>
              <a:p>
                <a:endParaRPr lang="zh-CN" altLang="en-US"/>
              </a:p>
            </p:txBody>
          </p:sp>
          <p:sp>
            <p:nvSpPr>
              <p:cNvPr id="1271" name="任意多边形 66806"/>
              <p:cNvSpPr/>
              <p:nvPr/>
            </p:nvSpPr>
            <p:spPr>
              <a:xfrm>
                <a:off x="5421" y="1464"/>
                <a:ext cx="329" cy="854"/>
              </a:xfrm>
              <a:custGeom>
                <a:avLst/>
                <a:gdLst/>
                <a:ahLst/>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ln>
            </p:spPr>
            <p:txBody>
              <a:bodyPr/>
              <a:lstStyle/>
              <a:p>
                <a:endParaRPr lang="zh-CN" altLang="en-US"/>
              </a:p>
            </p:txBody>
          </p:sp>
        </p:grpSp>
      </p:grpSp>
      <p:sp>
        <p:nvSpPr>
          <p:cNvPr id="1272" name="标题 66807"/>
          <p:cNvSpPr>
            <a:spLocks noGrp="1" noRot="1"/>
          </p:cNvSpPr>
          <p:nvPr>
            <p:ph type="title"/>
          </p:nvPr>
        </p:nvSpPr>
        <p:spPr>
          <a:xfrm>
            <a:off x="298450" y="228600"/>
            <a:ext cx="8540750" cy="1143000"/>
          </a:xfrm>
          <a:prstGeom prst="rect">
            <a:avLst/>
          </a:prstGeom>
          <a:noFill/>
          <a:ln w="9525">
            <a:noFill/>
          </a:ln>
        </p:spPr>
        <p:txBody>
          <a:bodyPr anchor="ctr"/>
          <a:lstStyle/>
          <a:p>
            <a:pPr lvl="0" indent="0"/>
            <a:r>
              <a:rPr lang="zh-CN" altLang="en-US" dirty="0"/>
              <a:t>单击此处编辑母版标题样式</a:t>
            </a:r>
          </a:p>
        </p:txBody>
      </p:sp>
      <p:sp>
        <p:nvSpPr>
          <p:cNvPr id="66809" name="文本占位符 66808"/>
          <p:cNvSpPr>
            <a:spLocks noGrp="1" noRot="1"/>
          </p:cNvSpPr>
          <p:nvPr>
            <p:ph type="body"/>
          </p:nvPr>
        </p:nvSpPr>
        <p:spPr>
          <a:xfrm>
            <a:off x="609600" y="1600200"/>
            <a:ext cx="8153400" cy="4498975"/>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66810" name="日期占位符 66809"/>
          <p:cNvSpPr>
            <a:spLocks noGrp="1"/>
          </p:cNvSpPr>
          <p:nvPr>
            <p:ph type="dt" sz="half" idx="2"/>
          </p:nvPr>
        </p:nvSpPr>
        <p:spPr>
          <a:xfrm>
            <a:off x="298450" y="6245225"/>
            <a:ext cx="2289175" cy="476250"/>
          </a:xfrm>
          <a:prstGeom prst="rect">
            <a:avLst/>
          </a:prstGeom>
          <a:noFill/>
          <a:ln w="9525">
            <a:noFill/>
          </a:ln>
        </p:spPr>
        <p:txBody>
          <a:bodyPr/>
          <a:lstStyle>
            <a:lvl1pPr>
              <a:defRPr sz="1400"/>
            </a:lvl1pPr>
          </a:lstStyle>
          <a:p>
            <a:pPr lvl="0" fontAlgn="base"/>
            <a:endParaRPr lang="zh-CN" altLang="en-US" strike="noStrike" noProof="1"/>
          </a:p>
        </p:txBody>
      </p:sp>
      <p:sp>
        <p:nvSpPr>
          <p:cNvPr id="66811" name="页脚占位符 66810"/>
          <p:cNvSpPr>
            <a:spLocks noGrp="1"/>
          </p:cNvSpPr>
          <p:nvPr>
            <p:ph type="ftr" sz="quarter" idx="3"/>
          </p:nvPr>
        </p:nvSpPr>
        <p:spPr>
          <a:xfrm>
            <a:off x="3121025"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66812" name="灯片编号占位符 66811"/>
          <p:cNvSpPr>
            <a:spLocks noGrp="1"/>
          </p:cNvSpPr>
          <p:nvPr>
            <p:ph type="sldNum" sz="quarter" idx="4"/>
          </p:nvPr>
        </p:nvSpPr>
        <p:spPr>
          <a:xfrm>
            <a:off x="6550025" y="6245225"/>
            <a:ext cx="2289175"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809">
                                            <p:txEl>
                                              <p:pRg st="0" end="0"/>
                                            </p:txEl>
                                          </p:spTgt>
                                        </p:tgtEl>
                                        <p:attrNameLst>
                                          <p:attrName>style.visibility</p:attrName>
                                        </p:attrNameLst>
                                      </p:cBhvr>
                                      <p:to>
                                        <p:strVal val="visible"/>
                                      </p:to>
                                    </p:set>
                                    <p:animEffect transition="in" filter="fade">
                                      <p:cBhvr>
                                        <p:cTn id="7" dur="1000"/>
                                        <p:tgtEl>
                                          <p:spTgt spid="66809">
                                            <p:txEl>
                                              <p:pRg st="0" end="0"/>
                                            </p:txEl>
                                          </p:spTgt>
                                        </p:tgtEl>
                                      </p:cBhvr>
                                    </p:animEffect>
                                    <p:anim calcmode="lin" valueType="num">
                                      <p:cBhvr>
                                        <p:cTn id="8" dur="1000" fill="hold"/>
                                        <p:tgtEl>
                                          <p:spTgt spid="668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8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6809">
                                            <p:txEl>
                                              <p:pRg st="1" end="1"/>
                                            </p:txEl>
                                          </p:spTgt>
                                        </p:tgtEl>
                                        <p:attrNameLst>
                                          <p:attrName>style.visibility</p:attrName>
                                        </p:attrNameLst>
                                      </p:cBhvr>
                                      <p:to>
                                        <p:strVal val="visible"/>
                                      </p:to>
                                    </p:set>
                                    <p:animEffect transition="in" filter="fade">
                                      <p:cBhvr>
                                        <p:cTn id="12" dur="1000"/>
                                        <p:tgtEl>
                                          <p:spTgt spid="66809">
                                            <p:txEl>
                                              <p:pRg st="1" end="1"/>
                                            </p:txEl>
                                          </p:spTgt>
                                        </p:tgtEl>
                                      </p:cBhvr>
                                    </p:animEffect>
                                    <p:anim calcmode="lin" valueType="num">
                                      <p:cBhvr>
                                        <p:cTn id="13" dur="1000" fill="hold"/>
                                        <p:tgtEl>
                                          <p:spTgt spid="6680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680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809">
                                            <p:txEl>
                                              <p:pRg st="2" end="2"/>
                                            </p:txEl>
                                          </p:spTgt>
                                        </p:tgtEl>
                                        <p:attrNameLst>
                                          <p:attrName>style.visibility</p:attrName>
                                        </p:attrNameLst>
                                      </p:cBhvr>
                                      <p:to>
                                        <p:strVal val="visible"/>
                                      </p:to>
                                    </p:set>
                                    <p:animEffect transition="in" filter="fade">
                                      <p:cBhvr>
                                        <p:cTn id="17" dur="1000"/>
                                        <p:tgtEl>
                                          <p:spTgt spid="66809">
                                            <p:txEl>
                                              <p:pRg st="2" end="2"/>
                                            </p:txEl>
                                          </p:spTgt>
                                        </p:tgtEl>
                                      </p:cBhvr>
                                    </p:animEffect>
                                    <p:anim calcmode="lin" valueType="num">
                                      <p:cBhvr>
                                        <p:cTn id="18" dur="1000" fill="hold"/>
                                        <p:tgtEl>
                                          <p:spTgt spid="6680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680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6809">
                                            <p:txEl>
                                              <p:pRg st="3" end="3"/>
                                            </p:txEl>
                                          </p:spTgt>
                                        </p:tgtEl>
                                        <p:attrNameLst>
                                          <p:attrName>style.visibility</p:attrName>
                                        </p:attrNameLst>
                                      </p:cBhvr>
                                      <p:to>
                                        <p:strVal val="visible"/>
                                      </p:to>
                                    </p:set>
                                    <p:animEffect transition="in" filter="fade">
                                      <p:cBhvr>
                                        <p:cTn id="22" dur="1000"/>
                                        <p:tgtEl>
                                          <p:spTgt spid="66809">
                                            <p:txEl>
                                              <p:pRg st="3" end="3"/>
                                            </p:txEl>
                                          </p:spTgt>
                                        </p:tgtEl>
                                      </p:cBhvr>
                                    </p:animEffect>
                                    <p:anim calcmode="lin" valueType="num">
                                      <p:cBhvr>
                                        <p:cTn id="23" dur="1000" fill="hold"/>
                                        <p:tgtEl>
                                          <p:spTgt spid="6680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680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809">
                                            <p:txEl>
                                              <p:pRg st="4" end="4"/>
                                            </p:txEl>
                                          </p:spTgt>
                                        </p:tgtEl>
                                        <p:attrNameLst>
                                          <p:attrName>style.visibility</p:attrName>
                                        </p:attrNameLst>
                                      </p:cBhvr>
                                      <p:to>
                                        <p:strVal val="visible"/>
                                      </p:to>
                                    </p:set>
                                    <p:animEffect transition="in" filter="fade">
                                      <p:cBhvr>
                                        <p:cTn id="27" dur="1000"/>
                                        <p:tgtEl>
                                          <p:spTgt spid="66809">
                                            <p:txEl>
                                              <p:pRg st="4" end="4"/>
                                            </p:txEl>
                                          </p:spTgt>
                                        </p:tgtEl>
                                      </p:cBhvr>
                                    </p:animEffect>
                                    <p:anim calcmode="lin" valueType="num">
                                      <p:cBhvr>
                                        <p:cTn id="28" dur="1000" fill="hold"/>
                                        <p:tgtEl>
                                          <p:spTgt spid="6680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680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09" grpId="0" build="p"/>
    </p:bldLst>
  </p:timing>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Font typeface="Wingdings" panose="05000000000000000000" pitchFamily="2" charset="2"/>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2"/>
        </a:buClr>
        <a:buSzPct val="85000"/>
        <a:buFont typeface="Wingdings" panose="05000000000000000000" pitchFamily="2" charset="2"/>
        <a:buChar char="Ø"/>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Font typeface="Wingdings 2" panose="05020102010507070707" pitchFamily="18"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2049"/>
          <p:cNvSpPr>
            <a:spLocks noGrp="1" noRot="1"/>
          </p:cNvSpPr>
          <p:nvPr>
            <p:ph type="ctrTitle"/>
          </p:nvPr>
        </p:nvSpPr>
        <p:spPr>
          <a:ln/>
        </p:spPr>
        <p:txBody>
          <a:bodyPr anchor="ctr"/>
          <a:lstStyle/>
          <a:p>
            <a:pPr defTabSz="914400"/>
            <a:r>
              <a:rPr lang="zh-CN" altLang="en-US" kern="1200" baseline="0" dirty="0">
                <a:latin typeface="+mj-lt"/>
                <a:ea typeface="+mj-ea"/>
                <a:cs typeface="+mj-cs"/>
              </a:rPr>
              <a:t>第五章 数据库</a:t>
            </a:r>
            <a:r>
              <a:rPr lang="zh-CN" altLang="en-US" kern="1200" baseline="0" dirty="0" smtClean="0">
                <a:latin typeface="+mj-lt"/>
                <a:ea typeface="+mj-ea"/>
                <a:cs typeface="+mj-cs"/>
              </a:rPr>
              <a:t>管理 </a:t>
            </a:r>
            <a:endParaRPr lang="zh-CN" altLang="en-US" kern="1200" baseline="0" dirty="0">
              <a:latin typeface="+mj-lt"/>
              <a:ea typeface="+mj-ea"/>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17411"/>
          <p:cNvPicPr>
            <a:picLocks noChangeAspect="1"/>
          </p:cNvPicPr>
          <p:nvPr/>
        </p:nvPicPr>
        <p:blipFill>
          <a:blip r:embed="rId2"/>
          <a:srcRect l="5083" t="4520" r="25412" b="11067"/>
          <a:stretch>
            <a:fillRect/>
          </a:stretch>
        </p:blipFill>
        <p:spPr>
          <a:xfrm>
            <a:off x="827088" y="332657"/>
            <a:ext cx="7777360" cy="6292736"/>
          </a:xfrm>
          <a:prstGeom prst="rect">
            <a:avLst/>
          </a:prstGeom>
          <a:noFill/>
          <a:ln w="9525">
            <a:noFill/>
          </a:ln>
        </p:spPr>
      </p:pic>
      <p:sp>
        <p:nvSpPr>
          <p:cNvPr id="12290" name="椭圆 17412"/>
          <p:cNvSpPr/>
          <p:nvPr/>
        </p:nvSpPr>
        <p:spPr>
          <a:xfrm>
            <a:off x="1116013" y="1890938"/>
            <a:ext cx="1079500" cy="720725"/>
          </a:xfrm>
          <a:prstGeom prst="ellipse">
            <a:avLst/>
          </a:prstGeom>
          <a:noFill/>
          <a:ln w="28575" cap="flat" cmpd="sng">
            <a:solidFill>
              <a:srgbClr val="FF00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2291" name="椭圆 17413"/>
          <p:cNvSpPr/>
          <p:nvPr/>
        </p:nvSpPr>
        <p:spPr>
          <a:xfrm>
            <a:off x="3383756" y="2349500"/>
            <a:ext cx="1223963" cy="863600"/>
          </a:xfrm>
          <a:prstGeom prst="ellipse">
            <a:avLst/>
          </a:prstGeom>
          <a:noFill/>
          <a:ln w="28575" cap="flat" cmpd="sng">
            <a:solidFill>
              <a:srgbClr val="FF00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2292" name="直接连接符 17414"/>
          <p:cNvSpPr/>
          <p:nvPr/>
        </p:nvSpPr>
        <p:spPr>
          <a:xfrm>
            <a:off x="2195514" y="2251300"/>
            <a:ext cx="1288710" cy="344262"/>
          </a:xfrm>
          <a:prstGeom prst="line">
            <a:avLst/>
          </a:prstGeom>
          <a:ln w="9525" cap="flat" cmpd="sng">
            <a:solidFill>
              <a:schemeClr val="tx1"/>
            </a:solidFill>
            <a:prstDash val="solid"/>
            <a:round/>
            <a:headEnd type="none" w="med" len="med"/>
            <a:tailEnd type="triangle" w="med" len="med"/>
          </a:ln>
        </p:spPr>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8435"/>
          <p:cNvPicPr>
            <a:picLocks noChangeAspect="1"/>
          </p:cNvPicPr>
          <p:nvPr/>
        </p:nvPicPr>
        <p:blipFill>
          <a:blip r:embed="rId2"/>
          <a:srcRect l="20120" r="22276" b="51831"/>
          <a:stretch>
            <a:fillRect/>
          </a:stretch>
        </p:blipFill>
        <p:spPr>
          <a:xfrm>
            <a:off x="611188" y="399994"/>
            <a:ext cx="7705228" cy="3965110"/>
          </a:xfrm>
          <a:prstGeom prst="rect">
            <a:avLst/>
          </a:prstGeom>
          <a:noFill/>
          <a:ln w="9525">
            <a:noFill/>
          </a:ln>
        </p:spPr>
      </p:pic>
      <p:sp>
        <p:nvSpPr>
          <p:cNvPr id="13314" name="文本框 18436"/>
          <p:cNvSpPr txBox="1"/>
          <p:nvPr/>
        </p:nvSpPr>
        <p:spPr>
          <a:xfrm>
            <a:off x="395537" y="5013176"/>
            <a:ext cx="8568952" cy="1200329"/>
          </a:xfrm>
          <a:prstGeom prst="rect">
            <a:avLst/>
          </a:prstGeom>
          <a:noFill/>
          <a:ln w="9525">
            <a:noFill/>
          </a:ln>
        </p:spPr>
        <p:txBody>
          <a:bodyPr wrap="square" anchor="t">
            <a:spAutoFit/>
          </a:bodyPr>
          <a:lstStyle/>
          <a:p>
            <a:pPr lvl="0" indent="0"/>
            <a:r>
              <a:rPr lang="zh-CN" altLang="en-US" sz="2400" b="1" dirty="0">
                <a:latin typeface="Times New Roman" panose="02020603050405020304" pitchFamily="18" charset="0"/>
                <a:ea typeface="宋体" panose="02010600030101010101" pitchFamily="2" charset="-122"/>
              </a:rPr>
              <a:t>因为，在</a:t>
            </a:r>
            <a:r>
              <a:rPr lang="en-US" altLang="zh-CN" sz="2400" b="1" dirty="0" err="1">
                <a:latin typeface="Times New Roman" panose="02020603050405020304" pitchFamily="18" charset="0"/>
                <a:ea typeface="宋体" panose="02010600030101010101" pitchFamily="2" charset="-122"/>
              </a:rPr>
              <a:t>sql</a:t>
            </a:r>
            <a:r>
              <a:rPr lang="en-US" altLang="zh-CN" sz="2400" b="1" dirty="0">
                <a:latin typeface="Times New Roman" panose="02020603050405020304" pitchFamily="18" charset="0"/>
                <a:ea typeface="宋体" panose="02010600030101010101" pitchFamily="2" charset="-122"/>
              </a:rPr>
              <a:t> server  </a:t>
            </a:r>
            <a:r>
              <a:rPr lang="zh-CN" altLang="en-US" sz="2400" b="1" dirty="0">
                <a:latin typeface="Times New Roman" panose="02020603050405020304" pitchFamily="18" charset="0"/>
                <a:ea typeface="宋体" panose="02010600030101010101" pitchFamily="2" charset="-122"/>
              </a:rPr>
              <a:t>中有一个</a:t>
            </a:r>
            <a:r>
              <a:rPr lang="en-US" altLang="zh-CN" sz="2400" b="1" dirty="0">
                <a:solidFill>
                  <a:srgbClr val="FF0000"/>
                </a:solidFill>
                <a:latin typeface="Times New Roman" panose="02020603050405020304" pitchFamily="18" charset="0"/>
                <a:ea typeface="宋体" panose="02010600030101010101" pitchFamily="2" charset="-122"/>
              </a:rPr>
              <a:t>windows</a:t>
            </a:r>
            <a:r>
              <a:rPr lang="zh-CN" altLang="en-US" sz="2400" b="1" dirty="0">
                <a:solidFill>
                  <a:srgbClr val="FF0000"/>
                </a:solidFill>
                <a:latin typeface="Times New Roman" panose="02020603050405020304" pitchFamily="18" charset="0"/>
                <a:ea typeface="宋体" panose="02010600030101010101" pitchFamily="2" charset="-122"/>
              </a:rPr>
              <a:t>身份验证模式</a:t>
            </a:r>
            <a:r>
              <a:rPr lang="zh-CN" altLang="en-US" sz="2400" b="1" dirty="0">
                <a:latin typeface="Times New Roman" panose="02020603050405020304" pitchFamily="18" charset="0"/>
                <a:ea typeface="宋体" panose="02010600030101010101" pitchFamily="2" charset="-122"/>
              </a:rPr>
              <a:t>下的</a:t>
            </a:r>
            <a:r>
              <a:rPr lang="zh-CN" altLang="en-US" sz="2400" b="1" dirty="0">
                <a:solidFill>
                  <a:srgbClr val="FF0000"/>
                </a:solidFill>
                <a:latin typeface="Times New Roman" panose="02020603050405020304" pitchFamily="18" charset="0"/>
                <a:ea typeface="宋体" panose="02010600030101010101" pitchFamily="2" charset="-122"/>
              </a:rPr>
              <a:t>登录</a:t>
            </a:r>
            <a:r>
              <a:rPr lang="zh-CN" altLang="en-US" sz="2400" b="1" dirty="0" smtClean="0">
                <a:solidFill>
                  <a:srgbClr val="FF0000"/>
                </a:solidFill>
                <a:latin typeface="Times New Roman" panose="02020603050405020304" pitchFamily="18" charset="0"/>
                <a:ea typeface="宋体" panose="02010600030101010101" pitchFamily="2" charset="-122"/>
              </a:rPr>
              <a:t>，</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lvl="0" indent="0"/>
            <a:r>
              <a:rPr lang="zh-CN" altLang="en-US" sz="2400" b="1" dirty="0" smtClean="0">
                <a:latin typeface="Times New Roman" panose="02020603050405020304" pitchFamily="18" charset="0"/>
                <a:ea typeface="宋体" panose="02010600030101010101" pitchFamily="2" charset="-122"/>
              </a:rPr>
              <a:t>名称与计算机</a:t>
            </a:r>
            <a:r>
              <a:rPr lang="zh-CN" altLang="en-US" sz="2400" b="1" dirty="0">
                <a:latin typeface="Times New Roman" panose="02020603050405020304" pitchFamily="18" charset="0"/>
                <a:ea typeface="宋体" panose="02010600030101010101" pitchFamily="2" charset="-122"/>
              </a:rPr>
              <a:t>管理员账户相同，且加入了</a:t>
            </a:r>
            <a:r>
              <a:rPr lang="zh-CN" altLang="en-US" sz="2400" b="1" dirty="0">
                <a:solidFill>
                  <a:srgbClr val="FF0000"/>
                </a:solidFill>
                <a:latin typeface="Times New Roman" panose="02020603050405020304" pitchFamily="18" charset="0"/>
                <a:ea typeface="宋体" panose="02010600030101010101" pitchFamily="2" charset="-122"/>
              </a:rPr>
              <a:t>服务器角色</a:t>
            </a:r>
            <a:r>
              <a:rPr lang="en-US" altLang="zh-CN" sz="2400" b="1" dirty="0">
                <a:solidFill>
                  <a:srgbClr val="FF0000"/>
                </a:solidFill>
                <a:latin typeface="Times New Roman" panose="02020603050405020304" pitchFamily="18" charset="0"/>
                <a:ea typeface="宋体" panose="02010600030101010101" pitchFamily="2" charset="-122"/>
              </a:rPr>
              <a:t>sysadmin</a:t>
            </a:r>
            <a:r>
              <a:rPr lang="zh-CN" altLang="en-US" sz="2400" b="1" dirty="0" smtClean="0">
                <a:latin typeface="Times New Roman" panose="02020603050405020304" pitchFamily="18" charset="0"/>
                <a:ea typeface="宋体" panose="02010600030101010101" pitchFamily="2" charset="-122"/>
              </a:rPr>
              <a:t>，</a:t>
            </a:r>
            <a:endParaRPr lang="en-US" altLang="zh-CN" sz="2400" b="1" dirty="0" smtClean="0">
              <a:latin typeface="Times New Roman" panose="02020603050405020304" pitchFamily="18" charset="0"/>
              <a:ea typeface="宋体" panose="02010600030101010101" pitchFamily="2" charset="-122"/>
            </a:endParaRPr>
          </a:p>
          <a:p>
            <a:pPr lvl="0" indent="0"/>
            <a:r>
              <a:rPr lang="zh-CN" altLang="en-US" sz="2400" b="1" dirty="0" smtClean="0">
                <a:latin typeface="Times New Roman" panose="02020603050405020304" pitchFamily="18" charset="0"/>
                <a:ea typeface="宋体" panose="02010600030101010101" pitchFamily="2" charset="-122"/>
              </a:rPr>
              <a:t>继承</a:t>
            </a:r>
            <a:r>
              <a:rPr lang="zh-CN" altLang="en-US" sz="2400" b="1" dirty="0">
                <a:latin typeface="Times New Roman" panose="02020603050405020304" pitchFamily="18" charset="0"/>
                <a:ea typeface="宋体" panose="02010600030101010101" pitchFamily="2" charset="-122"/>
              </a:rPr>
              <a:t>了</a:t>
            </a:r>
            <a:r>
              <a:rPr lang="zh-CN" altLang="en-US" sz="2400" b="1" dirty="0" smtClean="0">
                <a:latin typeface="Times New Roman" panose="02020603050405020304" pitchFamily="18" charset="0"/>
                <a:ea typeface="宋体" panose="02010600030101010101" pitchFamily="2" charset="-122"/>
              </a:rPr>
              <a:t>服务器</a:t>
            </a:r>
            <a:r>
              <a:rPr lang="zh-CN" altLang="en-US" sz="2400" b="1" dirty="0">
                <a:latin typeface="Times New Roman" panose="02020603050405020304" pitchFamily="18" charset="0"/>
                <a:ea typeface="宋体" panose="02010600030101010101" pitchFamily="2" charset="-122"/>
              </a:rPr>
              <a:t>管理权限</a:t>
            </a:r>
            <a:r>
              <a:rPr lang="en-US" altLang="zh-CN" sz="2400" b="1" dirty="0">
                <a:latin typeface="Times New Roman" panose="02020603050405020304" pitchFamily="18" charset="0"/>
                <a:ea typeface="宋体" panose="02010600030101010101" pitchFamily="2" charset="-122"/>
              </a:rPr>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9457"/>
          <p:cNvSpPr>
            <a:spLocks noGrp="1" noRot="1"/>
          </p:cNvSpPr>
          <p:nvPr>
            <p:ph type="title"/>
          </p:nvPr>
        </p:nvSpPr>
        <p:spPr>
          <a:ln/>
        </p:spPr>
        <p:txBody>
          <a:bodyPr anchor="ctr"/>
          <a:lstStyle/>
          <a:p>
            <a:pPr algn="l"/>
            <a:r>
              <a:rPr lang="en-US" altLang="zh-CN" err="1"/>
              <a:t>2. sa</a:t>
            </a:r>
            <a:r>
              <a:rPr lang="zh-CN" altLang="en-US" dirty="0"/>
              <a:t>账户是什么</a:t>
            </a:r>
          </a:p>
        </p:txBody>
      </p:sp>
      <p:sp>
        <p:nvSpPr>
          <p:cNvPr id="16386" name="文本占位符 19458"/>
          <p:cNvSpPr>
            <a:spLocks noGrp="1" noRot="1"/>
          </p:cNvSpPr>
          <p:nvPr>
            <p:ph idx="1"/>
          </p:nvPr>
        </p:nvSpPr>
        <p:spPr>
          <a:ln/>
        </p:spPr>
        <p:txBody>
          <a:bodyPr anchor="t"/>
          <a:lstStyle/>
          <a:p>
            <a:r>
              <a:rPr lang="en-US" altLang="zh-CN" err="1"/>
              <a:t>sa</a:t>
            </a:r>
            <a:r>
              <a:rPr lang="zh-CN" altLang="en-US" dirty="0"/>
              <a:t>即</a:t>
            </a:r>
            <a:r>
              <a:rPr lang="en-US" altLang="zh-CN" dirty="0"/>
              <a:t>system administrator</a:t>
            </a:r>
            <a:r>
              <a:rPr lang="zh-CN" altLang="en-US" dirty="0"/>
              <a:t>，若不能以计算机管理员账户登录</a:t>
            </a:r>
            <a:r>
              <a:rPr lang="en-US" altLang="zh-CN" err="1"/>
              <a:t>sql</a:t>
            </a:r>
            <a:r>
              <a:rPr lang="en-US" altLang="zh-CN" dirty="0"/>
              <a:t> server,</a:t>
            </a:r>
            <a:r>
              <a:rPr lang="zh-CN" altLang="en-US" dirty="0"/>
              <a:t>知道</a:t>
            </a:r>
            <a:r>
              <a:rPr lang="en-US" altLang="zh-CN" err="1"/>
              <a:t>sa</a:t>
            </a:r>
            <a:r>
              <a:rPr lang="zh-CN" altLang="en-US" dirty="0"/>
              <a:t>的密码，也能以管理员身份管理数据库服务器</a:t>
            </a:r>
          </a:p>
          <a:p>
            <a:r>
              <a:rPr lang="zh-CN" altLang="en-US" dirty="0"/>
              <a:t>这种身份验证方式为</a:t>
            </a:r>
            <a:r>
              <a:rPr lang="en-US" altLang="zh-CN" err="1"/>
              <a:t>sql</a:t>
            </a:r>
            <a:r>
              <a:rPr lang="en-US" altLang="zh-CN" dirty="0"/>
              <a:t> server </a:t>
            </a:r>
            <a:r>
              <a:rPr lang="zh-CN" altLang="en-US" dirty="0"/>
              <a:t>身份验证模式，和</a:t>
            </a:r>
            <a:r>
              <a:rPr lang="en-US" altLang="zh-CN" dirty="0"/>
              <a:t>windows</a:t>
            </a:r>
            <a:r>
              <a:rPr lang="zh-CN" altLang="en-US" dirty="0"/>
              <a:t>身份验证模式合称双重身份验证</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8673"/>
          <p:cNvSpPr>
            <a:spLocks noGrp="1" noRot="1"/>
          </p:cNvSpPr>
          <p:nvPr>
            <p:ph type="title"/>
          </p:nvPr>
        </p:nvSpPr>
        <p:spPr>
          <a:ln/>
        </p:spPr>
        <p:txBody>
          <a:bodyPr anchor="ctr"/>
          <a:lstStyle/>
          <a:p>
            <a:pPr algn="l"/>
            <a:r>
              <a:rPr lang="en-US" altLang="zh-CN" sz="2400" dirty="0" smtClean="0"/>
              <a:t>3.</a:t>
            </a:r>
            <a:r>
              <a:rPr lang="zh-CN" altLang="en-US" sz="2400" dirty="0" smtClean="0"/>
              <a:t>创建普通用户</a:t>
            </a:r>
            <a:r>
              <a:rPr lang="en-US" altLang="zh-CN" sz="2400" dirty="0" smtClean="0"/>
              <a:t>user1</a:t>
            </a:r>
            <a:r>
              <a:rPr lang="zh-CN" altLang="en-US" sz="2400" dirty="0" smtClean="0"/>
              <a:t>访问</a:t>
            </a:r>
            <a:r>
              <a:rPr lang="zh-CN" altLang="en-US" sz="2400" dirty="0"/>
              <a:t>数据库</a:t>
            </a:r>
            <a:r>
              <a:rPr lang="en-US" altLang="zh-CN" sz="2400" dirty="0" smtClean="0"/>
              <a:t>teach,</a:t>
            </a:r>
            <a:r>
              <a:rPr lang="zh-CN" altLang="en-US" sz="2400" dirty="0" smtClean="0"/>
              <a:t>允许</a:t>
            </a:r>
            <a:r>
              <a:rPr lang="zh-CN" altLang="en-US" sz="2400" dirty="0"/>
              <a:t>添加删除修改数据表</a:t>
            </a:r>
            <a:r>
              <a:rPr lang="en-US" altLang="zh-CN" sz="2400" dirty="0"/>
              <a:t>S</a:t>
            </a:r>
            <a:r>
              <a:rPr lang="zh-CN" altLang="en-US" sz="2400" dirty="0"/>
              <a:t>数据，允许查看</a:t>
            </a:r>
            <a:r>
              <a:rPr lang="en-US" altLang="zh-CN" sz="2400" dirty="0"/>
              <a:t>SC</a:t>
            </a:r>
            <a:r>
              <a:rPr lang="zh-CN" altLang="en-US" sz="2400" dirty="0"/>
              <a:t>表数据，怎么办？</a:t>
            </a:r>
          </a:p>
        </p:txBody>
      </p:sp>
      <p:sp>
        <p:nvSpPr>
          <p:cNvPr id="20482" name="文本占位符 28674"/>
          <p:cNvSpPr>
            <a:spLocks noGrp="1" noRot="1"/>
          </p:cNvSpPr>
          <p:nvPr>
            <p:ph idx="1"/>
          </p:nvPr>
        </p:nvSpPr>
        <p:spPr>
          <a:ln/>
        </p:spPr>
        <p:txBody>
          <a:bodyPr anchor="t"/>
          <a:lstStyle/>
          <a:p>
            <a:pPr marL="0" indent="0">
              <a:buNone/>
            </a:pPr>
            <a:r>
              <a:rPr lang="zh-CN" altLang="en-US" dirty="0"/>
              <a:t>方案：管理员创建登录、用户并授权</a:t>
            </a:r>
          </a:p>
          <a:p>
            <a:r>
              <a:rPr lang="en-US" altLang="zh-CN" dirty="0"/>
              <a:t>1</a:t>
            </a:r>
            <a:r>
              <a:rPr lang="zh-CN" altLang="en-US" dirty="0"/>
              <a:t>）管理员登录服务器</a:t>
            </a:r>
          </a:p>
          <a:p>
            <a:r>
              <a:rPr lang="en-US" altLang="zh-CN" dirty="0"/>
              <a:t>2</a:t>
            </a:r>
            <a:r>
              <a:rPr lang="zh-CN" altLang="en-US" dirty="0"/>
              <a:t>）新建服务器登录名</a:t>
            </a:r>
            <a:r>
              <a:rPr lang="en-US" altLang="zh-CN" dirty="0"/>
              <a:t>login1,</a:t>
            </a:r>
            <a:r>
              <a:rPr lang="zh-CN" altLang="en-US" dirty="0"/>
              <a:t>密码</a:t>
            </a:r>
            <a:r>
              <a:rPr lang="en-US" altLang="zh-CN" dirty="0"/>
              <a:t>pass1</a:t>
            </a:r>
          </a:p>
          <a:p>
            <a:r>
              <a:rPr lang="en-US" altLang="zh-CN" dirty="0"/>
              <a:t>3) login1 </a:t>
            </a:r>
            <a:r>
              <a:rPr lang="zh-CN" altLang="en-US" dirty="0"/>
              <a:t>建立在数据库</a:t>
            </a:r>
            <a:r>
              <a:rPr lang="en-US" altLang="zh-CN" dirty="0"/>
              <a:t>teach</a:t>
            </a:r>
            <a:r>
              <a:rPr lang="zh-CN" altLang="en-US" dirty="0"/>
              <a:t>上的用户映射</a:t>
            </a:r>
            <a:r>
              <a:rPr lang="en-US" altLang="zh-CN" dirty="0" smtClean="0"/>
              <a:t>user1</a:t>
            </a:r>
          </a:p>
          <a:p>
            <a:r>
              <a:rPr lang="en-US" altLang="zh-CN" dirty="0" smtClean="0"/>
              <a:t>4)</a:t>
            </a:r>
            <a:r>
              <a:rPr lang="zh-CN" altLang="en-US" dirty="0" smtClean="0"/>
              <a:t>管理员授权给</a:t>
            </a:r>
            <a:r>
              <a:rPr lang="en-US" altLang="zh-CN" dirty="0" smtClean="0"/>
              <a:t>user1</a:t>
            </a:r>
            <a:endParaRPr lang="en-US" altLang="zh-CN" dirty="0"/>
          </a:p>
          <a:p>
            <a:endParaRPr lang="en-US" altLang="zh-C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exec </a:t>
            </a:r>
            <a:r>
              <a:rPr lang="en-US" altLang="zh-CN" dirty="0" err="1"/>
              <a:t>sp_addlogin</a:t>
            </a:r>
            <a:r>
              <a:rPr lang="en-US" altLang="zh-CN" dirty="0"/>
              <a:t> ‘</a:t>
            </a:r>
            <a:r>
              <a:rPr lang="en-US" altLang="zh-CN" dirty="0" smtClean="0"/>
              <a:t>login1',‘pass1'</a:t>
            </a:r>
            <a:endParaRPr lang="en-US" altLang="zh-CN" dirty="0"/>
          </a:p>
          <a:p>
            <a:r>
              <a:rPr lang="en-US" altLang="zh-CN" dirty="0"/>
              <a:t>use test</a:t>
            </a:r>
          </a:p>
          <a:p>
            <a:r>
              <a:rPr lang="en-US" altLang="zh-CN" dirty="0"/>
              <a:t>exec </a:t>
            </a:r>
            <a:r>
              <a:rPr lang="en-US" altLang="zh-CN" dirty="0" err="1"/>
              <a:t>sp_adduser</a:t>
            </a:r>
            <a:r>
              <a:rPr lang="en-US" altLang="zh-CN" dirty="0"/>
              <a:t> ‘</a:t>
            </a:r>
            <a:r>
              <a:rPr lang="en-US" altLang="zh-CN" dirty="0" smtClean="0"/>
              <a:t>login1',‘user1'</a:t>
            </a:r>
            <a:endParaRPr lang="en-US" altLang="zh-CN" dirty="0"/>
          </a:p>
          <a:p>
            <a:r>
              <a:rPr lang="en-US" altLang="zh-CN" dirty="0"/>
              <a:t>Grant </a:t>
            </a:r>
            <a:r>
              <a:rPr lang="en-US" altLang="zh-CN" dirty="0" err="1"/>
              <a:t>delete,update,insert</a:t>
            </a:r>
            <a:r>
              <a:rPr lang="en-US" altLang="zh-CN" dirty="0"/>
              <a:t> on s to </a:t>
            </a:r>
            <a:r>
              <a:rPr lang="en-US" altLang="zh-CN" dirty="0" smtClean="0"/>
              <a:t>user1</a:t>
            </a:r>
            <a:endParaRPr lang="en-US" altLang="zh-CN" dirty="0"/>
          </a:p>
          <a:p>
            <a:r>
              <a:rPr lang="en-US" altLang="zh-CN" dirty="0"/>
              <a:t>Grant </a:t>
            </a:r>
            <a:r>
              <a:rPr lang="en-US" altLang="zh-CN" dirty="0" smtClean="0"/>
              <a:t>select </a:t>
            </a:r>
            <a:r>
              <a:rPr lang="en-US" altLang="zh-CN" dirty="0" smtClean="0"/>
              <a:t>on </a:t>
            </a:r>
            <a:r>
              <a:rPr lang="en-US" altLang="zh-CN" dirty="0" err="1"/>
              <a:t>sc</a:t>
            </a:r>
            <a:r>
              <a:rPr lang="en-US" altLang="zh-CN" dirty="0"/>
              <a:t> to </a:t>
            </a:r>
            <a:r>
              <a:rPr lang="en-US" altLang="zh-CN" dirty="0" smtClean="0"/>
              <a:t>user1 </a:t>
            </a:r>
          </a:p>
          <a:p>
            <a:r>
              <a:rPr lang="en-US" altLang="zh-CN" dirty="0"/>
              <a:t>Revoke select on </a:t>
            </a:r>
            <a:r>
              <a:rPr lang="en-US" altLang="zh-CN" dirty="0" err="1"/>
              <a:t>sc</a:t>
            </a:r>
            <a:r>
              <a:rPr lang="en-US" altLang="zh-CN" dirty="0"/>
              <a:t> to user1 </a:t>
            </a:r>
            <a:endParaRPr lang="en-US" altLang="zh-CN" dirty="0"/>
          </a:p>
          <a:p>
            <a:endParaRPr lang="zh-CN" altLang="en-US" dirty="0"/>
          </a:p>
        </p:txBody>
      </p:sp>
    </p:spTree>
    <p:extLst>
      <p:ext uri="{BB962C8B-B14F-4D97-AF65-F5344CB8AC3E}">
        <p14:creationId xmlns:p14="http://schemas.microsoft.com/office/powerpoint/2010/main" val="4219258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9697"/>
          <p:cNvSpPr>
            <a:spLocks noGrp="1" noRot="1"/>
          </p:cNvSpPr>
          <p:nvPr>
            <p:ph type="title"/>
          </p:nvPr>
        </p:nvSpPr>
        <p:spPr>
          <a:ln/>
        </p:spPr>
        <p:txBody>
          <a:bodyPr anchor="ctr"/>
          <a:lstStyle/>
          <a:p>
            <a:pPr algn="l"/>
            <a:r>
              <a:rPr lang="en-US" altLang="zh-CN" dirty="0"/>
              <a:t>5.</a:t>
            </a:r>
            <a:r>
              <a:rPr lang="zh-CN" altLang="en-US" dirty="0"/>
              <a:t>角色</a:t>
            </a:r>
          </a:p>
        </p:txBody>
      </p:sp>
      <p:sp>
        <p:nvSpPr>
          <p:cNvPr id="21506" name="文本占位符 29698"/>
          <p:cNvSpPr>
            <a:spLocks noGrp="1" noRot="1"/>
          </p:cNvSpPr>
          <p:nvPr>
            <p:ph idx="1"/>
          </p:nvPr>
        </p:nvSpPr>
        <p:spPr>
          <a:ln/>
        </p:spPr>
        <p:txBody>
          <a:bodyPr anchor="t"/>
          <a:lstStyle/>
          <a:p>
            <a:r>
              <a:rPr lang="zh-CN" altLang="en-US" dirty="0"/>
              <a:t>角色是权限的集合，加入角色的成员将继承角色里的权限</a:t>
            </a:r>
          </a:p>
          <a:p>
            <a:r>
              <a:rPr lang="zh-CN" altLang="en-US" dirty="0"/>
              <a:t>固定服务器角色：服务器级别权限</a:t>
            </a:r>
            <a:r>
              <a:rPr lang="zh-CN" altLang="en-US" dirty="0" smtClean="0"/>
              <a:t>集合</a:t>
            </a:r>
            <a:endParaRPr lang="zh-CN" altLang="en-US" dirty="0"/>
          </a:p>
          <a:p>
            <a:r>
              <a:rPr lang="zh-CN" altLang="en-US" dirty="0"/>
              <a:t>固定数据库角色：数据库级别权限</a:t>
            </a:r>
            <a:r>
              <a:rPr lang="zh-CN" altLang="en-US" dirty="0" smtClean="0"/>
              <a:t>集合</a:t>
            </a:r>
            <a:endParaRPr lang="zh-CN" altLang="en-US" dirty="0"/>
          </a:p>
          <a:p>
            <a:r>
              <a:rPr lang="zh-CN" altLang="en-US" dirty="0"/>
              <a:t>用户可根据需要创建数据库角色</a:t>
            </a:r>
          </a:p>
          <a:p>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3">
            <a:extLst>
              <a:ext uri="{FF2B5EF4-FFF2-40B4-BE49-F238E27FC236}">
                <a16:creationId xmlns:a16="http://schemas.microsoft.com/office/drawing/2014/main" xmlns="" id="{05D6E95B-953E-40FA-B75B-14579B4865AA}"/>
              </a:ext>
            </a:extLst>
          </p:cNvPr>
          <p:cNvGraphicFramePr>
            <a:graphicFrameLocks/>
          </p:cNvGraphicFramePr>
          <p:nvPr>
            <p:extLst>
              <p:ext uri="{D42A27DB-BD31-4B8C-83A1-F6EECF244321}">
                <p14:modId xmlns:p14="http://schemas.microsoft.com/office/powerpoint/2010/main" val="2725892636"/>
              </p:ext>
            </p:extLst>
          </p:nvPr>
        </p:nvGraphicFramePr>
        <p:xfrm>
          <a:off x="827584" y="476672"/>
          <a:ext cx="7175711" cy="5534976"/>
        </p:xfrm>
        <a:graphic>
          <a:graphicData uri="http://schemas.openxmlformats.org/drawingml/2006/table">
            <a:tbl>
              <a:tblPr>
                <a:tableStyleId>{BDBED569-4797-4DF1-A0F4-6AAB3CD982D8}</a:tableStyleId>
              </a:tblPr>
              <a:tblGrid>
                <a:gridCol w="2177798">
                  <a:extLst>
                    <a:ext uri="{9D8B030D-6E8A-4147-A177-3AD203B41FA5}">
                      <a16:colId xmlns:a16="http://schemas.microsoft.com/office/drawing/2014/main" xmlns="" val="20000"/>
                    </a:ext>
                  </a:extLst>
                </a:gridCol>
                <a:gridCol w="4997913">
                  <a:extLst>
                    <a:ext uri="{9D8B030D-6E8A-4147-A177-3AD203B41FA5}">
                      <a16:colId xmlns:a16="http://schemas.microsoft.com/office/drawing/2014/main" xmlns="" val="20001"/>
                    </a:ext>
                  </a:extLst>
                </a:gridCol>
              </a:tblGrid>
              <a:tr h="411702">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服务器角色</a:t>
                      </a:r>
                      <a:endParaRPr kumimoji="0" lang="zh-CN" altLang="en-US" sz="2400" b="1" i="0" u="none" strike="noStrike" cap="none" normalizeH="0" baseline="0" dirty="0">
                        <a:ln>
                          <a:noFill/>
                        </a:ln>
                        <a:solidFill>
                          <a:srgbClr val="CC0000"/>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权限描述 </a:t>
                      </a:r>
                      <a:endParaRPr kumimoji="0" lang="zh-CN" altLang="en-US" sz="2400" b="1" i="0" u="none" strike="noStrike" cap="none" normalizeH="0" baseline="0" dirty="0">
                        <a:ln>
                          <a:noFill/>
                        </a:ln>
                        <a:solidFill>
                          <a:srgbClr val="CC0000"/>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715436">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en-US" altLang="zh-CN" sz="2400" b="1" u="none" strike="noStrike" cap="none" normalizeH="0" baseline="0" dirty="0" err="1">
                          <a:ln>
                            <a:noFill/>
                          </a:ln>
                          <a:effectLst/>
                        </a:rPr>
                        <a:t>db_accessadmin</a:t>
                      </a:r>
                      <a:r>
                        <a:rPr kumimoji="0" lang="en-US" altLang="zh-CN" sz="2400" b="1" u="none" strike="noStrike" cap="none" normalizeH="0" baseline="0" dirty="0">
                          <a:ln>
                            <a:noFill/>
                          </a:ln>
                          <a:effectLst/>
                        </a:rPr>
                        <a:t> </a:t>
                      </a:r>
                      <a:endParaRPr kumimoji="0" lang="en-US" altLang="zh-CN"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访问权限管理员，能够添加或删除数据库用户和角色</a:t>
                      </a:r>
                      <a:endParaRPr kumimoji="0" lang="zh-CN" altLang="en-US"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715436">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en-US" altLang="zh-CN" sz="2400" b="1" u="none" strike="noStrike" cap="none" normalizeH="0" baseline="0" dirty="0" err="1">
                          <a:ln>
                            <a:noFill/>
                          </a:ln>
                          <a:effectLst/>
                        </a:rPr>
                        <a:t>db_backupoperator</a:t>
                      </a:r>
                      <a:r>
                        <a:rPr kumimoji="0" lang="en-US" altLang="zh-CN" sz="2400" b="1" u="none" strike="noStrike" cap="none" normalizeH="0" baseline="0" dirty="0">
                          <a:ln>
                            <a:noFill/>
                          </a:ln>
                          <a:effectLst/>
                        </a:rPr>
                        <a:t> </a:t>
                      </a:r>
                      <a:endParaRPr kumimoji="0" lang="en-US" altLang="zh-CN"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数据库备份管理员，能够备份和还原数据库</a:t>
                      </a:r>
                      <a:endParaRPr kumimoji="0" lang="zh-CN" altLang="en-US"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715436">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en-US" altLang="zh-CN" sz="2400" b="1" u="none" strike="noStrike" cap="none" normalizeH="0" baseline="0">
                          <a:ln>
                            <a:noFill/>
                          </a:ln>
                          <a:effectLst/>
                        </a:rPr>
                        <a:t>db_datareader </a:t>
                      </a:r>
                      <a:endParaRPr kumimoji="0" lang="en-US" altLang="zh-CN" sz="2400" b="1" i="0" u="none" strike="noStrike" cap="none" normalizeH="0" baseline="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数据库检索操作员，能够读取数据库中所有用户表中的所有数据</a:t>
                      </a:r>
                      <a:endParaRPr kumimoji="0" lang="zh-CN" altLang="en-US"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019170">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en-US" altLang="zh-CN" sz="2400" b="1" u="none" strike="noStrike" cap="none" normalizeH="0" baseline="0" dirty="0" err="1">
                          <a:ln>
                            <a:noFill/>
                          </a:ln>
                          <a:effectLst/>
                        </a:rPr>
                        <a:t>db_datawriter</a:t>
                      </a:r>
                      <a:r>
                        <a:rPr kumimoji="0" lang="en-US" altLang="zh-CN" sz="2400" b="1" u="none" strike="noStrike" cap="none" normalizeH="0" baseline="0" dirty="0">
                          <a:ln>
                            <a:noFill/>
                          </a:ln>
                          <a:effectLst/>
                        </a:rPr>
                        <a:t> </a:t>
                      </a:r>
                      <a:endParaRPr kumimoji="0" lang="en-US" altLang="zh-CN"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数据维护操作员，能够对数据库中的所有用户表添加、删除或修改数据</a:t>
                      </a:r>
                      <a:endParaRPr kumimoji="0" lang="zh-CN" altLang="en-US"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019170">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en-US" altLang="zh-CN" sz="2400" b="1" u="none" strike="noStrike" cap="none" normalizeH="0" baseline="0" dirty="0" err="1">
                          <a:ln>
                            <a:noFill/>
                          </a:ln>
                          <a:effectLst/>
                        </a:rPr>
                        <a:t>db_ddladmin</a:t>
                      </a:r>
                      <a:r>
                        <a:rPr kumimoji="0" lang="en-US" altLang="zh-CN" sz="2400" b="1" u="none" strike="noStrike" cap="none" normalizeH="0" baseline="0" dirty="0">
                          <a:ln>
                            <a:noFill/>
                          </a:ln>
                          <a:effectLst/>
                        </a:rPr>
                        <a:t> </a:t>
                      </a:r>
                      <a:endParaRPr kumimoji="0" lang="en-US" altLang="zh-CN"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Pct val="110000"/>
                        <a:buFontTx/>
                        <a:buNone/>
                        <a:tabLst/>
                      </a:pPr>
                      <a:r>
                        <a:rPr kumimoji="0" lang="zh-CN" altLang="en-US" sz="2400" b="1" u="none" strike="noStrike" cap="none" normalizeH="0" baseline="0" dirty="0">
                          <a:ln>
                            <a:noFill/>
                          </a:ln>
                          <a:effectLst/>
                        </a:rPr>
                        <a:t>数据库对象管理员，能够添加、删除和修改数据库对象，如：表、视图等 </a:t>
                      </a:r>
                      <a:endParaRPr kumimoji="0" lang="zh-CN" altLang="en-US" sz="2400" b="1" i="0" u="none" strike="noStrike" cap="none" normalizeH="0" baseline="0" dirty="0">
                        <a:ln>
                          <a:noFill/>
                        </a:ln>
                        <a:solidFill>
                          <a:schemeClr val="tx1"/>
                        </a:solidFill>
                        <a:effectLst/>
                        <a:latin typeface="Arial" charset="0"/>
                        <a:ea typeface="华文中宋" pitchFamily="2" charset="-122"/>
                      </a:endParaRPr>
                    </a:p>
                  </a:txBody>
                  <a:tcPr marL="130048" marR="130048" marT="65008" marB="65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527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30721"/>
          <p:cNvSpPr>
            <a:spLocks noGrp="1" noRot="1"/>
          </p:cNvSpPr>
          <p:nvPr>
            <p:ph type="title"/>
          </p:nvPr>
        </p:nvSpPr>
        <p:spPr>
          <a:ln/>
        </p:spPr>
        <p:txBody>
          <a:bodyPr anchor="ctr"/>
          <a:lstStyle/>
          <a:p>
            <a:r>
              <a:rPr lang="zh-CN" altLang="en-US" dirty="0" smtClean="0"/>
              <a:t>将</a:t>
            </a:r>
            <a:r>
              <a:rPr lang="en-US" altLang="zh-CN" dirty="0" smtClean="0"/>
              <a:t>user1 </a:t>
            </a:r>
            <a:r>
              <a:rPr lang="zh-CN" altLang="en-US" dirty="0" smtClean="0"/>
              <a:t>加入角色，继承权限</a:t>
            </a:r>
            <a:endParaRPr lang="zh-CN" altLang="en-US" dirty="0"/>
          </a:p>
        </p:txBody>
      </p:sp>
      <p:sp>
        <p:nvSpPr>
          <p:cNvPr id="23554" name="文本占位符 30722"/>
          <p:cNvSpPr>
            <a:spLocks noGrp="1" noRot="1"/>
          </p:cNvSpPr>
          <p:nvPr>
            <p:ph idx="1"/>
          </p:nvPr>
        </p:nvSpPr>
        <p:spPr>
          <a:ln/>
        </p:spPr>
        <p:txBody>
          <a:bodyPr anchor="t"/>
          <a:lstStyle/>
          <a:p>
            <a:r>
              <a:rPr lang="en-US" altLang="zh-CN" dirty="0"/>
              <a:t>exec </a:t>
            </a:r>
            <a:r>
              <a:rPr lang="en-US" altLang="zh-CN" dirty="0" err="1"/>
              <a:t>sp_addrole</a:t>
            </a:r>
            <a:r>
              <a:rPr lang="en-US" altLang="zh-CN" dirty="0"/>
              <a:t> 'role1‘</a:t>
            </a:r>
          </a:p>
          <a:p>
            <a:r>
              <a:rPr lang="en-US" altLang="zh-CN" dirty="0"/>
              <a:t>grant </a:t>
            </a:r>
            <a:r>
              <a:rPr lang="en-US" altLang="zh-CN" dirty="0" err="1"/>
              <a:t>insert,delete,update,select</a:t>
            </a:r>
            <a:r>
              <a:rPr lang="en-US" altLang="zh-CN" dirty="0"/>
              <a:t> on c to role1</a:t>
            </a:r>
          </a:p>
          <a:p>
            <a:r>
              <a:rPr lang="en-US" altLang="zh-CN" dirty="0"/>
              <a:t>exec </a:t>
            </a:r>
            <a:r>
              <a:rPr lang="en-US" altLang="zh-CN" dirty="0" err="1"/>
              <a:t>sp_addrolemember</a:t>
            </a:r>
            <a:r>
              <a:rPr lang="en-US" altLang="zh-CN" dirty="0"/>
              <a:t> 'role1',’user1’</a:t>
            </a:r>
          </a:p>
          <a:p>
            <a:endParaRPr lang="en-US" altLang="zh-CN" dirty="0"/>
          </a:p>
          <a:p>
            <a:endParaRPr lang="en-US"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5601"/>
          <p:cNvSpPr>
            <a:spLocks noGrp="1" noRot="1"/>
          </p:cNvSpPr>
          <p:nvPr>
            <p:ph type="title"/>
          </p:nvPr>
        </p:nvSpPr>
        <p:spPr>
          <a:ln/>
        </p:spPr>
        <p:txBody>
          <a:bodyPr anchor="ctr"/>
          <a:lstStyle/>
          <a:p>
            <a:r>
              <a:rPr lang="zh-CN" altLang="en-US" dirty="0" smtClean="0"/>
              <a:t>给</a:t>
            </a:r>
            <a:r>
              <a:rPr lang="en-US" altLang="zh-CN" dirty="0" smtClean="0"/>
              <a:t>user1 </a:t>
            </a:r>
            <a:r>
              <a:rPr lang="zh-CN" altLang="en-US" dirty="0" smtClean="0"/>
              <a:t>权限升级</a:t>
            </a:r>
            <a:endParaRPr lang="zh-CN" altLang="en-US" dirty="0"/>
          </a:p>
        </p:txBody>
      </p:sp>
      <p:sp>
        <p:nvSpPr>
          <p:cNvPr id="24578" name="文本占位符 25602"/>
          <p:cNvSpPr>
            <a:spLocks noGrp="1" noRot="1"/>
          </p:cNvSpPr>
          <p:nvPr>
            <p:ph idx="1"/>
          </p:nvPr>
        </p:nvSpPr>
        <p:spPr>
          <a:ln/>
        </p:spPr>
        <p:txBody>
          <a:bodyPr anchor="t"/>
          <a:lstStyle/>
          <a:p>
            <a:r>
              <a:rPr lang="zh-CN" altLang="en-US" dirty="0"/>
              <a:t>加入数据库角色</a:t>
            </a:r>
          </a:p>
          <a:p>
            <a:r>
              <a:rPr lang="en-US" altLang="zh-CN" dirty="0"/>
              <a:t>exec </a:t>
            </a:r>
            <a:r>
              <a:rPr lang="en-US" altLang="zh-CN" dirty="0" err="1"/>
              <a:t>sp_addrolemember</a:t>
            </a:r>
            <a:r>
              <a:rPr lang="en-US" altLang="zh-CN" dirty="0"/>
              <a:t> 'db_owner',‘user1'</a:t>
            </a:r>
          </a:p>
          <a:p>
            <a:r>
              <a:rPr lang="zh-CN" altLang="en-US" dirty="0"/>
              <a:t>登录加入服务器角色</a:t>
            </a:r>
          </a:p>
          <a:p>
            <a:r>
              <a:rPr lang="en-US" altLang="zh-CN" dirty="0"/>
              <a:t>exec </a:t>
            </a:r>
            <a:r>
              <a:rPr lang="en-US" altLang="zh-CN" dirty="0" err="1"/>
              <a:t>sp_addsrvrolemember</a:t>
            </a:r>
            <a:r>
              <a:rPr lang="en-US" altLang="zh-CN" dirty="0"/>
              <a:t> ‘login1’,'sysadmin'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30721"/>
          <p:cNvSpPr>
            <a:spLocks noGrp="1" noRot="1"/>
          </p:cNvSpPr>
          <p:nvPr>
            <p:ph type="title"/>
          </p:nvPr>
        </p:nvSpPr>
        <p:spPr>
          <a:ln/>
        </p:spPr>
        <p:txBody>
          <a:bodyPr anchor="ctr"/>
          <a:lstStyle/>
          <a:p>
            <a:r>
              <a:rPr lang="en-US" altLang="zh-CN" dirty="0"/>
              <a:t>5.2  </a:t>
            </a:r>
            <a:r>
              <a:rPr lang="zh-CN" altLang="en-US" dirty="0"/>
              <a:t>完整性控制 </a:t>
            </a:r>
          </a:p>
        </p:txBody>
      </p:sp>
      <p:sp>
        <p:nvSpPr>
          <p:cNvPr id="30724" name="流程图: 可选过程 30723"/>
          <p:cNvSpPr/>
          <p:nvPr/>
        </p:nvSpPr>
        <p:spPr>
          <a:xfrm>
            <a:off x="971550" y="2565400"/>
            <a:ext cx="7777163" cy="2879725"/>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0723" name="内容占位符 30722"/>
          <p:cNvSpPr>
            <a:spLocks noGrp="1" noRot="1"/>
          </p:cNvSpPr>
          <p:nvPr>
            <p:ph idx="1"/>
          </p:nvPr>
        </p:nvSpPr>
        <p:spPr>
          <a:ln/>
        </p:spPr>
        <p:txBody>
          <a:bodyPr anchor="t"/>
          <a:lstStyle/>
          <a:p>
            <a:r>
              <a:rPr lang="en-US" altLang="zh-CN" dirty="0"/>
              <a:t>  </a:t>
            </a:r>
            <a:r>
              <a:rPr lang="zh-CN" altLang="en-US" dirty="0"/>
              <a:t>数据库完整性的含义 </a:t>
            </a:r>
          </a:p>
          <a:p>
            <a:pPr>
              <a:buNone/>
            </a:pPr>
            <a:endParaRPr lang="zh-CN" altLang="en-US" dirty="0"/>
          </a:p>
          <a:p>
            <a:pPr lvl="2"/>
            <a:r>
              <a:rPr lang="zh-CN" altLang="en-US" dirty="0"/>
              <a:t>数据库的完整性是指保护数据库中数据的正确性、有效性和相容性，防止错误的数据进入数据库造成无效操作。 </a:t>
            </a:r>
          </a:p>
          <a:p>
            <a:pPr lvl="2"/>
            <a:r>
              <a:rPr lang="zh-CN" altLang="en-US" dirty="0"/>
              <a:t>数据库的完整性是指防止合法用户使用数据库时向数据库中加入不符合语义的数据。完整性措施的防范对象是不合语义的数据。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checkerboard(across)">
                                      <p:cBhvr>
                                        <p:cTn id="7" dur="500"/>
                                        <p:tgtEl>
                                          <p:spTgt spid="30724"/>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charRg st="19" end="69"/>
                                            </p:txEl>
                                          </p:spTgt>
                                        </p:tgtEl>
                                        <p:attrNameLst>
                                          <p:attrName>style.visibility</p:attrName>
                                        </p:attrNameLst>
                                      </p:cBhvr>
                                      <p:to>
                                        <p:strVal val="visible"/>
                                      </p:to>
                                    </p:set>
                                    <p:animEffect transition="in" filter="blinds(horizontal)">
                                      <p:cBhvr>
                                        <p:cTn id="10" dur="500"/>
                                        <p:tgtEl>
                                          <p:spTgt spid="30723">
                                            <p:txEl>
                                              <p:charRg st="19" end="6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23">
                                            <p:txEl>
                                              <p:charRg st="71" end="123"/>
                                            </p:txEl>
                                          </p:spTgt>
                                        </p:tgtEl>
                                        <p:attrNameLst>
                                          <p:attrName>style.visibility</p:attrName>
                                        </p:attrNameLst>
                                      </p:cBhvr>
                                      <p:to>
                                        <p:strVal val="visible"/>
                                      </p:to>
                                    </p:set>
                                    <p:animEffect transition="in" filter="blinds(horizontal)">
                                      <p:cBhvr>
                                        <p:cTn id="15" dur="500"/>
                                        <p:tgtEl>
                                          <p:spTgt spid="30723">
                                            <p:txEl>
                                              <p:charRg st="71"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占位符 64514"/>
          <p:cNvSpPr>
            <a:spLocks noGrp="1" noRot="1"/>
          </p:cNvSpPr>
          <p:nvPr>
            <p:ph idx="1"/>
          </p:nvPr>
        </p:nvSpPr>
        <p:spPr>
          <a:xfrm>
            <a:off x="790575" y="1268413"/>
            <a:ext cx="6805613" cy="4392612"/>
          </a:xfrm>
          <a:ln/>
        </p:spPr>
        <p:txBody>
          <a:bodyPr anchor="t"/>
          <a:lstStyle/>
          <a:p>
            <a:r>
              <a:rPr lang="en-US" altLang="zh-CN" dirty="0">
                <a:hlinkClick r:id="rId2" action="ppaction://hlinksldjump"/>
              </a:rPr>
              <a:t>5.1  </a:t>
            </a:r>
            <a:r>
              <a:rPr lang="zh-CN" altLang="en-US" dirty="0">
                <a:hlinkClick r:id="rId2" action="ppaction://hlinksldjump"/>
              </a:rPr>
              <a:t>数据库的安全性</a:t>
            </a:r>
            <a:endParaRPr lang="zh-CN" altLang="en-US" dirty="0"/>
          </a:p>
          <a:p>
            <a:r>
              <a:rPr lang="en-US" altLang="zh-CN" dirty="0">
                <a:hlinkClick r:id="rId3" action="ppaction://hlinksldjump"/>
              </a:rPr>
              <a:t>5.2  </a:t>
            </a:r>
            <a:r>
              <a:rPr lang="zh-CN" altLang="en-US" dirty="0">
                <a:hlinkClick r:id="rId3" action="ppaction://hlinksldjump"/>
              </a:rPr>
              <a:t>完整性控制</a:t>
            </a:r>
            <a:endParaRPr lang="zh-CN" altLang="en-US" dirty="0"/>
          </a:p>
          <a:p>
            <a:r>
              <a:rPr lang="en-US" altLang="zh-CN" dirty="0">
                <a:hlinkClick r:id="rId4" action="ppaction://hlinksldjump"/>
              </a:rPr>
              <a:t>5.3  </a:t>
            </a:r>
            <a:r>
              <a:rPr lang="zh-CN" altLang="en-US" dirty="0">
                <a:hlinkClick r:id="rId4" action="ppaction://hlinksldjump"/>
              </a:rPr>
              <a:t>并发控制与封锁</a:t>
            </a:r>
            <a:endParaRPr lang="zh-CN" altLang="en-US" dirty="0"/>
          </a:p>
          <a:p>
            <a:r>
              <a:rPr lang="en-US" altLang="zh-CN" dirty="0"/>
              <a:t>5.4  数据库的恢复</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6865"/>
          <p:cNvSpPr>
            <a:spLocks noGrp="1" noRot="1"/>
          </p:cNvSpPr>
          <p:nvPr>
            <p:ph type="title"/>
          </p:nvPr>
        </p:nvSpPr>
        <p:spPr>
          <a:ln/>
        </p:spPr>
        <p:txBody>
          <a:bodyPr anchor="ctr"/>
          <a:lstStyle/>
          <a:p>
            <a:r>
              <a:rPr lang="en-US" altLang="zh-CN" dirty="0"/>
              <a:t>  </a:t>
            </a:r>
            <a:r>
              <a:rPr lang="zh-CN" altLang="en-US" dirty="0"/>
              <a:t>数据完整性的实施 </a:t>
            </a:r>
          </a:p>
        </p:txBody>
      </p:sp>
      <p:sp>
        <p:nvSpPr>
          <p:cNvPr id="36868" name="流程图: 可选过程 36867"/>
          <p:cNvSpPr/>
          <p:nvPr/>
        </p:nvSpPr>
        <p:spPr>
          <a:xfrm>
            <a:off x="900113" y="2133600"/>
            <a:ext cx="7775575" cy="1439863"/>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6869" name="流程图: 可选过程 36868"/>
          <p:cNvSpPr/>
          <p:nvPr/>
        </p:nvSpPr>
        <p:spPr>
          <a:xfrm>
            <a:off x="900113" y="4292600"/>
            <a:ext cx="7775575" cy="1223963"/>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6867" name="内容占位符 36866"/>
          <p:cNvSpPr>
            <a:spLocks noGrp="1" noRot="1"/>
          </p:cNvSpPr>
          <p:nvPr>
            <p:ph idx="1"/>
          </p:nvPr>
        </p:nvSpPr>
        <p:spPr>
          <a:xfrm>
            <a:off x="395288" y="1268413"/>
            <a:ext cx="8353425" cy="4967287"/>
          </a:xfrm>
          <a:ln/>
        </p:spPr>
        <p:txBody>
          <a:bodyPr anchor="t"/>
          <a:lstStyle/>
          <a:p>
            <a:pPr lvl="1"/>
            <a:r>
              <a:rPr lang="zh-CN" altLang="en-US" dirty="0"/>
              <a:t>声明式数据完整性 </a:t>
            </a:r>
          </a:p>
          <a:p>
            <a:pPr lvl="1"/>
            <a:endParaRPr lang="zh-CN" altLang="en-US" dirty="0"/>
          </a:p>
          <a:p>
            <a:pPr lvl="2"/>
            <a:r>
              <a:rPr lang="zh-CN" altLang="en-US" dirty="0"/>
              <a:t>声明式数据完整性是将数据所需符合的条件融入到对象的定义中，这样</a:t>
            </a:r>
            <a:r>
              <a:rPr lang="en-US" altLang="zh-CN" dirty="0"/>
              <a:t>SQL Server</a:t>
            </a:r>
            <a:r>
              <a:rPr lang="zh-CN" altLang="en-US" dirty="0"/>
              <a:t>会自动确保数据符合事先制定的条件。 </a:t>
            </a:r>
          </a:p>
          <a:p>
            <a:pPr lvl="2">
              <a:buNone/>
            </a:pPr>
            <a:endParaRPr lang="zh-CN" altLang="en-US" dirty="0"/>
          </a:p>
          <a:p>
            <a:pPr lvl="2"/>
            <a:r>
              <a:rPr lang="zh-CN" altLang="en-US" dirty="0"/>
              <a:t>声明式数据完整性的特点是：</a:t>
            </a:r>
          </a:p>
          <a:p>
            <a:pPr lvl="3"/>
            <a:r>
              <a:rPr lang="en-US" altLang="zh-CN" dirty="0"/>
              <a:t>① </a:t>
            </a:r>
            <a:r>
              <a:rPr lang="zh-CN" altLang="en-US" dirty="0"/>
              <a:t>通过针对表和字段定义声明的约束，可使声明式数据完整性成为数据定义的一部分。</a:t>
            </a:r>
          </a:p>
          <a:p>
            <a:pPr lvl="3"/>
            <a:r>
              <a:rPr lang="en-US" altLang="zh-CN" dirty="0"/>
              <a:t>② </a:t>
            </a:r>
            <a:r>
              <a:rPr lang="zh-CN" altLang="en-US" dirty="0"/>
              <a:t>使用约束、默认值与规则实施声明式数据完整性。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checkerboard(across)">
                                      <p:cBhvr>
                                        <p:cTn id="12" dur="500"/>
                                        <p:tgtEl>
                                          <p:spTgt spid="36868"/>
                                        </p:tgtEl>
                                      </p:cBhvr>
                                    </p:animEffect>
                                  </p:childTnLst>
                                </p:cTn>
                              </p:par>
                              <p:par>
                                <p:cTn id="13" presetID="3" presetClass="entr" presetSubtype="10" fill="hold"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5" dur="500"/>
                                        <p:tgtEl>
                                          <p:spTgt spid="368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0" dur="500"/>
                                        <p:tgtEl>
                                          <p:spTgt spid="3686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6869"/>
                                        </p:tgtEl>
                                        <p:attrNameLst>
                                          <p:attrName>style.visibility</p:attrName>
                                        </p:attrNameLst>
                                      </p:cBhvr>
                                      <p:to>
                                        <p:strVal val="visible"/>
                                      </p:to>
                                    </p:set>
                                    <p:animEffect transition="in" filter="checkerboard(across)">
                                      <p:cBhvr>
                                        <p:cTn id="25" dur="500"/>
                                        <p:tgtEl>
                                          <p:spTgt spid="36869"/>
                                        </p:tgtEl>
                                      </p:cBhvr>
                                    </p:animEffect>
                                  </p:childTnLst>
                                </p:cTn>
                              </p:par>
                              <p:par>
                                <p:cTn id="26" presetID="3" presetClass="entr" presetSubtype="10" fill="hold" nodeType="withEffect">
                                  <p:stCondLst>
                                    <p:cond delay="0"/>
                                  </p:stCondLst>
                                  <p:childTnLst>
                                    <p:set>
                                      <p:cBhvr>
                                        <p:cTn id="27"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28" dur="500"/>
                                        <p:tgtEl>
                                          <p:spTgt spid="3686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31"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流程图: 可选过程 37891"/>
          <p:cNvSpPr/>
          <p:nvPr/>
        </p:nvSpPr>
        <p:spPr>
          <a:xfrm>
            <a:off x="1042988" y="1773238"/>
            <a:ext cx="7777162" cy="1368425"/>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7893" name="流程图: 可选过程 37892"/>
          <p:cNvSpPr/>
          <p:nvPr/>
        </p:nvSpPr>
        <p:spPr>
          <a:xfrm>
            <a:off x="1042988" y="3860800"/>
            <a:ext cx="7705725" cy="1368425"/>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7891" name="内容占位符 37890"/>
          <p:cNvSpPr>
            <a:spLocks noGrp="1" noRot="1"/>
          </p:cNvSpPr>
          <p:nvPr>
            <p:ph idx="1"/>
          </p:nvPr>
        </p:nvSpPr>
        <p:spPr>
          <a:xfrm>
            <a:off x="395288" y="836613"/>
            <a:ext cx="8353425" cy="5399087"/>
          </a:xfrm>
          <a:ln/>
        </p:spPr>
        <p:txBody>
          <a:bodyPr anchor="t"/>
          <a:lstStyle/>
          <a:p>
            <a:pPr lvl="1"/>
            <a:r>
              <a:rPr lang="zh-CN" altLang="en-US" dirty="0"/>
              <a:t>程序化数据完整性</a:t>
            </a:r>
          </a:p>
          <a:p>
            <a:pPr lvl="1"/>
            <a:endParaRPr lang="zh-CN" altLang="en-US" dirty="0"/>
          </a:p>
          <a:p>
            <a:pPr lvl="2"/>
            <a:r>
              <a:rPr lang="zh-CN" altLang="en-US" dirty="0"/>
              <a:t>如果所需符合的条件以及该条件的实施均通过所编写的程序代码完成，则这种形式的数据完整性称为程序化数据完整性。</a:t>
            </a:r>
          </a:p>
          <a:p>
            <a:pPr lvl="2"/>
            <a:endParaRPr lang="zh-CN" altLang="en-US" dirty="0"/>
          </a:p>
          <a:p>
            <a:pPr lvl="2"/>
            <a:r>
              <a:rPr lang="zh-CN" altLang="en-US" dirty="0"/>
              <a:t>程序化数据完整性的特点是：</a:t>
            </a:r>
          </a:p>
          <a:p>
            <a:pPr lvl="3"/>
            <a:r>
              <a:rPr lang="en-US" altLang="zh-CN" dirty="0"/>
              <a:t>① </a:t>
            </a:r>
            <a:r>
              <a:rPr lang="zh-CN" altLang="en-US" dirty="0"/>
              <a:t>程序化数据完整性可以通过相关的程序语言及工具在客户端或服务器端实施。</a:t>
            </a:r>
          </a:p>
          <a:p>
            <a:pPr lvl="3"/>
            <a:r>
              <a:rPr lang="en-US" altLang="zh-CN" dirty="0"/>
              <a:t>② SQL Server</a:t>
            </a:r>
            <a:r>
              <a:rPr lang="zh-CN" altLang="en-US" dirty="0"/>
              <a:t>可以使用存储过程或触发器实施程序化数据完整性。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checkerboard(across)">
                                      <p:cBhvr>
                                        <p:cTn id="12" dur="500"/>
                                        <p:tgtEl>
                                          <p:spTgt spid="37892"/>
                                        </p:tgtEl>
                                      </p:cBhvr>
                                    </p:animEffect>
                                  </p:childTnLst>
                                </p:cTn>
                              </p:par>
                              <p:par>
                                <p:cTn id="13" presetID="3" presetClass="entr" presetSubtype="10" fill="hold" nodeType="with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5" dur="500"/>
                                        <p:tgtEl>
                                          <p:spTgt spid="37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0" dur="500"/>
                                        <p:tgtEl>
                                          <p:spTgt spid="378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7893"/>
                                        </p:tgtEl>
                                        <p:attrNameLst>
                                          <p:attrName>style.visibility</p:attrName>
                                        </p:attrNameLst>
                                      </p:cBhvr>
                                      <p:to>
                                        <p:strVal val="visible"/>
                                      </p:to>
                                    </p:set>
                                    <p:animEffect transition="in" filter="checkerboard(across)">
                                      <p:cBhvr>
                                        <p:cTn id="25" dur="500"/>
                                        <p:tgtEl>
                                          <p:spTgt spid="37893"/>
                                        </p:tgtEl>
                                      </p:cBhvr>
                                    </p:animEffect>
                                  </p:childTnLst>
                                </p:cTn>
                              </p:par>
                              <p:par>
                                <p:cTn id="26" presetID="3" presetClass="entr" presetSubtype="10" fill="hold" nodeType="withEffect">
                                  <p:stCondLst>
                                    <p:cond delay="0"/>
                                  </p:stCondLst>
                                  <p:childTnLst>
                                    <p:set>
                                      <p:cBhvr>
                                        <p:cTn id="27"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8" dur="500"/>
                                        <p:tgtEl>
                                          <p:spTgt spid="3789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31"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5841"/>
          <p:cNvSpPr>
            <a:spLocks noGrp="1" noRot="1"/>
          </p:cNvSpPr>
          <p:nvPr>
            <p:ph type="title"/>
          </p:nvPr>
        </p:nvSpPr>
        <p:spPr>
          <a:ln/>
        </p:spPr>
        <p:txBody>
          <a:bodyPr anchor="ctr"/>
          <a:lstStyle/>
          <a:p>
            <a:r>
              <a:rPr lang="en-US" altLang="zh-CN" dirty="0"/>
              <a:t>  </a:t>
            </a:r>
            <a:r>
              <a:rPr lang="zh-CN" altLang="en-US" dirty="0"/>
              <a:t>规则 </a:t>
            </a:r>
          </a:p>
        </p:txBody>
      </p:sp>
      <p:sp>
        <p:nvSpPr>
          <p:cNvPr id="35843" name="流程图: 可选过程 35842"/>
          <p:cNvSpPr/>
          <p:nvPr/>
        </p:nvSpPr>
        <p:spPr>
          <a:xfrm>
            <a:off x="684213" y="1341438"/>
            <a:ext cx="8135937" cy="2016125"/>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5844" name="流程图: 可选过程 35843"/>
          <p:cNvSpPr/>
          <p:nvPr/>
        </p:nvSpPr>
        <p:spPr>
          <a:xfrm>
            <a:off x="1187450" y="4941888"/>
            <a:ext cx="4752975" cy="1295400"/>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5845" name="流程图: 可选过程 35844"/>
          <p:cNvSpPr/>
          <p:nvPr/>
        </p:nvSpPr>
        <p:spPr>
          <a:xfrm>
            <a:off x="1116013" y="4221163"/>
            <a:ext cx="7488237" cy="503237"/>
          </a:xfrm>
          <a:prstGeom prst="flowChartAlternateProcess">
            <a:avLst/>
          </a:prstGeom>
          <a:solidFill>
            <a:srgbClr val="FFFF99">
              <a:alpha val="56000"/>
            </a:srgbClr>
          </a:solidFill>
          <a:ln w="9525" cap="flat" cmpd="sng">
            <a:solidFill>
              <a:srgbClr val="FFCC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5846" name="内容占位符 35845"/>
          <p:cNvSpPr>
            <a:spLocks noGrp="1" noRot="1"/>
          </p:cNvSpPr>
          <p:nvPr>
            <p:ph idx="1"/>
          </p:nvPr>
        </p:nvSpPr>
        <p:spPr>
          <a:xfrm>
            <a:off x="395288" y="1341438"/>
            <a:ext cx="8353425" cy="4894262"/>
          </a:xfrm>
          <a:ln/>
        </p:spPr>
        <p:txBody>
          <a:bodyPr anchor="t"/>
          <a:lstStyle/>
          <a:p>
            <a:pPr lvl="2"/>
            <a:r>
              <a:rPr lang="zh-CN" altLang="en-US" dirty="0"/>
              <a:t>规则（</a:t>
            </a:r>
            <a:r>
              <a:rPr lang="en-US" altLang="zh-CN" dirty="0"/>
              <a:t>Rule</a:t>
            </a:r>
            <a:r>
              <a:rPr lang="zh-CN" altLang="en-US" dirty="0"/>
              <a:t>）就是数据库对存储在表中的列或用户自定义数据类型中的值的规定和限制。 </a:t>
            </a:r>
          </a:p>
          <a:p>
            <a:pPr lvl="2"/>
            <a:r>
              <a:rPr lang="zh-CN" altLang="en-US" dirty="0"/>
              <a:t>规则与其作用的表或用户自定义数据类型是相互独立的，即表或用户自定义对象的删除、修改不会对与之相连的规则产生影响。 </a:t>
            </a:r>
          </a:p>
          <a:p>
            <a:pPr lvl="2"/>
            <a:endParaRPr lang="zh-CN" altLang="en-US" dirty="0"/>
          </a:p>
          <a:p>
            <a:pPr lvl="1"/>
            <a:r>
              <a:rPr lang="zh-CN" altLang="en-US" dirty="0"/>
              <a:t>创建规则 </a:t>
            </a:r>
          </a:p>
          <a:p>
            <a:pPr lvl="3">
              <a:buNone/>
            </a:pPr>
            <a:r>
              <a:rPr lang="en-US" altLang="zh-CN" err="1"/>
              <a:t>CREATE RULE rule_name AS condition_expression</a:t>
            </a:r>
            <a:r>
              <a:rPr lang="en-US" altLang="zh-CN"/>
              <a:t> </a:t>
            </a:r>
          </a:p>
          <a:p>
            <a:pPr lvl="3">
              <a:buNone/>
            </a:pPr>
            <a:endParaRPr lang="en-US" altLang="zh-CN"/>
          </a:p>
          <a:p>
            <a:pPr lvl="2">
              <a:buNone/>
            </a:pPr>
            <a:r>
              <a:rPr lang="en-US" altLang="zh-CN" dirty="0"/>
              <a:t>[</a:t>
            </a:r>
            <a:r>
              <a:rPr lang="zh-CN" altLang="en-US" dirty="0"/>
              <a:t>例</a:t>
            </a:r>
            <a:r>
              <a:rPr lang="en-US" altLang="zh-CN" dirty="0"/>
              <a:t>5-1] </a:t>
            </a:r>
            <a:r>
              <a:rPr lang="zh-CN" altLang="en-US" dirty="0"/>
              <a:t>创建年龄规则。</a:t>
            </a:r>
          </a:p>
          <a:p>
            <a:pPr lvl="3">
              <a:buNone/>
            </a:pPr>
            <a:r>
              <a:rPr lang="en-US" altLang="zh-CN" err="1"/>
              <a:t>CREATE RULE age_rule</a:t>
            </a:r>
            <a:endParaRPr lang="en-US" altLang="zh-CN"/>
          </a:p>
          <a:p>
            <a:pPr lvl="3">
              <a:buNone/>
            </a:pPr>
            <a:r>
              <a:rPr lang="en-US" altLang="zh-CN"/>
              <a:t>AS @age &gt;= 18 and @age &lt;= 50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blinds(horizontal)">
                                      <p:cBhvr>
                                        <p:cTn id="7" dur="500"/>
                                        <p:tgtEl>
                                          <p:spTgt spid="3584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3"/>
                                        </p:tgtEl>
                                        <p:attrNameLst>
                                          <p:attrName>style.visibility</p:attrName>
                                        </p:attrNameLst>
                                      </p:cBhvr>
                                      <p:to>
                                        <p:strVal val="visible"/>
                                      </p:to>
                                    </p:set>
                                    <p:animEffect transition="in" filter="checkerboard(across)">
                                      <p:cBhvr>
                                        <p:cTn id="10" dur="500"/>
                                        <p:tgtEl>
                                          <p:spTgt spid="35843"/>
                                        </p:tgtEl>
                                      </p:cBhvr>
                                    </p:animEffect>
                                  </p:childTnLst>
                                </p:cTn>
                              </p:par>
                              <p:par>
                                <p:cTn id="11" presetID="3" presetClass="entr" presetSubtype="10" fill="hold" nodeType="withEffect">
                                  <p:stCondLst>
                                    <p:cond delay="0"/>
                                  </p:stCondLst>
                                  <p:childTnLst>
                                    <p:set>
                                      <p:cBhvr>
                                        <p:cTn id="12" dur="1" fill="hold">
                                          <p:stCondLst>
                                            <p:cond delay="0"/>
                                          </p:stCondLst>
                                        </p:cTn>
                                        <p:tgtEl>
                                          <p:spTgt spid="35846">
                                            <p:txEl>
                                              <p:pRg st="1" end="1"/>
                                            </p:txEl>
                                          </p:spTgt>
                                        </p:tgtEl>
                                        <p:attrNameLst>
                                          <p:attrName>style.visibility</p:attrName>
                                        </p:attrNameLst>
                                      </p:cBhvr>
                                      <p:to>
                                        <p:strVal val="visible"/>
                                      </p:to>
                                    </p:set>
                                    <p:animEffect transition="in" filter="blinds(horizontal)">
                                      <p:cBhvr>
                                        <p:cTn id="13" dur="500"/>
                                        <p:tgtEl>
                                          <p:spTgt spid="3584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846">
                                            <p:txEl>
                                              <p:pRg st="3" end="3"/>
                                            </p:txEl>
                                          </p:spTgt>
                                        </p:tgtEl>
                                        <p:attrNameLst>
                                          <p:attrName>style.visibility</p:attrName>
                                        </p:attrNameLst>
                                      </p:cBhvr>
                                      <p:to>
                                        <p:strVal val="visible"/>
                                      </p:to>
                                    </p:set>
                                    <p:animEffect transition="in" filter="blinds(horizontal)">
                                      <p:cBhvr>
                                        <p:cTn id="18" dur="500"/>
                                        <p:tgtEl>
                                          <p:spTgt spid="3584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5845"/>
                                        </p:tgtEl>
                                        <p:attrNameLst>
                                          <p:attrName>style.visibility</p:attrName>
                                        </p:attrNameLst>
                                      </p:cBhvr>
                                      <p:to>
                                        <p:strVal val="visible"/>
                                      </p:to>
                                    </p:set>
                                    <p:animEffect transition="in" filter="checkerboard(across)">
                                      <p:cBhvr>
                                        <p:cTn id="23" dur="500"/>
                                        <p:tgtEl>
                                          <p:spTgt spid="35845"/>
                                        </p:tgtEl>
                                      </p:cBhvr>
                                    </p:animEffect>
                                  </p:childTnLst>
                                </p:cTn>
                              </p:par>
                              <p:par>
                                <p:cTn id="24" presetID="3" presetClass="entr" presetSubtype="10" fill="hold" nodeType="withEffect">
                                  <p:stCondLst>
                                    <p:cond delay="0"/>
                                  </p:stCondLst>
                                  <p:childTnLst>
                                    <p:set>
                                      <p:cBhvr>
                                        <p:cTn id="25" dur="1" fill="hold">
                                          <p:stCondLst>
                                            <p:cond delay="0"/>
                                          </p:stCondLst>
                                        </p:cTn>
                                        <p:tgtEl>
                                          <p:spTgt spid="35846">
                                            <p:txEl>
                                              <p:pRg st="4" end="4"/>
                                            </p:txEl>
                                          </p:spTgt>
                                        </p:tgtEl>
                                        <p:attrNameLst>
                                          <p:attrName>style.visibility</p:attrName>
                                        </p:attrNameLst>
                                      </p:cBhvr>
                                      <p:to>
                                        <p:strVal val="visible"/>
                                      </p:to>
                                    </p:set>
                                    <p:animEffect transition="in" filter="blinds(horizontal)">
                                      <p:cBhvr>
                                        <p:cTn id="26" dur="500"/>
                                        <p:tgtEl>
                                          <p:spTgt spid="3584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5844"/>
                                        </p:tgtEl>
                                        <p:attrNameLst>
                                          <p:attrName>style.visibility</p:attrName>
                                        </p:attrNameLst>
                                      </p:cBhvr>
                                      <p:to>
                                        <p:strVal val="visible"/>
                                      </p:to>
                                    </p:set>
                                    <p:animEffect transition="in" filter="checkerboard(across)">
                                      <p:cBhvr>
                                        <p:cTn id="31" dur="500"/>
                                        <p:tgtEl>
                                          <p:spTgt spid="35844"/>
                                        </p:tgtEl>
                                      </p:cBhvr>
                                    </p:animEffect>
                                  </p:childTnLst>
                                </p:cTn>
                              </p:par>
                              <p:par>
                                <p:cTn id="32" presetID="3" presetClass="entr" presetSubtype="10" fill="hold" nodeType="withEffect">
                                  <p:stCondLst>
                                    <p:cond delay="0"/>
                                  </p:stCondLst>
                                  <p:childTnLst>
                                    <p:set>
                                      <p:cBhvr>
                                        <p:cTn id="33" dur="1" fill="hold">
                                          <p:stCondLst>
                                            <p:cond delay="0"/>
                                          </p:stCondLst>
                                        </p:cTn>
                                        <p:tgtEl>
                                          <p:spTgt spid="35846">
                                            <p:txEl>
                                              <p:charRg st="156" end="174"/>
                                            </p:txEl>
                                          </p:spTgt>
                                        </p:tgtEl>
                                        <p:attrNameLst>
                                          <p:attrName>style.visibility</p:attrName>
                                        </p:attrNameLst>
                                      </p:cBhvr>
                                      <p:to>
                                        <p:strVal val="visible"/>
                                      </p:to>
                                    </p:set>
                                    <p:animEffect transition="in" filter="blinds(horizontal)">
                                      <p:cBhvr>
                                        <p:cTn id="34" dur="500"/>
                                        <p:tgtEl>
                                          <p:spTgt spid="35846">
                                            <p:txEl>
                                              <p:charRg st="156" end="17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5846">
                                            <p:txEl>
                                              <p:charRg st="174" end="195"/>
                                            </p:txEl>
                                          </p:spTgt>
                                        </p:tgtEl>
                                        <p:attrNameLst>
                                          <p:attrName>style.visibility</p:attrName>
                                        </p:attrNameLst>
                                      </p:cBhvr>
                                      <p:to>
                                        <p:strVal val="visible"/>
                                      </p:to>
                                    </p:set>
                                    <p:animEffect transition="in" filter="blinds(horizontal)">
                                      <p:cBhvr>
                                        <p:cTn id="37" dur="500"/>
                                        <p:tgtEl>
                                          <p:spTgt spid="35846">
                                            <p:txEl>
                                              <p:charRg st="174" end="19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5846">
                                            <p:txEl>
                                              <p:charRg st="195" end="222"/>
                                            </p:txEl>
                                          </p:spTgt>
                                        </p:tgtEl>
                                        <p:attrNameLst>
                                          <p:attrName>style.visibility</p:attrName>
                                        </p:attrNameLst>
                                      </p:cBhvr>
                                      <p:to>
                                        <p:strVal val="visible"/>
                                      </p:to>
                                    </p:set>
                                    <p:animEffect transition="in" filter="blinds(horizontal)">
                                      <p:cBhvr>
                                        <p:cTn id="40" dur="500"/>
                                        <p:tgtEl>
                                          <p:spTgt spid="35846">
                                            <p:txEl>
                                              <p:charRg st="195" end="2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流程图: 可选过程 36865"/>
          <p:cNvSpPr/>
          <p:nvPr/>
        </p:nvSpPr>
        <p:spPr>
          <a:xfrm>
            <a:off x="827088" y="1268413"/>
            <a:ext cx="7921625" cy="1008062"/>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6867" name="内容占位符 36866"/>
          <p:cNvSpPr>
            <a:spLocks noGrp="1" noRot="1"/>
          </p:cNvSpPr>
          <p:nvPr>
            <p:ph idx="1"/>
          </p:nvPr>
        </p:nvSpPr>
        <p:spPr>
          <a:xfrm>
            <a:off x="395288" y="765175"/>
            <a:ext cx="8353425" cy="5470525"/>
          </a:xfrm>
          <a:ln/>
        </p:spPr>
        <p:txBody>
          <a:bodyPr anchor="t"/>
          <a:lstStyle/>
          <a:p>
            <a:pPr lvl="1"/>
            <a:r>
              <a:rPr lang="zh-CN" altLang="en-US" dirty="0"/>
              <a:t>查看规则 </a:t>
            </a:r>
          </a:p>
          <a:p>
            <a:pPr lvl="2"/>
            <a:r>
              <a:rPr lang="zh-CN" altLang="en-US" dirty="0"/>
              <a:t>用存储过程</a:t>
            </a:r>
            <a:r>
              <a:rPr lang="en-US" altLang="zh-CN" err="1"/>
              <a:t>sp_helptext</a:t>
            </a:r>
            <a:r>
              <a:rPr lang="zh-CN" altLang="en-US" dirty="0"/>
              <a:t>查看规则</a:t>
            </a:r>
          </a:p>
          <a:p>
            <a:pPr lvl="2"/>
            <a:r>
              <a:rPr lang="en-US" altLang="zh-CN" err="1"/>
              <a:t>sp_helptext [@objname</a:t>
            </a:r>
            <a:r>
              <a:rPr lang="en-US" altLang="zh-CN"/>
              <a:t> =] 'name' </a:t>
            </a:r>
          </a:p>
          <a:p>
            <a:pPr lvl="2"/>
            <a:endParaRPr lang="en-US" altLang="zh-CN"/>
          </a:p>
          <a:p>
            <a:pPr lvl="1"/>
            <a:r>
              <a:rPr lang="zh-CN" altLang="en-US" dirty="0"/>
              <a:t>规则的绑定与松绑 </a:t>
            </a:r>
          </a:p>
          <a:p>
            <a:pPr lvl="2">
              <a:buNone/>
            </a:pPr>
            <a:endParaRPr lang="zh-CN" altLang="en-US" dirty="0"/>
          </a:p>
          <a:p>
            <a:pPr lvl="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checkerboard(across)">
                                      <p:cBhvr>
                                        <p:cTn id="12" dur="500"/>
                                        <p:tgtEl>
                                          <p:spTgt spid="36866"/>
                                        </p:tgtEl>
                                      </p:cBhvr>
                                    </p:animEffect>
                                  </p:childTnLst>
                                </p:cTn>
                              </p:par>
                              <p:par>
                                <p:cTn id="13" presetID="3" presetClass="entr" presetSubtype="10" fill="hold" nodeType="with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5" dur="500"/>
                                        <p:tgtEl>
                                          <p:spTgt spid="3686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8" dur="500"/>
                                        <p:tgtEl>
                                          <p:spTgt spid="368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3"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37889"/>
          <p:cNvSpPr>
            <a:spLocks noGrp="1" noRot="1"/>
          </p:cNvSpPr>
          <p:nvPr>
            <p:ph idx="1"/>
          </p:nvPr>
        </p:nvSpPr>
        <p:spPr>
          <a:xfrm>
            <a:off x="323850" y="836613"/>
            <a:ext cx="8353425" cy="5470525"/>
          </a:xfrm>
          <a:ln/>
        </p:spPr>
        <p:txBody>
          <a:bodyPr anchor="t"/>
          <a:lstStyle/>
          <a:p>
            <a:pPr lvl="3">
              <a:buNone/>
            </a:pPr>
            <a:endParaRPr lang="en-US" altLang="zh-CN"/>
          </a:p>
          <a:p>
            <a:pPr lvl="3">
              <a:buNone/>
            </a:pPr>
            <a:r>
              <a:rPr lang="en-US" altLang="zh-CN" sz="2400" dirty="0"/>
              <a:t>[</a:t>
            </a:r>
            <a:r>
              <a:rPr lang="zh-CN" altLang="en-US" sz="2400" dirty="0"/>
              <a:t>例</a:t>
            </a:r>
            <a:r>
              <a:rPr lang="en-US" altLang="zh-CN" sz="2400" dirty="0"/>
              <a:t>5-2] </a:t>
            </a:r>
            <a:r>
              <a:rPr lang="zh-CN" altLang="en-US" sz="2400" dirty="0"/>
              <a:t>绑定规则</a:t>
            </a:r>
            <a:r>
              <a:rPr lang="en-US" altLang="zh-CN" sz="2400" err="1"/>
              <a:t>age_rule</a:t>
            </a:r>
            <a:r>
              <a:rPr lang="en-US" altLang="zh-CN" sz="2400" dirty="0"/>
              <a:t> </a:t>
            </a:r>
            <a:r>
              <a:rPr lang="zh-CN" altLang="en-US" sz="2400" dirty="0"/>
              <a:t>到</a:t>
            </a:r>
            <a:r>
              <a:rPr lang="en-US" altLang="zh-CN" sz="2400" dirty="0"/>
              <a:t>S</a:t>
            </a:r>
            <a:r>
              <a:rPr lang="zh-CN" altLang="en-US" sz="2400" dirty="0"/>
              <a:t>表的字段</a:t>
            </a:r>
            <a:r>
              <a:rPr lang="en-US" altLang="zh-CN" sz="2400" dirty="0"/>
              <a:t>Age</a:t>
            </a:r>
            <a:r>
              <a:rPr lang="zh-CN" altLang="en-US" sz="2400" dirty="0"/>
              <a:t>。</a:t>
            </a:r>
          </a:p>
          <a:p>
            <a:pPr lvl="3">
              <a:buNone/>
            </a:pPr>
            <a:r>
              <a:rPr lang="en-US" altLang="zh-CN" sz="2400" err="1"/>
              <a:t>EXEC sp_bindrule 'age_rule', 'S.Age</a:t>
            </a:r>
            <a:r>
              <a:rPr lang="en-US" altLang="zh-CN" sz="2400"/>
              <a:t>‘</a:t>
            </a:r>
          </a:p>
          <a:p>
            <a:pPr lvl="3"/>
            <a:endParaRPr lang="en-US" altLang="zh-CN" sz="2400"/>
          </a:p>
          <a:p>
            <a:pPr lvl="3"/>
            <a:endParaRPr lang="en-US" altLang="zh-CN"/>
          </a:p>
          <a:p>
            <a:pPr lvl="2"/>
            <a:endParaRPr lang="en-US" altLang="zh-CN"/>
          </a:p>
          <a:p>
            <a:pPr lvl="3">
              <a:buNone/>
            </a:pPr>
            <a:r>
              <a:rPr lang="en-US" altLang="zh-CN" sz="2400" dirty="0"/>
              <a:t>[</a:t>
            </a:r>
            <a:r>
              <a:rPr lang="zh-CN" altLang="en-US" sz="2400" dirty="0"/>
              <a:t>例</a:t>
            </a:r>
            <a:r>
              <a:rPr lang="en-US" altLang="zh-CN" sz="2400" dirty="0"/>
              <a:t>5-3] </a:t>
            </a:r>
            <a:r>
              <a:rPr lang="zh-CN" altLang="en-US" sz="2400" dirty="0"/>
              <a:t>解除已绑定到</a:t>
            </a:r>
            <a:r>
              <a:rPr lang="en-US" altLang="zh-CN" sz="2400" dirty="0"/>
              <a:t>S</a:t>
            </a:r>
            <a:r>
              <a:rPr lang="zh-CN" altLang="en-US" sz="2400" dirty="0"/>
              <a:t>表的字段</a:t>
            </a:r>
            <a:r>
              <a:rPr lang="en-US" altLang="zh-CN" sz="2400" dirty="0"/>
              <a:t>Age</a:t>
            </a:r>
            <a:r>
              <a:rPr lang="zh-CN" altLang="en-US" sz="2400" dirty="0"/>
              <a:t>的规则</a:t>
            </a:r>
            <a:r>
              <a:rPr lang="en-US" altLang="zh-CN" sz="2400" err="1"/>
              <a:t>age_rule</a:t>
            </a:r>
            <a:r>
              <a:rPr lang="zh-CN" altLang="en-US" sz="2400" dirty="0"/>
              <a:t>。</a:t>
            </a:r>
          </a:p>
          <a:p>
            <a:pPr lvl="3">
              <a:buNone/>
            </a:pPr>
            <a:r>
              <a:rPr lang="en-US" altLang="zh-CN" sz="2400" err="1"/>
              <a:t>EXEC sp_unbindrule 'S.Age</a:t>
            </a: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890">
                                            <p:txEl>
                                              <p:charRg st="1" end="33"/>
                                            </p:txEl>
                                          </p:spTgt>
                                        </p:tgtEl>
                                        <p:attrNameLst>
                                          <p:attrName>style.visibility</p:attrName>
                                        </p:attrNameLst>
                                      </p:cBhvr>
                                      <p:to>
                                        <p:strVal val="visible"/>
                                      </p:to>
                                    </p:set>
                                    <p:animEffect transition="in" filter="blinds(horizontal)">
                                      <p:cBhvr>
                                        <p:cTn id="7" dur="500"/>
                                        <p:tgtEl>
                                          <p:spTgt spid="37890">
                                            <p:txEl>
                                              <p:charRg st="1" end="3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0">
                                            <p:txEl>
                                              <p:charRg st="33" end="70"/>
                                            </p:txEl>
                                          </p:spTgt>
                                        </p:tgtEl>
                                        <p:attrNameLst>
                                          <p:attrName>style.visibility</p:attrName>
                                        </p:attrNameLst>
                                      </p:cBhvr>
                                      <p:to>
                                        <p:strVal val="visible"/>
                                      </p:to>
                                    </p:set>
                                    <p:animEffect transition="in" filter="blinds(horizontal)">
                                      <p:cBhvr>
                                        <p:cTn id="10" dur="500"/>
                                        <p:tgtEl>
                                          <p:spTgt spid="37890">
                                            <p:txEl>
                                              <p:charRg st="33" end="7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0">
                                            <p:txEl>
                                              <p:charRg st="73" end="108"/>
                                            </p:txEl>
                                          </p:spTgt>
                                        </p:tgtEl>
                                        <p:attrNameLst>
                                          <p:attrName>style.visibility</p:attrName>
                                        </p:attrNameLst>
                                      </p:cBhvr>
                                      <p:to>
                                        <p:strVal val="visible"/>
                                      </p:to>
                                    </p:set>
                                    <p:animEffect transition="in" filter="blinds(horizontal)">
                                      <p:cBhvr>
                                        <p:cTn id="13" dur="500"/>
                                        <p:tgtEl>
                                          <p:spTgt spid="37890">
                                            <p:txEl>
                                              <p:charRg st="73" end="10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90">
                                            <p:txEl>
                                              <p:charRg st="108" end="134"/>
                                            </p:txEl>
                                          </p:spTgt>
                                        </p:tgtEl>
                                        <p:attrNameLst>
                                          <p:attrName>style.visibility</p:attrName>
                                        </p:attrNameLst>
                                      </p:cBhvr>
                                      <p:to>
                                        <p:strVal val="visible"/>
                                      </p:to>
                                    </p:set>
                                    <p:animEffect transition="in" filter="blinds(horizontal)">
                                      <p:cBhvr>
                                        <p:cTn id="16" dur="500"/>
                                        <p:tgtEl>
                                          <p:spTgt spid="37890">
                                            <p:txEl>
                                              <p:charRg st="108"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流程图: 可选过程 38913"/>
          <p:cNvSpPr/>
          <p:nvPr/>
        </p:nvSpPr>
        <p:spPr>
          <a:xfrm>
            <a:off x="1547813" y="2060575"/>
            <a:ext cx="5472112" cy="576263"/>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8915" name="流程图: 可选过程 38914"/>
          <p:cNvSpPr/>
          <p:nvPr/>
        </p:nvSpPr>
        <p:spPr>
          <a:xfrm>
            <a:off x="1549400" y="3141663"/>
            <a:ext cx="5543550" cy="935037"/>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8916" name="波形 38915"/>
          <p:cNvSpPr/>
          <p:nvPr/>
        </p:nvSpPr>
        <p:spPr>
          <a:xfrm>
            <a:off x="1187450" y="4581525"/>
            <a:ext cx="6696075" cy="1008063"/>
          </a:xfrm>
          <a:prstGeom prst="wave">
            <a:avLst>
              <a:gd name="adj1" fmla="val 13005"/>
              <a:gd name="adj2" fmla="val 0"/>
            </a:avLst>
          </a:prstGeom>
          <a:solidFill>
            <a:srgbClr val="CC99FF">
              <a:alpha val="56000"/>
            </a:srgbClr>
          </a:solidFill>
          <a:ln w="9525" cap="flat" cmpd="sng">
            <a:solidFill>
              <a:srgbClr val="800080"/>
            </a:solidFill>
            <a:prstDash val="solid"/>
            <a:round/>
            <a:headEnd type="none" w="med" len="med"/>
            <a:tailEnd type="none" w="med" len="med"/>
          </a:ln>
        </p:spPr>
        <p:txBody>
          <a:bodyPr wrap="none" anchor="ctr"/>
          <a:lstStyle/>
          <a:p>
            <a:pPr lvl="0" indent="0" algn="ctr"/>
            <a:r>
              <a:rPr lang="zh-CN" altLang="en-US" sz="2000" b="1" dirty="0">
                <a:solidFill>
                  <a:srgbClr val="000066"/>
                </a:solidFill>
                <a:latin typeface="Arial" panose="020B0604020202020204" pitchFamily="34" charset="0"/>
                <a:ea typeface="宋体" panose="02010600030101010101" pitchFamily="2" charset="-122"/>
              </a:rPr>
              <a:t>在删除一个规则前必须先将与其绑定的对象解除绑定。 </a:t>
            </a:r>
          </a:p>
        </p:txBody>
      </p:sp>
      <p:sp>
        <p:nvSpPr>
          <p:cNvPr id="38917" name="内容占位符 38916"/>
          <p:cNvSpPr>
            <a:spLocks noGrp="1" noRot="1"/>
          </p:cNvSpPr>
          <p:nvPr>
            <p:ph idx="1"/>
          </p:nvPr>
        </p:nvSpPr>
        <p:spPr>
          <a:xfrm>
            <a:off x="395288" y="765175"/>
            <a:ext cx="8353425" cy="5470525"/>
          </a:xfrm>
          <a:ln/>
        </p:spPr>
        <p:txBody>
          <a:bodyPr anchor="t"/>
          <a:lstStyle/>
          <a:p>
            <a:pPr lvl="1"/>
            <a:r>
              <a:rPr lang="zh-CN" altLang="en-US" dirty="0"/>
              <a:t>删除规则 </a:t>
            </a:r>
          </a:p>
          <a:p>
            <a:pPr lvl="2"/>
            <a:r>
              <a:rPr lang="zh-CN" altLang="en-US" dirty="0"/>
              <a:t>使用</a:t>
            </a:r>
            <a:r>
              <a:rPr lang="en-US" altLang="zh-CN" dirty="0"/>
              <a:t>DROP RULE</a:t>
            </a:r>
            <a:r>
              <a:rPr lang="zh-CN" altLang="en-US" dirty="0"/>
              <a:t>命令删除规则 </a:t>
            </a:r>
          </a:p>
          <a:p>
            <a:pPr lvl="2"/>
            <a:endParaRPr lang="zh-CN" altLang="en-US" dirty="0"/>
          </a:p>
          <a:p>
            <a:pPr lvl="3">
              <a:buNone/>
            </a:pPr>
            <a:r>
              <a:rPr lang="en-US" altLang="zh-CN" err="1"/>
              <a:t>DROP RULE {rule_name</a:t>
            </a:r>
            <a:r>
              <a:rPr lang="en-US" altLang="zh-CN"/>
              <a:t>} [,...n] </a:t>
            </a:r>
          </a:p>
          <a:p>
            <a:pPr lvl="3">
              <a:buNone/>
            </a:pPr>
            <a:endParaRPr lang="en-US" altLang="zh-CN"/>
          </a:p>
          <a:p>
            <a:pPr lvl="3">
              <a:buNone/>
            </a:pPr>
            <a:endParaRPr lang="en-US" altLang="zh-CN"/>
          </a:p>
          <a:p>
            <a:pPr lvl="3">
              <a:buNone/>
            </a:pPr>
            <a:r>
              <a:rPr lang="en-US" altLang="zh-CN" dirty="0"/>
              <a:t>[</a:t>
            </a:r>
            <a:r>
              <a:rPr lang="zh-CN" altLang="en-US" dirty="0"/>
              <a:t>例</a:t>
            </a:r>
            <a:r>
              <a:rPr lang="en-US" altLang="zh-CN" dirty="0"/>
              <a:t>5-4] </a:t>
            </a:r>
            <a:r>
              <a:rPr lang="zh-CN" altLang="en-US" dirty="0"/>
              <a:t>删除</a:t>
            </a:r>
            <a:r>
              <a:rPr lang="en-US" altLang="zh-CN" err="1"/>
              <a:t>age_rule</a:t>
            </a:r>
            <a:r>
              <a:rPr lang="zh-CN" altLang="en-US" dirty="0"/>
              <a:t>规则。</a:t>
            </a:r>
          </a:p>
          <a:p>
            <a:pPr lvl="3">
              <a:buNone/>
            </a:pPr>
            <a:r>
              <a:rPr lang="en-US" altLang="zh-CN" err="1"/>
              <a:t>DROP RULE age_rule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0" dur="500"/>
                                        <p:tgtEl>
                                          <p:spTgt spid="3891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8914"/>
                                        </p:tgtEl>
                                        <p:attrNameLst>
                                          <p:attrName>style.visibility</p:attrName>
                                        </p:attrNameLst>
                                      </p:cBhvr>
                                      <p:to>
                                        <p:strVal val="visible"/>
                                      </p:to>
                                    </p:set>
                                    <p:animEffect transition="in" filter="checkerboard(across)">
                                      <p:cBhvr>
                                        <p:cTn id="15" dur="500"/>
                                        <p:tgtEl>
                                          <p:spTgt spid="38914"/>
                                        </p:tgtEl>
                                      </p:cBhvr>
                                    </p:animEffect>
                                  </p:childTnLst>
                                </p:cTn>
                              </p:par>
                              <p:par>
                                <p:cTn id="16" presetID="3" presetClass="entr" presetSubtype="10" fill="hold" nodeType="withEffect">
                                  <p:stCondLst>
                                    <p:cond delay="0"/>
                                  </p:stCondLst>
                                  <p:childTnLst>
                                    <p:set>
                                      <p:cBhvr>
                                        <p:cTn id="17"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18" dur="500"/>
                                        <p:tgtEl>
                                          <p:spTgt spid="389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8915"/>
                                        </p:tgtEl>
                                        <p:attrNameLst>
                                          <p:attrName>style.visibility</p:attrName>
                                        </p:attrNameLst>
                                      </p:cBhvr>
                                      <p:to>
                                        <p:strVal val="visible"/>
                                      </p:to>
                                    </p:set>
                                    <p:animEffect transition="in" filter="checkerboard(across)">
                                      <p:cBhvr>
                                        <p:cTn id="23" dur="500"/>
                                        <p:tgtEl>
                                          <p:spTgt spid="38915"/>
                                        </p:tgtEl>
                                      </p:cBhvr>
                                    </p:animEffect>
                                  </p:childTnLst>
                                </p:cTn>
                              </p:par>
                              <p:par>
                                <p:cTn id="24" presetID="3" presetClass="entr" presetSubtype="10" fill="hold" nodeType="withEffect">
                                  <p:stCondLst>
                                    <p:cond delay="0"/>
                                  </p:stCondLst>
                                  <p:childTnLst>
                                    <p:set>
                                      <p:cBhvr>
                                        <p:cTn id="25" dur="1" fill="hold">
                                          <p:stCondLst>
                                            <p:cond delay="0"/>
                                          </p:stCondLst>
                                        </p:cTn>
                                        <p:tgtEl>
                                          <p:spTgt spid="38917">
                                            <p:txEl>
                                              <p:charRg st="59" end="81"/>
                                            </p:txEl>
                                          </p:spTgt>
                                        </p:tgtEl>
                                        <p:attrNameLst>
                                          <p:attrName>style.visibility</p:attrName>
                                        </p:attrNameLst>
                                      </p:cBhvr>
                                      <p:to>
                                        <p:strVal val="visible"/>
                                      </p:to>
                                    </p:set>
                                    <p:animEffect transition="in" filter="blinds(horizontal)">
                                      <p:cBhvr>
                                        <p:cTn id="26" dur="500"/>
                                        <p:tgtEl>
                                          <p:spTgt spid="38917">
                                            <p:txEl>
                                              <p:charRg st="59" end="8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8917">
                                            <p:txEl>
                                              <p:charRg st="81" end="99"/>
                                            </p:txEl>
                                          </p:spTgt>
                                        </p:tgtEl>
                                        <p:attrNameLst>
                                          <p:attrName>style.visibility</p:attrName>
                                        </p:attrNameLst>
                                      </p:cBhvr>
                                      <p:to>
                                        <p:strVal val="visible"/>
                                      </p:to>
                                    </p:set>
                                    <p:animEffect transition="in" filter="blinds(horizontal)">
                                      <p:cBhvr>
                                        <p:cTn id="29" dur="500"/>
                                        <p:tgtEl>
                                          <p:spTgt spid="38917">
                                            <p:txEl>
                                              <p:charRg st="81" end="9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8916"/>
                                        </p:tgtEl>
                                        <p:attrNameLst>
                                          <p:attrName>style.visibility</p:attrName>
                                        </p:attrNameLst>
                                      </p:cBhvr>
                                      <p:to>
                                        <p:strVal val="visible"/>
                                      </p:to>
                                    </p:set>
                                    <p:animEffect transition="in" filter="checkerboard(across)">
                                      <p:cBhvr>
                                        <p:cTn id="34"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9937"/>
          <p:cNvSpPr>
            <a:spLocks noGrp="1" noRot="1"/>
          </p:cNvSpPr>
          <p:nvPr>
            <p:ph type="title"/>
          </p:nvPr>
        </p:nvSpPr>
        <p:spPr>
          <a:ln/>
        </p:spPr>
        <p:txBody>
          <a:bodyPr anchor="ctr"/>
          <a:lstStyle/>
          <a:p>
            <a:r>
              <a:rPr lang="en-US" altLang="zh-CN" dirty="0"/>
              <a:t> </a:t>
            </a:r>
            <a:r>
              <a:rPr lang="zh-CN" altLang="en-US" dirty="0"/>
              <a:t>默认 </a:t>
            </a:r>
          </a:p>
        </p:txBody>
      </p:sp>
      <p:sp>
        <p:nvSpPr>
          <p:cNvPr id="39939" name="流程图: 可选过程 39938"/>
          <p:cNvSpPr/>
          <p:nvPr/>
        </p:nvSpPr>
        <p:spPr>
          <a:xfrm>
            <a:off x="827088" y="1341438"/>
            <a:ext cx="7848600" cy="1871662"/>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0" name="流程图: 可选过程 39939"/>
          <p:cNvSpPr/>
          <p:nvPr/>
        </p:nvSpPr>
        <p:spPr>
          <a:xfrm>
            <a:off x="1277938" y="4945063"/>
            <a:ext cx="5976937" cy="1152525"/>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39941" name="内容占位符 39940"/>
          <p:cNvSpPr>
            <a:spLocks noGrp="1" noRot="1"/>
          </p:cNvSpPr>
          <p:nvPr>
            <p:ph idx="1"/>
          </p:nvPr>
        </p:nvSpPr>
        <p:spPr>
          <a:xfrm>
            <a:off x="534988" y="1341438"/>
            <a:ext cx="7462837" cy="4668837"/>
          </a:xfrm>
          <a:ln/>
        </p:spPr>
        <p:txBody>
          <a:bodyPr anchor="t"/>
          <a:lstStyle/>
          <a:p>
            <a:pPr lvl="2"/>
            <a:r>
              <a:rPr lang="zh-CN" altLang="en-US" dirty="0"/>
              <a:t>默认（</a:t>
            </a:r>
            <a:r>
              <a:rPr lang="en-US" altLang="zh-CN" dirty="0"/>
              <a:t>Default</a:t>
            </a:r>
            <a:r>
              <a:rPr lang="zh-CN" altLang="en-US" dirty="0"/>
              <a:t>）是向用户输入记录时没有指定具体数据的列中自动插入的数据。 </a:t>
            </a:r>
          </a:p>
          <a:p>
            <a:pPr lvl="2"/>
            <a:r>
              <a:rPr lang="zh-CN" altLang="en-US" dirty="0"/>
              <a:t>表的一列或一个用户自定义数据类型只能与一个默认绑定。 </a:t>
            </a:r>
          </a:p>
          <a:p>
            <a:pPr lvl="2"/>
            <a:endParaRPr lang="zh-CN" altLang="en-US" dirty="0"/>
          </a:p>
          <a:p>
            <a:pPr lvl="1"/>
            <a:r>
              <a:rPr lang="zh-CN" altLang="en-US" dirty="0"/>
              <a:t>创建默认 </a:t>
            </a:r>
          </a:p>
          <a:p>
            <a:pPr lvl="2">
              <a:buNone/>
            </a:pPr>
            <a:r>
              <a:rPr lang="en-US" altLang="zh-CN" sz="2000" err="1"/>
              <a:t>CREATE DEFAULT default_name AS constant_expression</a:t>
            </a:r>
            <a:r>
              <a:rPr lang="en-US" altLang="zh-CN"/>
              <a:t> </a:t>
            </a:r>
            <a:endParaRPr lang="en-US" altLang="zh-CN" dirty="0"/>
          </a:p>
          <a:p>
            <a:pPr lvl="3">
              <a:buNone/>
            </a:pPr>
            <a:endParaRPr lang="en-US" altLang="zh-CN" dirty="0"/>
          </a:p>
          <a:p>
            <a:pPr lvl="3">
              <a:buNone/>
            </a:pPr>
            <a:r>
              <a:rPr lang="en-US" altLang="zh-CN" dirty="0"/>
              <a:t>[</a:t>
            </a:r>
            <a:r>
              <a:rPr lang="zh-CN" altLang="en-US" dirty="0"/>
              <a:t>例</a:t>
            </a:r>
            <a:r>
              <a:rPr lang="en-US" altLang="zh-CN" dirty="0"/>
              <a:t>5-5] </a:t>
            </a:r>
            <a:r>
              <a:rPr lang="zh-CN" altLang="en-US" dirty="0"/>
              <a:t>创建出生日期默认</a:t>
            </a:r>
            <a:r>
              <a:rPr lang="en-US" altLang="zh-CN" err="1"/>
              <a:t>birthday_defa</a:t>
            </a:r>
            <a:r>
              <a:rPr lang="zh-CN" altLang="en-US" dirty="0"/>
              <a:t>。</a:t>
            </a:r>
          </a:p>
          <a:p>
            <a:pPr lvl="3">
              <a:buNone/>
            </a:pPr>
            <a:r>
              <a:rPr lang="en-US" altLang="zh-CN" err="1"/>
              <a:t>CREATE DEFAULT birthday_defa</a:t>
            </a:r>
            <a:endParaRPr lang="en-US" altLang="zh-CN"/>
          </a:p>
          <a:p>
            <a:pPr lvl="3">
              <a:buNone/>
            </a:pPr>
            <a:r>
              <a:rPr lang="en-US" altLang="zh-CN"/>
              <a:t>AS '1978-1-1'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blinds(horizontal)">
                                      <p:cBhvr>
                                        <p:cTn id="7" dur="500"/>
                                        <p:tgtEl>
                                          <p:spTgt spid="3994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checkerboard(across)">
                                      <p:cBhvr>
                                        <p:cTn id="10" dur="500"/>
                                        <p:tgtEl>
                                          <p:spTgt spid="39939"/>
                                        </p:tgtEl>
                                      </p:cBhvr>
                                    </p:animEffect>
                                  </p:childTnLst>
                                </p:cTn>
                              </p:par>
                              <p:par>
                                <p:cTn id="11" presetID="3" presetClass="entr" presetSubtype="10" fill="hold" nodeType="withEffect">
                                  <p:stCondLst>
                                    <p:cond delay="0"/>
                                  </p:stCondLst>
                                  <p:childTnLst>
                                    <p:set>
                                      <p:cBhvr>
                                        <p:cTn id="12" dur="1" fill="hold">
                                          <p:stCondLst>
                                            <p:cond delay="0"/>
                                          </p:stCondLst>
                                        </p:cTn>
                                        <p:tgtEl>
                                          <p:spTgt spid="39941">
                                            <p:txEl>
                                              <p:pRg st="1" end="1"/>
                                            </p:txEl>
                                          </p:spTgt>
                                        </p:tgtEl>
                                        <p:attrNameLst>
                                          <p:attrName>style.visibility</p:attrName>
                                        </p:attrNameLst>
                                      </p:cBhvr>
                                      <p:to>
                                        <p:strVal val="visible"/>
                                      </p:to>
                                    </p:set>
                                    <p:animEffect transition="in" filter="blinds(horizontal)">
                                      <p:cBhvr>
                                        <p:cTn id="13" dur="500"/>
                                        <p:tgtEl>
                                          <p:spTgt spid="3994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9941">
                                            <p:txEl>
                                              <p:pRg st="3" end="3"/>
                                            </p:txEl>
                                          </p:spTgt>
                                        </p:tgtEl>
                                        <p:attrNameLst>
                                          <p:attrName>style.visibility</p:attrName>
                                        </p:attrNameLst>
                                      </p:cBhvr>
                                      <p:to>
                                        <p:strVal val="visible"/>
                                      </p:to>
                                    </p:set>
                                    <p:animEffect transition="in" filter="checkerboard(across)">
                                      <p:cBhvr>
                                        <p:cTn id="18" dur="500"/>
                                        <p:tgtEl>
                                          <p:spTgt spid="3994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9941">
                                            <p:txEl>
                                              <p:pRg st="4" end="4"/>
                                            </p:txEl>
                                          </p:spTgt>
                                        </p:tgtEl>
                                        <p:attrNameLst>
                                          <p:attrName>style.visibility</p:attrName>
                                        </p:attrNameLst>
                                      </p:cBhvr>
                                      <p:to>
                                        <p:strVal val="visible"/>
                                      </p:to>
                                    </p:set>
                                    <p:animEffect transition="in" filter="checkerboard(across)">
                                      <p:cBhvr>
                                        <p:cTn id="23" dur="500"/>
                                        <p:tgtEl>
                                          <p:spTgt spid="3994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9940"/>
                                        </p:tgtEl>
                                        <p:attrNameLst>
                                          <p:attrName>style.visibility</p:attrName>
                                        </p:attrNameLst>
                                      </p:cBhvr>
                                      <p:to>
                                        <p:strVal val="visible"/>
                                      </p:to>
                                    </p:set>
                                    <p:animEffect transition="in" filter="checkerboard(across)">
                                      <p:cBhvr>
                                        <p:cTn id="28" dur="500"/>
                                        <p:tgtEl>
                                          <p:spTgt spid="39940"/>
                                        </p:tgtEl>
                                      </p:cBhvr>
                                    </p:animEffect>
                                  </p:childTnLst>
                                </p:cTn>
                              </p:par>
                              <p:par>
                                <p:cTn id="29" presetID="5" presetClass="entr" presetSubtype="10" fill="hold" nodeType="withEffect">
                                  <p:stCondLst>
                                    <p:cond delay="0"/>
                                  </p:stCondLst>
                                  <p:childTnLst>
                                    <p:set>
                                      <p:cBhvr>
                                        <p:cTn id="30" dur="1" fill="hold">
                                          <p:stCondLst>
                                            <p:cond delay="0"/>
                                          </p:stCondLst>
                                        </p:cTn>
                                        <p:tgtEl>
                                          <p:spTgt spid="39941">
                                            <p:txEl>
                                              <p:charRg st="129" end="160"/>
                                            </p:txEl>
                                          </p:spTgt>
                                        </p:tgtEl>
                                        <p:attrNameLst>
                                          <p:attrName>style.visibility</p:attrName>
                                        </p:attrNameLst>
                                      </p:cBhvr>
                                      <p:to>
                                        <p:strVal val="visible"/>
                                      </p:to>
                                    </p:set>
                                    <p:animEffect transition="in" filter="checkerboard(across)">
                                      <p:cBhvr>
                                        <p:cTn id="31" dur="500"/>
                                        <p:tgtEl>
                                          <p:spTgt spid="39941">
                                            <p:txEl>
                                              <p:charRg st="129" end="16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9941">
                                            <p:txEl>
                                              <p:charRg st="160" end="189"/>
                                            </p:txEl>
                                          </p:spTgt>
                                        </p:tgtEl>
                                        <p:attrNameLst>
                                          <p:attrName>style.visibility</p:attrName>
                                        </p:attrNameLst>
                                      </p:cBhvr>
                                      <p:to>
                                        <p:strVal val="visible"/>
                                      </p:to>
                                    </p:set>
                                    <p:animEffect transition="in" filter="checkerboard(across)">
                                      <p:cBhvr>
                                        <p:cTn id="34" dur="500"/>
                                        <p:tgtEl>
                                          <p:spTgt spid="39941">
                                            <p:txEl>
                                              <p:charRg st="160" end="18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9941">
                                            <p:txEl>
                                              <p:charRg st="189" end="203"/>
                                            </p:txEl>
                                          </p:spTgt>
                                        </p:tgtEl>
                                        <p:attrNameLst>
                                          <p:attrName>style.visibility</p:attrName>
                                        </p:attrNameLst>
                                      </p:cBhvr>
                                      <p:to>
                                        <p:strVal val="visible"/>
                                      </p:to>
                                    </p:set>
                                    <p:animEffect transition="in" filter="checkerboard(across)">
                                      <p:cBhvr>
                                        <p:cTn id="37" dur="500"/>
                                        <p:tgtEl>
                                          <p:spTgt spid="39941">
                                            <p:txEl>
                                              <p:charRg st="189"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流程图: 可选过程 40961"/>
          <p:cNvSpPr/>
          <p:nvPr/>
        </p:nvSpPr>
        <p:spPr>
          <a:xfrm>
            <a:off x="1116013" y="1196975"/>
            <a:ext cx="7559675" cy="1223963"/>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0963" name="内容占位符 40962"/>
          <p:cNvSpPr>
            <a:spLocks noGrp="1" noRot="1"/>
          </p:cNvSpPr>
          <p:nvPr>
            <p:ph idx="1"/>
          </p:nvPr>
        </p:nvSpPr>
        <p:spPr>
          <a:xfrm>
            <a:off x="395288" y="692150"/>
            <a:ext cx="8353425" cy="5543550"/>
          </a:xfrm>
          <a:ln/>
        </p:spPr>
        <p:txBody>
          <a:bodyPr anchor="t"/>
          <a:lstStyle/>
          <a:p>
            <a:pPr lvl="1"/>
            <a:r>
              <a:rPr lang="zh-CN" altLang="en-US" dirty="0"/>
              <a:t>查看和修改默认 </a:t>
            </a:r>
          </a:p>
          <a:p>
            <a:pPr lvl="2"/>
            <a:r>
              <a:rPr lang="zh-CN" altLang="en-US" dirty="0"/>
              <a:t>使用</a:t>
            </a:r>
            <a:r>
              <a:rPr lang="en-US" altLang="zh-CN" err="1"/>
              <a:t>sp_helptext</a:t>
            </a:r>
            <a:r>
              <a:rPr lang="zh-CN" altLang="en-US" dirty="0"/>
              <a:t>存储过程可以查看默认的信息。</a:t>
            </a:r>
          </a:p>
          <a:p>
            <a:pPr lvl="3">
              <a:buNone/>
            </a:pPr>
            <a:r>
              <a:rPr lang="en-US" altLang="zh-CN" dirty="0"/>
              <a:t>[</a:t>
            </a:r>
            <a:r>
              <a:rPr lang="zh-CN" altLang="en-US" dirty="0"/>
              <a:t>例</a:t>
            </a:r>
            <a:r>
              <a:rPr lang="en-US" altLang="zh-CN" dirty="0"/>
              <a:t>5-6] </a:t>
            </a:r>
            <a:r>
              <a:rPr lang="zh-CN" altLang="en-US" dirty="0"/>
              <a:t>查看默认</a:t>
            </a:r>
            <a:r>
              <a:rPr lang="en-US" altLang="zh-CN" err="1"/>
              <a:t>birthday_defa</a:t>
            </a:r>
            <a:r>
              <a:rPr lang="zh-CN" altLang="en-US" dirty="0"/>
              <a:t>。</a:t>
            </a:r>
          </a:p>
          <a:p>
            <a:pPr lvl="3">
              <a:buNone/>
            </a:pPr>
            <a:r>
              <a:rPr lang="en-US" altLang="zh-CN" err="1"/>
              <a:t>EXEC sp_helptext birthday_defa</a:t>
            </a:r>
            <a:r>
              <a:rPr lang="en-US" altLang="zh-CN"/>
              <a:t> </a:t>
            </a:r>
          </a:p>
          <a:p>
            <a:pPr lvl="3"/>
            <a:endParaRPr lang="en-US" altLang="zh-CN"/>
          </a:p>
          <a:p>
            <a:pPr lvl="1"/>
            <a:r>
              <a:rPr lang="zh-CN" altLang="en-US" dirty="0"/>
              <a:t>默认的绑定与松绑  </a:t>
            </a:r>
          </a:p>
          <a:p>
            <a:pPr lvl="2"/>
            <a:r>
              <a:rPr lang="zh-CN" altLang="en-US" dirty="0"/>
              <a:t>用存储过程</a:t>
            </a:r>
            <a:r>
              <a:rPr lang="en-US" altLang="zh-CN" err="1"/>
              <a:t>sp_bindefault</a:t>
            </a:r>
            <a:r>
              <a:rPr lang="en-US" altLang="zh-CN" dirty="0"/>
              <a:t> </a:t>
            </a:r>
            <a:r>
              <a:rPr lang="zh-CN" altLang="en-US" dirty="0"/>
              <a:t>绑定默认 </a:t>
            </a:r>
          </a:p>
          <a:p>
            <a:pPr lvl="2"/>
            <a:endParaRPr lang="zh-CN" altLang="en-US" dirty="0"/>
          </a:p>
          <a:p>
            <a:pPr lvl="2"/>
            <a:r>
              <a:rPr lang="zh-CN" altLang="en-US" dirty="0"/>
              <a:t>用存储过程</a:t>
            </a:r>
            <a:r>
              <a:rPr lang="en-US" altLang="zh-CN" err="1"/>
              <a:t>sp_unbindefault</a:t>
            </a:r>
            <a:r>
              <a:rPr lang="en-US" altLang="zh-CN" dirty="0"/>
              <a:t> </a:t>
            </a:r>
            <a:r>
              <a:rPr lang="zh-CN" altLang="en-US" dirty="0"/>
              <a:t>解除默认的绑定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checkerboard(across)">
                                      <p:cBhvr>
                                        <p:cTn id="12" dur="500"/>
                                        <p:tgtEl>
                                          <p:spTgt spid="40962"/>
                                        </p:tgtEl>
                                      </p:cBhvr>
                                    </p:animEffect>
                                  </p:childTnLst>
                                </p:cTn>
                              </p:par>
                              <p:par>
                                <p:cTn id="13" presetID="3" presetClass="entr" presetSubtype="10" fill="hold" nodeType="withEffect">
                                  <p:stCondLst>
                                    <p:cond delay="0"/>
                                  </p:stCondLst>
                                  <p:childTnLst>
                                    <p:set>
                                      <p:cBhvr>
                                        <p:cTn id="14"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5" dur="500"/>
                                        <p:tgtEl>
                                          <p:spTgt spid="4096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963">
                                            <p:txEl>
                                              <p:charRg st="37" end="64"/>
                                            </p:txEl>
                                          </p:spTgt>
                                        </p:tgtEl>
                                        <p:attrNameLst>
                                          <p:attrName>style.visibility</p:attrName>
                                        </p:attrNameLst>
                                      </p:cBhvr>
                                      <p:to>
                                        <p:strVal val="visible"/>
                                      </p:to>
                                    </p:set>
                                    <p:animEffect transition="in" filter="blinds(horizontal)">
                                      <p:cBhvr>
                                        <p:cTn id="18" dur="500"/>
                                        <p:tgtEl>
                                          <p:spTgt spid="40963">
                                            <p:txEl>
                                              <p:charRg st="37" end="6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963">
                                            <p:txEl>
                                              <p:charRg st="64" end="96"/>
                                            </p:txEl>
                                          </p:spTgt>
                                        </p:tgtEl>
                                        <p:attrNameLst>
                                          <p:attrName>style.visibility</p:attrName>
                                        </p:attrNameLst>
                                      </p:cBhvr>
                                      <p:to>
                                        <p:strVal val="visible"/>
                                      </p:to>
                                    </p:set>
                                    <p:animEffect transition="in" filter="blinds(horizontal)">
                                      <p:cBhvr>
                                        <p:cTn id="21" dur="500"/>
                                        <p:tgtEl>
                                          <p:spTgt spid="40963">
                                            <p:txEl>
                                              <p:charRg st="64" end="9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963">
                                            <p:txEl>
                                              <p:charRg st="97" end="108"/>
                                            </p:txEl>
                                          </p:spTgt>
                                        </p:tgtEl>
                                        <p:attrNameLst>
                                          <p:attrName>style.visibility</p:attrName>
                                        </p:attrNameLst>
                                      </p:cBhvr>
                                      <p:to>
                                        <p:strVal val="visible"/>
                                      </p:to>
                                    </p:set>
                                    <p:animEffect transition="in" filter="blinds(horizontal)">
                                      <p:cBhvr>
                                        <p:cTn id="26" dur="500"/>
                                        <p:tgtEl>
                                          <p:spTgt spid="40963">
                                            <p:txEl>
                                              <p:charRg st="97" end="10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963">
                                            <p:txEl>
                                              <p:charRg st="108" end="133"/>
                                            </p:txEl>
                                          </p:spTgt>
                                        </p:tgtEl>
                                        <p:attrNameLst>
                                          <p:attrName>style.visibility</p:attrName>
                                        </p:attrNameLst>
                                      </p:cBhvr>
                                      <p:to>
                                        <p:strVal val="visible"/>
                                      </p:to>
                                    </p:set>
                                    <p:animEffect transition="in" filter="blinds(horizontal)">
                                      <p:cBhvr>
                                        <p:cTn id="31" dur="500"/>
                                        <p:tgtEl>
                                          <p:spTgt spid="40963">
                                            <p:txEl>
                                              <p:charRg st="108" end="13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0963">
                                            <p:txEl>
                                              <p:charRg st="134" end="163"/>
                                            </p:txEl>
                                          </p:spTgt>
                                        </p:tgtEl>
                                        <p:attrNameLst>
                                          <p:attrName>style.visibility</p:attrName>
                                        </p:attrNameLst>
                                      </p:cBhvr>
                                      <p:to>
                                        <p:strVal val="visible"/>
                                      </p:to>
                                    </p:set>
                                    <p:animEffect transition="in" filter="blinds(horizontal)">
                                      <p:cBhvr>
                                        <p:cTn id="36" dur="500"/>
                                        <p:tgtEl>
                                          <p:spTgt spid="40963">
                                            <p:txEl>
                                              <p:charRg st="134"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流程图: 可选过程 41985"/>
          <p:cNvSpPr/>
          <p:nvPr/>
        </p:nvSpPr>
        <p:spPr>
          <a:xfrm>
            <a:off x="900113" y="692150"/>
            <a:ext cx="7848600" cy="2520950"/>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1987" name="流程图: 可选过程 41986"/>
          <p:cNvSpPr/>
          <p:nvPr/>
        </p:nvSpPr>
        <p:spPr>
          <a:xfrm>
            <a:off x="900113" y="4005263"/>
            <a:ext cx="7632700" cy="1152525"/>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1988" name="内容占位符 41987"/>
          <p:cNvSpPr>
            <a:spLocks noGrp="1" noRot="1"/>
          </p:cNvSpPr>
          <p:nvPr>
            <p:ph idx="1"/>
          </p:nvPr>
        </p:nvSpPr>
        <p:spPr>
          <a:xfrm>
            <a:off x="395288" y="765175"/>
            <a:ext cx="8353425" cy="5470525"/>
          </a:xfrm>
          <a:ln/>
        </p:spPr>
        <p:txBody>
          <a:bodyPr anchor="t"/>
          <a:lstStyle/>
          <a:p>
            <a:pPr lvl="2">
              <a:buNone/>
            </a:pPr>
            <a:r>
              <a:rPr lang="en-US" altLang="zh-CN" dirty="0"/>
              <a:t>[</a:t>
            </a:r>
            <a:r>
              <a:rPr lang="zh-CN" altLang="en-US" dirty="0"/>
              <a:t>例</a:t>
            </a:r>
            <a:r>
              <a:rPr lang="en-US" altLang="zh-CN" dirty="0"/>
              <a:t>5-6] </a:t>
            </a:r>
            <a:r>
              <a:rPr lang="zh-CN" altLang="en-US" dirty="0"/>
              <a:t>绑定默认</a:t>
            </a:r>
            <a:r>
              <a:rPr lang="en-US" altLang="zh-CN" err="1"/>
              <a:t>birthday_defa</a:t>
            </a:r>
            <a:r>
              <a:rPr lang="zh-CN" altLang="en-US" dirty="0"/>
              <a:t>到数据表</a:t>
            </a:r>
            <a:r>
              <a:rPr lang="en-US" altLang="zh-CN" dirty="0"/>
              <a:t>S</a:t>
            </a:r>
            <a:r>
              <a:rPr lang="zh-CN" altLang="en-US" dirty="0"/>
              <a:t>的</a:t>
            </a:r>
            <a:r>
              <a:rPr lang="en-US" altLang="zh-CN" dirty="0"/>
              <a:t>Birthday</a:t>
            </a:r>
            <a:r>
              <a:rPr lang="zh-CN" altLang="en-US" dirty="0"/>
              <a:t>列上。</a:t>
            </a:r>
          </a:p>
          <a:p>
            <a:pPr lvl="3">
              <a:buNone/>
            </a:pPr>
            <a:r>
              <a:rPr lang="en-US" altLang="zh-CN" err="1"/>
              <a:t>EXEC sp_bindefault birthday_defa, 'S.[Birthday</a:t>
            </a:r>
            <a:r>
              <a:rPr lang="en-US" altLang="zh-CN"/>
              <a:t>] '</a:t>
            </a:r>
          </a:p>
          <a:p>
            <a:pPr lvl="2">
              <a:buNone/>
            </a:pPr>
            <a:r>
              <a:rPr lang="en-US" altLang="zh-CN" dirty="0"/>
              <a:t>[</a:t>
            </a:r>
            <a:r>
              <a:rPr lang="zh-CN" altLang="en-US" dirty="0"/>
              <a:t>例</a:t>
            </a:r>
            <a:r>
              <a:rPr lang="en-US" altLang="zh-CN" dirty="0"/>
              <a:t>5-7] </a:t>
            </a:r>
            <a:r>
              <a:rPr lang="zh-CN" altLang="en-US" dirty="0"/>
              <a:t>解除默认</a:t>
            </a:r>
            <a:r>
              <a:rPr lang="en-US" altLang="zh-CN" err="1"/>
              <a:t>birthday_defa</a:t>
            </a:r>
            <a:r>
              <a:rPr lang="zh-CN" altLang="en-US" dirty="0"/>
              <a:t>与表</a:t>
            </a:r>
            <a:r>
              <a:rPr lang="en-US" altLang="zh-CN" dirty="0"/>
              <a:t>S</a:t>
            </a:r>
            <a:r>
              <a:rPr lang="zh-CN" altLang="en-US" dirty="0"/>
              <a:t>的</a:t>
            </a:r>
            <a:r>
              <a:rPr lang="en-US" altLang="zh-CN" dirty="0"/>
              <a:t>Birthday</a:t>
            </a:r>
            <a:r>
              <a:rPr lang="zh-CN" altLang="en-US" dirty="0"/>
              <a:t>列的绑定。</a:t>
            </a:r>
          </a:p>
          <a:p>
            <a:pPr lvl="3">
              <a:buNone/>
            </a:pPr>
            <a:r>
              <a:rPr lang="en-US" altLang="zh-CN" err="1"/>
              <a:t>EXEC sp_unbindefault 'S.[Birthday</a:t>
            </a:r>
            <a:r>
              <a:rPr lang="en-US" altLang="zh-CN"/>
              <a:t>] '</a:t>
            </a:r>
          </a:p>
          <a:p>
            <a:pPr lvl="3">
              <a:buNone/>
            </a:pPr>
            <a:endParaRPr lang="en-US" altLang="zh-CN"/>
          </a:p>
          <a:p>
            <a:pPr lvl="1"/>
            <a:r>
              <a:rPr lang="zh-CN" altLang="en-US" dirty="0"/>
              <a:t>删除默认 </a:t>
            </a:r>
          </a:p>
          <a:p>
            <a:pPr lvl="3">
              <a:buNone/>
            </a:pPr>
            <a:r>
              <a:rPr lang="en-US" altLang="zh-CN" dirty="0"/>
              <a:t>[</a:t>
            </a:r>
            <a:r>
              <a:rPr lang="zh-CN" altLang="en-US" dirty="0"/>
              <a:t>例</a:t>
            </a:r>
            <a:r>
              <a:rPr lang="en-US" altLang="zh-CN" dirty="0"/>
              <a:t>5-8] </a:t>
            </a:r>
            <a:r>
              <a:rPr lang="zh-CN" altLang="en-US" dirty="0"/>
              <a:t>删除学生生日默认</a:t>
            </a:r>
            <a:r>
              <a:rPr lang="en-US" altLang="zh-CN" err="1"/>
              <a:t>birthday_defa</a:t>
            </a:r>
            <a:r>
              <a:rPr lang="zh-CN" altLang="en-US" dirty="0"/>
              <a:t>。</a:t>
            </a:r>
          </a:p>
          <a:p>
            <a:pPr lvl="3">
              <a:buNone/>
            </a:pPr>
            <a:r>
              <a:rPr lang="en-US" altLang="zh-CN" err="1"/>
              <a:t>DROP  DEFAULT birthday_defa</a:t>
            </a:r>
            <a:endParaRPr lang="en-US" altLang="zh-CN"/>
          </a:p>
        </p:txBody>
      </p:sp>
      <p:sp>
        <p:nvSpPr>
          <p:cNvPr id="41989" name="横卷形 41988"/>
          <p:cNvSpPr/>
          <p:nvPr/>
        </p:nvSpPr>
        <p:spPr>
          <a:xfrm>
            <a:off x="1258888" y="5589588"/>
            <a:ext cx="7058025" cy="863600"/>
          </a:xfrm>
          <a:prstGeom prst="horizontalScroll">
            <a:avLst>
              <a:gd name="adj" fmla="val 12500"/>
            </a:avLst>
          </a:prstGeom>
          <a:solidFill>
            <a:srgbClr val="FF99CC">
              <a:alpha val="56000"/>
            </a:srgbClr>
          </a:solidFill>
          <a:ln w="9525" cap="flat" cmpd="sng">
            <a:solidFill>
              <a:srgbClr val="800080"/>
            </a:solidFill>
            <a:prstDash val="solid"/>
            <a:round/>
            <a:headEnd type="none" w="med" len="med"/>
            <a:tailEnd type="none" w="med" len="med"/>
          </a:ln>
        </p:spPr>
        <p:txBody>
          <a:bodyPr wrap="none" anchor="ctr"/>
          <a:lstStyle/>
          <a:p>
            <a:pPr lvl="0" indent="0" algn="ctr"/>
            <a:r>
              <a:rPr lang="zh-CN" altLang="en-US" sz="2000" b="1" dirty="0">
                <a:solidFill>
                  <a:srgbClr val="000066"/>
                </a:solidFill>
                <a:latin typeface="Arial" panose="020B0604020202020204" pitchFamily="34" charset="0"/>
                <a:ea typeface="宋体" panose="02010600030101010101" pitchFamily="2" charset="-122"/>
              </a:rPr>
              <a:t>在删除一个默认前必须先将与其绑定的对象解除绑定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988">
                                            <p:txEl>
                                              <p:charRg st="0" end="43"/>
                                            </p:txEl>
                                          </p:spTgt>
                                        </p:tgtEl>
                                        <p:attrNameLst>
                                          <p:attrName>style.visibility</p:attrName>
                                        </p:attrNameLst>
                                      </p:cBhvr>
                                      <p:to>
                                        <p:strVal val="visible"/>
                                      </p:to>
                                    </p:set>
                                    <p:animEffect transition="in" filter="checkerboard(across)">
                                      <p:cBhvr>
                                        <p:cTn id="7" dur="500"/>
                                        <p:tgtEl>
                                          <p:spTgt spid="41988">
                                            <p:txEl>
                                              <p:charRg st="0" end="4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1986"/>
                                        </p:tgtEl>
                                        <p:attrNameLst>
                                          <p:attrName>style.visibility</p:attrName>
                                        </p:attrNameLst>
                                      </p:cBhvr>
                                      <p:to>
                                        <p:strVal val="visible"/>
                                      </p:to>
                                    </p:set>
                                    <p:animEffect transition="in" filter="checkerboard(across)">
                                      <p:cBhvr>
                                        <p:cTn id="10" dur="500"/>
                                        <p:tgtEl>
                                          <p:spTgt spid="41986"/>
                                        </p:tgtEl>
                                      </p:cBhvr>
                                    </p:animEffect>
                                  </p:childTnLst>
                                </p:cTn>
                              </p:par>
                              <p:par>
                                <p:cTn id="11" presetID="5" presetClass="entr" presetSubtype="10" fill="hold" nodeType="withEffect">
                                  <p:stCondLst>
                                    <p:cond delay="0"/>
                                  </p:stCondLst>
                                  <p:childTnLst>
                                    <p:set>
                                      <p:cBhvr>
                                        <p:cTn id="12" dur="1" fill="hold">
                                          <p:stCondLst>
                                            <p:cond delay="0"/>
                                          </p:stCondLst>
                                        </p:cTn>
                                        <p:tgtEl>
                                          <p:spTgt spid="41988">
                                            <p:txEl>
                                              <p:charRg st="43" end="93"/>
                                            </p:txEl>
                                          </p:spTgt>
                                        </p:tgtEl>
                                        <p:attrNameLst>
                                          <p:attrName>style.visibility</p:attrName>
                                        </p:attrNameLst>
                                      </p:cBhvr>
                                      <p:to>
                                        <p:strVal val="visible"/>
                                      </p:to>
                                    </p:set>
                                    <p:animEffect transition="in" filter="checkerboard(across)">
                                      <p:cBhvr>
                                        <p:cTn id="13" dur="500"/>
                                        <p:tgtEl>
                                          <p:spTgt spid="41988">
                                            <p:txEl>
                                              <p:charRg st="43" end="9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1988">
                                            <p:txEl>
                                              <p:charRg st="93" end="136"/>
                                            </p:txEl>
                                          </p:spTgt>
                                        </p:tgtEl>
                                        <p:attrNameLst>
                                          <p:attrName>style.visibility</p:attrName>
                                        </p:attrNameLst>
                                      </p:cBhvr>
                                      <p:to>
                                        <p:strVal val="visible"/>
                                      </p:to>
                                    </p:set>
                                    <p:animEffect transition="in" filter="checkerboard(across)">
                                      <p:cBhvr>
                                        <p:cTn id="16" dur="500"/>
                                        <p:tgtEl>
                                          <p:spTgt spid="41988">
                                            <p:txEl>
                                              <p:charRg st="93" end="13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1988">
                                            <p:txEl>
                                              <p:charRg st="136" end="173"/>
                                            </p:txEl>
                                          </p:spTgt>
                                        </p:tgtEl>
                                        <p:attrNameLst>
                                          <p:attrName>style.visibility</p:attrName>
                                        </p:attrNameLst>
                                      </p:cBhvr>
                                      <p:to>
                                        <p:strVal val="visible"/>
                                      </p:to>
                                    </p:set>
                                    <p:animEffect transition="in" filter="checkerboard(across)">
                                      <p:cBhvr>
                                        <p:cTn id="19" dur="500"/>
                                        <p:tgtEl>
                                          <p:spTgt spid="41988">
                                            <p:txEl>
                                              <p:charRg st="136" end="17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1988">
                                            <p:txEl>
                                              <p:charRg st="174" end="180"/>
                                            </p:txEl>
                                          </p:spTgt>
                                        </p:tgtEl>
                                        <p:attrNameLst>
                                          <p:attrName>style.visibility</p:attrName>
                                        </p:attrNameLst>
                                      </p:cBhvr>
                                      <p:to>
                                        <p:strVal val="visible"/>
                                      </p:to>
                                    </p:set>
                                    <p:animEffect transition="in" filter="blinds(horizontal)">
                                      <p:cBhvr>
                                        <p:cTn id="24" dur="500"/>
                                        <p:tgtEl>
                                          <p:spTgt spid="41988">
                                            <p:txEl>
                                              <p:charRg st="174" end="18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1987"/>
                                        </p:tgtEl>
                                        <p:attrNameLst>
                                          <p:attrName>style.visibility</p:attrName>
                                        </p:attrNameLst>
                                      </p:cBhvr>
                                      <p:to>
                                        <p:strVal val="visible"/>
                                      </p:to>
                                    </p:set>
                                    <p:animEffect transition="in" filter="checkerboard(across)">
                                      <p:cBhvr>
                                        <p:cTn id="29" dur="500"/>
                                        <p:tgtEl>
                                          <p:spTgt spid="41987"/>
                                        </p:tgtEl>
                                      </p:cBhvr>
                                    </p:animEffect>
                                  </p:childTnLst>
                                </p:cTn>
                              </p:par>
                              <p:par>
                                <p:cTn id="30" presetID="3" presetClass="entr" presetSubtype="10" fill="hold" nodeType="withEffect">
                                  <p:stCondLst>
                                    <p:cond delay="0"/>
                                  </p:stCondLst>
                                  <p:childTnLst>
                                    <p:set>
                                      <p:cBhvr>
                                        <p:cTn id="31" dur="1" fill="hold">
                                          <p:stCondLst>
                                            <p:cond delay="0"/>
                                          </p:stCondLst>
                                        </p:cTn>
                                        <p:tgtEl>
                                          <p:spTgt spid="41988">
                                            <p:txEl>
                                              <p:charRg st="180" end="211"/>
                                            </p:txEl>
                                          </p:spTgt>
                                        </p:tgtEl>
                                        <p:attrNameLst>
                                          <p:attrName>style.visibility</p:attrName>
                                        </p:attrNameLst>
                                      </p:cBhvr>
                                      <p:to>
                                        <p:strVal val="visible"/>
                                      </p:to>
                                    </p:set>
                                    <p:animEffect transition="in" filter="blinds(horizontal)">
                                      <p:cBhvr>
                                        <p:cTn id="32" dur="500"/>
                                        <p:tgtEl>
                                          <p:spTgt spid="41988">
                                            <p:txEl>
                                              <p:charRg st="180" end="2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1988">
                                            <p:txEl>
                                              <p:charRg st="211" end="236"/>
                                            </p:txEl>
                                          </p:spTgt>
                                        </p:tgtEl>
                                        <p:attrNameLst>
                                          <p:attrName>style.visibility</p:attrName>
                                        </p:attrNameLst>
                                      </p:cBhvr>
                                      <p:to>
                                        <p:strVal val="visible"/>
                                      </p:to>
                                    </p:set>
                                    <p:animEffect transition="in" filter="blinds(horizontal)">
                                      <p:cBhvr>
                                        <p:cTn id="35" dur="500"/>
                                        <p:tgtEl>
                                          <p:spTgt spid="41988">
                                            <p:txEl>
                                              <p:charRg st="211" end="23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1989"/>
                                        </p:tgtEl>
                                        <p:attrNameLst>
                                          <p:attrName>style.visibility</p:attrName>
                                        </p:attrNameLst>
                                      </p:cBhvr>
                                      <p:to>
                                        <p:strVal val="visible"/>
                                      </p:to>
                                    </p:set>
                                    <p:animEffect transition="in" filter="box(in)">
                                      <p:cBhvr>
                                        <p:cTn id="40"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43009"/>
          <p:cNvSpPr>
            <a:spLocks noGrp="1" noRot="1"/>
          </p:cNvSpPr>
          <p:nvPr>
            <p:ph type="title"/>
          </p:nvPr>
        </p:nvSpPr>
        <p:spPr>
          <a:ln/>
        </p:spPr>
        <p:txBody>
          <a:bodyPr anchor="ctr"/>
          <a:lstStyle/>
          <a:p>
            <a:r>
              <a:rPr lang="en-US" altLang="zh-CN" dirty="0"/>
              <a:t>5.3  </a:t>
            </a:r>
            <a:r>
              <a:rPr lang="zh-CN" altLang="en-US" dirty="0"/>
              <a:t>并发控制与封锁 </a:t>
            </a:r>
          </a:p>
        </p:txBody>
      </p:sp>
      <p:sp>
        <p:nvSpPr>
          <p:cNvPr id="43011" name="流程图: 可选过程 43010"/>
          <p:cNvSpPr/>
          <p:nvPr/>
        </p:nvSpPr>
        <p:spPr>
          <a:xfrm>
            <a:off x="755650" y="2420938"/>
            <a:ext cx="7993063" cy="3600450"/>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3012" name="内容占位符 43011"/>
          <p:cNvSpPr>
            <a:spLocks noGrp="1" noRot="1"/>
          </p:cNvSpPr>
          <p:nvPr>
            <p:ph idx="1"/>
          </p:nvPr>
        </p:nvSpPr>
        <p:spPr>
          <a:ln/>
        </p:spPr>
        <p:txBody>
          <a:bodyPr anchor="t"/>
          <a:lstStyle/>
          <a:p>
            <a:r>
              <a:rPr lang="en-US" altLang="zh-CN" dirty="0"/>
              <a:t>5.3.1  </a:t>
            </a:r>
            <a:r>
              <a:rPr lang="zh-CN" altLang="en-US" dirty="0"/>
              <a:t>数据库并发性的含义 </a:t>
            </a:r>
          </a:p>
          <a:p>
            <a:pPr>
              <a:buNone/>
            </a:pPr>
            <a:endParaRPr lang="zh-CN" altLang="en-US" dirty="0"/>
          </a:p>
          <a:p>
            <a:pPr lvl="2"/>
            <a:r>
              <a:rPr lang="zh-CN" altLang="en-US" dirty="0"/>
              <a:t>为了充分利用数据库资源，很多时候数据库用户都是对数据库系统并行存取数据，这样就会发生多个用户并发存取同一数据块的情况，如果对并发操作不加控制可能会产生不正确的数据，破坏数据的完整性。</a:t>
            </a:r>
          </a:p>
          <a:p>
            <a:pPr lvl="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blinds(horizontal)">
                                      <p:cBhvr>
                                        <p:cTn id="7" dur="500"/>
                                        <p:tgtEl>
                                          <p:spTgt spid="43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checkerboard(across)">
                                      <p:cBhvr>
                                        <p:cTn id="12" dur="500"/>
                                        <p:tgtEl>
                                          <p:spTgt spid="43011"/>
                                        </p:tgtEl>
                                      </p:cBhvr>
                                    </p:animEffect>
                                  </p:childTnLst>
                                </p:cTn>
                              </p:par>
                              <p:par>
                                <p:cTn id="13" presetID="3" presetClass="entr" presetSubtype="10" fill="hold" nodeType="with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animEffect transition="in" filter="blinds(horizontal)">
                                      <p:cBhvr>
                                        <p:cTn id="15" dur="500"/>
                                        <p:tgtEl>
                                          <p:spTgt spid="430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3073"/>
          <p:cNvSpPr>
            <a:spLocks noGrp="1" noRot="1"/>
          </p:cNvSpPr>
          <p:nvPr>
            <p:ph type="title"/>
          </p:nvPr>
        </p:nvSpPr>
        <p:spPr>
          <a:ln/>
        </p:spPr>
        <p:txBody>
          <a:bodyPr anchor="ctr"/>
          <a:lstStyle/>
          <a:p>
            <a:pPr algn="l"/>
            <a:r>
              <a:rPr lang="en-US" altLang="zh-CN" dirty="0"/>
              <a:t>5.1 </a:t>
            </a:r>
            <a:r>
              <a:rPr lang="zh-CN" altLang="en-US" dirty="0"/>
              <a:t>安全管理</a:t>
            </a:r>
            <a:endParaRPr lang="zh-CN" altLang="en-US"/>
          </a:p>
        </p:txBody>
      </p:sp>
      <p:sp>
        <p:nvSpPr>
          <p:cNvPr id="6146" name="文本占位符 3074"/>
          <p:cNvSpPr>
            <a:spLocks noGrp="1" noRot="1"/>
          </p:cNvSpPr>
          <p:nvPr>
            <p:ph idx="1"/>
          </p:nvPr>
        </p:nvSpPr>
        <p:spPr>
          <a:ln/>
        </p:spPr>
        <p:txBody>
          <a:bodyPr anchor="t"/>
          <a:lstStyle/>
          <a:p>
            <a:r>
              <a:rPr lang="zh-CN" altLang="en-US" dirty="0"/>
              <a:t>允许合法用户的合法操作</a:t>
            </a:r>
          </a:p>
          <a:p>
            <a:r>
              <a:rPr lang="zh-CN" altLang="en-US" dirty="0"/>
              <a:t>禁止非法用户的非法操作</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流程图: 可选过程 44033"/>
          <p:cNvSpPr/>
          <p:nvPr/>
        </p:nvSpPr>
        <p:spPr>
          <a:xfrm>
            <a:off x="971550" y="1484313"/>
            <a:ext cx="7704138" cy="1728787"/>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4035" name="流程图: 可选过程 44034"/>
          <p:cNvSpPr/>
          <p:nvPr/>
        </p:nvSpPr>
        <p:spPr>
          <a:xfrm>
            <a:off x="1331913" y="3933825"/>
            <a:ext cx="6553200" cy="1150938"/>
          </a:xfrm>
          <a:prstGeom prst="flowChartAlternateProcess">
            <a:avLst/>
          </a:prstGeom>
          <a:solidFill>
            <a:srgbClr val="FFFF00">
              <a:alpha val="56000"/>
            </a:srgbClr>
          </a:solidFill>
          <a:ln w="9525" cap="flat" cmpd="sng">
            <a:solidFill>
              <a:srgbClr val="FFCC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4036" name="内容占位符 44035"/>
          <p:cNvSpPr>
            <a:spLocks noGrp="1" noRot="1"/>
          </p:cNvSpPr>
          <p:nvPr>
            <p:ph idx="1"/>
          </p:nvPr>
        </p:nvSpPr>
        <p:spPr>
          <a:ln/>
        </p:spPr>
        <p:txBody>
          <a:bodyPr anchor="t"/>
          <a:lstStyle/>
          <a:p>
            <a:pPr lvl="2"/>
            <a:r>
              <a:rPr lang="zh-CN" altLang="en-US" dirty="0"/>
              <a:t>事务是数据库系统中执行的一个工作单位，它是由用户定义的一组操作序列。 </a:t>
            </a:r>
          </a:p>
          <a:p>
            <a:pPr lvl="2"/>
            <a:r>
              <a:rPr lang="zh-CN" altLang="en-US" dirty="0"/>
              <a:t>一个事务可以是一组</a:t>
            </a:r>
            <a:r>
              <a:rPr lang="en-US" altLang="zh-CN" dirty="0"/>
              <a:t>SQL</a:t>
            </a:r>
            <a:r>
              <a:rPr lang="zh-CN" altLang="en-US" dirty="0"/>
              <a:t>语句、一条</a:t>
            </a:r>
            <a:r>
              <a:rPr lang="en-US" altLang="zh-CN" dirty="0"/>
              <a:t>SQL</a:t>
            </a:r>
            <a:r>
              <a:rPr lang="zh-CN" altLang="en-US" dirty="0"/>
              <a:t>语句或整个程序，一个应用程序可以包括多个事务。 </a:t>
            </a:r>
          </a:p>
          <a:p>
            <a:pPr lvl="2"/>
            <a:r>
              <a:rPr lang="zh-CN" altLang="en-US" dirty="0"/>
              <a:t>定义事务的语句有三条：</a:t>
            </a:r>
          </a:p>
          <a:p>
            <a:pPr lvl="3"/>
            <a:endParaRPr lang="en-US" altLang="zh-CN"/>
          </a:p>
          <a:p>
            <a:pPr lvl="3"/>
            <a:r>
              <a:rPr lang="en-US" altLang="zh-CN"/>
              <a:t>BEGIN TRANSACTION</a:t>
            </a:r>
          </a:p>
          <a:p>
            <a:pPr lvl="3"/>
            <a:r>
              <a:rPr lang="en-US" altLang="zh-CN"/>
              <a:t>COMMIT</a:t>
            </a:r>
          </a:p>
          <a:p>
            <a:pPr lvl="3"/>
            <a:r>
              <a:rPr lang="en-US" altLang="zh-CN"/>
              <a:t>ROLLBACK </a:t>
            </a:r>
          </a:p>
        </p:txBody>
      </p:sp>
      <p:sp>
        <p:nvSpPr>
          <p:cNvPr id="37892" name="标题 44036"/>
          <p:cNvSpPr>
            <a:spLocks noGrp="1" noRot="1"/>
          </p:cNvSpPr>
          <p:nvPr>
            <p:ph type="title"/>
          </p:nvPr>
        </p:nvSpPr>
        <p:spPr>
          <a:ln/>
        </p:spPr>
        <p:txBody>
          <a:bodyPr anchor="ctr"/>
          <a:lstStyle/>
          <a:p>
            <a:r>
              <a:rPr lang="en-US" altLang="zh-CN" dirty="0"/>
              <a:t>5.3.2  </a:t>
            </a:r>
            <a:r>
              <a:rPr lang="zh-CN" altLang="en-US" dirty="0"/>
              <a:t>事务（</a:t>
            </a:r>
            <a:r>
              <a:rPr lang="en-US" altLang="zh-CN" dirty="0"/>
              <a:t>Transaction</a:t>
            </a:r>
            <a:r>
              <a:rPr lang="zh-CN" altLang="en-US" dirty="0"/>
              <a:t>） </a:t>
            </a:r>
          </a:p>
        </p:txBody>
      </p:sp>
      <p:sp>
        <p:nvSpPr>
          <p:cNvPr id="44038" name="直接连接符 44037"/>
          <p:cNvSpPr/>
          <p:nvPr/>
        </p:nvSpPr>
        <p:spPr>
          <a:xfrm>
            <a:off x="4932363" y="4149725"/>
            <a:ext cx="719137" cy="0"/>
          </a:xfrm>
          <a:prstGeom prst="line">
            <a:avLst/>
          </a:prstGeom>
          <a:ln w="25400" cap="flat" cmpd="sng">
            <a:solidFill>
              <a:srgbClr val="FF0000"/>
            </a:solidFill>
            <a:prstDash val="solid"/>
            <a:round/>
            <a:headEnd type="none" w="med" len="med"/>
            <a:tailEnd type="triangle" w="lg" len="lg"/>
          </a:ln>
        </p:spPr>
      </p:sp>
      <p:sp>
        <p:nvSpPr>
          <p:cNvPr id="44039" name="文本框 44038"/>
          <p:cNvSpPr txBox="1"/>
          <p:nvPr/>
        </p:nvSpPr>
        <p:spPr>
          <a:xfrm>
            <a:off x="5703888" y="3927475"/>
            <a:ext cx="1524000" cy="396875"/>
          </a:xfrm>
          <a:prstGeom prst="rect">
            <a:avLst/>
          </a:prstGeom>
          <a:noFill/>
          <a:ln w="9525">
            <a:noFill/>
          </a:ln>
        </p:spPr>
        <p:txBody>
          <a:bodyPr wrap="none" anchor="t">
            <a:spAutoFit/>
          </a:bodyPr>
          <a:lstStyle/>
          <a:p>
            <a:pPr lvl="0" indent="0"/>
            <a:r>
              <a:rPr lang="zh-CN" altLang="en-US" sz="2000" b="1" dirty="0">
                <a:solidFill>
                  <a:srgbClr val="000066"/>
                </a:solidFill>
                <a:latin typeface="Arial" panose="020B0604020202020204" pitchFamily="34" charset="0"/>
                <a:ea typeface="宋体" panose="02010600030101010101" pitchFamily="2" charset="-122"/>
              </a:rPr>
              <a:t>事务的开始 </a:t>
            </a:r>
          </a:p>
        </p:txBody>
      </p:sp>
      <p:sp>
        <p:nvSpPr>
          <p:cNvPr id="44040" name="直接连接符 44039"/>
          <p:cNvSpPr/>
          <p:nvPr/>
        </p:nvSpPr>
        <p:spPr>
          <a:xfrm>
            <a:off x="4932363" y="4508500"/>
            <a:ext cx="719137" cy="0"/>
          </a:xfrm>
          <a:prstGeom prst="line">
            <a:avLst/>
          </a:prstGeom>
          <a:ln w="25400" cap="flat" cmpd="sng">
            <a:solidFill>
              <a:srgbClr val="FF0000"/>
            </a:solidFill>
            <a:prstDash val="solid"/>
            <a:round/>
            <a:headEnd type="none" w="med" len="med"/>
            <a:tailEnd type="triangle" w="lg" len="lg"/>
          </a:ln>
        </p:spPr>
      </p:sp>
      <p:sp>
        <p:nvSpPr>
          <p:cNvPr id="44041" name="文本框 44040"/>
          <p:cNvSpPr txBox="1"/>
          <p:nvPr/>
        </p:nvSpPr>
        <p:spPr>
          <a:xfrm>
            <a:off x="5703888" y="4292600"/>
            <a:ext cx="1524000" cy="396875"/>
          </a:xfrm>
          <a:prstGeom prst="rect">
            <a:avLst/>
          </a:prstGeom>
          <a:noFill/>
          <a:ln w="9525">
            <a:noFill/>
          </a:ln>
        </p:spPr>
        <p:txBody>
          <a:bodyPr wrap="none" anchor="t">
            <a:spAutoFit/>
          </a:bodyPr>
          <a:lstStyle/>
          <a:p>
            <a:pPr lvl="0" indent="0"/>
            <a:r>
              <a:rPr lang="zh-CN" altLang="en-US" sz="2000" b="1" dirty="0">
                <a:solidFill>
                  <a:srgbClr val="000066"/>
                </a:solidFill>
                <a:latin typeface="Arial" panose="020B0604020202020204" pitchFamily="34" charset="0"/>
                <a:ea typeface="宋体" panose="02010600030101010101" pitchFamily="2" charset="-122"/>
              </a:rPr>
              <a:t>事务的提交 </a:t>
            </a:r>
          </a:p>
        </p:txBody>
      </p:sp>
      <p:sp>
        <p:nvSpPr>
          <p:cNvPr id="44042" name="直接连接符 44041"/>
          <p:cNvSpPr/>
          <p:nvPr/>
        </p:nvSpPr>
        <p:spPr>
          <a:xfrm>
            <a:off x="4932363" y="4868863"/>
            <a:ext cx="719137" cy="0"/>
          </a:xfrm>
          <a:prstGeom prst="line">
            <a:avLst/>
          </a:prstGeom>
          <a:ln w="25400" cap="flat" cmpd="sng">
            <a:solidFill>
              <a:srgbClr val="FF0000"/>
            </a:solidFill>
            <a:prstDash val="solid"/>
            <a:round/>
            <a:headEnd type="none" w="med" len="med"/>
            <a:tailEnd type="triangle" w="lg" len="lg"/>
          </a:ln>
        </p:spPr>
      </p:sp>
      <p:sp>
        <p:nvSpPr>
          <p:cNvPr id="44043" name="文本框 44042"/>
          <p:cNvSpPr txBox="1"/>
          <p:nvPr/>
        </p:nvSpPr>
        <p:spPr>
          <a:xfrm>
            <a:off x="5703888" y="4652963"/>
            <a:ext cx="1524000" cy="396875"/>
          </a:xfrm>
          <a:prstGeom prst="rect">
            <a:avLst/>
          </a:prstGeom>
          <a:noFill/>
          <a:ln w="9525">
            <a:noFill/>
          </a:ln>
        </p:spPr>
        <p:txBody>
          <a:bodyPr wrap="none" anchor="t">
            <a:spAutoFit/>
          </a:bodyPr>
          <a:lstStyle/>
          <a:p>
            <a:pPr lvl="0" indent="0"/>
            <a:r>
              <a:rPr lang="zh-CN" altLang="en-US" sz="2000" b="1" dirty="0">
                <a:solidFill>
                  <a:srgbClr val="000066"/>
                </a:solidFill>
                <a:latin typeface="Arial" panose="020B0604020202020204" pitchFamily="34" charset="0"/>
                <a:ea typeface="宋体" panose="02010600030101010101" pitchFamily="2" charset="-122"/>
              </a:rPr>
              <a:t>事务的回滚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blinds(horizontal)">
                                      <p:cBhvr>
                                        <p:cTn id="7" dur="500"/>
                                        <p:tgtEl>
                                          <p:spTgt spid="4403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4"/>
                                        </p:tgtEl>
                                        <p:attrNameLst>
                                          <p:attrName>style.visibility</p:attrName>
                                        </p:attrNameLst>
                                      </p:cBhvr>
                                      <p:to>
                                        <p:strVal val="visible"/>
                                      </p:to>
                                    </p:set>
                                    <p:animEffect transition="in" filter="blinds(horizontal)">
                                      <p:cBhvr>
                                        <p:cTn id="10" dur="500"/>
                                        <p:tgtEl>
                                          <p:spTgt spid="44034"/>
                                        </p:tgtEl>
                                      </p:cBhvr>
                                    </p:animEffect>
                                  </p:childTnLst>
                                </p:cTn>
                              </p:par>
                              <p:par>
                                <p:cTn id="11" presetID="3" presetClass="entr" presetSubtype="10" fill="hold" nodeType="with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Effect transition="in" filter="blinds(horizontal)">
                                      <p:cBhvr>
                                        <p:cTn id="13" dur="500"/>
                                        <p:tgtEl>
                                          <p:spTgt spid="4403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4036">
                                            <p:txEl>
                                              <p:charRg st="82" end="94"/>
                                            </p:txEl>
                                          </p:spTgt>
                                        </p:tgtEl>
                                        <p:attrNameLst>
                                          <p:attrName>style.visibility</p:attrName>
                                        </p:attrNameLst>
                                      </p:cBhvr>
                                      <p:to>
                                        <p:strVal val="visible"/>
                                      </p:to>
                                    </p:set>
                                    <p:animEffect transition="in" filter="blinds(horizontal)">
                                      <p:cBhvr>
                                        <p:cTn id="18" dur="500"/>
                                        <p:tgtEl>
                                          <p:spTgt spid="44036">
                                            <p:txEl>
                                              <p:charRg st="82" end="9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4035"/>
                                        </p:tgtEl>
                                        <p:attrNameLst>
                                          <p:attrName>style.visibility</p:attrName>
                                        </p:attrNameLst>
                                      </p:cBhvr>
                                      <p:to>
                                        <p:strVal val="visible"/>
                                      </p:to>
                                    </p:set>
                                    <p:animEffect transition="in" filter="blinds(horizontal)">
                                      <p:cBhvr>
                                        <p:cTn id="23" dur="500"/>
                                        <p:tgtEl>
                                          <p:spTgt spid="44035"/>
                                        </p:tgtEl>
                                      </p:cBhvr>
                                    </p:animEffect>
                                  </p:childTnLst>
                                </p:cTn>
                              </p:par>
                              <p:par>
                                <p:cTn id="24" presetID="3" presetClass="entr" presetSubtype="10" fill="hold" nodeType="withEffect">
                                  <p:stCondLst>
                                    <p:cond delay="0"/>
                                  </p:stCondLst>
                                  <p:childTnLst>
                                    <p:set>
                                      <p:cBhvr>
                                        <p:cTn id="25" dur="1" fill="hold">
                                          <p:stCondLst>
                                            <p:cond delay="0"/>
                                          </p:stCondLst>
                                        </p:cTn>
                                        <p:tgtEl>
                                          <p:spTgt spid="44036">
                                            <p:txEl>
                                              <p:pRg st="4" end="4"/>
                                            </p:txEl>
                                          </p:spTgt>
                                        </p:tgtEl>
                                        <p:attrNameLst>
                                          <p:attrName>style.visibility</p:attrName>
                                        </p:attrNameLst>
                                      </p:cBhvr>
                                      <p:to>
                                        <p:strVal val="visible"/>
                                      </p:to>
                                    </p:set>
                                    <p:animEffect transition="in" filter="blinds(horizontal)">
                                      <p:cBhvr>
                                        <p:cTn id="26" dur="500"/>
                                        <p:tgtEl>
                                          <p:spTgt spid="44036">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4036">
                                            <p:txEl>
                                              <p:pRg st="5" end="5"/>
                                            </p:txEl>
                                          </p:spTgt>
                                        </p:tgtEl>
                                        <p:attrNameLst>
                                          <p:attrName>style.visibility</p:attrName>
                                        </p:attrNameLst>
                                      </p:cBhvr>
                                      <p:to>
                                        <p:strVal val="visible"/>
                                      </p:to>
                                    </p:set>
                                    <p:animEffect transition="in" filter="blinds(horizontal)">
                                      <p:cBhvr>
                                        <p:cTn id="29" dur="500"/>
                                        <p:tgtEl>
                                          <p:spTgt spid="44036">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4036">
                                            <p:txEl>
                                              <p:pRg st="6" end="6"/>
                                            </p:txEl>
                                          </p:spTgt>
                                        </p:tgtEl>
                                        <p:attrNameLst>
                                          <p:attrName>style.visibility</p:attrName>
                                        </p:attrNameLst>
                                      </p:cBhvr>
                                      <p:to>
                                        <p:strVal val="visible"/>
                                      </p:to>
                                    </p:set>
                                    <p:animEffect transition="in" filter="blinds(horizontal)">
                                      <p:cBhvr>
                                        <p:cTn id="32" dur="500"/>
                                        <p:tgtEl>
                                          <p:spTgt spid="4403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4038"/>
                                        </p:tgtEl>
                                        <p:attrNameLst>
                                          <p:attrName>style.visibility</p:attrName>
                                        </p:attrNameLst>
                                      </p:cBhvr>
                                      <p:to>
                                        <p:strVal val="visible"/>
                                      </p:to>
                                    </p:set>
                                    <p:animEffect transition="in" filter="checkerboard(across)">
                                      <p:cBhvr>
                                        <p:cTn id="37" dur="500"/>
                                        <p:tgtEl>
                                          <p:spTgt spid="4403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4039"/>
                                        </p:tgtEl>
                                        <p:attrNameLst>
                                          <p:attrName>style.visibility</p:attrName>
                                        </p:attrNameLst>
                                      </p:cBhvr>
                                      <p:to>
                                        <p:strVal val="visible"/>
                                      </p:to>
                                    </p:set>
                                    <p:animEffect transition="in" filter="checkerboard(across)">
                                      <p:cBhvr>
                                        <p:cTn id="42" dur="500"/>
                                        <p:tgtEl>
                                          <p:spTgt spid="4403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4040"/>
                                        </p:tgtEl>
                                        <p:attrNameLst>
                                          <p:attrName>style.visibility</p:attrName>
                                        </p:attrNameLst>
                                      </p:cBhvr>
                                      <p:to>
                                        <p:strVal val="visible"/>
                                      </p:to>
                                    </p:set>
                                    <p:animEffect transition="in" filter="checkerboard(across)">
                                      <p:cBhvr>
                                        <p:cTn id="47" dur="500"/>
                                        <p:tgtEl>
                                          <p:spTgt spid="4404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4041"/>
                                        </p:tgtEl>
                                        <p:attrNameLst>
                                          <p:attrName>style.visibility</p:attrName>
                                        </p:attrNameLst>
                                      </p:cBhvr>
                                      <p:to>
                                        <p:strVal val="visible"/>
                                      </p:to>
                                    </p:set>
                                    <p:animEffect transition="in" filter="checkerboard(across)">
                                      <p:cBhvr>
                                        <p:cTn id="52" dur="500"/>
                                        <p:tgtEl>
                                          <p:spTgt spid="4404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4042"/>
                                        </p:tgtEl>
                                        <p:attrNameLst>
                                          <p:attrName>style.visibility</p:attrName>
                                        </p:attrNameLst>
                                      </p:cBhvr>
                                      <p:to>
                                        <p:strVal val="visible"/>
                                      </p:to>
                                    </p:set>
                                    <p:animEffect transition="in" filter="checkerboard(across)">
                                      <p:cBhvr>
                                        <p:cTn id="57" dur="500"/>
                                        <p:tgtEl>
                                          <p:spTgt spid="4404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44043"/>
                                        </p:tgtEl>
                                        <p:attrNameLst>
                                          <p:attrName>style.visibility</p:attrName>
                                        </p:attrNameLst>
                                      </p:cBhvr>
                                      <p:to>
                                        <p:strVal val="visible"/>
                                      </p:to>
                                    </p:set>
                                    <p:animEffect transition="in" filter="checkerboard(across)">
                                      <p:cBhvr>
                                        <p:cTn id="62"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p:bldP spid="44041" grpId="0"/>
      <p:bldP spid="440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45057"/>
          <p:cNvSpPr>
            <a:spLocks noGrp="1" noRot="1"/>
          </p:cNvSpPr>
          <p:nvPr>
            <p:ph idx="1"/>
          </p:nvPr>
        </p:nvSpPr>
        <p:spPr>
          <a:xfrm>
            <a:off x="0" y="692150"/>
            <a:ext cx="8353425" cy="5614988"/>
          </a:xfrm>
          <a:ln/>
        </p:spPr>
        <p:txBody>
          <a:bodyPr anchor="t"/>
          <a:lstStyle/>
          <a:p>
            <a:pPr lvl="1"/>
            <a:r>
              <a:rPr lang="zh-CN" altLang="en-US" dirty="0"/>
              <a:t>事务的特征 </a:t>
            </a:r>
          </a:p>
          <a:p>
            <a:pPr lvl="1"/>
            <a:endParaRPr lang="zh-CN" altLang="en-US" dirty="0"/>
          </a:p>
          <a:p>
            <a:pPr lvl="2"/>
            <a:r>
              <a:rPr lang="zh-CN" altLang="en-US" dirty="0"/>
              <a:t>原子性（</a:t>
            </a:r>
            <a:r>
              <a:rPr lang="en-US" altLang="zh-CN" dirty="0"/>
              <a:t>Atomicity</a:t>
            </a:r>
            <a:r>
              <a:rPr lang="zh-CN" altLang="en-US" dirty="0"/>
              <a:t>）</a:t>
            </a:r>
          </a:p>
          <a:p>
            <a:pPr lvl="3">
              <a:buNone/>
            </a:pPr>
            <a:endParaRPr lang="zh-CN" altLang="en-US" dirty="0"/>
          </a:p>
          <a:p>
            <a:pPr lvl="2"/>
            <a:r>
              <a:rPr lang="zh-CN" altLang="en-US" dirty="0"/>
              <a:t>一致性（</a:t>
            </a:r>
            <a:r>
              <a:rPr lang="en-US" altLang="zh-CN" dirty="0"/>
              <a:t>Consistency</a:t>
            </a:r>
            <a:r>
              <a:rPr lang="zh-CN" altLang="en-US" dirty="0"/>
              <a:t>） </a:t>
            </a:r>
          </a:p>
          <a:p>
            <a:pPr lvl="3">
              <a:buNone/>
            </a:pPr>
            <a:endParaRPr lang="zh-CN" altLang="en-US" dirty="0"/>
          </a:p>
          <a:p>
            <a:pPr lvl="2"/>
            <a:r>
              <a:rPr lang="zh-CN" altLang="en-US" dirty="0"/>
              <a:t>隔离性（</a:t>
            </a:r>
            <a:r>
              <a:rPr lang="en-US" altLang="zh-CN" dirty="0"/>
              <a:t>Isolation</a:t>
            </a:r>
            <a:r>
              <a:rPr lang="zh-CN" altLang="en-US" dirty="0"/>
              <a:t>） </a:t>
            </a:r>
          </a:p>
          <a:p>
            <a:pPr lvl="3">
              <a:buNone/>
            </a:pPr>
            <a:endParaRPr lang="zh-CN" altLang="en-US" dirty="0"/>
          </a:p>
          <a:p>
            <a:pPr lvl="2"/>
            <a:r>
              <a:rPr lang="zh-CN" altLang="en-US" dirty="0"/>
              <a:t>持久性（</a:t>
            </a:r>
            <a:r>
              <a:rPr lang="en-US" altLang="zh-CN" dirty="0"/>
              <a:t>Durability</a:t>
            </a:r>
            <a:r>
              <a:rPr lang="zh-CN" altLang="en-US" dirty="0"/>
              <a:t>） </a:t>
            </a:r>
          </a:p>
          <a:p>
            <a:pPr lvl="3">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2" dur="500"/>
                                        <p:tgtEl>
                                          <p:spTgt spid="450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17" dur="500"/>
                                        <p:tgtEl>
                                          <p:spTgt spid="450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8">
                                            <p:txEl>
                                              <p:pRg st="6" end="6"/>
                                            </p:txEl>
                                          </p:spTgt>
                                        </p:tgtEl>
                                        <p:attrNameLst>
                                          <p:attrName>style.visibility</p:attrName>
                                        </p:attrNameLst>
                                      </p:cBhvr>
                                      <p:to>
                                        <p:strVal val="visible"/>
                                      </p:to>
                                    </p:set>
                                    <p:animEffect transition="in" filter="blinds(horizontal)">
                                      <p:cBhvr>
                                        <p:cTn id="22" dur="500"/>
                                        <p:tgtEl>
                                          <p:spTgt spid="4505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58">
                                            <p:txEl>
                                              <p:pRg st="8" end="8"/>
                                            </p:txEl>
                                          </p:spTgt>
                                        </p:tgtEl>
                                        <p:attrNameLst>
                                          <p:attrName>style.visibility</p:attrName>
                                        </p:attrNameLst>
                                      </p:cBhvr>
                                      <p:to>
                                        <p:strVal val="visible"/>
                                      </p:to>
                                    </p:set>
                                    <p:animEffect transition="in" filter="blinds(horizontal)">
                                      <p:cBhvr>
                                        <p:cTn id="27" dur="500"/>
                                        <p:tgtEl>
                                          <p:spTgt spid="450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Rot="1"/>
          </p:cNvSpPr>
          <p:nvPr>
            <p:ph type="title"/>
          </p:nvPr>
        </p:nvSpPr>
        <p:spPr>
          <a:ln/>
        </p:spPr>
        <p:txBody>
          <a:bodyPr anchor="ctr"/>
          <a:lstStyle/>
          <a:p>
            <a:r>
              <a:rPr lang="zh-CN" altLang="zh-CN"/>
              <a:t>事务：从账号</a:t>
            </a:r>
            <a:r>
              <a:rPr lang="en-US" altLang="zh-CN"/>
              <a:t>A</a:t>
            </a:r>
            <a:r>
              <a:rPr lang="zh-CN" altLang="en-US"/>
              <a:t>转资金</a:t>
            </a:r>
            <a:r>
              <a:rPr lang="en-US" altLang="zh-CN"/>
              <a:t>R</a:t>
            </a:r>
            <a:r>
              <a:rPr lang="zh-CN" altLang="en-US"/>
              <a:t>到账号</a:t>
            </a:r>
            <a:r>
              <a:rPr lang="en-US" altLang="zh-CN"/>
              <a:t>B</a:t>
            </a:r>
          </a:p>
        </p:txBody>
      </p:sp>
      <p:sp>
        <p:nvSpPr>
          <p:cNvPr id="39938" name="内容占位符 2"/>
          <p:cNvSpPr>
            <a:spLocks noGrp="1" noRot="1"/>
          </p:cNvSpPr>
          <p:nvPr>
            <p:ph idx="1"/>
          </p:nvPr>
        </p:nvSpPr>
        <p:spPr>
          <a:xfrm>
            <a:off x="1076325" y="1263650"/>
            <a:ext cx="8153400" cy="4498975"/>
          </a:xfrm>
          <a:ln/>
        </p:spPr>
        <p:txBody>
          <a:bodyPr anchor="t"/>
          <a:lstStyle/>
          <a:p>
            <a:r>
              <a:rPr lang="en-US" altLang="zh-CN" sz="1800">
                <a:solidFill>
                  <a:srgbClr val="C00000"/>
                </a:solidFill>
              </a:rPr>
              <a:t>BEGIN TRANSACTION</a:t>
            </a:r>
          </a:p>
          <a:p>
            <a:r>
              <a:rPr lang="en-US" altLang="zh-CN" sz="1800"/>
              <a:t>  READ A</a:t>
            </a:r>
          </a:p>
          <a:p>
            <a:r>
              <a:rPr lang="en-US" altLang="zh-CN" sz="1800"/>
              <a:t>  A=A-R</a:t>
            </a:r>
          </a:p>
          <a:p>
            <a:r>
              <a:rPr lang="en-US" altLang="zh-CN" sz="1800"/>
              <a:t> IF A&lt;0</a:t>
            </a:r>
          </a:p>
          <a:p>
            <a:r>
              <a:rPr lang="en-US" altLang="zh-CN" sz="1800"/>
              <a:t>  THEN </a:t>
            </a:r>
          </a:p>
          <a:p>
            <a:r>
              <a:rPr lang="en-US" altLang="zh-CN" sz="1800"/>
              <a:t>    BEGIN </a:t>
            </a:r>
          </a:p>
          <a:p>
            <a:r>
              <a:rPr lang="en-US" altLang="zh-CN" sz="1800"/>
              <a:t>      DISPLAY 'A</a:t>
            </a:r>
            <a:r>
              <a:rPr lang="zh-CN" altLang="zh-CN" sz="1800"/>
              <a:t>款不足</a:t>
            </a:r>
            <a:r>
              <a:rPr lang="en-US" altLang="zh-CN" sz="1800"/>
              <a:t>'</a:t>
            </a:r>
          </a:p>
          <a:p>
            <a:r>
              <a:rPr lang="en-US" altLang="zh-CN" sz="1800"/>
              <a:t>      </a:t>
            </a:r>
            <a:r>
              <a:rPr lang="en-US" altLang="zh-CN" sz="1800">
                <a:solidFill>
                  <a:srgbClr val="C00000"/>
                </a:solidFill>
              </a:rPr>
              <a:t>ROLLBACK</a:t>
            </a:r>
          </a:p>
          <a:p>
            <a:r>
              <a:rPr lang="en-US" altLang="zh-CN" sz="1800"/>
              <a:t>    END </a:t>
            </a:r>
          </a:p>
          <a:p>
            <a:r>
              <a:rPr lang="en-US" altLang="zh-CN" sz="1800"/>
              <a:t>ELSE</a:t>
            </a:r>
          </a:p>
          <a:p>
            <a:r>
              <a:rPr lang="en-US" altLang="zh-CN" sz="1800"/>
              <a:t>   BEGIN </a:t>
            </a:r>
          </a:p>
          <a:p>
            <a:r>
              <a:rPr lang="en-US" altLang="zh-CN" sz="1800"/>
              <a:t>      </a:t>
            </a:r>
            <a:r>
              <a:rPr lang="en-US" altLang="en-US" sz="1800"/>
              <a:t>B=B+R</a:t>
            </a:r>
            <a:endParaRPr lang="en-US" altLang="zh-CN" sz="1800"/>
          </a:p>
          <a:p>
            <a:r>
              <a:rPr lang="en-US" altLang="zh-CN" sz="1800"/>
              <a:t>      DISPLAY '</a:t>
            </a:r>
            <a:r>
              <a:rPr lang="zh-CN" altLang="en-US" sz="1800"/>
              <a:t>转账成功</a:t>
            </a:r>
            <a:r>
              <a:rPr lang="en-US" altLang="zh-CN" sz="1800"/>
              <a:t>'</a:t>
            </a:r>
          </a:p>
          <a:p>
            <a:r>
              <a:rPr lang="en-US" altLang="zh-CN" sz="1800"/>
              <a:t>      </a:t>
            </a:r>
            <a:r>
              <a:rPr lang="en-US" altLang="zh-CN" sz="1800">
                <a:solidFill>
                  <a:srgbClr val="C00000"/>
                </a:solidFill>
              </a:rPr>
              <a:t>COMMIT</a:t>
            </a:r>
          </a:p>
          <a:p>
            <a:r>
              <a:rPr lang="en-US" altLang="zh-CN" sz="1800"/>
              <a:t>    END </a:t>
            </a:r>
          </a:p>
          <a:p>
            <a:endParaRPr lang="en-US" altLang="zh-CN" sz="1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6081"/>
          <p:cNvSpPr>
            <a:spLocks noGrp="1" noRot="1"/>
          </p:cNvSpPr>
          <p:nvPr>
            <p:ph type="title"/>
          </p:nvPr>
        </p:nvSpPr>
        <p:spPr>
          <a:ln/>
        </p:spPr>
        <p:txBody>
          <a:bodyPr anchor="ctr"/>
          <a:lstStyle/>
          <a:p>
            <a:r>
              <a:rPr lang="en-US" altLang="zh-CN" dirty="0"/>
              <a:t>5.3.3  </a:t>
            </a:r>
            <a:r>
              <a:rPr lang="zh-CN" altLang="en-US" dirty="0"/>
              <a:t>并发操作与数据的不一致性 </a:t>
            </a:r>
          </a:p>
        </p:txBody>
      </p:sp>
      <p:sp>
        <p:nvSpPr>
          <p:cNvPr id="46083" name="流程图: 可选过程 46082"/>
          <p:cNvSpPr/>
          <p:nvPr/>
        </p:nvSpPr>
        <p:spPr>
          <a:xfrm>
            <a:off x="755650" y="3141663"/>
            <a:ext cx="8064500" cy="1871662"/>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6084" name="流程图: 可选过程 46083"/>
          <p:cNvSpPr/>
          <p:nvPr/>
        </p:nvSpPr>
        <p:spPr>
          <a:xfrm>
            <a:off x="827088" y="5300663"/>
            <a:ext cx="7921625" cy="720725"/>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6085" name="内容占位符 46084"/>
          <p:cNvSpPr>
            <a:spLocks noGrp="1" noRot="1"/>
          </p:cNvSpPr>
          <p:nvPr>
            <p:ph idx="1"/>
          </p:nvPr>
        </p:nvSpPr>
        <p:spPr>
          <a:xfrm>
            <a:off x="-323850" y="1414463"/>
            <a:ext cx="9144000" cy="4967287"/>
          </a:xfrm>
          <a:ln/>
        </p:spPr>
        <p:txBody>
          <a:bodyPr anchor="t"/>
          <a:lstStyle/>
          <a:p>
            <a:pPr marL="922655" lvl="2" indent="-8255">
              <a:lnSpc>
                <a:spcPct val="90000"/>
              </a:lnSpc>
              <a:buNone/>
            </a:pPr>
            <a:r>
              <a:rPr lang="en-US" altLang="zh-CN" dirty="0"/>
              <a:t>[</a:t>
            </a:r>
            <a:r>
              <a:rPr lang="zh-CN" altLang="en-US" dirty="0"/>
              <a:t>例</a:t>
            </a:r>
            <a:r>
              <a:rPr lang="en-US" altLang="zh-CN" dirty="0"/>
              <a:t>5-9] </a:t>
            </a:r>
            <a:r>
              <a:rPr lang="zh-CN" altLang="en-US" dirty="0"/>
              <a:t>并发取款操作。假设存款余额</a:t>
            </a:r>
            <a:r>
              <a:rPr lang="en-US" altLang="zh-CN" i="1"/>
              <a:t>R</a:t>
            </a:r>
            <a:r>
              <a:rPr lang="en-US" altLang="zh-CN" dirty="0"/>
              <a:t>=1000</a:t>
            </a:r>
            <a:r>
              <a:rPr lang="zh-CN" altLang="en-US" dirty="0"/>
              <a:t>元，甲事务</a:t>
            </a:r>
            <a:r>
              <a:rPr lang="en-US" altLang="zh-CN" dirty="0"/>
              <a:t>T1</a:t>
            </a:r>
            <a:r>
              <a:rPr lang="zh-CN" altLang="en-US" dirty="0"/>
              <a:t>取走存款</a:t>
            </a:r>
            <a:r>
              <a:rPr lang="en-US" altLang="zh-CN" dirty="0"/>
              <a:t>100</a:t>
            </a:r>
            <a:r>
              <a:rPr lang="zh-CN" altLang="en-US" dirty="0"/>
              <a:t>元，乙事务</a:t>
            </a:r>
            <a:r>
              <a:rPr lang="en-US" altLang="zh-CN" dirty="0"/>
              <a:t>T2</a:t>
            </a:r>
            <a:r>
              <a:rPr lang="zh-CN" altLang="en-US" dirty="0"/>
              <a:t>取走存款</a:t>
            </a:r>
            <a:r>
              <a:rPr lang="en-US" altLang="zh-CN" dirty="0"/>
              <a:t>200</a:t>
            </a:r>
            <a:r>
              <a:rPr lang="zh-CN" altLang="en-US" dirty="0"/>
              <a:t>元，如果正常操作，即甲事务</a:t>
            </a:r>
            <a:r>
              <a:rPr lang="en-US" altLang="zh-CN" dirty="0"/>
              <a:t>T1</a:t>
            </a:r>
            <a:r>
              <a:rPr lang="zh-CN" altLang="en-US" dirty="0"/>
              <a:t>执行完毕再执行乙事务</a:t>
            </a:r>
            <a:r>
              <a:rPr lang="en-US" altLang="zh-CN" dirty="0"/>
              <a:t>T2</a:t>
            </a:r>
            <a:r>
              <a:rPr lang="zh-CN" altLang="en-US" dirty="0"/>
              <a:t>，存款余额更新后应该是</a:t>
            </a:r>
            <a:r>
              <a:rPr lang="en-US" altLang="zh-CN" dirty="0"/>
              <a:t>700</a:t>
            </a:r>
            <a:r>
              <a:rPr lang="zh-CN" altLang="en-US" dirty="0"/>
              <a:t>元。但是如果按照如下顺序操作，则会有不同的结果：</a:t>
            </a:r>
          </a:p>
          <a:p>
            <a:pPr lvl="3">
              <a:lnSpc>
                <a:spcPct val="90000"/>
              </a:lnSpc>
              <a:buNone/>
            </a:pPr>
            <a:r>
              <a:rPr lang="zh-CN" altLang="en-US" dirty="0"/>
              <a:t>（</a:t>
            </a:r>
            <a:r>
              <a:rPr lang="en-US" altLang="zh-CN" dirty="0"/>
              <a:t>1</a:t>
            </a:r>
            <a:r>
              <a:rPr lang="zh-CN" altLang="en-US" dirty="0"/>
              <a:t>）甲事务</a:t>
            </a:r>
            <a:r>
              <a:rPr lang="en-US" altLang="zh-CN" dirty="0"/>
              <a:t>T1</a:t>
            </a:r>
            <a:r>
              <a:rPr lang="zh-CN" altLang="en-US" dirty="0"/>
              <a:t>读取存款余额</a:t>
            </a:r>
            <a:r>
              <a:rPr lang="en-US" altLang="zh-CN" i="1"/>
              <a:t>R</a:t>
            </a:r>
            <a:r>
              <a:rPr lang="en-US" altLang="zh-CN" dirty="0"/>
              <a:t>=1000</a:t>
            </a:r>
            <a:r>
              <a:rPr lang="zh-CN" altLang="en-US" dirty="0"/>
              <a:t>元；</a:t>
            </a:r>
          </a:p>
          <a:p>
            <a:pPr lvl="3">
              <a:lnSpc>
                <a:spcPct val="90000"/>
              </a:lnSpc>
              <a:buNone/>
            </a:pPr>
            <a:r>
              <a:rPr lang="zh-CN" altLang="en-US" dirty="0"/>
              <a:t>（</a:t>
            </a:r>
            <a:r>
              <a:rPr lang="en-US" altLang="zh-CN" dirty="0"/>
              <a:t>2</a:t>
            </a:r>
            <a:r>
              <a:rPr lang="zh-CN" altLang="en-US" dirty="0"/>
              <a:t>）乙事务</a:t>
            </a:r>
            <a:r>
              <a:rPr lang="en-US" altLang="zh-CN" dirty="0"/>
              <a:t>T2</a:t>
            </a:r>
            <a:r>
              <a:rPr lang="zh-CN" altLang="en-US" dirty="0"/>
              <a:t>读取存款余额</a:t>
            </a:r>
            <a:r>
              <a:rPr lang="en-US" altLang="zh-CN" i="1"/>
              <a:t>R</a:t>
            </a:r>
            <a:r>
              <a:rPr lang="en-US" altLang="zh-CN" dirty="0"/>
              <a:t>=1000</a:t>
            </a:r>
            <a:r>
              <a:rPr lang="zh-CN" altLang="en-US" dirty="0"/>
              <a:t>元；</a:t>
            </a:r>
          </a:p>
          <a:p>
            <a:pPr lvl="3">
              <a:lnSpc>
                <a:spcPct val="90000"/>
              </a:lnSpc>
              <a:buNone/>
            </a:pPr>
            <a:r>
              <a:rPr lang="zh-CN" altLang="en-US" dirty="0"/>
              <a:t>（</a:t>
            </a:r>
            <a:r>
              <a:rPr lang="en-US" altLang="zh-CN" dirty="0"/>
              <a:t>3</a:t>
            </a:r>
            <a:r>
              <a:rPr lang="zh-CN" altLang="en-US" dirty="0"/>
              <a:t>）甲事务</a:t>
            </a:r>
            <a:r>
              <a:rPr lang="en-US" altLang="zh-CN" dirty="0"/>
              <a:t>T1</a:t>
            </a:r>
            <a:r>
              <a:rPr lang="zh-CN" altLang="en-US" dirty="0"/>
              <a:t>取走存款</a:t>
            </a:r>
            <a:r>
              <a:rPr lang="en-US" altLang="zh-CN" dirty="0"/>
              <a:t>100</a:t>
            </a:r>
            <a:r>
              <a:rPr lang="zh-CN" altLang="en-US" dirty="0"/>
              <a:t>元，修改存款余额</a:t>
            </a:r>
            <a:r>
              <a:rPr lang="en-US" altLang="zh-CN" i="1"/>
              <a:t>R</a:t>
            </a:r>
            <a:r>
              <a:rPr lang="en-US" altLang="zh-CN"/>
              <a:t>=</a:t>
            </a:r>
            <a:r>
              <a:rPr lang="en-US" altLang="zh-CN" i="1"/>
              <a:t>R</a:t>
            </a:r>
            <a:r>
              <a:rPr lang="en-US" altLang="zh-CN" dirty="0"/>
              <a:t>-100=900</a:t>
            </a:r>
            <a:r>
              <a:rPr lang="zh-CN" altLang="en-US" dirty="0"/>
              <a:t>，把</a:t>
            </a:r>
            <a:r>
              <a:rPr lang="en-US" altLang="zh-CN" i="1"/>
              <a:t>R</a:t>
            </a:r>
            <a:r>
              <a:rPr lang="en-US" altLang="zh-CN" dirty="0"/>
              <a:t>=900</a:t>
            </a:r>
            <a:r>
              <a:rPr lang="zh-CN" altLang="en-US" dirty="0"/>
              <a:t>写回到数据库；</a:t>
            </a:r>
          </a:p>
          <a:p>
            <a:pPr lvl="3">
              <a:lnSpc>
                <a:spcPct val="90000"/>
              </a:lnSpc>
              <a:buNone/>
            </a:pPr>
            <a:r>
              <a:rPr lang="zh-CN" altLang="en-US" dirty="0"/>
              <a:t>（</a:t>
            </a:r>
            <a:r>
              <a:rPr lang="en-US" altLang="zh-CN" dirty="0"/>
              <a:t>4</a:t>
            </a:r>
            <a:r>
              <a:rPr lang="zh-CN" altLang="en-US" dirty="0"/>
              <a:t>）乙事务</a:t>
            </a:r>
            <a:r>
              <a:rPr lang="en-US" altLang="zh-CN" dirty="0"/>
              <a:t>T2</a:t>
            </a:r>
            <a:r>
              <a:rPr lang="zh-CN" altLang="en-US" dirty="0"/>
              <a:t>取走存款</a:t>
            </a:r>
            <a:r>
              <a:rPr lang="en-US" altLang="zh-CN" dirty="0"/>
              <a:t>200</a:t>
            </a:r>
            <a:r>
              <a:rPr lang="zh-CN" altLang="en-US" dirty="0"/>
              <a:t>元，修改存款余额</a:t>
            </a:r>
            <a:r>
              <a:rPr lang="en-US" altLang="zh-CN" i="1"/>
              <a:t>R</a:t>
            </a:r>
            <a:r>
              <a:rPr lang="en-US" altLang="zh-CN"/>
              <a:t>=</a:t>
            </a:r>
            <a:r>
              <a:rPr lang="en-US" altLang="zh-CN" i="1"/>
              <a:t>R</a:t>
            </a:r>
            <a:r>
              <a:rPr lang="en-US" altLang="zh-CN" dirty="0"/>
              <a:t>-200=800</a:t>
            </a:r>
            <a:r>
              <a:rPr lang="zh-CN" altLang="en-US" dirty="0"/>
              <a:t>，把</a:t>
            </a:r>
            <a:r>
              <a:rPr lang="en-US" altLang="zh-CN" i="1"/>
              <a:t>R</a:t>
            </a:r>
            <a:r>
              <a:rPr lang="en-US" altLang="zh-CN" dirty="0"/>
              <a:t>=800</a:t>
            </a:r>
            <a:r>
              <a:rPr lang="zh-CN" altLang="en-US" dirty="0"/>
              <a:t>写回到数据库；</a:t>
            </a:r>
          </a:p>
          <a:p>
            <a:pPr lvl="3">
              <a:lnSpc>
                <a:spcPct val="90000"/>
              </a:lnSpc>
            </a:pPr>
            <a:endParaRPr lang="zh-CN" altLang="en-US" dirty="0"/>
          </a:p>
          <a:p>
            <a:pPr lvl="3">
              <a:lnSpc>
                <a:spcPct val="90000"/>
              </a:lnSpc>
            </a:pPr>
            <a:endParaRPr lang="zh-CN" altLang="en-US" dirty="0"/>
          </a:p>
          <a:p>
            <a:pPr lvl="3">
              <a:lnSpc>
                <a:spcPct val="90000"/>
              </a:lnSpc>
            </a:pPr>
            <a:r>
              <a:rPr lang="zh-CN" altLang="en-US" dirty="0"/>
              <a:t>结果两个事务共取走存款</a:t>
            </a:r>
            <a:r>
              <a:rPr lang="en-US" altLang="zh-CN" dirty="0"/>
              <a:t>300</a:t>
            </a:r>
            <a:r>
              <a:rPr lang="zh-CN" altLang="en-US" dirty="0"/>
              <a:t>元，而数据库中的存款却只少了</a:t>
            </a:r>
            <a:r>
              <a:rPr lang="en-US" altLang="zh-CN" dirty="0"/>
              <a:t>200</a:t>
            </a:r>
            <a:r>
              <a:rPr lang="zh-CN" altLang="en-US" dirty="0"/>
              <a:t>元。得到这种错误的结果是由甲乙两个事务并发操作引起的。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5">
                                            <p:txEl>
                                              <p:charRg st="0" end="121"/>
                                            </p:txEl>
                                          </p:spTgt>
                                        </p:tgtEl>
                                        <p:attrNameLst>
                                          <p:attrName>style.visibility</p:attrName>
                                        </p:attrNameLst>
                                      </p:cBhvr>
                                      <p:to>
                                        <p:strVal val="visible"/>
                                      </p:to>
                                    </p:set>
                                    <p:animEffect transition="in" filter="blinds(horizontal)">
                                      <p:cBhvr>
                                        <p:cTn id="7" dur="500"/>
                                        <p:tgtEl>
                                          <p:spTgt spid="46085">
                                            <p:txEl>
                                              <p:charRg st="0"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checkerboard(across)">
                                      <p:cBhvr>
                                        <p:cTn id="12" dur="500"/>
                                        <p:tgtEl>
                                          <p:spTgt spid="46083"/>
                                        </p:tgtEl>
                                      </p:cBhvr>
                                    </p:animEffect>
                                  </p:childTnLst>
                                </p:cTn>
                              </p:par>
                              <p:par>
                                <p:cTn id="13" presetID="3" presetClass="entr" presetSubtype="10" fill="hold" nodeType="withEffect">
                                  <p:stCondLst>
                                    <p:cond delay="0"/>
                                  </p:stCondLst>
                                  <p:childTnLst>
                                    <p:set>
                                      <p:cBhvr>
                                        <p:cTn id="14" dur="1" fill="hold">
                                          <p:stCondLst>
                                            <p:cond delay="0"/>
                                          </p:stCondLst>
                                        </p:cTn>
                                        <p:tgtEl>
                                          <p:spTgt spid="46085">
                                            <p:txEl>
                                              <p:charRg st="121" end="144"/>
                                            </p:txEl>
                                          </p:spTgt>
                                        </p:tgtEl>
                                        <p:attrNameLst>
                                          <p:attrName>style.visibility</p:attrName>
                                        </p:attrNameLst>
                                      </p:cBhvr>
                                      <p:to>
                                        <p:strVal val="visible"/>
                                      </p:to>
                                    </p:set>
                                    <p:animEffect transition="in" filter="blinds(horizontal)">
                                      <p:cBhvr>
                                        <p:cTn id="15" dur="500"/>
                                        <p:tgtEl>
                                          <p:spTgt spid="46085">
                                            <p:txEl>
                                              <p:charRg st="121" end="14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5">
                                            <p:txEl>
                                              <p:charRg st="144" end="167"/>
                                            </p:txEl>
                                          </p:spTgt>
                                        </p:tgtEl>
                                        <p:attrNameLst>
                                          <p:attrName>style.visibility</p:attrName>
                                        </p:attrNameLst>
                                      </p:cBhvr>
                                      <p:to>
                                        <p:strVal val="visible"/>
                                      </p:to>
                                    </p:set>
                                    <p:animEffect transition="in" filter="blinds(horizontal)">
                                      <p:cBhvr>
                                        <p:cTn id="18" dur="500"/>
                                        <p:tgtEl>
                                          <p:spTgt spid="46085">
                                            <p:txEl>
                                              <p:charRg st="144" end="16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6085">
                                            <p:txEl>
                                              <p:charRg st="167" end="216"/>
                                            </p:txEl>
                                          </p:spTgt>
                                        </p:tgtEl>
                                        <p:attrNameLst>
                                          <p:attrName>style.visibility</p:attrName>
                                        </p:attrNameLst>
                                      </p:cBhvr>
                                      <p:to>
                                        <p:strVal val="visible"/>
                                      </p:to>
                                    </p:set>
                                    <p:animEffect transition="in" filter="blinds(horizontal)">
                                      <p:cBhvr>
                                        <p:cTn id="21" dur="500"/>
                                        <p:tgtEl>
                                          <p:spTgt spid="46085">
                                            <p:txEl>
                                              <p:charRg st="167" end="21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085">
                                            <p:txEl>
                                              <p:charRg st="216" end="265"/>
                                            </p:txEl>
                                          </p:spTgt>
                                        </p:tgtEl>
                                        <p:attrNameLst>
                                          <p:attrName>style.visibility</p:attrName>
                                        </p:attrNameLst>
                                      </p:cBhvr>
                                      <p:to>
                                        <p:strVal val="visible"/>
                                      </p:to>
                                    </p:set>
                                    <p:animEffect transition="in" filter="blinds(horizontal)">
                                      <p:cBhvr>
                                        <p:cTn id="24" dur="500"/>
                                        <p:tgtEl>
                                          <p:spTgt spid="46085">
                                            <p:txEl>
                                              <p:charRg st="216" end="26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6084"/>
                                        </p:tgtEl>
                                        <p:attrNameLst>
                                          <p:attrName>style.visibility</p:attrName>
                                        </p:attrNameLst>
                                      </p:cBhvr>
                                      <p:to>
                                        <p:strVal val="visible"/>
                                      </p:to>
                                    </p:set>
                                    <p:animEffect transition="in" filter="checkerboard(across)">
                                      <p:cBhvr>
                                        <p:cTn id="29"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47105"/>
          <p:cNvSpPr>
            <a:spLocks noGrp="1" noRot="1"/>
          </p:cNvSpPr>
          <p:nvPr>
            <p:ph idx="1"/>
          </p:nvPr>
        </p:nvSpPr>
        <p:spPr>
          <a:xfrm>
            <a:off x="250825" y="1052513"/>
            <a:ext cx="8353425" cy="5543550"/>
          </a:xfrm>
          <a:ln/>
        </p:spPr>
        <p:txBody>
          <a:bodyPr anchor="t"/>
          <a:lstStyle/>
          <a:p>
            <a:pPr lvl="1"/>
            <a:r>
              <a:rPr lang="zh-CN" altLang="en-US" dirty="0"/>
              <a:t>数据库的并发操作导致的数据库不一致性主要有以下三种：</a:t>
            </a:r>
          </a:p>
          <a:p>
            <a:pPr lvl="2"/>
            <a:r>
              <a:rPr lang="zh-CN" altLang="en-US" dirty="0"/>
              <a:t>丢失更新（</a:t>
            </a:r>
            <a:r>
              <a:rPr lang="en-US" altLang="zh-CN" dirty="0"/>
              <a:t>Lost Update</a:t>
            </a:r>
            <a:r>
              <a:rPr lang="zh-CN" altLang="en-US" dirty="0"/>
              <a:t>） </a:t>
            </a:r>
          </a:p>
          <a:p>
            <a:pPr lvl="2">
              <a:buNone/>
            </a:pPr>
            <a:endParaRPr lang="zh-CN" altLang="en-US" dirty="0"/>
          </a:p>
          <a:p>
            <a:pPr lvl="2"/>
            <a:r>
              <a:rPr lang="zh-CN" altLang="en-US" dirty="0"/>
              <a:t>污读（</a:t>
            </a:r>
            <a:r>
              <a:rPr lang="en-US" altLang="zh-CN" dirty="0"/>
              <a:t>Dirty Read  </a:t>
            </a:r>
            <a:r>
              <a:rPr lang="zh-CN" altLang="en-US" dirty="0"/>
              <a:t>）</a:t>
            </a:r>
          </a:p>
          <a:p>
            <a:pPr lvl="3"/>
            <a:endParaRPr lang="zh-CN" altLang="en-US" dirty="0"/>
          </a:p>
          <a:p>
            <a:pPr lvl="2"/>
            <a:r>
              <a:rPr lang="zh-CN" altLang="en-US" dirty="0"/>
              <a:t>不可重读（</a:t>
            </a:r>
            <a:r>
              <a:rPr lang="en-US" altLang="zh-CN" dirty="0"/>
              <a:t>Unrepeatable Read</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linds(horizontal)">
                                      <p:cBhvr>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blinds(horizontal)">
                                      <p:cBhvr>
                                        <p:cTn id="12" dur="500"/>
                                        <p:tgtEl>
                                          <p:spTgt spid="47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17" dur="500"/>
                                        <p:tgtEl>
                                          <p:spTgt spid="471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22" dur="500"/>
                                        <p:tgtEl>
                                          <p:spTgt spid="471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流程图: 可选过程 50179"/>
          <p:cNvSpPr/>
          <p:nvPr/>
        </p:nvSpPr>
        <p:spPr>
          <a:xfrm>
            <a:off x="1042988" y="2005013"/>
            <a:ext cx="7416800" cy="1008062"/>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81" name="流程图: 可选过程 50180"/>
          <p:cNvSpPr/>
          <p:nvPr/>
        </p:nvSpPr>
        <p:spPr>
          <a:xfrm>
            <a:off x="1042988" y="3430588"/>
            <a:ext cx="7416800" cy="1295400"/>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82" name="流程图: 可选过程 50181"/>
          <p:cNvSpPr/>
          <p:nvPr/>
        </p:nvSpPr>
        <p:spPr>
          <a:xfrm>
            <a:off x="1042988" y="5157788"/>
            <a:ext cx="7416800" cy="1008062"/>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79" name="内容占位符 50178"/>
          <p:cNvSpPr>
            <a:spLocks noGrp="1" noRot="1"/>
          </p:cNvSpPr>
          <p:nvPr>
            <p:ph idx="1"/>
          </p:nvPr>
        </p:nvSpPr>
        <p:spPr>
          <a:xfrm>
            <a:off x="34925" y="692150"/>
            <a:ext cx="8353425" cy="5543550"/>
          </a:xfrm>
          <a:ln/>
        </p:spPr>
        <p:txBody>
          <a:bodyPr anchor="t"/>
          <a:lstStyle/>
          <a:p>
            <a:pPr lvl="1"/>
            <a:r>
              <a:rPr lang="zh-CN" altLang="en-US" dirty="0"/>
              <a:t>数据库的并发操作导致的数据库不一致性主要有以下三种：</a:t>
            </a:r>
          </a:p>
          <a:p>
            <a:pPr lvl="2"/>
            <a:r>
              <a:rPr lang="zh-CN" altLang="en-US" dirty="0"/>
              <a:t>丢失更新（</a:t>
            </a:r>
            <a:r>
              <a:rPr lang="en-US" altLang="zh-CN" dirty="0"/>
              <a:t>Lost Update</a:t>
            </a:r>
            <a:r>
              <a:rPr lang="zh-CN" altLang="en-US" dirty="0"/>
              <a:t>） </a:t>
            </a:r>
          </a:p>
          <a:p>
            <a:pPr lvl="3"/>
            <a:r>
              <a:rPr lang="zh-CN" altLang="en-US" dirty="0"/>
              <a:t>当两个事务</a:t>
            </a:r>
            <a:r>
              <a:rPr lang="en-US" altLang="zh-CN" dirty="0"/>
              <a:t>T1</a:t>
            </a:r>
            <a:r>
              <a:rPr lang="zh-CN" altLang="en-US" dirty="0"/>
              <a:t>和</a:t>
            </a:r>
            <a:r>
              <a:rPr lang="en-US" altLang="zh-CN" dirty="0"/>
              <a:t>T2</a:t>
            </a:r>
            <a:r>
              <a:rPr lang="zh-CN" altLang="en-US" dirty="0"/>
              <a:t>读入同一数据，并发执行修改操作时，</a:t>
            </a:r>
            <a:r>
              <a:rPr lang="en-US" altLang="zh-CN" dirty="0"/>
              <a:t>T2</a:t>
            </a:r>
            <a:r>
              <a:rPr lang="zh-CN" altLang="en-US" dirty="0"/>
              <a:t>把</a:t>
            </a:r>
            <a:r>
              <a:rPr lang="en-US" altLang="zh-CN" dirty="0"/>
              <a:t>T1</a:t>
            </a:r>
            <a:r>
              <a:rPr lang="zh-CN" altLang="en-US" dirty="0"/>
              <a:t>或</a:t>
            </a:r>
            <a:r>
              <a:rPr lang="en-US" altLang="zh-CN" dirty="0"/>
              <a:t>T1</a:t>
            </a:r>
            <a:r>
              <a:rPr lang="zh-CN" altLang="en-US" dirty="0"/>
              <a:t>把</a:t>
            </a:r>
            <a:r>
              <a:rPr lang="en-US" altLang="zh-CN" dirty="0"/>
              <a:t>T2</a:t>
            </a:r>
            <a:r>
              <a:rPr lang="zh-CN" altLang="en-US" dirty="0"/>
              <a:t>的修改结果覆盖掉，造成了数据的丢失更新问题，导致数据的不一致。</a:t>
            </a:r>
          </a:p>
          <a:p>
            <a:pPr lvl="2"/>
            <a:r>
              <a:rPr lang="zh-CN" altLang="en-US" dirty="0"/>
              <a:t>污读（</a:t>
            </a:r>
            <a:r>
              <a:rPr lang="en-US" altLang="zh-CN" dirty="0"/>
              <a:t>Dirty Read  </a:t>
            </a:r>
            <a:r>
              <a:rPr lang="zh-CN" altLang="en-US" dirty="0"/>
              <a:t>）</a:t>
            </a:r>
          </a:p>
          <a:p>
            <a:pPr lvl="3"/>
            <a:r>
              <a:rPr lang="zh-CN" altLang="en-US" dirty="0"/>
              <a:t>事务</a:t>
            </a:r>
            <a:r>
              <a:rPr lang="en-US" altLang="zh-CN" dirty="0"/>
              <a:t>T1</a:t>
            </a:r>
            <a:r>
              <a:rPr lang="zh-CN" altLang="en-US" dirty="0"/>
              <a:t>更新了数据</a:t>
            </a:r>
            <a:r>
              <a:rPr lang="en-US" altLang="zh-CN" i="1"/>
              <a:t>R</a:t>
            </a:r>
            <a:r>
              <a:rPr lang="zh-CN" altLang="en-US" dirty="0"/>
              <a:t>，事务</a:t>
            </a:r>
            <a:r>
              <a:rPr lang="en-US" altLang="zh-CN" dirty="0"/>
              <a:t>T2</a:t>
            </a:r>
            <a:r>
              <a:rPr lang="zh-CN" altLang="en-US" dirty="0"/>
              <a:t>读取了更新后的数据</a:t>
            </a:r>
            <a:r>
              <a:rPr lang="en-US" altLang="zh-CN" i="1"/>
              <a:t>R</a:t>
            </a:r>
            <a:r>
              <a:rPr lang="zh-CN" altLang="en-US" dirty="0"/>
              <a:t>，事务</a:t>
            </a:r>
            <a:r>
              <a:rPr lang="en-US" altLang="zh-CN" dirty="0"/>
              <a:t>T1</a:t>
            </a:r>
            <a:r>
              <a:rPr lang="zh-CN" altLang="en-US" dirty="0"/>
              <a:t>由于某种原因被撤销，修改无效，数据</a:t>
            </a:r>
            <a:r>
              <a:rPr lang="en-US" altLang="zh-CN" i="1"/>
              <a:t>R</a:t>
            </a:r>
            <a:r>
              <a:rPr lang="zh-CN" altLang="en-US" dirty="0"/>
              <a:t>恢复原值。事务</a:t>
            </a:r>
            <a:r>
              <a:rPr lang="en-US" altLang="zh-CN" dirty="0"/>
              <a:t>T2</a:t>
            </a:r>
            <a:r>
              <a:rPr lang="zh-CN" altLang="en-US" dirty="0"/>
              <a:t>得到的数据与数据库的内容不一致，这种情况称为“污读”。 </a:t>
            </a:r>
          </a:p>
          <a:p>
            <a:pPr lvl="2"/>
            <a:r>
              <a:rPr lang="zh-CN" altLang="en-US" dirty="0"/>
              <a:t>不可重读（</a:t>
            </a:r>
            <a:r>
              <a:rPr lang="en-US" altLang="zh-CN" dirty="0"/>
              <a:t>Unrepeatable Read</a:t>
            </a:r>
            <a:r>
              <a:rPr lang="zh-CN" altLang="en-US" dirty="0"/>
              <a:t>）</a:t>
            </a:r>
          </a:p>
          <a:p>
            <a:pPr lvl="3"/>
            <a:r>
              <a:rPr lang="zh-CN" altLang="en-US" dirty="0"/>
              <a:t>事务</a:t>
            </a:r>
            <a:r>
              <a:rPr lang="en-US" altLang="zh-CN" dirty="0"/>
              <a:t>T1</a:t>
            </a:r>
            <a:r>
              <a:rPr lang="zh-CN" altLang="en-US" dirty="0"/>
              <a:t>读取了数据</a:t>
            </a:r>
            <a:r>
              <a:rPr lang="en-US" altLang="zh-CN" i="1"/>
              <a:t>R</a:t>
            </a:r>
            <a:r>
              <a:rPr lang="zh-CN" altLang="en-US" dirty="0"/>
              <a:t>，事务</a:t>
            </a:r>
            <a:r>
              <a:rPr lang="en-US" altLang="zh-CN" dirty="0"/>
              <a:t>T2</a:t>
            </a:r>
            <a:r>
              <a:rPr lang="zh-CN" altLang="en-US" dirty="0"/>
              <a:t>读取并更新了数据</a:t>
            </a:r>
            <a:r>
              <a:rPr lang="en-US" altLang="zh-CN" i="1"/>
              <a:t>R</a:t>
            </a:r>
            <a:r>
              <a:rPr lang="zh-CN" altLang="en-US" dirty="0"/>
              <a:t>，当事务</a:t>
            </a:r>
            <a:r>
              <a:rPr lang="en-US" altLang="zh-CN" dirty="0"/>
              <a:t>T1</a:t>
            </a:r>
            <a:r>
              <a:rPr lang="zh-CN" altLang="en-US" dirty="0"/>
              <a:t>再读取数据</a:t>
            </a:r>
            <a:r>
              <a:rPr lang="en-US" altLang="zh-CN" i="1"/>
              <a:t>R</a:t>
            </a:r>
            <a:r>
              <a:rPr lang="zh-CN" altLang="en-US" dirty="0"/>
              <a:t>以进行核对时，得到的两次读取值不一致，这种情况称为“不可重读”。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checkerboard(across)">
                                      <p:cBhvr>
                                        <p:cTn id="17" dur="500"/>
                                        <p:tgtEl>
                                          <p:spTgt spid="50180"/>
                                        </p:tgtEl>
                                      </p:cBhvr>
                                    </p:animEffect>
                                  </p:childTnLst>
                                </p:cTn>
                              </p:par>
                              <p:par>
                                <p:cTn id="18" presetID="3" presetClass="entr" presetSubtype="10" fill="hold" nodeType="withEffect">
                                  <p:stCondLst>
                                    <p:cond delay="0"/>
                                  </p:stCondLst>
                                  <p:childTnLst>
                                    <p:set>
                                      <p:cBhvr>
                                        <p:cTn id="19"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20" dur="500"/>
                                        <p:tgtEl>
                                          <p:spTgt spid="501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25" dur="500"/>
                                        <p:tgtEl>
                                          <p:spTgt spid="501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0181"/>
                                        </p:tgtEl>
                                        <p:attrNameLst>
                                          <p:attrName>style.visibility</p:attrName>
                                        </p:attrNameLst>
                                      </p:cBhvr>
                                      <p:to>
                                        <p:strVal val="visible"/>
                                      </p:to>
                                    </p:set>
                                    <p:animEffect transition="in" filter="checkerboard(across)">
                                      <p:cBhvr>
                                        <p:cTn id="30" dur="500"/>
                                        <p:tgtEl>
                                          <p:spTgt spid="50181"/>
                                        </p:tgtEl>
                                      </p:cBhvr>
                                    </p:animEffect>
                                  </p:childTnLst>
                                </p:cTn>
                              </p:par>
                              <p:par>
                                <p:cTn id="31" presetID="3" presetClass="entr" presetSubtype="10" fill="hold" nodeType="withEffect">
                                  <p:stCondLst>
                                    <p:cond delay="0"/>
                                  </p:stCondLst>
                                  <p:childTnLst>
                                    <p:set>
                                      <p:cBhvr>
                                        <p:cTn id="32"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33" dur="500"/>
                                        <p:tgtEl>
                                          <p:spTgt spid="5017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38" dur="500"/>
                                        <p:tgtEl>
                                          <p:spTgt spid="5017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182"/>
                                        </p:tgtEl>
                                        <p:attrNameLst>
                                          <p:attrName>style.visibility</p:attrName>
                                        </p:attrNameLst>
                                      </p:cBhvr>
                                      <p:to>
                                        <p:strVal val="visible"/>
                                      </p:to>
                                    </p:set>
                                    <p:animEffect transition="in" filter="checkerboard(across)">
                                      <p:cBhvr>
                                        <p:cTn id="43" dur="500"/>
                                        <p:tgtEl>
                                          <p:spTgt spid="50182"/>
                                        </p:tgtEl>
                                      </p:cBhvr>
                                    </p:animEffect>
                                  </p:childTnLst>
                                </p:cTn>
                              </p:par>
                              <p:par>
                                <p:cTn id="44" presetID="3" presetClass="entr" presetSubtype="10" fill="hold" nodeType="withEffect">
                                  <p:stCondLst>
                                    <p:cond delay="0"/>
                                  </p:stCondLst>
                                  <p:childTnLst>
                                    <p:set>
                                      <p:cBhvr>
                                        <p:cTn id="45"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46" dur="500"/>
                                        <p:tgtEl>
                                          <p:spTgt spid="50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8129"/>
          <p:cNvSpPr>
            <a:spLocks noGrp="1" noRot="1"/>
          </p:cNvSpPr>
          <p:nvPr>
            <p:ph type="title"/>
          </p:nvPr>
        </p:nvSpPr>
        <p:spPr>
          <a:ln/>
        </p:spPr>
        <p:txBody>
          <a:bodyPr anchor="ctr"/>
          <a:lstStyle/>
          <a:p>
            <a:r>
              <a:rPr lang="en-US" altLang="zh-CN" dirty="0"/>
              <a:t>5.3.4  </a:t>
            </a:r>
            <a:r>
              <a:rPr lang="zh-CN" altLang="en-US" dirty="0"/>
              <a:t>封锁 </a:t>
            </a:r>
          </a:p>
        </p:txBody>
      </p:sp>
      <p:sp>
        <p:nvSpPr>
          <p:cNvPr id="48131" name="流程图: 可选过程 48130"/>
          <p:cNvSpPr/>
          <p:nvPr/>
        </p:nvSpPr>
        <p:spPr>
          <a:xfrm>
            <a:off x="827088" y="3573463"/>
            <a:ext cx="7921625" cy="1871662"/>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8132" name="流程图: 可选过程 48131"/>
          <p:cNvSpPr/>
          <p:nvPr/>
        </p:nvSpPr>
        <p:spPr>
          <a:xfrm>
            <a:off x="755650" y="1341438"/>
            <a:ext cx="7993063" cy="1079500"/>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8133" name="内容占位符 48132"/>
          <p:cNvSpPr>
            <a:spLocks noGrp="1" noRot="1"/>
          </p:cNvSpPr>
          <p:nvPr>
            <p:ph idx="1"/>
          </p:nvPr>
        </p:nvSpPr>
        <p:spPr>
          <a:ln/>
        </p:spPr>
        <p:txBody>
          <a:bodyPr anchor="t"/>
          <a:lstStyle/>
          <a:p>
            <a:pPr lvl="2"/>
            <a:r>
              <a:rPr lang="zh-CN" altLang="en-US" dirty="0"/>
              <a:t>实现并发控制的方法主要有两种：封锁（</a:t>
            </a:r>
            <a:r>
              <a:rPr lang="en-US" altLang="zh-CN" dirty="0"/>
              <a:t>Lock</a:t>
            </a:r>
            <a:r>
              <a:rPr lang="zh-CN" altLang="en-US" dirty="0"/>
              <a:t>）技术和时标（</a:t>
            </a:r>
            <a:r>
              <a:rPr lang="en-US" altLang="zh-CN" err="1"/>
              <a:t>Timestamping</a:t>
            </a:r>
            <a:r>
              <a:rPr lang="zh-CN" altLang="en-US" dirty="0"/>
              <a:t>）技术。 </a:t>
            </a:r>
          </a:p>
          <a:p>
            <a:pPr lvl="2">
              <a:buNone/>
            </a:pPr>
            <a:endParaRPr lang="zh-CN" altLang="en-US" dirty="0"/>
          </a:p>
          <a:p>
            <a:pPr lvl="1"/>
            <a:r>
              <a:rPr lang="zh-CN" altLang="en-US" dirty="0"/>
              <a:t>封锁类型（</a:t>
            </a:r>
            <a:r>
              <a:rPr lang="en-US" altLang="zh-CN" dirty="0"/>
              <a:t>Lock Type</a:t>
            </a:r>
            <a:r>
              <a:rPr lang="zh-CN" altLang="en-US" dirty="0"/>
              <a:t>）</a:t>
            </a:r>
          </a:p>
          <a:p>
            <a:pPr lvl="1">
              <a:buNone/>
            </a:pPr>
            <a:endParaRPr lang="zh-CN" altLang="en-US" dirty="0"/>
          </a:p>
          <a:p>
            <a:pPr lvl="2"/>
            <a:r>
              <a:rPr lang="zh-CN" altLang="en-US" dirty="0"/>
              <a:t>所谓封锁就是当一个事务在对某个数据对象（可以是数据项、记录、数据集以至整个数据库）进行操作之前，必须获得相应的锁，以保证数据操作的正确性和一致性。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blinds(horizontal)">
                                      <p:cBhvr>
                                        <p:cTn id="7" dur="500"/>
                                        <p:tgtEl>
                                          <p:spTgt spid="4813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8132"/>
                                        </p:tgtEl>
                                        <p:attrNameLst>
                                          <p:attrName>style.visibility</p:attrName>
                                        </p:attrNameLst>
                                      </p:cBhvr>
                                      <p:to>
                                        <p:strVal val="visible"/>
                                      </p:to>
                                    </p:set>
                                    <p:animEffect transition="in" filter="checkerboard(across)">
                                      <p:cBhvr>
                                        <p:cTn id="10" dur="500"/>
                                        <p:tgtEl>
                                          <p:spTgt spid="48132"/>
                                        </p:tgtEl>
                                      </p:cBhvr>
                                    </p:animEffect>
                                  </p:childTnLst>
                                </p:cTn>
                              </p:par>
                              <p:par>
                                <p:cTn id="11" presetID="3" presetClass="entr" presetSubtype="10" fill="hold" nodeType="withEffect">
                                  <p:stCondLst>
                                    <p:cond delay="0"/>
                                  </p:stCondLst>
                                  <p:childTnLst>
                                    <p:set>
                                      <p:cBhvr>
                                        <p:cTn id="12" dur="1" fill="hold">
                                          <p:stCondLst>
                                            <p:cond delay="0"/>
                                          </p:stCondLst>
                                        </p:cTn>
                                        <p:tgtEl>
                                          <p:spTgt spid="48133">
                                            <p:txEl>
                                              <p:pRg st="2" end="2"/>
                                            </p:txEl>
                                          </p:spTgt>
                                        </p:tgtEl>
                                        <p:attrNameLst>
                                          <p:attrName>style.visibility</p:attrName>
                                        </p:attrNameLst>
                                      </p:cBhvr>
                                      <p:to>
                                        <p:strVal val="visible"/>
                                      </p:to>
                                    </p:set>
                                    <p:animEffect transition="in" filter="blinds(horizontal)">
                                      <p:cBhvr>
                                        <p:cTn id="13" dur="500"/>
                                        <p:tgtEl>
                                          <p:spTgt spid="4813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8131"/>
                                        </p:tgtEl>
                                        <p:attrNameLst>
                                          <p:attrName>style.visibility</p:attrName>
                                        </p:attrNameLst>
                                      </p:cBhvr>
                                      <p:to>
                                        <p:strVal val="visible"/>
                                      </p:to>
                                    </p:set>
                                    <p:animEffect transition="in" filter="checkerboard(across)">
                                      <p:cBhvr>
                                        <p:cTn id="18" dur="500"/>
                                        <p:tgtEl>
                                          <p:spTgt spid="48131"/>
                                        </p:tgtEl>
                                      </p:cBhvr>
                                    </p:animEffect>
                                  </p:childTnLst>
                                </p:cTn>
                              </p:par>
                              <p:par>
                                <p:cTn id="19" presetID="3" presetClass="entr" presetSubtype="10" fill="hold" nodeType="withEffect">
                                  <p:stCondLst>
                                    <p:cond delay="0"/>
                                  </p:stCondLst>
                                  <p:childTnLst>
                                    <p:set>
                                      <p:cBhvr>
                                        <p:cTn id="20" dur="1" fill="hold">
                                          <p:stCondLst>
                                            <p:cond delay="0"/>
                                          </p:stCondLst>
                                        </p:cTn>
                                        <p:tgtEl>
                                          <p:spTgt spid="48133">
                                            <p:txEl>
                                              <p:pRg st="4" end="4"/>
                                            </p:txEl>
                                          </p:spTgt>
                                        </p:tgtEl>
                                        <p:attrNameLst>
                                          <p:attrName>style.visibility</p:attrName>
                                        </p:attrNameLst>
                                      </p:cBhvr>
                                      <p:to>
                                        <p:strVal val="visible"/>
                                      </p:to>
                                    </p:set>
                                    <p:animEffect transition="in" filter="blinds(horizontal)">
                                      <p:cBhvr>
                                        <p:cTn id="21" dur="500"/>
                                        <p:tgtEl>
                                          <p:spTgt spid="481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49153"/>
          <p:cNvSpPr>
            <a:spLocks noGrp="1" noRot="1"/>
          </p:cNvSpPr>
          <p:nvPr>
            <p:ph idx="1"/>
          </p:nvPr>
        </p:nvSpPr>
        <p:spPr>
          <a:xfrm>
            <a:off x="179388" y="692150"/>
            <a:ext cx="8353425" cy="5543550"/>
          </a:xfrm>
          <a:ln/>
        </p:spPr>
        <p:txBody>
          <a:bodyPr anchor="t"/>
          <a:lstStyle/>
          <a:p>
            <a:pPr lvl="1"/>
            <a:r>
              <a:rPr lang="zh-CN" altLang="en-US" dirty="0"/>
              <a:t>基本的封锁类型有两种 </a:t>
            </a:r>
          </a:p>
          <a:p>
            <a:pPr lvl="2"/>
            <a:r>
              <a:rPr lang="zh-CN" altLang="en-US" dirty="0"/>
              <a:t>排它型封锁（</a:t>
            </a:r>
            <a:r>
              <a:rPr lang="en-US" altLang="zh-CN" dirty="0"/>
              <a:t>Exclusive Lock</a:t>
            </a:r>
            <a:r>
              <a:rPr lang="zh-CN" altLang="en-US" dirty="0"/>
              <a:t>）</a:t>
            </a:r>
          </a:p>
          <a:p>
            <a:pPr lvl="2"/>
            <a:r>
              <a:rPr lang="zh-CN" altLang="en-US" dirty="0"/>
              <a:t>共享封锁（</a:t>
            </a:r>
            <a:r>
              <a:rPr lang="en-US" altLang="zh-CN" dirty="0"/>
              <a:t>Share Lock</a:t>
            </a:r>
            <a:r>
              <a:rPr lang="zh-CN" altLang="en-US" dirty="0"/>
              <a:t>） </a:t>
            </a:r>
          </a:p>
          <a:p>
            <a:pPr lvl="3">
              <a:buNone/>
            </a:pPr>
            <a:endParaRPr lang="zh-CN" altLang="en-US" dirty="0"/>
          </a:p>
          <a:p>
            <a:pPr lvl="1"/>
            <a:r>
              <a:rPr lang="zh-CN" altLang="en-US" dirty="0"/>
              <a:t>封锁协议（</a:t>
            </a:r>
            <a:r>
              <a:rPr lang="en-US" altLang="zh-CN" dirty="0"/>
              <a:t>Lock Protocol</a:t>
            </a:r>
            <a:r>
              <a:rPr lang="zh-CN" altLang="en-US" dirty="0"/>
              <a:t>） </a:t>
            </a:r>
          </a:p>
          <a:p>
            <a:pPr lvl="2"/>
            <a:r>
              <a:rPr lang="zh-CN" altLang="en-US" dirty="0"/>
              <a:t>封锁可以保证合理地进行并发控制，保证数据的一致性。 </a:t>
            </a:r>
          </a:p>
          <a:p>
            <a:pPr lvl="2"/>
            <a:r>
              <a:rPr lang="zh-CN" altLang="en-US" dirty="0"/>
              <a:t>在封锁时，要考虑一定的封锁规则，例如，何时开始封锁、封锁多长时间、何时释放等，这些封锁规则称为封锁协议。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7" dur="500"/>
                                        <p:tgtEl>
                                          <p:spTgt spid="491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2" dur="500"/>
                                        <p:tgtEl>
                                          <p:spTgt spid="4915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5" dur="500"/>
                                        <p:tgtEl>
                                          <p:spTgt spid="4915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9154">
                                            <p:txEl>
                                              <p:pRg st="6" end="6"/>
                                            </p:txEl>
                                          </p:spTgt>
                                        </p:tgtEl>
                                        <p:attrNameLst>
                                          <p:attrName>style.visibility</p:attrName>
                                        </p:attrNameLst>
                                      </p:cBhvr>
                                      <p:to>
                                        <p:strVal val="visible"/>
                                      </p:to>
                                    </p:set>
                                    <p:animEffect transition="in" filter="blinds(horizontal)">
                                      <p:cBhvr>
                                        <p:cTn id="28" dur="500"/>
                                        <p:tgtEl>
                                          <p:spTgt spid="491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流程图: 可选过程 50177"/>
          <p:cNvSpPr/>
          <p:nvPr/>
        </p:nvSpPr>
        <p:spPr>
          <a:xfrm>
            <a:off x="971550" y="2724150"/>
            <a:ext cx="7416800" cy="433388"/>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79" name="流程图: 可选过程 50178"/>
          <p:cNvSpPr/>
          <p:nvPr/>
        </p:nvSpPr>
        <p:spPr>
          <a:xfrm>
            <a:off x="971550" y="3557588"/>
            <a:ext cx="7416800" cy="720725"/>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80" name="流程图: 可选过程 50179"/>
          <p:cNvSpPr/>
          <p:nvPr/>
        </p:nvSpPr>
        <p:spPr>
          <a:xfrm>
            <a:off x="971550" y="4710113"/>
            <a:ext cx="7416800" cy="1008062"/>
          </a:xfrm>
          <a:prstGeom prst="flowChartAlternateProcess">
            <a:avLst/>
          </a:prstGeom>
          <a:solidFill>
            <a:srgbClr val="FFFF99">
              <a:alpha val="56000"/>
            </a:srgbClr>
          </a:solidFill>
          <a:ln w="9525" cap="flat" cmpd="sng">
            <a:solidFill>
              <a:srgbClr val="FF99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0181" name="内容占位符 50180"/>
          <p:cNvSpPr>
            <a:spLocks noGrp="1" noRot="1"/>
          </p:cNvSpPr>
          <p:nvPr>
            <p:ph idx="1"/>
          </p:nvPr>
        </p:nvSpPr>
        <p:spPr>
          <a:xfrm>
            <a:off x="34925" y="549275"/>
            <a:ext cx="8713788" cy="5543550"/>
          </a:xfrm>
          <a:ln/>
        </p:spPr>
        <p:txBody>
          <a:bodyPr anchor="t"/>
          <a:lstStyle/>
          <a:p>
            <a:pPr lvl="1"/>
            <a:r>
              <a:rPr lang="zh-CN" altLang="en-US" dirty="0"/>
              <a:t>上面讲述过的并发操作所带来的丢失更新、污读和不可重读等数据不一致性问题，可以通过三级封锁协议在不同程度上给予解决 ：</a:t>
            </a:r>
          </a:p>
          <a:p>
            <a:pPr lvl="2"/>
            <a:endParaRPr lang="zh-CN" altLang="en-US" dirty="0"/>
          </a:p>
          <a:p>
            <a:pPr lvl="2"/>
            <a:r>
              <a:rPr lang="zh-CN" altLang="en-US" dirty="0"/>
              <a:t>一级封锁协议 </a:t>
            </a:r>
          </a:p>
          <a:p>
            <a:pPr lvl="3"/>
            <a:r>
              <a:rPr lang="zh-CN" altLang="en-US" dirty="0"/>
              <a:t>事务</a:t>
            </a:r>
            <a:r>
              <a:rPr lang="en-US" altLang="zh-CN" dirty="0"/>
              <a:t>T</a:t>
            </a:r>
            <a:r>
              <a:rPr lang="zh-CN" altLang="en-US" dirty="0"/>
              <a:t>在修改数据对象之前必须对其加</a:t>
            </a:r>
            <a:r>
              <a:rPr lang="en-US" altLang="zh-CN" dirty="0"/>
              <a:t>X</a:t>
            </a:r>
            <a:r>
              <a:rPr lang="zh-CN" altLang="en-US" dirty="0"/>
              <a:t>锁，直到事务结束。 </a:t>
            </a:r>
          </a:p>
          <a:p>
            <a:pPr lvl="2"/>
            <a:r>
              <a:rPr lang="zh-CN" altLang="en-US" dirty="0"/>
              <a:t>二级封锁协议 </a:t>
            </a:r>
          </a:p>
          <a:p>
            <a:pPr lvl="3"/>
            <a:r>
              <a:rPr lang="zh-CN" altLang="en-US" dirty="0"/>
              <a:t>在一级封锁协议的基础上，另外加上事务</a:t>
            </a:r>
            <a:r>
              <a:rPr lang="en-US" altLang="zh-CN" dirty="0"/>
              <a:t>T</a:t>
            </a:r>
            <a:r>
              <a:rPr lang="zh-CN" altLang="en-US" dirty="0"/>
              <a:t>在读取数据</a:t>
            </a:r>
            <a:r>
              <a:rPr lang="en-US" altLang="zh-CN" i="1"/>
              <a:t>R</a:t>
            </a:r>
            <a:r>
              <a:rPr lang="zh-CN" altLang="en-US" dirty="0"/>
              <a:t>之前必须先对其加</a:t>
            </a:r>
            <a:r>
              <a:rPr lang="en-US" altLang="zh-CN" dirty="0"/>
              <a:t>S</a:t>
            </a:r>
            <a:r>
              <a:rPr lang="zh-CN" altLang="en-US" dirty="0"/>
              <a:t>锁，读完后释放</a:t>
            </a:r>
            <a:r>
              <a:rPr lang="en-US" altLang="zh-CN" dirty="0"/>
              <a:t>S</a:t>
            </a:r>
            <a:r>
              <a:rPr lang="zh-CN" altLang="en-US" dirty="0"/>
              <a:t>锁。 </a:t>
            </a:r>
          </a:p>
          <a:p>
            <a:pPr lvl="2"/>
            <a:r>
              <a:rPr lang="zh-CN" altLang="en-US" dirty="0"/>
              <a:t>三级封锁协议 </a:t>
            </a:r>
          </a:p>
          <a:p>
            <a:pPr lvl="3"/>
            <a:r>
              <a:rPr lang="zh-CN" altLang="en-US" dirty="0"/>
              <a:t>在一级封锁协议的基础上，另外加上事务</a:t>
            </a:r>
            <a:r>
              <a:rPr lang="en-US" altLang="zh-CN" dirty="0"/>
              <a:t>T</a:t>
            </a:r>
            <a:r>
              <a:rPr lang="zh-CN" altLang="en-US" dirty="0"/>
              <a:t>在读取数据</a:t>
            </a:r>
            <a:r>
              <a:rPr lang="en-US" altLang="zh-CN" i="1"/>
              <a:t>R</a:t>
            </a:r>
            <a:r>
              <a:rPr lang="zh-CN" altLang="en-US" dirty="0"/>
              <a:t>之前必须先对其加</a:t>
            </a:r>
            <a:r>
              <a:rPr lang="en-US" altLang="zh-CN" dirty="0"/>
              <a:t>S</a:t>
            </a:r>
            <a:r>
              <a:rPr lang="zh-CN" altLang="en-US" dirty="0"/>
              <a:t>锁，读完后并不释放</a:t>
            </a:r>
            <a:r>
              <a:rPr lang="en-US" altLang="zh-CN" dirty="0"/>
              <a:t>S</a:t>
            </a:r>
            <a:r>
              <a:rPr lang="zh-CN" altLang="en-US" dirty="0"/>
              <a:t>锁，而直到事务</a:t>
            </a:r>
            <a:r>
              <a:rPr lang="en-US" altLang="zh-CN" dirty="0"/>
              <a:t>T</a:t>
            </a:r>
            <a:r>
              <a:rPr lang="zh-CN" altLang="en-US" dirty="0"/>
              <a:t>结束才释放。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linds(horizontal)">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1">
                                            <p:txEl>
                                              <p:pRg st="2" end="2"/>
                                            </p:txEl>
                                          </p:spTgt>
                                        </p:tgtEl>
                                        <p:attrNameLst>
                                          <p:attrName>style.visibility</p:attrName>
                                        </p:attrNameLst>
                                      </p:cBhvr>
                                      <p:to>
                                        <p:strVal val="visible"/>
                                      </p:to>
                                    </p:set>
                                    <p:animEffect transition="in" filter="blinds(horizontal)">
                                      <p:cBhvr>
                                        <p:cTn id="12" dur="500"/>
                                        <p:tgtEl>
                                          <p:spTgt spid="501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0178"/>
                                        </p:tgtEl>
                                        <p:attrNameLst>
                                          <p:attrName>style.visibility</p:attrName>
                                        </p:attrNameLst>
                                      </p:cBhvr>
                                      <p:to>
                                        <p:strVal val="visible"/>
                                      </p:to>
                                    </p:set>
                                    <p:animEffect transition="in" filter="checkerboard(across)">
                                      <p:cBhvr>
                                        <p:cTn id="17" dur="500"/>
                                        <p:tgtEl>
                                          <p:spTgt spid="50178"/>
                                        </p:tgtEl>
                                      </p:cBhvr>
                                    </p:animEffect>
                                  </p:childTnLst>
                                </p:cTn>
                              </p:par>
                              <p:par>
                                <p:cTn id="18" presetID="3" presetClass="entr" presetSubtype="10" fill="hold" nodeType="withEffect">
                                  <p:stCondLst>
                                    <p:cond delay="0"/>
                                  </p:stCondLst>
                                  <p:childTnLst>
                                    <p:set>
                                      <p:cBhvr>
                                        <p:cTn id="19" dur="1" fill="hold">
                                          <p:stCondLst>
                                            <p:cond delay="0"/>
                                          </p:stCondLst>
                                        </p:cTn>
                                        <p:tgtEl>
                                          <p:spTgt spid="50181">
                                            <p:txEl>
                                              <p:pRg st="3" end="3"/>
                                            </p:txEl>
                                          </p:spTgt>
                                        </p:tgtEl>
                                        <p:attrNameLst>
                                          <p:attrName>style.visibility</p:attrName>
                                        </p:attrNameLst>
                                      </p:cBhvr>
                                      <p:to>
                                        <p:strVal val="visible"/>
                                      </p:to>
                                    </p:set>
                                    <p:animEffect transition="in" filter="blinds(horizontal)">
                                      <p:cBhvr>
                                        <p:cTn id="20" dur="500"/>
                                        <p:tgtEl>
                                          <p:spTgt spid="5018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0181">
                                            <p:txEl>
                                              <p:pRg st="4" end="4"/>
                                            </p:txEl>
                                          </p:spTgt>
                                        </p:tgtEl>
                                        <p:attrNameLst>
                                          <p:attrName>style.visibility</p:attrName>
                                        </p:attrNameLst>
                                      </p:cBhvr>
                                      <p:to>
                                        <p:strVal val="visible"/>
                                      </p:to>
                                    </p:set>
                                    <p:animEffect transition="in" filter="blinds(horizontal)">
                                      <p:cBhvr>
                                        <p:cTn id="25" dur="500"/>
                                        <p:tgtEl>
                                          <p:spTgt spid="5018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0179"/>
                                        </p:tgtEl>
                                        <p:attrNameLst>
                                          <p:attrName>style.visibility</p:attrName>
                                        </p:attrNameLst>
                                      </p:cBhvr>
                                      <p:to>
                                        <p:strVal val="visible"/>
                                      </p:to>
                                    </p:set>
                                    <p:animEffect transition="in" filter="checkerboard(across)">
                                      <p:cBhvr>
                                        <p:cTn id="30" dur="500"/>
                                        <p:tgtEl>
                                          <p:spTgt spid="50179"/>
                                        </p:tgtEl>
                                      </p:cBhvr>
                                    </p:animEffect>
                                  </p:childTnLst>
                                </p:cTn>
                              </p:par>
                              <p:par>
                                <p:cTn id="31" presetID="3" presetClass="entr" presetSubtype="10" fill="hold" nodeType="withEffect">
                                  <p:stCondLst>
                                    <p:cond delay="0"/>
                                  </p:stCondLst>
                                  <p:childTnLst>
                                    <p:set>
                                      <p:cBhvr>
                                        <p:cTn id="32" dur="1" fill="hold">
                                          <p:stCondLst>
                                            <p:cond delay="0"/>
                                          </p:stCondLst>
                                        </p:cTn>
                                        <p:tgtEl>
                                          <p:spTgt spid="50181">
                                            <p:txEl>
                                              <p:pRg st="5" end="5"/>
                                            </p:txEl>
                                          </p:spTgt>
                                        </p:tgtEl>
                                        <p:attrNameLst>
                                          <p:attrName>style.visibility</p:attrName>
                                        </p:attrNameLst>
                                      </p:cBhvr>
                                      <p:to>
                                        <p:strVal val="visible"/>
                                      </p:to>
                                    </p:set>
                                    <p:animEffect transition="in" filter="blinds(horizontal)">
                                      <p:cBhvr>
                                        <p:cTn id="33" dur="500"/>
                                        <p:tgtEl>
                                          <p:spTgt spid="5018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0181">
                                            <p:txEl>
                                              <p:pRg st="6" end="6"/>
                                            </p:txEl>
                                          </p:spTgt>
                                        </p:tgtEl>
                                        <p:attrNameLst>
                                          <p:attrName>style.visibility</p:attrName>
                                        </p:attrNameLst>
                                      </p:cBhvr>
                                      <p:to>
                                        <p:strVal val="visible"/>
                                      </p:to>
                                    </p:set>
                                    <p:animEffect transition="in" filter="blinds(horizontal)">
                                      <p:cBhvr>
                                        <p:cTn id="38" dur="500"/>
                                        <p:tgtEl>
                                          <p:spTgt spid="5018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0180"/>
                                        </p:tgtEl>
                                        <p:attrNameLst>
                                          <p:attrName>style.visibility</p:attrName>
                                        </p:attrNameLst>
                                      </p:cBhvr>
                                      <p:to>
                                        <p:strVal val="visible"/>
                                      </p:to>
                                    </p:set>
                                    <p:animEffect transition="in" filter="checkerboard(across)">
                                      <p:cBhvr>
                                        <p:cTn id="43" dur="500"/>
                                        <p:tgtEl>
                                          <p:spTgt spid="50180"/>
                                        </p:tgtEl>
                                      </p:cBhvr>
                                    </p:animEffect>
                                  </p:childTnLst>
                                </p:cTn>
                              </p:par>
                              <p:par>
                                <p:cTn id="44" presetID="3" presetClass="entr" presetSubtype="10" fill="hold" nodeType="withEffect">
                                  <p:stCondLst>
                                    <p:cond delay="0"/>
                                  </p:stCondLst>
                                  <p:childTnLst>
                                    <p:set>
                                      <p:cBhvr>
                                        <p:cTn id="45" dur="1" fill="hold">
                                          <p:stCondLst>
                                            <p:cond delay="0"/>
                                          </p:stCondLst>
                                        </p:cTn>
                                        <p:tgtEl>
                                          <p:spTgt spid="50181">
                                            <p:txEl>
                                              <p:pRg st="7" end="7"/>
                                            </p:txEl>
                                          </p:spTgt>
                                        </p:tgtEl>
                                        <p:attrNameLst>
                                          <p:attrName>style.visibility</p:attrName>
                                        </p:attrNameLst>
                                      </p:cBhvr>
                                      <p:to>
                                        <p:strVal val="visible"/>
                                      </p:to>
                                    </p:set>
                                    <p:animEffect transition="in" filter="blinds(horizontal)">
                                      <p:cBhvr>
                                        <p:cTn id="46" dur="500"/>
                                        <p:tgtEl>
                                          <p:spTgt spid="501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51201"/>
          <p:cNvSpPr/>
          <p:nvPr/>
        </p:nvSpPr>
        <p:spPr>
          <a:xfrm>
            <a:off x="827088" y="1484313"/>
            <a:ext cx="7921625" cy="1368425"/>
          </a:xfrm>
          <a:prstGeom prst="roundRect">
            <a:avLst>
              <a:gd name="adj" fmla="val 16667"/>
            </a:avLst>
          </a:prstGeom>
          <a:solidFill>
            <a:srgbClr val="CCFFFF">
              <a:alpha val="56000"/>
            </a:srgbClr>
          </a:solidFill>
          <a:ln w="9525" cap="flat" cmpd="sng">
            <a:solidFill>
              <a:srgbClr val="33CCCC"/>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1203" name="圆角矩形 51202"/>
          <p:cNvSpPr/>
          <p:nvPr/>
        </p:nvSpPr>
        <p:spPr>
          <a:xfrm>
            <a:off x="827088" y="3068638"/>
            <a:ext cx="7705725" cy="3313112"/>
          </a:xfrm>
          <a:prstGeom prst="roundRect">
            <a:avLst>
              <a:gd name="adj" fmla="val 16667"/>
            </a:avLst>
          </a:prstGeom>
          <a:solidFill>
            <a:srgbClr val="FFFF99">
              <a:alpha val="56000"/>
            </a:srgbClr>
          </a:solidFill>
          <a:ln w="9525" cap="flat" cmpd="sng">
            <a:solidFill>
              <a:srgbClr val="FF99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1204" name="内容占位符 51203"/>
          <p:cNvSpPr>
            <a:spLocks noGrp="1" noRot="1"/>
          </p:cNvSpPr>
          <p:nvPr>
            <p:ph idx="1"/>
          </p:nvPr>
        </p:nvSpPr>
        <p:spPr>
          <a:xfrm>
            <a:off x="179388" y="549275"/>
            <a:ext cx="8353425" cy="5903913"/>
          </a:xfrm>
          <a:ln/>
        </p:spPr>
        <p:txBody>
          <a:bodyPr anchor="t"/>
          <a:lstStyle/>
          <a:p>
            <a:pPr lvl="1"/>
            <a:r>
              <a:rPr lang="zh-CN" altLang="en-US" dirty="0"/>
              <a:t>死锁和活锁 </a:t>
            </a:r>
          </a:p>
          <a:p>
            <a:pPr lvl="2"/>
            <a:r>
              <a:rPr lang="zh-CN" altLang="en-US" dirty="0"/>
              <a:t>活锁（</a:t>
            </a:r>
            <a:r>
              <a:rPr lang="en-US" altLang="zh-CN" err="1"/>
              <a:t>Livelock</a:t>
            </a:r>
            <a:r>
              <a:rPr lang="zh-CN" altLang="en-US" dirty="0"/>
              <a:t>） </a:t>
            </a:r>
          </a:p>
          <a:p>
            <a:pPr lvl="3"/>
            <a:r>
              <a:rPr lang="zh-CN" altLang="en-US" dirty="0"/>
              <a:t>当某个事务请求对某一数据进行排它性封锁时，由于其他事务对该数据的操作而使这个事务处于永久等待状态，这种状态称为活锁。</a:t>
            </a:r>
          </a:p>
          <a:p>
            <a:pPr lvl="3"/>
            <a:endParaRPr lang="zh-CN" altLang="en-US" dirty="0"/>
          </a:p>
          <a:p>
            <a:pPr lvl="3">
              <a:buNone/>
            </a:pPr>
            <a:endParaRPr lang="zh-CN" altLang="en-US" dirty="0"/>
          </a:p>
          <a:p>
            <a:pPr lvl="2"/>
            <a:r>
              <a:rPr lang="zh-CN" altLang="en-US" dirty="0"/>
              <a:t>死锁（</a:t>
            </a:r>
            <a:r>
              <a:rPr lang="en-US" altLang="zh-CN" dirty="0"/>
              <a:t>Deadlock</a:t>
            </a:r>
            <a:r>
              <a:rPr lang="zh-CN" altLang="en-US" dirty="0"/>
              <a:t>）</a:t>
            </a:r>
          </a:p>
          <a:p>
            <a:pPr lvl="3"/>
            <a:r>
              <a:rPr lang="zh-CN" altLang="en-US" dirty="0"/>
              <a:t>在同时处于等待状态的两个或多个事务中，其中的每一个在它能够进行之前，都等待着某个数据，而这个数据已被它们中的某个事务所封锁，这种状态称为死锁。</a:t>
            </a:r>
          </a:p>
          <a:p>
            <a:pPr lvl="3">
              <a:buNone/>
            </a:pPr>
            <a:endParaRPr lang="zh-CN" altLang="en-US"/>
          </a:p>
          <a:p>
            <a:pPr lvl="4">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blinds(horizontal)">
                                      <p:cBhvr>
                                        <p:cTn id="7" dur="500"/>
                                        <p:tgtEl>
                                          <p:spTgt spid="51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4">
                                            <p:txEl>
                                              <p:pRg st="1" end="1"/>
                                            </p:txEl>
                                          </p:spTgt>
                                        </p:tgtEl>
                                        <p:attrNameLst>
                                          <p:attrName>style.visibility</p:attrName>
                                        </p:attrNameLst>
                                      </p:cBhvr>
                                      <p:to>
                                        <p:strVal val="visible"/>
                                      </p:to>
                                    </p:set>
                                    <p:animEffect transition="in" filter="blinds(horizontal)">
                                      <p:cBhvr>
                                        <p:cTn id="12" dur="500"/>
                                        <p:tgtEl>
                                          <p:spTgt spid="51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02"/>
                                        </p:tgtEl>
                                        <p:attrNameLst>
                                          <p:attrName>style.visibility</p:attrName>
                                        </p:attrNameLst>
                                      </p:cBhvr>
                                      <p:to>
                                        <p:strVal val="visible"/>
                                      </p:to>
                                    </p:set>
                                    <p:animEffect transition="in" filter="checkerboard(across)">
                                      <p:cBhvr>
                                        <p:cTn id="17" dur="500"/>
                                        <p:tgtEl>
                                          <p:spTgt spid="51202"/>
                                        </p:tgtEl>
                                      </p:cBhvr>
                                    </p:animEffect>
                                  </p:childTnLst>
                                </p:cTn>
                              </p:par>
                              <p:par>
                                <p:cTn id="18" presetID="3" presetClass="entr" presetSubtype="10" fill="hold" nodeType="withEffect">
                                  <p:stCondLst>
                                    <p:cond delay="0"/>
                                  </p:stCondLst>
                                  <p:childTnLst>
                                    <p:set>
                                      <p:cBhvr>
                                        <p:cTn id="19" dur="1" fill="hold">
                                          <p:stCondLst>
                                            <p:cond delay="0"/>
                                          </p:stCondLst>
                                        </p:cTn>
                                        <p:tgtEl>
                                          <p:spTgt spid="51204">
                                            <p:txEl>
                                              <p:pRg st="2" end="2"/>
                                            </p:txEl>
                                          </p:spTgt>
                                        </p:tgtEl>
                                        <p:attrNameLst>
                                          <p:attrName>style.visibility</p:attrName>
                                        </p:attrNameLst>
                                      </p:cBhvr>
                                      <p:to>
                                        <p:strVal val="visible"/>
                                      </p:to>
                                    </p:set>
                                    <p:animEffect transition="in" filter="blinds(horizontal)">
                                      <p:cBhvr>
                                        <p:cTn id="20" dur="500"/>
                                        <p:tgtEl>
                                          <p:spTgt spid="5120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204">
                                            <p:txEl>
                                              <p:pRg st="5" end="5"/>
                                            </p:txEl>
                                          </p:spTgt>
                                        </p:tgtEl>
                                        <p:attrNameLst>
                                          <p:attrName>style.visibility</p:attrName>
                                        </p:attrNameLst>
                                      </p:cBhvr>
                                      <p:to>
                                        <p:strVal val="visible"/>
                                      </p:to>
                                    </p:set>
                                    <p:animEffect transition="in" filter="blinds(horizontal)">
                                      <p:cBhvr>
                                        <p:cTn id="25" dur="500"/>
                                        <p:tgtEl>
                                          <p:spTgt spid="5120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1203"/>
                                        </p:tgtEl>
                                        <p:attrNameLst>
                                          <p:attrName>style.visibility</p:attrName>
                                        </p:attrNameLst>
                                      </p:cBhvr>
                                      <p:to>
                                        <p:strVal val="visible"/>
                                      </p:to>
                                    </p:set>
                                    <p:animEffect transition="in" filter="checkerboard(across)">
                                      <p:cBhvr>
                                        <p:cTn id="30" dur="500"/>
                                        <p:tgtEl>
                                          <p:spTgt spid="51203"/>
                                        </p:tgtEl>
                                      </p:cBhvr>
                                    </p:animEffect>
                                  </p:childTnLst>
                                </p:cTn>
                              </p:par>
                              <p:par>
                                <p:cTn id="31" presetID="3" presetClass="entr" presetSubtype="10" fill="hold" nodeType="withEffect">
                                  <p:stCondLst>
                                    <p:cond delay="0"/>
                                  </p:stCondLst>
                                  <p:childTnLst>
                                    <p:set>
                                      <p:cBhvr>
                                        <p:cTn id="32" dur="1" fill="hold">
                                          <p:stCondLst>
                                            <p:cond delay="0"/>
                                          </p:stCondLst>
                                        </p:cTn>
                                        <p:tgtEl>
                                          <p:spTgt spid="51204">
                                            <p:txEl>
                                              <p:pRg st="6" end="6"/>
                                            </p:txEl>
                                          </p:spTgt>
                                        </p:tgtEl>
                                        <p:attrNameLst>
                                          <p:attrName>style.visibility</p:attrName>
                                        </p:attrNameLst>
                                      </p:cBhvr>
                                      <p:to>
                                        <p:strVal val="visible"/>
                                      </p:to>
                                    </p:set>
                                    <p:animEffect transition="in" filter="blinds(horizontal)">
                                      <p:cBhvr>
                                        <p:cTn id="33" dur="500"/>
                                        <p:tgtEl>
                                          <p:spTgt spid="512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7409"/>
          <p:cNvSpPr>
            <a:spLocks noGrp="1" noRot="1"/>
          </p:cNvSpPr>
          <p:nvPr>
            <p:ph type="title"/>
          </p:nvPr>
        </p:nvSpPr>
        <p:spPr>
          <a:ln/>
        </p:spPr>
        <p:txBody>
          <a:bodyPr anchor="ctr"/>
          <a:lstStyle/>
          <a:p>
            <a:r>
              <a:rPr lang="en-US" altLang="zh-CN" sz="3200" dirty="0"/>
              <a:t>  SQL Server</a:t>
            </a:r>
            <a:r>
              <a:rPr lang="zh-CN" altLang="en-US" sz="3200" dirty="0"/>
              <a:t>的数据安全性机制 </a:t>
            </a:r>
          </a:p>
        </p:txBody>
      </p:sp>
      <p:sp>
        <p:nvSpPr>
          <p:cNvPr id="17435" name="流程图: 可选过程 17434"/>
          <p:cNvSpPr/>
          <p:nvPr/>
        </p:nvSpPr>
        <p:spPr>
          <a:xfrm>
            <a:off x="684213" y="2420938"/>
            <a:ext cx="8064500" cy="3240087"/>
          </a:xfrm>
          <a:prstGeom prst="flowChartAlternateProcess">
            <a:avLst/>
          </a:prstGeom>
          <a:solidFill>
            <a:schemeClr val="accent1">
              <a:alpha val="56000"/>
            </a:schemeClr>
          </a:solidFill>
          <a:ln w="9525" cap="flat" cmpd="sng">
            <a:solidFill>
              <a:schemeClr val="accent2"/>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7411" name="内容占位符 17410"/>
          <p:cNvSpPr>
            <a:spLocks noGrp="1" noRot="1"/>
          </p:cNvSpPr>
          <p:nvPr>
            <p:ph idx="1"/>
          </p:nvPr>
        </p:nvSpPr>
        <p:spPr>
          <a:xfrm>
            <a:off x="250825" y="1268413"/>
            <a:ext cx="8353425" cy="4967287"/>
          </a:xfrm>
          <a:ln/>
        </p:spPr>
        <p:txBody>
          <a:bodyPr anchor="t"/>
          <a:lstStyle/>
          <a:p>
            <a:pPr lvl="1"/>
            <a:r>
              <a:rPr lang="zh-CN" altLang="en-US" dirty="0"/>
              <a:t>为了实现安全性，</a:t>
            </a:r>
            <a:r>
              <a:rPr lang="en-US" altLang="zh-CN" dirty="0"/>
              <a:t>SQL Server </a:t>
            </a:r>
            <a:r>
              <a:rPr lang="zh-CN" altLang="en-US" dirty="0"/>
              <a:t>对用户的访问进行两个阶段的检验：</a:t>
            </a:r>
          </a:p>
          <a:p>
            <a:pPr lvl="1"/>
            <a:endParaRPr lang="zh-CN" altLang="en-US" dirty="0"/>
          </a:p>
          <a:p>
            <a:pPr lvl="2"/>
            <a:r>
              <a:rPr lang="zh-CN" altLang="en-US" dirty="0"/>
              <a:t>身份验证阶段（</a:t>
            </a:r>
            <a:r>
              <a:rPr lang="en-US" altLang="zh-CN" dirty="0"/>
              <a:t>Authentication</a:t>
            </a:r>
            <a:r>
              <a:rPr lang="zh-CN" altLang="en-US" dirty="0"/>
              <a:t>）：身份验证机制决定了用户能否连接（或登录）到</a:t>
            </a:r>
            <a:r>
              <a:rPr lang="en-US" altLang="zh-CN" dirty="0"/>
              <a:t>SQL Server </a:t>
            </a:r>
            <a:r>
              <a:rPr lang="zh-CN" altLang="en-US" dirty="0"/>
              <a:t>服务器。</a:t>
            </a:r>
          </a:p>
          <a:p>
            <a:pPr lvl="2"/>
            <a:r>
              <a:rPr lang="zh-CN" altLang="en-US" dirty="0"/>
              <a:t>权限许可确认阶段（</a:t>
            </a:r>
            <a:r>
              <a:rPr lang="en-US" altLang="zh-CN" dirty="0"/>
              <a:t>Permission Validation</a:t>
            </a:r>
            <a:r>
              <a:rPr lang="zh-CN" altLang="en-US" dirty="0"/>
              <a:t>）：权限许可机制决定了经过了身份验证后的用户连接到</a:t>
            </a:r>
            <a:r>
              <a:rPr lang="en-US" altLang="zh-CN" dirty="0"/>
              <a:t>SQL Server </a:t>
            </a:r>
            <a:r>
              <a:rPr lang="zh-CN" altLang="en-US" dirty="0"/>
              <a:t>服务器可以执行的具体操作，包括服务器上的操作和具体的数据库上的操作。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charRg st="0" end="40"/>
                                            </p:txEl>
                                          </p:spTgt>
                                        </p:tgtEl>
                                        <p:attrNameLst>
                                          <p:attrName>style.visibility</p:attrName>
                                        </p:attrNameLst>
                                      </p:cBhvr>
                                      <p:to>
                                        <p:strVal val="visible"/>
                                      </p:to>
                                    </p:set>
                                    <p:animEffect transition="in" filter="blinds(horizontal)">
                                      <p:cBhvr>
                                        <p:cTn id="7" dur="500"/>
                                        <p:tgtEl>
                                          <p:spTgt spid="1741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35"/>
                                        </p:tgtEl>
                                        <p:attrNameLst>
                                          <p:attrName>style.visibility</p:attrName>
                                        </p:attrNameLst>
                                      </p:cBhvr>
                                      <p:to>
                                        <p:strVal val="visible"/>
                                      </p:to>
                                    </p:set>
                                    <p:animEffect transition="in" filter="checkerboard(across)">
                                      <p:cBhvr>
                                        <p:cTn id="12" dur="500"/>
                                        <p:tgtEl>
                                          <p:spTgt spid="17435"/>
                                        </p:tgtEl>
                                      </p:cBhvr>
                                    </p:animEffect>
                                  </p:childTnLst>
                                </p:cTn>
                              </p:par>
                              <p:par>
                                <p:cTn id="13" presetID="3" presetClass="entr" presetSubtype="10" fill="hold" nodeType="withEffect">
                                  <p:stCondLst>
                                    <p:cond delay="0"/>
                                  </p:stCondLst>
                                  <p:childTnLst>
                                    <p:set>
                                      <p:cBhvr>
                                        <p:cTn id="14" dur="1" fill="hold">
                                          <p:stCondLst>
                                            <p:cond delay="0"/>
                                          </p:stCondLst>
                                        </p:cTn>
                                        <p:tgtEl>
                                          <p:spTgt spid="17411">
                                            <p:txEl>
                                              <p:charRg st="41" end="105"/>
                                            </p:txEl>
                                          </p:spTgt>
                                        </p:tgtEl>
                                        <p:attrNameLst>
                                          <p:attrName>style.visibility</p:attrName>
                                        </p:attrNameLst>
                                      </p:cBhvr>
                                      <p:to>
                                        <p:strVal val="visible"/>
                                      </p:to>
                                    </p:set>
                                    <p:animEffect transition="in" filter="blinds(horizontal)">
                                      <p:cBhvr>
                                        <p:cTn id="15" dur="500"/>
                                        <p:tgtEl>
                                          <p:spTgt spid="17411">
                                            <p:txEl>
                                              <p:charRg st="41" end="10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11">
                                            <p:txEl>
                                              <p:charRg st="105" end="200"/>
                                            </p:txEl>
                                          </p:spTgt>
                                        </p:tgtEl>
                                        <p:attrNameLst>
                                          <p:attrName>style.visibility</p:attrName>
                                        </p:attrNameLst>
                                      </p:cBhvr>
                                      <p:to>
                                        <p:strVal val="visible"/>
                                      </p:to>
                                    </p:set>
                                    <p:animEffect transition="in" filter="blinds(horizontal)">
                                      <p:cBhvr>
                                        <p:cTn id="18" dur="500"/>
                                        <p:tgtEl>
                                          <p:spTgt spid="17411">
                                            <p:txEl>
                                              <p:charRg st="105"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52225"/>
          <p:cNvSpPr/>
          <p:nvPr/>
        </p:nvSpPr>
        <p:spPr>
          <a:xfrm>
            <a:off x="0" y="0"/>
            <a:ext cx="9144000" cy="0"/>
          </a:xfrm>
          <a:prstGeom prst="rect">
            <a:avLst/>
          </a:prstGeom>
          <a:noFill/>
          <a:ln w="9525">
            <a:noFill/>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2227" name="圆角矩形 52226"/>
          <p:cNvSpPr/>
          <p:nvPr/>
        </p:nvSpPr>
        <p:spPr>
          <a:xfrm>
            <a:off x="900113" y="981075"/>
            <a:ext cx="7848600" cy="2376488"/>
          </a:xfrm>
          <a:prstGeom prst="roundRect">
            <a:avLst>
              <a:gd name="adj" fmla="val 16667"/>
            </a:avLst>
          </a:prstGeom>
          <a:solidFill>
            <a:srgbClr val="FFFF99">
              <a:alpha val="56000"/>
            </a:srgbClr>
          </a:solidFill>
          <a:ln w="9525" cap="flat" cmpd="sng">
            <a:solidFill>
              <a:srgbClr val="FF99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2228" name="内容占位符 52227"/>
          <p:cNvSpPr>
            <a:spLocks noGrp="1" noRot="1"/>
          </p:cNvSpPr>
          <p:nvPr>
            <p:ph idx="1"/>
          </p:nvPr>
        </p:nvSpPr>
        <p:spPr>
          <a:xfrm>
            <a:off x="-468312" y="550863"/>
            <a:ext cx="9144000" cy="5470525"/>
          </a:xfrm>
          <a:ln/>
        </p:spPr>
        <p:txBody>
          <a:bodyPr anchor="t"/>
          <a:lstStyle/>
          <a:p>
            <a:pPr lvl="2"/>
            <a:r>
              <a:rPr lang="zh-CN" altLang="en-US" dirty="0"/>
              <a:t>死锁的预防 </a:t>
            </a:r>
          </a:p>
          <a:p>
            <a:pPr lvl="3"/>
            <a:r>
              <a:rPr lang="zh-CN" altLang="en-US" dirty="0"/>
              <a:t>一次加锁法</a:t>
            </a:r>
            <a:r>
              <a:rPr lang="en-US" altLang="zh-CN"/>
              <a:t>: </a:t>
            </a:r>
          </a:p>
          <a:p>
            <a:pPr lvl="3"/>
            <a:r>
              <a:rPr lang="zh-CN" altLang="en-US" dirty="0"/>
              <a:t>顺序加锁法</a:t>
            </a:r>
            <a:r>
              <a:rPr lang="en-US" altLang="zh-CN"/>
              <a:t>:</a:t>
            </a:r>
          </a:p>
          <a:p>
            <a:pPr lvl="3"/>
            <a:r>
              <a:rPr lang="zh-CN" altLang="en-US" dirty="0"/>
              <a:t>死锁的诊断与解除 </a:t>
            </a:r>
          </a:p>
          <a:p>
            <a:pPr lvl="4"/>
            <a:r>
              <a:rPr lang="zh-CN" altLang="en-US" dirty="0"/>
              <a:t>如果在事务依赖图中沿着箭头方向存在一个循环，那么死锁的条件就形成了，系统就会出现死锁。</a:t>
            </a:r>
          </a:p>
          <a:p>
            <a:pPr lvl="4"/>
            <a:r>
              <a:rPr lang="zh-CN" altLang="en-US" dirty="0"/>
              <a:t>选择一个处理死锁代价最小的事务，将其撤销以解除死锁。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7" dur="500"/>
                                        <p:tgtEl>
                                          <p:spTgt spid="52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checkerboard(across)">
                                      <p:cBhvr>
                                        <p:cTn id="12" dur="500"/>
                                        <p:tgtEl>
                                          <p:spTgt spid="52227"/>
                                        </p:tgtEl>
                                      </p:cBhvr>
                                    </p:animEffect>
                                  </p:childTnLst>
                                </p:cTn>
                              </p:par>
                              <p:par>
                                <p:cTn id="13" presetID="3" presetClass="entr" presetSubtype="10" fill="hold" nodeType="withEffect">
                                  <p:stCondLst>
                                    <p:cond delay="0"/>
                                  </p:stCondLst>
                                  <p:childTnLst>
                                    <p:set>
                                      <p:cBhvr>
                                        <p:cTn id="14"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5" dur="500"/>
                                        <p:tgtEl>
                                          <p:spTgt spid="52228">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18" dur="500"/>
                                        <p:tgtEl>
                                          <p:spTgt spid="5222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2228">
                                            <p:txEl>
                                              <p:pRg st="3" end="3"/>
                                            </p:txEl>
                                          </p:spTgt>
                                        </p:tgtEl>
                                        <p:attrNameLst>
                                          <p:attrName>style.visibility</p:attrName>
                                        </p:attrNameLst>
                                      </p:cBhvr>
                                      <p:to>
                                        <p:strVal val="visible"/>
                                      </p:to>
                                    </p:set>
                                    <p:animEffect transition="in" filter="blinds(horizontal)">
                                      <p:cBhvr>
                                        <p:cTn id="23" dur="500"/>
                                        <p:tgtEl>
                                          <p:spTgt spid="5222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2228">
                                            <p:txEl>
                                              <p:pRg st="4" end="4"/>
                                            </p:txEl>
                                          </p:spTgt>
                                        </p:tgtEl>
                                        <p:attrNameLst>
                                          <p:attrName>style.visibility</p:attrName>
                                        </p:attrNameLst>
                                      </p:cBhvr>
                                      <p:to>
                                        <p:strVal val="visible"/>
                                      </p:to>
                                    </p:set>
                                    <p:animEffect transition="in" filter="blinds(horizontal)">
                                      <p:cBhvr>
                                        <p:cTn id="28" dur="500"/>
                                        <p:tgtEl>
                                          <p:spTgt spid="52228">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2228">
                                            <p:txEl>
                                              <p:pRg st="5" end="5"/>
                                            </p:txEl>
                                          </p:spTgt>
                                        </p:tgtEl>
                                        <p:attrNameLst>
                                          <p:attrName>style.visibility</p:attrName>
                                        </p:attrNameLst>
                                      </p:cBhvr>
                                      <p:to>
                                        <p:strVal val="visible"/>
                                      </p:to>
                                    </p:set>
                                    <p:animEffect transition="in" filter="blinds(horizontal)">
                                      <p:cBhvr>
                                        <p:cTn id="31" dur="500"/>
                                        <p:tgtEl>
                                          <p:spTgt spid="522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圆角矩形 53249"/>
          <p:cNvSpPr/>
          <p:nvPr/>
        </p:nvSpPr>
        <p:spPr>
          <a:xfrm>
            <a:off x="827088" y="1268413"/>
            <a:ext cx="7921625" cy="1008062"/>
          </a:xfrm>
          <a:prstGeom prst="roundRect">
            <a:avLst>
              <a:gd name="adj" fmla="val 16667"/>
            </a:avLst>
          </a:prstGeom>
          <a:solidFill>
            <a:srgbClr val="CCFFFF">
              <a:alpha val="56000"/>
            </a:srgbClr>
          </a:solidFill>
          <a:ln w="9525" cap="flat" cmpd="sng">
            <a:solidFill>
              <a:srgbClr val="33CCCC"/>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3251" name="圆角矩形 53250"/>
          <p:cNvSpPr/>
          <p:nvPr/>
        </p:nvSpPr>
        <p:spPr>
          <a:xfrm>
            <a:off x="755650" y="3860800"/>
            <a:ext cx="7993063" cy="2305050"/>
          </a:xfrm>
          <a:prstGeom prst="roundRect">
            <a:avLst>
              <a:gd name="adj" fmla="val 16667"/>
            </a:avLst>
          </a:prstGeom>
          <a:solidFill>
            <a:srgbClr val="FFFF99">
              <a:alpha val="50000"/>
            </a:srgbClr>
          </a:solidFill>
          <a:ln w="9525" cap="flat" cmpd="sng">
            <a:solidFill>
              <a:srgbClr val="FF99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49155" name="标题 53251"/>
          <p:cNvSpPr>
            <a:spLocks noGrp="1" noRot="1"/>
          </p:cNvSpPr>
          <p:nvPr>
            <p:ph type="title"/>
          </p:nvPr>
        </p:nvSpPr>
        <p:spPr>
          <a:ln/>
        </p:spPr>
        <p:txBody>
          <a:bodyPr anchor="ctr"/>
          <a:lstStyle/>
          <a:p>
            <a:r>
              <a:rPr lang="en-US" altLang="zh-CN" dirty="0"/>
              <a:t>5.4  </a:t>
            </a:r>
            <a:r>
              <a:rPr lang="zh-CN" altLang="en-US" dirty="0"/>
              <a:t>数据库的恢复 </a:t>
            </a:r>
          </a:p>
        </p:txBody>
      </p:sp>
      <p:sp>
        <p:nvSpPr>
          <p:cNvPr id="53253" name="内容占位符 53252"/>
          <p:cNvSpPr>
            <a:spLocks noGrp="1" noRot="1"/>
          </p:cNvSpPr>
          <p:nvPr>
            <p:ph idx="1"/>
          </p:nvPr>
        </p:nvSpPr>
        <p:spPr>
          <a:xfrm>
            <a:off x="395288" y="1341438"/>
            <a:ext cx="8353425" cy="4894262"/>
          </a:xfrm>
          <a:ln/>
        </p:spPr>
        <p:txBody>
          <a:bodyPr anchor="t"/>
          <a:lstStyle/>
          <a:p>
            <a:pPr lvl="2"/>
            <a:r>
              <a:rPr lang="zh-CN" altLang="en-US" dirty="0"/>
              <a:t>系统必须具有检测故障并把数据从错误状态中恢复到某一正确状态的功能，这就是数据库的恢复。</a:t>
            </a:r>
          </a:p>
          <a:p>
            <a:pPr lvl="2">
              <a:buNone/>
            </a:pPr>
            <a:endParaRPr lang="zh-CN" altLang="en-US" dirty="0"/>
          </a:p>
          <a:p>
            <a:pPr lvl="2"/>
            <a:r>
              <a:rPr lang="zh-CN" altLang="en-US" dirty="0"/>
              <a:t>数据库恢复的基本原理就是利用存储在系统其他地方的冗余数据来修复。  </a:t>
            </a:r>
          </a:p>
          <a:p>
            <a:pPr lvl="2"/>
            <a:r>
              <a:rPr lang="zh-CN" altLang="en-US" dirty="0"/>
              <a:t>恢复系统应该提供两种类型的功能：</a:t>
            </a:r>
          </a:p>
          <a:p>
            <a:pPr lvl="2"/>
            <a:endParaRPr lang="zh-CN" altLang="en-US" dirty="0"/>
          </a:p>
          <a:p>
            <a:pPr lvl="3"/>
            <a:r>
              <a:rPr lang="zh-CN" altLang="en-US" dirty="0"/>
              <a:t>生成冗余数据</a:t>
            </a:r>
          </a:p>
          <a:p>
            <a:pPr lvl="3"/>
            <a:endParaRPr lang="zh-CN" altLang="en-US" dirty="0"/>
          </a:p>
          <a:p>
            <a:pPr lvl="4"/>
            <a:r>
              <a:rPr lang="zh-CN" altLang="en-US" dirty="0"/>
              <a:t>对可能发生的故障作某些准备</a:t>
            </a:r>
          </a:p>
          <a:p>
            <a:pPr lvl="3"/>
            <a:r>
              <a:rPr lang="zh-CN" altLang="en-US" dirty="0"/>
              <a:t>冗余重建</a:t>
            </a:r>
          </a:p>
          <a:p>
            <a:pPr lvl="4"/>
            <a:r>
              <a:rPr lang="zh-CN" altLang="en-US" dirty="0"/>
              <a:t>利用这些冗余数据恢复数据库 </a:t>
            </a:r>
          </a:p>
        </p:txBody>
      </p:sp>
      <p:sp>
        <p:nvSpPr>
          <p:cNvPr id="53254" name="直接连接符 53253"/>
          <p:cNvSpPr/>
          <p:nvPr/>
        </p:nvSpPr>
        <p:spPr>
          <a:xfrm flipV="1">
            <a:off x="3779838" y="4076700"/>
            <a:ext cx="936625" cy="360363"/>
          </a:xfrm>
          <a:prstGeom prst="line">
            <a:avLst/>
          </a:prstGeom>
          <a:ln w="25400" cap="flat" cmpd="sng">
            <a:solidFill>
              <a:srgbClr val="FF0000"/>
            </a:solidFill>
            <a:prstDash val="solid"/>
            <a:round/>
            <a:headEnd type="none" w="med" len="med"/>
            <a:tailEnd type="triangle" w="lg" len="lg"/>
          </a:ln>
        </p:spPr>
      </p:sp>
      <p:sp>
        <p:nvSpPr>
          <p:cNvPr id="53255" name="直接连接符 53254"/>
          <p:cNvSpPr/>
          <p:nvPr/>
        </p:nvSpPr>
        <p:spPr>
          <a:xfrm>
            <a:off x="3779838" y="4437063"/>
            <a:ext cx="936625" cy="287337"/>
          </a:xfrm>
          <a:prstGeom prst="line">
            <a:avLst/>
          </a:prstGeom>
          <a:ln w="25400" cap="flat" cmpd="sng">
            <a:solidFill>
              <a:srgbClr val="FF0000"/>
            </a:solidFill>
            <a:prstDash val="solid"/>
            <a:round/>
            <a:headEnd type="none" w="med" len="med"/>
            <a:tailEnd type="triangle" w="lg" len="lg"/>
          </a:ln>
        </p:spPr>
      </p:sp>
      <p:sp>
        <p:nvSpPr>
          <p:cNvPr id="53256" name="文本框 53255"/>
          <p:cNvSpPr txBox="1"/>
          <p:nvPr/>
        </p:nvSpPr>
        <p:spPr>
          <a:xfrm>
            <a:off x="4716463" y="3860800"/>
            <a:ext cx="1778000" cy="396875"/>
          </a:xfrm>
          <a:prstGeom prst="rect">
            <a:avLst/>
          </a:prstGeom>
          <a:noFill/>
          <a:ln w="9525">
            <a:noFill/>
          </a:ln>
        </p:spPr>
        <p:txBody>
          <a:bodyPr wrap="none" anchor="t">
            <a:spAutoFit/>
          </a:bodyPr>
          <a:lstStyle/>
          <a:p>
            <a:pPr lvl="0" indent="0"/>
            <a:r>
              <a:rPr lang="zh-CN" altLang="en-US" sz="2000" b="1" dirty="0">
                <a:solidFill>
                  <a:srgbClr val="000066"/>
                </a:solidFill>
                <a:latin typeface="Arial" panose="020B0604020202020204" pitchFamily="34" charset="0"/>
                <a:ea typeface="宋体" panose="02010600030101010101" pitchFamily="2" charset="-122"/>
              </a:rPr>
              <a:t>登记日志文件 </a:t>
            </a:r>
          </a:p>
        </p:txBody>
      </p:sp>
      <p:sp>
        <p:nvSpPr>
          <p:cNvPr id="53257" name="文本框 53256"/>
          <p:cNvSpPr txBox="1"/>
          <p:nvPr/>
        </p:nvSpPr>
        <p:spPr>
          <a:xfrm>
            <a:off x="4787900" y="4437063"/>
            <a:ext cx="1270000" cy="396875"/>
          </a:xfrm>
          <a:prstGeom prst="rect">
            <a:avLst/>
          </a:prstGeom>
          <a:noFill/>
          <a:ln w="9525">
            <a:noFill/>
          </a:ln>
        </p:spPr>
        <p:txBody>
          <a:bodyPr wrap="none" anchor="t">
            <a:spAutoFit/>
          </a:bodyPr>
          <a:lstStyle/>
          <a:p>
            <a:pPr lvl="0" indent="0"/>
            <a:r>
              <a:rPr lang="zh-CN" altLang="en-US" sz="2000" b="1" dirty="0">
                <a:solidFill>
                  <a:srgbClr val="000066"/>
                </a:solidFill>
                <a:latin typeface="Arial" panose="020B0604020202020204" pitchFamily="34" charset="0"/>
                <a:ea typeface="宋体" panose="02010600030101010101" pitchFamily="2" charset="-122"/>
              </a:rPr>
              <a:t>数据转储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blinds(horizontal)">
                                      <p:cBhvr>
                                        <p:cTn id="7" dur="500"/>
                                        <p:tgtEl>
                                          <p:spTgt spid="5325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3250"/>
                                        </p:tgtEl>
                                        <p:attrNameLst>
                                          <p:attrName>style.visibility</p:attrName>
                                        </p:attrNameLst>
                                      </p:cBhvr>
                                      <p:to>
                                        <p:strVal val="visible"/>
                                      </p:to>
                                    </p:set>
                                    <p:animEffect transition="in" filter="checkerboard(across)">
                                      <p:cBhvr>
                                        <p:cTn id="10" dur="500"/>
                                        <p:tgtEl>
                                          <p:spTgt spid="532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3253">
                                            <p:txEl>
                                              <p:pRg st="2" end="2"/>
                                            </p:txEl>
                                          </p:spTgt>
                                        </p:tgtEl>
                                        <p:attrNameLst>
                                          <p:attrName>style.visibility</p:attrName>
                                        </p:attrNameLst>
                                      </p:cBhvr>
                                      <p:to>
                                        <p:strVal val="visible"/>
                                      </p:to>
                                    </p:set>
                                    <p:animEffect transition="in" filter="blinds(horizontal)">
                                      <p:cBhvr>
                                        <p:cTn id="15" dur="500"/>
                                        <p:tgtEl>
                                          <p:spTgt spid="5325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253">
                                            <p:txEl>
                                              <p:pRg st="3" end="3"/>
                                            </p:txEl>
                                          </p:spTgt>
                                        </p:tgtEl>
                                        <p:attrNameLst>
                                          <p:attrName>style.visibility</p:attrName>
                                        </p:attrNameLst>
                                      </p:cBhvr>
                                      <p:to>
                                        <p:strVal val="visible"/>
                                      </p:to>
                                    </p:set>
                                    <p:animEffect transition="in" filter="blinds(horizontal)">
                                      <p:cBhvr>
                                        <p:cTn id="20" dur="500"/>
                                        <p:tgtEl>
                                          <p:spTgt spid="5325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3251"/>
                                        </p:tgtEl>
                                        <p:attrNameLst>
                                          <p:attrName>style.visibility</p:attrName>
                                        </p:attrNameLst>
                                      </p:cBhvr>
                                      <p:to>
                                        <p:strVal val="visible"/>
                                      </p:to>
                                    </p:set>
                                    <p:animEffect transition="in" filter="checkerboard(across)">
                                      <p:cBhvr>
                                        <p:cTn id="25" dur="500"/>
                                        <p:tgtEl>
                                          <p:spTgt spid="53251"/>
                                        </p:tgtEl>
                                      </p:cBhvr>
                                    </p:animEffect>
                                  </p:childTnLst>
                                </p:cTn>
                              </p:par>
                              <p:par>
                                <p:cTn id="26" presetID="3" presetClass="entr" presetSubtype="10" fill="hold" nodeType="withEffect">
                                  <p:stCondLst>
                                    <p:cond delay="0"/>
                                  </p:stCondLst>
                                  <p:childTnLst>
                                    <p:set>
                                      <p:cBhvr>
                                        <p:cTn id="27" dur="1" fill="hold">
                                          <p:stCondLst>
                                            <p:cond delay="0"/>
                                          </p:stCondLst>
                                        </p:cTn>
                                        <p:tgtEl>
                                          <p:spTgt spid="53253">
                                            <p:txEl>
                                              <p:pRg st="5" end="5"/>
                                            </p:txEl>
                                          </p:spTgt>
                                        </p:tgtEl>
                                        <p:attrNameLst>
                                          <p:attrName>style.visibility</p:attrName>
                                        </p:attrNameLst>
                                      </p:cBhvr>
                                      <p:to>
                                        <p:strVal val="visible"/>
                                      </p:to>
                                    </p:set>
                                    <p:animEffect transition="in" filter="blinds(horizontal)">
                                      <p:cBhvr>
                                        <p:cTn id="28" dur="500"/>
                                        <p:tgtEl>
                                          <p:spTgt spid="5325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53254"/>
                                        </p:tgtEl>
                                        <p:attrNameLst>
                                          <p:attrName>style.visibility</p:attrName>
                                        </p:attrNameLst>
                                      </p:cBhvr>
                                      <p:to>
                                        <p:strVal val="visible"/>
                                      </p:to>
                                    </p:set>
                                    <p:animEffect transition="in" filter="checkerboard(across)">
                                      <p:cBhvr>
                                        <p:cTn id="33" dur="500"/>
                                        <p:tgtEl>
                                          <p:spTgt spid="53254"/>
                                        </p:tgtEl>
                                      </p:cBhvr>
                                    </p:animEffect>
                                  </p:childTnLst>
                                </p:cTn>
                              </p:par>
                              <p:par>
                                <p:cTn id="34" presetID="5" presetClass="entr" presetSubtype="10" fill="hold" nodeType="withEffect">
                                  <p:stCondLst>
                                    <p:cond delay="0"/>
                                  </p:stCondLst>
                                  <p:childTnLst>
                                    <p:set>
                                      <p:cBhvr>
                                        <p:cTn id="35" dur="1" fill="hold">
                                          <p:stCondLst>
                                            <p:cond delay="0"/>
                                          </p:stCondLst>
                                        </p:cTn>
                                        <p:tgtEl>
                                          <p:spTgt spid="53255"/>
                                        </p:tgtEl>
                                        <p:attrNameLst>
                                          <p:attrName>style.visibility</p:attrName>
                                        </p:attrNameLst>
                                      </p:cBhvr>
                                      <p:to>
                                        <p:strVal val="visible"/>
                                      </p:to>
                                    </p:set>
                                    <p:animEffect transition="in" filter="checkerboard(across)">
                                      <p:cBhvr>
                                        <p:cTn id="36" dur="500"/>
                                        <p:tgtEl>
                                          <p:spTgt spid="5325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53256"/>
                                        </p:tgtEl>
                                        <p:attrNameLst>
                                          <p:attrName>style.visibility</p:attrName>
                                        </p:attrNameLst>
                                      </p:cBhvr>
                                      <p:to>
                                        <p:strVal val="visible"/>
                                      </p:to>
                                    </p:set>
                                    <p:animEffect transition="in" filter="checkerboard(across)">
                                      <p:cBhvr>
                                        <p:cTn id="41" dur="500"/>
                                        <p:tgtEl>
                                          <p:spTgt spid="53256"/>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53257"/>
                                        </p:tgtEl>
                                        <p:attrNameLst>
                                          <p:attrName>style.visibility</p:attrName>
                                        </p:attrNameLst>
                                      </p:cBhvr>
                                      <p:to>
                                        <p:strVal val="visible"/>
                                      </p:to>
                                    </p:set>
                                    <p:animEffect transition="in" filter="checkerboard(across)">
                                      <p:cBhvr>
                                        <p:cTn id="44" dur="500"/>
                                        <p:tgtEl>
                                          <p:spTgt spid="5325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3253">
                                            <p:txEl>
                                              <p:pRg st="7" end="7"/>
                                            </p:txEl>
                                          </p:spTgt>
                                        </p:tgtEl>
                                        <p:attrNameLst>
                                          <p:attrName>style.visibility</p:attrName>
                                        </p:attrNameLst>
                                      </p:cBhvr>
                                      <p:to>
                                        <p:strVal val="visible"/>
                                      </p:to>
                                    </p:set>
                                    <p:animEffect transition="in" filter="blinds(horizontal)">
                                      <p:cBhvr>
                                        <p:cTn id="49" dur="500"/>
                                        <p:tgtEl>
                                          <p:spTgt spid="5325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3253">
                                            <p:txEl>
                                              <p:pRg st="8" end="8"/>
                                            </p:txEl>
                                          </p:spTgt>
                                        </p:tgtEl>
                                        <p:attrNameLst>
                                          <p:attrName>style.visibility</p:attrName>
                                        </p:attrNameLst>
                                      </p:cBhvr>
                                      <p:to>
                                        <p:strVal val="visible"/>
                                      </p:to>
                                    </p:set>
                                    <p:animEffect transition="in" filter="blinds(horizontal)">
                                      <p:cBhvr>
                                        <p:cTn id="54" dur="500"/>
                                        <p:tgtEl>
                                          <p:spTgt spid="53253">
                                            <p:txEl>
                                              <p:pRg st="8" end="8"/>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53253">
                                            <p:txEl>
                                              <p:pRg st="9" end="9"/>
                                            </p:txEl>
                                          </p:spTgt>
                                        </p:tgtEl>
                                        <p:attrNameLst>
                                          <p:attrName>style.visibility</p:attrName>
                                        </p:attrNameLst>
                                      </p:cBhvr>
                                      <p:to>
                                        <p:strVal val="visible"/>
                                      </p:to>
                                    </p:set>
                                    <p:animEffect transition="in" filter="blinds(horizontal)">
                                      <p:cBhvr>
                                        <p:cTn id="57" dur="500"/>
                                        <p:tgtEl>
                                          <p:spTgt spid="532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P spid="532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圆角矩形 54273"/>
          <p:cNvSpPr/>
          <p:nvPr/>
        </p:nvSpPr>
        <p:spPr>
          <a:xfrm>
            <a:off x="973138" y="1989138"/>
            <a:ext cx="7775575" cy="2519362"/>
          </a:xfrm>
          <a:prstGeom prst="roundRect">
            <a:avLst>
              <a:gd name="adj" fmla="val 16667"/>
            </a:avLst>
          </a:prstGeom>
          <a:solidFill>
            <a:srgbClr val="FFFF99">
              <a:alpha val="56000"/>
            </a:srgbClr>
          </a:solidFill>
          <a:ln w="9525" cap="flat" cmpd="sng">
            <a:solidFill>
              <a:srgbClr val="FF99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4275" name="圆角矩形 54274"/>
          <p:cNvSpPr/>
          <p:nvPr/>
        </p:nvSpPr>
        <p:spPr>
          <a:xfrm>
            <a:off x="971550" y="4941888"/>
            <a:ext cx="7775575" cy="1366837"/>
          </a:xfrm>
          <a:prstGeom prst="roundRect">
            <a:avLst>
              <a:gd name="adj" fmla="val 16667"/>
            </a:avLst>
          </a:prstGeom>
          <a:solidFill>
            <a:srgbClr val="FFFF99">
              <a:alpha val="56000"/>
            </a:srgbClr>
          </a:solidFill>
          <a:ln w="9525" cap="flat" cmpd="sng">
            <a:solidFill>
              <a:srgbClr val="FF9900"/>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4276" name="内容占位符 54275"/>
          <p:cNvSpPr>
            <a:spLocks noGrp="1" noRot="1"/>
          </p:cNvSpPr>
          <p:nvPr>
            <p:ph idx="1"/>
          </p:nvPr>
        </p:nvSpPr>
        <p:spPr>
          <a:xfrm>
            <a:off x="0" y="620713"/>
            <a:ext cx="8748713" cy="6237287"/>
          </a:xfrm>
          <a:ln/>
        </p:spPr>
        <p:txBody>
          <a:bodyPr anchor="t"/>
          <a:lstStyle/>
          <a:p>
            <a:pPr lvl="1"/>
            <a:r>
              <a:rPr lang="zh-CN" altLang="en-US" dirty="0"/>
              <a:t>登记日志文件 </a:t>
            </a:r>
          </a:p>
          <a:p>
            <a:pPr lvl="2"/>
            <a:r>
              <a:rPr lang="zh-CN" altLang="en-US" dirty="0"/>
              <a:t>日志文件是用来记录事务对数据库的更新操作的文件。 </a:t>
            </a:r>
          </a:p>
          <a:p>
            <a:pPr lvl="2"/>
            <a:r>
              <a:rPr lang="zh-CN" altLang="en-US" dirty="0"/>
              <a:t>典型的日志文件主要包含以下内容：</a:t>
            </a:r>
          </a:p>
          <a:p>
            <a:pPr lvl="3">
              <a:buNone/>
            </a:pPr>
            <a:r>
              <a:rPr lang="zh-CN" altLang="en-US" dirty="0"/>
              <a:t>（</a:t>
            </a:r>
            <a:r>
              <a:rPr lang="en-US" altLang="zh-CN" dirty="0"/>
              <a:t>1</a:t>
            </a:r>
            <a:r>
              <a:rPr lang="zh-CN" altLang="en-US" dirty="0"/>
              <a:t>）更新数据库的事务标识（标明是哪个事务）；</a:t>
            </a:r>
          </a:p>
          <a:p>
            <a:pPr lvl="3">
              <a:buNone/>
            </a:pPr>
            <a:r>
              <a:rPr lang="zh-CN" altLang="en-US" dirty="0"/>
              <a:t>（</a:t>
            </a:r>
            <a:r>
              <a:rPr lang="en-US" altLang="zh-CN" dirty="0"/>
              <a:t>2</a:t>
            </a:r>
            <a:r>
              <a:rPr lang="zh-CN" altLang="en-US" dirty="0"/>
              <a:t>）操作的类型（插入、删除或修改）；</a:t>
            </a:r>
          </a:p>
          <a:p>
            <a:pPr lvl="3">
              <a:buNone/>
            </a:pPr>
            <a:r>
              <a:rPr lang="zh-CN" altLang="en-US" dirty="0"/>
              <a:t>（</a:t>
            </a:r>
            <a:r>
              <a:rPr lang="en-US" altLang="zh-CN" dirty="0"/>
              <a:t>3</a:t>
            </a:r>
            <a:r>
              <a:rPr lang="zh-CN" altLang="en-US" dirty="0"/>
              <a:t>）操作对象；</a:t>
            </a:r>
          </a:p>
          <a:p>
            <a:pPr lvl="3">
              <a:buNone/>
            </a:pPr>
            <a:r>
              <a:rPr lang="zh-CN" altLang="en-US" dirty="0"/>
              <a:t>（</a:t>
            </a:r>
            <a:r>
              <a:rPr lang="en-US" altLang="zh-CN" dirty="0"/>
              <a:t>4</a:t>
            </a:r>
            <a:r>
              <a:rPr lang="zh-CN" altLang="en-US" dirty="0"/>
              <a:t>）更新前数据的旧值（对于插入操作，没有旧值）；</a:t>
            </a:r>
          </a:p>
          <a:p>
            <a:pPr lvl="3">
              <a:buNone/>
            </a:pPr>
            <a:r>
              <a:rPr lang="zh-CN" altLang="en-US" dirty="0"/>
              <a:t>（</a:t>
            </a:r>
            <a:r>
              <a:rPr lang="en-US" altLang="zh-CN" dirty="0"/>
              <a:t>5</a:t>
            </a:r>
            <a:r>
              <a:rPr lang="zh-CN" altLang="en-US" dirty="0"/>
              <a:t>）更新后数据的新值（对于删除操作，没有新值）；</a:t>
            </a:r>
          </a:p>
          <a:p>
            <a:pPr lvl="3">
              <a:buNone/>
            </a:pPr>
            <a:r>
              <a:rPr lang="zh-CN" altLang="en-US" dirty="0"/>
              <a:t>（</a:t>
            </a:r>
            <a:r>
              <a:rPr lang="en-US" altLang="zh-CN" dirty="0"/>
              <a:t>6</a:t>
            </a:r>
            <a:r>
              <a:rPr lang="zh-CN" altLang="en-US" dirty="0"/>
              <a:t>）事务处理中的各个关键时刻（事务的开始、结束及其真正回写的时间）。 </a:t>
            </a:r>
          </a:p>
          <a:p>
            <a:pPr lvl="2"/>
            <a:r>
              <a:rPr lang="zh-CN" altLang="en-US" dirty="0"/>
              <a:t>先写原则 ：</a:t>
            </a:r>
          </a:p>
          <a:p>
            <a:pPr lvl="3">
              <a:buNone/>
            </a:pPr>
            <a:r>
              <a:rPr lang="zh-CN" altLang="en-US" dirty="0"/>
              <a:t>（</a:t>
            </a:r>
            <a:r>
              <a:rPr lang="en-US" altLang="zh-CN" dirty="0"/>
              <a:t>1</a:t>
            </a:r>
            <a:r>
              <a:rPr lang="zh-CN" altLang="en-US" dirty="0"/>
              <a:t>）至少要等到相应运行记录的撤销部分已经写入日志文件中以后，才允许该事务向物理数据库中写入记录。</a:t>
            </a:r>
          </a:p>
          <a:p>
            <a:pPr lvl="3">
              <a:buNone/>
            </a:pPr>
            <a:r>
              <a:rPr lang="zh-CN" altLang="en-US" dirty="0"/>
              <a:t>（</a:t>
            </a:r>
            <a:r>
              <a:rPr lang="en-US" altLang="zh-CN" dirty="0"/>
              <a:t>2</a:t>
            </a:r>
            <a:r>
              <a:rPr lang="zh-CN" altLang="en-US" dirty="0"/>
              <a:t>）直到事务的所有运行记录的撤销和重做两部分都已写入日志文件中以后，才允许事务完成提交处理。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blinds(horizontal)">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blinds(horizontal)">
                                      <p:cBhvr>
                                        <p:cTn id="12" dur="500"/>
                                        <p:tgtEl>
                                          <p:spTgt spid="54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blinds(horizontal)">
                                      <p:cBhvr>
                                        <p:cTn id="17" dur="500"/>
                                        <p:tgtEl>
                                          <p:spTgt spid="54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4274"/>
                                        </p:tgtEl>
                                        <p:attrNameLst>
                                          <p:attrName>style.visibility</p:attrName>
                                        </p:attrNameLst>
                                      </p:cBhvr>
                                      <p:to>
                                        <p:strVal val="visible"/>
                                      </p:to>
                                    </p:set>
                                    <p:animEffect transition="in" filter="checkerboard(across)">
                                      <p:cBhvr>
                                        <p:cTn id="22" dur="500"/>
                                        <p:tgtEl>
                                          <p:spTgt spid="54274"/>
                                        </p:tgtEl>
                                      </p:cBhvr>
                                    </p:animEffect>
                                  </p:childTnLst>
                                </p:cTn>
                              </p:par>
                              <p:par>
                                <p:cTn id="23" presetID="3" presetClass="entr" presetSubtype="10" fill="hold" nodeType="withEffect">
                                  <p:stCondLst>
                                    <p:cond delay="0"/>
                                  </p:stCondLst>
                                  <p:childTnLst>
                                    <p:set>
                                      <p:cBhvr>
                                        <p:cTn id="24" dur="1" fill="hold">
                                          <p:stCondLst>
                                            <p:cond delay="0"/>
                                          </p:stCondLst>
                                        </p:cTn>
                                        <p:tgtEl>
                                          <p:spTgt spid="54276">
                                            <p:txEl>
                                              <p:pRg st="3" end="3"/>
                                            </p:txEl>
                                          </p:spTgt>
                                        </p:tgtEl>
                                        <p:attrNameLst>
                                          <p:attrName>style.visibility</p:attrName>
                                        </p:attrNameLst>
                                      </p:cBhvr>
                                      <p:to>
                                        <p:strVal val="visible"/>
                                      </p:to>
                                    </p:set>
                                    <p:animEffect transition="in" filter="blinds(horizontal)">
                                      <p:cBhvr>
                                        <p:cTn id="25" dur="500"/>
                                        <p:tgtEl>
                                          <p:spTgt spid="54276">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4276">
                                            <p:txEl>
                                              <p:pRg st="4" end="4"/>
                                            </p:txEl>
                                          </p:spTgt>
                                        </p:tgtEl>
                                        <p:attrNameLst>
                                          <p:attrName>style.visibility</p:attrName>
                                        </p:attrNameLst>
                                      </p:cBhvr>
                                      <p:to>
                                        <p:strVal val="visible"/>
                                      </p:to>
                                    </p:set>
                                    <p:animEffect transition="in" filter="blinds(horizontal)">
                                      <p:cBhvr>
                                        <p:cTn id="28" dur="500"/>
                                        <p:tgtEl>
                                          <p:spTgt spid="54276">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4276">
                                            <p:txEl>
                                              <p:pRg st="5" end="5"/>
                                            </p:txEl>
                                          </p:spTgt>
                                        </p:tgtEl>
                                        <p:attrNameLst>
                                          <p:attrName>style.visibility</p:attrName>
                                        </p:attrNameLst>
                                      </p:cBhvr>
                                      <p:to>
                                        <p:strVal val="visible"/>
                                      </p:to>
                                    </p:set>
                                    <p:animEffect transition="in" filter="blinds(horizontal)">
                                      <p:cBhvr>
                                        <p:cTn id="31" dur="500"/>
                                        <p:tgtEl>
                                          <p:spTgt spid="54276">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4276">
                                            <p:txEl>
                                              <p:pRg st="6" end="6"/>
                                            </p:txEl>
                                          </p:spTgt>
                                        </p:tgtEl>
                                        <p:attrNameLst>
                                          <p:attrName>style.visibility</p:attrName>
                                        </p:attrNameLst>
                                      </p:cBhvr>
                                      <p:to>
                                        <p:strVal val="visible"/>
                                      </p:to>
                                    </p:set>
                                    <p:animEffect transition="in" filter="blinds(horizontal)">
                                      <p:cBhvr>
                                        <p:cTn id="34" dur="500"/>
                                        <p:tgtEl>
                                          <p:spTgt spid="54276">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4276">
                                            <p:txEl>
                                              <p:pRg st="7" end="7"/>
                                            </p:txEl>
                                          </p:spTgt>
                                        </p:tgtEl>
                                        <p:attrNameLst>
                                          <p:attrName>style.visibility</p:attrName>
                                        </p:attrNameLst>
                                      </p:cBhvr>
                                      <p:to>
                                        <p:strVal val="visible"/>
                                      </p:to>
                                    </p:set>
                                    <p:animEffect transition="in" filter="blinds(horizontal)">
                                      <p:cBhvr>
                                        <p:cTn id="37" dur="500"/>
                                        <p:tgtEl>
                                          <p:spTgt spid="5427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4276">
                                            <p:txEl>
                                              <p:pRg st="8" end="8"/>
                                            </p:txEl>
                                          </p:spTgt>
                                        </p:tgtEl>
                                        <p:attrNameLst>
                                          <p:attrName>style.visibility</p:attrName>
                                        </p:attrNameLst>
                                      </p:cBhvr>
                                      <p:to>
                                        <p:strVal val="visible"/>
                                      </p:to>
                                    </p:set>
                                    <p:animEffect transition="in" filter="blinds(horizontal)">
                                      <p:cBhvr>
                                        <p:cTn id="40" dur="500"/>
                                        <p:tgtEl>
                                          <p:spTgt spid="54276">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4276">
                                            <p:txEl>
                                              <p:pRg st="9" end="9"/>
                                            </p:txEl>
                                          </p:spTgt>
                                        </p:tgtEl>
                                        <p:attrNameLst>
                                          <p:attrName>style.visibility</p:attrName>
                                        </p:attrNameLst>
                                      </p:cBhvr>
                                      <p:to>
                                        <p:strVal val="visible"/>
                                      </p:to>
                                    </p:set>
                                    <p:animEffect transition="in" filter="blinds(horizontal)">
                                      <p:cBhvr>
                                        <p:cTn id="45" dur="500"/>
                                        <p:tgtEl>
                                          <p:spTgt spid="54276">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4275"/>
                                        </p:tgtEl>
                                        <p:attrNameLst>
                                          <p:attrName>style.visibility</p:attrName>
                                        </p:attrNameLst>
                                      </p:cBhvr>
                                      <p:to>
                                        <p:strVal val="visible"/>
                                      </p:to>
                                    </p:set>
                                    <p:animEffect transition="in" filter="checkerboard(across)">
                                      <p:cBhvr>
                                        <p:cTn id="50" dur="500"/>
                                        <p:tgtEl>
                                          <p:spTgt spid="54275"/>
                                        </p:tgtEl>
                                      </p:cBhvr>
                                    </p:animEffect>
                                  </p:childTnLst>
                                </p:cTn>
                              </p:par>
                              <p:par>
                                <p:cTn id="51" presetID="3" presetClass="entr" presetSubtype="10" fill="hold" nodeType="withEffect">
                                  <p:stCondLst>
                                    <p:cond delay="0"/>
                                  </p:stCondLst>
                                  <p:childTnLst>
                                    <p:set>
                                      <p:cBhvr>
                                        <p:cTn id="52" dur="1" fill="hold">
                                          <p:stCondLst>
                                            <p:cond delay="0"/>
                                          </p:stCondLst>
                                        </p:cTn>
                                        <p:tgtEl>
                                          <p:spTgt spid="54276">
                                            <p:txEl>
                                              <p:pRg st="10" end="10"/>
                                            </p:txEl>
                                          </p:spTgt>
                                        </p:tgtEl>
                                        <p:attrNameLst>
                                          <p:attrName>style.visibility</p:attrName>
                                        </p:attrNameLst>
                                      </p:cBhvr>
                                      <p:to>
                                        <p:strVal val="visible"/>
                                      </p:to>
                                    </p:set>
                                    <p:animEffect transition="in" filter="blinds(horizontal)">
                                      <p:cBhvr>
                                        <p:cTn id="53" dur="500"/>
                                        <p:tgtEl>
                                          <p:spTgt spid="54276">
                                            <p:txEl>
                                              <p:pRg st="10" end="10"/>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4276">
                                            <p:txEl>
                                              <p:pRg st="11" end="11"/>
                                            </p:txEl>
                                          </p:spTgt>
                                        </p:tgtEl>
                                        <p:attrNameLst>
                                          <p:attrName>style.visibility</p:attrName>
                                        </p:attrNameLst>
                                      </p:cBhvr>
                                      <p:to>
                                        <p:strVal val="visible"/>
                                      </p:to>
                                    </p:set>
                                    <p:animEffect transition="in" filter="blinds(horizontal)">
                                      <p:cBhvr>
                                        <p:cTn id="56" dur="500"/>
                                        <p:tgtEl>
                                          <p:spTgt spid="5427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流程图: 可选过程 55297"/>
          <p:cNvSpPr/>
          <p:nvPr/>
        </p:nvSpPr>
        <p:spPr>
          <a:xfrm>
            <a:off x="900113" y="1700213"/>
            <a:ext cx="7920037" cy="1296987"/>
          </a:xfrm>
          <a:prstGeom prst="flowChartAlternateProcess">
            <a:avLst/>
          </a:prstGeom>
          <a:solidFill>
            <a:srgbClr val="CCFFFF">
              <a:alpha val="56000"/>
            </a:srgbClr>
          </a:solidFill>
          <a:ln w="9525" cap="flat" cmpd="sng">
            <a:solidFill>
              <a:srgbClr val="33CCCC"/>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5299" name="流程图: 可选过程 55298"/>
          <p:cNvSpPr/>
          <p:nvPr/>
        </p:nvSpPr>
        <p:spPr>
          <a:xfrm>
            <a:off x="900113" y="3340100"/>
            <a:ext cx="7920037" cy="1081088"/>
          </a:xfrm>
          <a:prstGeom prst="flowChartAlternateProcess">
            <a:avLst/>
          </a:prstGeom>
          <a:solidFill>
            <a:srgbClr val="FFFF99">
              <a:alpha val="56000"/>
            </a:srgbClr>
          </a:solidFill>
          <a:ln w="9525" cap="flat" cmpd="sng">
            <a:solidFill>
              <a:srgbClr val="FFCC00"/>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5300" name="内容占位符 55299"/>
          <p:cNvSpPr>
            <a:spLocks noGrp="1" noRot="1"/>
          </p:cNvSpPr>
          <p:nvPr>
            <p:ph idx="1"/>
          </p:nvPr>
        </p:nvSpPr>
        <p:spPr>
          <a:xfrm>
            <a:off x="107950" y="765175"/>
            <a:ext cx="8748713" cy="5470525"/>
          </a:xfrm>
          <a:ln/>
        </p:spPr>
        <p:txBody>
          <a:bodyPr anchor="t"/>
          <a:lstStyle/>
          <a:p>
            <a:pPr lvl="1"/>
            <a:r>
              <a:rPr lang="zh-CN" altLang="en-US" dirty="0"/>
              <a:t>数据转储（</a:t>
            </a:r>
            <a:r>
              <a:rPr lang="en-US" altLang="zh-CN" dirty="0"/>
              <a:t>Data Dump</a:t>
            </a:r>
            <a:r>
              <a:rPr lang="zh-CN" altLang="en-US" dirty="0"/>
              <a:t>） </a:t>
            </a:r>
          </a:p>
          <a:p>
            <a:pPr lvl="1"/>
            <a:endParaRPr lang="zh-CN" altLang="en-US" dirty="0"/>
          </a:p>
          <a:p>
            <a:pPr lvl="2"/>
            <a:r>
              <a:rPr lang="zh-CN" altLang="en-US" dirty="0"/>
              <a:t>数据转储是指定期地将整个数据库复制到多个存储设备（如磁带、磁盘）上保存起来的过程，它是数据库恢复中采用的基本手段。 </a:t>
            </a:r>
          </a:p>
          <a:p>
            <a:pPr lvl="2"/>
            <a:endParaRPr lang="zh-CN" altLang="en-US" dirty="0"/>
          </a:p>
          <a:p>
            <a:pPr lvl="2"/>
            <a:r>
              <a:rPr lang="zh-CN" altLang="en-US" dirty="0"/>
              <a:t>按照转储方式转储可以分为海量转储和增量转储。 </a:t>
            </a:r>
          </a:p>
          <a:p>
            <a:pPr lvl="2"/>
            <a:r>
              <a:rPr lang="zh-CN" altLang="en-US" dirty="0"/>
              <a:t>按照转储状态数据转储又可分为静态转储和动态转储。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linds(horizontal)">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Effect transition="in" filter="checkerboard(across)">
                                      <p:cBhvr>
                                        <p:cTn id="12" dur="500"/>
                                        <p:tgtEl>
                                          <p:spTgt spid="55298"/>
                                        </p:tgtEl>
                                      </p:cBhvr>
                                    </p:animEffect>
                                  </p:childTnLst>
                                </p:cTn>
                              </p:par>
                              <p:par>
                                <p:cTn id="13" presetID="3" presetClass="entr" presetSubtype="10" fill="hold" nodeType="withEffect">
                                  <p:stCondLst>
                                    <p:cond delay="0"/>
                                  </p:stCondLst>
                                  <p:childTnLst>
                                    <p:set>
                                      <p:cBhvr>
                                        <p:cTn id="14"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15" dur="500"/>
                                        <p:tgtEl>
                                          <p:spTgt spid="5530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5299"/>
                                        </p:tgtEl>
                                        <p:attrNameLst>
                                          <p:attrName>style.visibility</p:attrName>
                                        </p:attrNameLst>
                                      </p:cBhvr>
                                      <p:to>
                                        <p:strVal val="visible"/>
                                      </p:to>
                                    </p:set>
                                    <p:animEffect transition="in" filter="checkerboard(across)">
                                      <p:cBhvr>
                                        <p:cTn id="20" dur="500"/>
                                        <p:tgtEl>
                                          <p:spTgt spid="55299"/>
                                        </p:tgtEl>
                                      </p:cBhvr>
                                    </p:animEffect>
                                  </p:childTnLst>
                                </p:cTn>
                              </p:par>
                              <p:par>
                                <p:cTn id="21" presetID="3" presetClass="entr" presetSubtype="10" fill="hold" nodeType="withEffect">
                                  <p:stCondLst>
                                    <p:cond delay="0"/>
                                  </p:stCondLst>
                                  <p:childTnLst>
                                    <p:set>
                                      <p:cBhvr>
                                        <p:cTn id="22"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23" dur="500"/>
                                        <p:tgtEl>
                                          <p:spTgt spid="5530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26"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56321"/>
          <p:cNvSpPr>
            <a:spLocks noGrp="1" noRot="1"/>
          </p:cNvSpPr>
          <p:nvPr>
            <p:ph type="title"/>
          </p:nvPr>
        </p:nvSpPr>
        <p:spPr>
          <a:ln/>
        </p:spPr>
        <p:txBody>
          <a:bodyPr anchor="ctr"/>
          <a:lstStyle/>
          <a:p>
            <a:r>
              <a:rPr lang="en-US" altLang="zh-CN" dirty="0"/>
              <a:t>5.4.3  </a:t>
            </a:r>
            <a:r>
              <a:rPr lang="zh-CN" altLang="en-US" dirty="0"/>
              <a:t>数据库的故障和恢复的策略 </a:t>
            </a:r>
          </a:p>
        </p:txBody>
      </p:sp>
      <p:sp>
        <p:nvSpPr>
          <p:cNvPr id="56323" name="圆角矩形 56322"/>
          <p:cNvSpPr/>
          <p:nvPr/>
        </p:nvSpPr>
        <p:spPr>
          <a:xfrm>
            <a:off x="684213" y="1268413"/>
            <a:ext cx="7920037" cy="647700"/>
          </a:xfrm>
          <a:prstGeom prst="roundRect">
            <a:avLst>
              <a:gd name="adj" fmla="val 16667"/>
            </a:avLst>
          </a:prstGeom>
          <a:solidFill>
            <a:srgbClr val="CCFFFF">
              <a:alpha val="56000"/>
            </a:srgbClr>
          </a:solidFill>
          <a:ln w="9525" cap="flat" cmpd="sng">
            <a:solidFill>
              <a:srgbClr val="33CCCC"/>
            </a:solidFill>
            <a:prstDash val="solid"/>
            <a:round/>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56324" name="内容占位符 56323"/>
          <p:cNvSpPr>
            <a:spLocks noGrp="1" noRot="1"/>
          </p:cNvSpPr>
          <p:nvPr>
            <p:ph idx="1"/>
          </p:nvPr>
        </p:nvSpPr>
        <p:spPr>
          <a:xfrm>
            <a:off x="-180975" y="1341438"/>
            <a:ext cx="9074150" cy="4894262"/>
          </a:xfrm>
          <a:ln/>
        </p:spPr>
        <p:txBody>
          <a:bodyPr anchor="t"/>
          <a:lstStyle/>
          <a:p>
            <a:pPr lvl="2"/>
            <a:r>
              <a:rPr lang="zh-CN" altLang="en-US" dirty="0"/>
              <a:t>故障可分为以下三类：事务故障、系统故障和介质故障。 </a:t>
            </a:r>
          </a:p>
          <a:p>
            <a:pPr lvl="2"/>
            <a:endParaRPr lang="zh-CN" altLang="en-US" dirty="0"/>
          </a:p>
        </p:txBody>
      </p:sp>
      <p:sp>
        <p:nvSpPr>
          <p:cNvPr id="52228" name="文本框 56324"/>
          <p:cNvSpPr txBox="1"/>
          <p:nvPr/>
        </p:nvSpPr>
        <p:spPr>
          <a:xfrm>
            <a:off x="827088" y="3141663"/>
            <a:ext cx="7777162" cy="579437"/>
          </a:xfrm>
          <a:prstGeom prst="rect">
            <a:avLst/>
          </a:prstGeom>
          <a:noFill/>
          <a:ln w="9525">
            <a:noFill/>
          </a:ln>
        </p:spPr>
        <p:txBody>
          <a:bodyPr anchor="t">
            <a:spAutoFit/>
          </a:bodyPr>
          <a:lstStyle/>
          <a:p>
            <a:pPr lvl="0" indent="0"/>
            <a:r>
              <a:rPr lang="zh-CN" altLang="en-US" sz="3200" b="1" dirty="0">
                <a:solidFill>
                  <a:srgbClr val="000066"/>
                </a:solidFill>
                <a:latin typeface="Arial" panose="020B0604020202020204" pitchFamily="34" charset="0"/>
                <a:ea typeface="宋体" panose="02010600030101010101" pitchFamily="2" charset="-122"/>
              </a:rPr>
              <a:t>提问：三类故障各有何特点，如何预防？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blinds(horizontal)">
                                      <p:cBhvr>
                                        <p:cTn id="7" dur="500"/>
                                        <p:tgtEl>
                                          <p:spTgt spid="5632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6323"/>
                                        </p:tgtEl>
                                        <p:attrNameLst>
                                          <p:attrName>style.visibility</p:attrName>
                                        </p:attrNameLst>
                                      </p:cBhvr>
                                      <p:to>
                                        <p:strVal val="visible"/>
                                      </p:to>
                                    </p:set>
                                    <p:animEffect transition="in" filter="checkerboard(across)">
                                      <p:cBhvr>
                                        <p:cTn id="1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三个名词</a:t>
            </a:r>
            <a:endParaRPr lang="zh-CN" altLang="en-US" dirty="0"/>
          </a:p>
        </p:txBody>
      </p:sp>
      <p:sp>
        <p:nvSpPr>
          <p:cNvPr id="3" name="内容占位符 2"/>
          <p:cNvSpPr>
            <a:spLocks noGrp="1"/>
          </p:cNvSpPr>
          <p:nvPr>
            <p:ph idx="1"/>
          </p:nvPr>
        </p:nvSpPr>
        <p:spPr/>
        <p:txBody>
          <a:bodyPr/>
          <a:lstStyle/>
          <a:p>
            <a:r>
              <a:rPr lang="zh-CN" altLang="en-US" dirty="0" smtClean="0">
                <a:solidFill>
                  <a:schemeClr val="tx2">
                    <a:lumMod val="75000"/>
                  </a:schemeClr>
                </a:solidFill>
              </a:rPr>
              <a:t>登录</a:t>
            </a:r>
            <a:r>
              <a:rPr lang="zh-CN" altLang="en-US" dirty="0" smtClean="0"/>
              <a:t>：连接到服务器的账户</a:t>
            </a:r>
            <a:endParaRPr lang="en-US" altLang="zh-CN" dirty="0" smtClean="0"/>
          </a:p>
          <a:p>
            <a:r>
              <a:rPr lang="zh-CN" altLang="en-US" dirty="0" smtClean="0">
                <a:solidFill>
                  <a:schemeClr val="tx2">
                    <a:lumMod val="75000"/>
                  </a:schemeClr>
                </a:solidFill>
              </a:rPr>
              <a:t>用户</a:t>
            </a:r>
            <a:r>
              <a:rPr lang="zh-CN" altLang="en-US" dirty="0" smtClean="0"/>
              <a:t>：访问数据库的账户，与登录关联，在数据库中建立用户映射，成功登录服务器后即可访问数据库</a:t>
            </a:r>
            <a:endParaRPr lang="en-US" altLang="zh-CN" dirty="0" smtClean="0"/>
          </a:p>
          <a:p>
            <a:r>
              <a:rPr lang="zh-CN" altLang="en-US" dirty="0" smtClean="0">
                <a:solidFill>
                  <a:schemeClr val="tx2">
                    <a:lumMod val="75000"/>
                  </a:schemeClr>
                </a:solidFill>
              </a:rPr>
              <a:t>权限</a:t>
            </a:r>
            <a:r>
              <a:rPr lang="zh-CN" altLang="en-US" dirty="0" smtClean="0"/>
              <a:t>：访问数据库时，对数据库或数据库对象可执行的操作</a:t>
            </a:r>
            <a:endParaRPr lang="en-US" altLang="zh-CN" dirty="0" smtClean="0"/>
          </a:p>
          <a:p>
            <a:endParaRPr lang="zh-CN" altLang="en-US" dirty="0"/>
          </a:p>
        </p:txBody>
      </p:sp>
    </p:spTree>
    <p:extLst>
      <p:ext uri="{BB962C8B-B14F-4D97-AF65-F5344CB8AC3E}">
        <p14:creationId xmlns:p14="http://schemas.microsoft.com/office/powerpoint/2010/main" val="149372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8433"/>
          <p:cNvSpPr>
            <a:spLocks noGrp="1" noRot="1"/>
          </p:cNvSpPr>
          <p:nvPr>
            <p:ph type="title"/>
          </p:nvPr>
        </p:nvSpPr>
        <p:spPr>
          <a:ln/>
        </p:spPr>
        <p:txBody>
          <a:bodyPr anchor="ctr"/>
          <a:lstStyle/>
          <a:p>
            <a:r>
              <a:rPr lang="en-US" altLang="zh-CN" dirty="0"/>
              <a:t> SQL Server</a:t>
            </a:r>
            <a:r>
              <a:rPr lang="zh-CN" altLang="en-US" dirty="0"/>
              <a:t>的身份验证模式 </a:t>
            </a:r>
          </a:p>
        </p:txBody>
      </p:sp>
      <p:sp>
        <p:nvSpPr>
          <p:cNvPr id="18436" name="流程图: 可选过程 18435"/>
          <p:cNvSpPr/>
          <p:nvPr/>
        </p:nvSpPr>
        <p:spPr>
          <a:xfrm>
            <a:off x="867230" y="2060848"/>
            <a:ext cx="7921625" cy="2592288"/>
          </a:xfrm>
          <a:prstGeom prst="flowChartAlternateProcess">
            <a:avLst/>
          </a:prstGeom>
          <a:solidFill>
            <a:schemeClr val="accent1">
              <a:alpha val="56000"/>
            </a:schemeClr>
          </a:solidFill>
          <a:ln w="9525" cap="flat" cmpd="sng">
            <a:solidFill>
              <a:schemeClr val="accent2"/>
            </a:solidFill>
            <a:prstDash val="solid"/>
            <a:miter/>
            <a:headEnd type="none" w="med" len="med"/>
            <a:tailEnd type="none" w="med" len="med"/>
          </a:ln>
        </p:spPr>
        <p:txBody>
          <a:bodyPr anchor="t"/>
          <a:lstStyle/>
          <a:p>
            <a:pPr lvl="0" indent="0" eaLnBrk="0" hangingPunct="0"/>
            <a:endParaRPr lang="zh-CN" altLang="en-US">
              <a:latin typeface="Arial" panose="020B0604020202020204" pitchFamily="34" charset="0"/>
              <a:ea typeface="宋体" panose="02010600030101010101" pitchFamily="2" charset="-122"/>
            </a:endParaRPr>
          </a:p>
        </p:txBody>
      </p:sp>
      <p:sp>
        <p:nvSpPr>
          <p:cNvPr id="18435" name="文本占位符 18434"/>
          <p:cNvSpPr>
            <a:spLocks noGrp="1"/>
          </p:cNvSpPr>
          <p:nvPr>
            <p:ph idx="1"/>
          </p:nvPr>
        </p:nvSpPr>
        <p:spPr>
          <a:xfrm>
            <a:off x="107504" y="1340768"/>
            <a:ext cx="8535988" cy="4884738"/>
          </a:xfrm>
        </p:spPr>
        <p:txBody>
          <a:bodyPr/>
          <a:lstStyle/>
          <a:p>
            <a:pPr lvl="1" fontAlgn="base"/>
            <a:r>
              <a:rPr lang="en-US" altLang="zh-CN" strike="noStrike" noProof="1"/>
              <a:t>Windows</a:t>
            </a:r>
            <a:r>
              <a:rPr lang="zh-CN" altLang="en-US" strike="noStrike" noProof="1"/>
              <a:t>身份验证模式 </a:t>
            </a:r>
            <a:endParaRPr lang="en-US" altLang="zh-CN" strike="noStrike" noProof="1" smtClean="0"/>
          </a:p>
          <a:p>
            <a:pPr marL="457200" lvl="1" indent="0" fontAlgn="base">
              <a:buNone/>
            </a:pPr>
            <a:endParaRPr lang="zh-CN" altLang="en-US" strike="noStrike" noProof="1"/>
          </a:p>
          <a:p>
            <a:pPr lvl="2" fontAlgn="base"/>
            <a:r>
              <a:rPr lang="zh-CN" altLang="en-US" sz="2800" strike="noStrike" noProof="1"/>
              <a:t>在该验证模式下，</a:t>
            </a:r>
            <a:r>
              <a:rPr lang="en-US" altLang="zh-CN" sz="2800" strike="noStrike" noProof="1"/>
              <a:t>SQL Server </a:t>
            </a:r>
            <a:r>
              <a:rPr lang="zh-CN" altLang="en-US" sz="2800" strike="noStrike" noProof="1"/>
              <a:t>使用</a:t>
            </a:r>
            <a:r>
              <a:rPr lang="en-US" altLang="zh-CN" sz="2800" strike="noStrike" noProof="1"/>
              <a:t>Windows</a:t>
            </a:r>
            <a:r>
              <a:rPr lang="zh-CN" altLang="en-US" sz="2800" strike="noStrike" noProof="1"/>
              <a:t>操作系统来对登录的账号进行身份验证，支持</a:t>
            </a:r>
            <a:r>
              <a:rPr lang="en-US" altLang="zh-CN" sz="2800" strike="noStrike" noProof="1"/>
              <a:t>Windows</a:t>
            </a:r>
            <a:r>
              <a:rPr lang="zh-CN" altLang="en-US" sz="2800" strike="noStrike" noProof="1"/>
              <a:t>操作系统的密码策略和锁写策略，账号和密码保存在</a:t>
            </a:r>
            <a:r>
              <a:rPr lang="en-US" altLang="zh-CN" sz="2800" strike="noStrike" noProof="1"/>
              <a:t>Windows</a:t>
            </a:r>
            <a:r>
              <a:rPr lang="zh-CN" altLang="en-US" sz="2800" strike="noStrike" noProof="1"/>
              <a:t>操作系统的账户数据库中。 </a:t>
            </a:r>
          </a:p>
          <a:p>
            <a:pPr marL="914400" lvl="2" indent="0" fontAlgn="base">
              <a:buNone/>
            </a:pP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checkerboard(across)">
                                      <p:cBhvr>
                                        <p:cTn id="12" dur="500"/>
                                        <p:tgtEl>
                                          <p:spTgt spid="18436"/>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charRg st="15" end="116"/>
                                            </p:txEl>
                                          </p:spTgt>
                                        </p:tgtEl>
                                        <p:attrNameLst>
                                          <p:attrName>style.visibility</p:attrName>
                                        </p:attrNameLst>
                                      </p:cBhvr>
                                      <p:to>
                                        <p:strVal val="visible"/>
                                      </p:to>
                                    </p:set>
                                    <p:animEffect transition="in" filter="blinds(horizontal)">
                                      <p:cBhvr>
                                        <p:cTn id="15" dur="500"/>
                                        <p:tgtEl>
                                          <p:spTgt spid="18435">
                                            <p:txEl>
                                              <p:charRg st="15" end="11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435">
                                            <p:txEl>
                                              <p:charRg st="116" end="116"/>
                                            </p:txEl>
                                          </p:spTgt>
                                        </p:tgtEl>
                                        <p:attrNameLst>
                                          <p:attrName>style.visibility</p:attrName>
                                        </p:attrNameLst>
                                      </p:cBhvr>
                                      <p:to>
                                        <p:strVal val="visible"/>
                                      </p:to>
                                    </p:set>
                                    <p:animEffect transition="in" filter="blinds(horizontal)">
                                      <p:cBhvr>
                                        <p:cTn id="20" dur="500"/>
                                        <p:tgtEl>
                                          <p:spTgt spid="18435">
                                            <p:txEl>
                                              <p:charRg st="116" end="11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8435">
                                            <p:txEl>
                                              <p:charRg st="116" end="116"/>
                                            </p:txEl>
                                          </p:spTgt>
                                        </p:tgtEl>
                                        <p:attrNameLst>
                                          <p:attrName>style.visibility</p:attrName>
                                        </p:attrNameLst>
                                      </p:cBhvr>
                                      <p:to>
                                        <p:strVal val="visible"/>
                                      </p:to>
                                    </p:set>
                                    <p:animEffect transition="in" filter="blinds(horizontal)">
                                      <p:cBhvr>
                                        <p:cTn id="23" dur="500"/>
                                        <p:tgtEl>
                                          <p:spTgt spid="18435">
                                            <p:txEl>
                                              <p:charRg st="116" end="11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8435">
                                            <p:txEl>
                                              <p:charRg st="116" end="116"/>
                                            </p:txEl>
                                          </p:spTgt>
                                        </p:tgtEl>
                                        <p:attrNameLst>
                                          <p:attrName>style.visibility</p:attrName>
                                        </p:attrNameLst>
                                      </p:cBhvr>
                                      <p:to>
                                        <p:strVal val="visible"/>
                                      </p:to>
                                    </p:set>
                                    <p:animEffect transition="in" filter="blinds(horizontal)">
                                      <p:cBhvr>
                                        <p:cTn id="26" dur="500"/>
                                        <p:tgtEl>
                                          <p:spTgt spid="18435">
                                            <p:txEl>
                                              <p:charRg st="116" end="11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8435">
                                            <p:txEl>
                                              <p:charRg st="116" end="116"/>
                                            </p:txEl>
                                          </p:spTgt>
                                        </p:tgtEl>
                                        <p:attrNameLst>
                                          <p:attrName>style.visibility</p:attrName>
                                        </p:attrNameLst>
                                      </p:cBhvr>
                                      <p:to>
                                        <p:strVal val="visible"/>
                                      </p:to>
                                    </p:set>
                                    <p:animEffect transition="in" filter="blinds(horizontal)">
                                      <p:cBhvr>
                                        <p:cTn id="29" dur="500"/>
                                        <p:tgtEl>
                                          <p:spTgt spid="18435">
                                            <p:txEl>
                                              <p:charRg st="116"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占位符 19458"/>
          <p:cNvSpPr>
            <a:spLocks noGrp="1"/>
          </p:cNvSpPr>
          <p:nvPr>
            <p:ph idx="1"/>
          </p:nvPr>
        </p:nvSpPr>
        <p:spPr/>
        <p:txBody>
          <a:bodyPr/>
          <a:lstStyle/>
          <a:p>
            <a:pPr lvl="1"/>
            <a:r>
              <a:rPr lang="zh-CN" altLang="en-US" sz="3200" b="1" noProof="1"/>
              <a:t>混合身份验证</a:t>
            </a:r>
            <a:r>
              <a:rPr lang="zh-CN" altLang="en-US" sz="3200" b="1" noProof="1" smtClean="0"/>
              <a:t>模式</a:t>
            </a:r>
            <a:endParaRPr lang="en-US" altLang="zh-CN" sz="3200" b="1" noProof="1" smtClean="0"/>
          </a:p>
          <a:p>
            <a:pPr marL="457200" lvl="1" indent="0">
              <a:buNone/>
            </a:pPr>
            <a:endParaRPr lang="zh-CN" altLang="en-US" sz="3200" strike="noStrike" noProof="1"/>
          </a:p>
          <a:p>
            <a:pPr lvl="2" fontAlgn="base"/>
            <a:r>
              <a:rPr lang="zh-CN" altLang="en-US" sz="2800" strike="noStrike" noProof="1"/>
              <a:t>混合身份验证模式允许以</a:t>
            </a:r>
            <a:r>
              <a:rPr lang="en-US" altLang="zh-CN" sz="2800" strike="noStrike" noProof="1"/>
              <a:t>SQL Server</a:t>
            </a:r>
            <a:r>
              <a:rPr lang="zh-CN" altLang="en-US" sz="2800" strike="noStrike" noProof="1"/>
              <a:t>身份验证模式或者</a:t>
            </a:r>
            <a:r>
              <a:rPr lang="en-US" altLang="zh-CN" sz="2800" strike="noStrike" noProof="1"/>
              <a:t>Windows</a:t>
            </a:r>
            <a:r>
              <a:rPr lang="zh-CN" altLang="en-US" sz="2800" strike="noStrike" noProof="1"/>
              <a:t>身份验证模式来进行验证</a:t>
            </a:r>
            <a:r>
              <a:rPr lang="zh-CN" altLang="en-US" sz="2800" strike="noStrike" noProof="1" smtClean="0"/>
              <a:t>。</a:t>
            </a:r>
            <a:endParaRPr lang="zh-CN" altLang="en-US" sz="2800"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charRg st="59" end="59"/>
                                            </p:txEl>
                                          </p:spTgt>
                                        </p:tgtEl>
                                        <p:attrNameLst>
                                          <p:attrName>style.visibility</p:attrName>
                                        </p:attrNameLst>
                                      </p:cBhvr>
                                      <p:to>
                                        <p:strVal val="visible"/>
                                      </p:to>
                                    </p:set>
                                    <p:animEffect transition="in" filter="blinds(horizontal)">
                                      <p:cBhvr>
                                        <p:cTn id="7" dur="500"/>
                                        <p:tgtEl>
                                          <p:spTgt spid="19459">
                                            <p:txEl>
                                              <p:charRg st="59" end="5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charRg st="59" end="59"/>
                                            </p:txEl>
                                          </p:spTgt>
                                        </p:tgtEl>
                                        <p:attrNameLst>
                                          <p:attrName>style.visibility</p:attrName>
                                        </p:attrNameLst>
                                      </p:cBhvr>
                                      <p:to>
                                        <p:strVal val="visible"/>
                                      </p:to>
                                    </p:set>
                                    <p:animEffect transition="in" filter="blinds(horizontal)">
                                      <p:cBhvr>
                                        <p:cTn id="10" dur="500"/>
                                        <p:tgtEl>
                                          <p:spTgt spid="19459">
                                            <p:txEl>
                                              <p:charRg st="59" end="5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9">
                                            <p:txEl>
                                              <p:charRg st="59" end="59"/>
                                            </p:txEl>
                                          </p:spTgt>
                                        </p:tgtEl>
                                        <p:attrNameLst>
                                          <p:attrName>style.visibility</p:attrName>
                                        </p:attrNameLst>
                                      </p:cBhvr>
                                      <p:to>
                                        <p:strVal val="visible"/>
                                      </p:to>
                                    </p:set>
                                    <p:animEffect transition="in" filter="blinds(horizontal)">
                                      <p:cBhvr>
                                        <p:cTn id="13" dur="500"/>
                                        <p:tgtEl>
                                          <p:spTgt spid="19459">
                                            <p:txEl>
                                              <p:charRg st="59" end="5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59">
                                            <p:txEl>
                                              <p:charRg st="59" end="59"/>
                                            </p:txEl>
                                          </p:spTgt>
                                        </p:tgtEl>
                                        <p:attrNameLst>
                                          <p:attrName>style.visibility</p:attrName>
                                        </p:attrNameLst>
                                      </p:cBhvr>
                                      <p:to>
                                        <p:strVal val="visible"/>
                                      </p:to>
                                    </p:set>
                                    <p:animEffect transition="in" filter="blinds(horizontal)">
                                      <p:cBhvr>
                                        <p:cTn id="16" dur="500"/>
                                        <p:tgtEl>
                                          <p:spTgt spid="19459">
                                            <p:txEl>
                                              <p:charRg st="59"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5361"/>
          <p:cNvSpPr>
            <a:spLocks noGrp="1" noRot="1"/>
          </p:cNvSpPr>
          <p:nvPr>
            <p:ph type="title"/>
          </p:nvPr>
        </p:nvSpPr>
        <p:spPr>
          <a:ln/>
        </p:spPr>
        <p:txBody>
          <a:bodyPr anchor="ctr"/>
          <a:lstStyle/>
          <a:p>
            <a:r>
              <a:rPr lang="zh-CN" altLang="en-US" dirty="0" smtClean="0"/>
              <a:t>两个管理员</a:t>
            </a:r>
            <a:endParaRPr lang="zh-CN" altLang="en-US" dirty="0"/>
          </a:p>
        </p:txBody>
      </p:sp>
      <p:sp>
        <p:nvSpPr>
          <p:cNvPr id="10242" name="文本占位符 15362"/>
          <p:cNvSpPr>
            <a:spLocks noGrp="1" noRot="1"/>
          </p:cNvSpPr>
          <p:nvPr>
            <p:ph idx="1"/>
          </p:nvPr>
        </p:nvSpPr>
        <p:spPr>
          <a:ln/>
        </p:spPr>
        <p:txBody>
          <a:bodyPr anchor="t"/>
          <a:lstStyle/>
          <a:p>
            <a:pPr marL="0" indent="0">
              <a:buNone/>
            </a:pPr>
            <a:r>
              <a:rPr lang="en-US" altLang="zh-CN" dirty="0" smtClean="0"/>
              <a:t>1.</a:t>
            </a:r>
            <a:r>
              <a:rPr lang="zh-CN" altLang="en-US" dirty="0" smtClean="0"/>
              <a:t>为什么</a:t>
            </a:r>
            <a:r>
              <a:rPr lang="zh-CN" altLang="en-US" dirty="0"/>
              <a:t>用计算机管理员账户登录操作系统后，能直接登录并操作</a:t>
            </a:r>
            <a:r>
              <a:rPr lang="en-US" altLang="zh-CN" dirty="0"/>
              <a:t>SQLSERVER</a:t>
            </a:r>
            <a:r>
              <a:rPr lang="zh-CN" altLang="en-US" dirty="0" smtClean="0"/>
              <a:t>服务器</a:t>
            </a:r>
            <a:endParaRPr lang="en-US" altLang="zh-CN" dirty="0" smtClean="0"/>
          </a:p>
          <a:p>
            <a:pPr marL="0" indent="0">
              <a:buNone/>
            </a:pPr>
            <a:r>
              <a:rPr lang="en-US" altLang="zh-CN" dirty="0" smtClean="0"/>
              <a:t>2.SQL SERVER</a:t>
            </a:r>
            <a:r>
              <a:rPr lang="zh-CN" altLang="en-US" dirty="0" smtClean="0"/>
              <a:t>登录帐户</a:t>
            </a:r>
            <a:r>
              <a:rPr lang="en-US" altLang="zh-CN" dirty="0" err="1" smtClean="0"/>
              <a:t>sa</a:t>
            </a:r>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16388"/>
          <p:cNvPicPr>
            <a:picLocks noChangeAspect="1"/>
          </p:cNvPicPr>
          <p:nvPr/>
        </p:nvPicPr>
        <p:blipFill>
          <a:blip r:embed="rId2"/>
          <a:srcRect l="5879" r="25502" b="24489"/>
          <a:stretch>
            <a:fillRect/>
          </a:stretch>
        </p:blipFill>
        <p:spPr>
          <a:xfrm>
            <a:off x="251520" y="332656"/>
            <a:ext cx="8716687" cy="5976664"/>
          </a:xfrm>
          <a:prstGeom prst="rect">
            <a:avLst/>
          </a:prstGeom>
          <a:noFill/>
          <a:ln w="9525">
            <a:noFill/>
          </a:ln>
        </p:spPr>
      </p:pic>
      <p:sp>
        <p:nvSpPr>
          <p:cNvPr id="11266" name="直接连接符 16389"/>
          <p:cNvSpPr/>
          <p:nvPr/>
        </p:nvSpPr>
        <p:spPr>
          <a:xfrm flipV="1">
            <a:off x="6012160" y="2382884"/>
            <a:ext cx="1489911" cy="1046115"/>
          </a:xfrm>
          <a:prstGeom prst="line">
            <a:avLst/>
          </a:prstGeom>
          <a:ln w="9525" cap="flat" cmpd="sng">
            <a:solidFill>
              <a:schemeClr val="tx1"/>
            </a:solidFill>
            <a:prstDash val="solid"/>
            <a:round/>
            <a:headEnd type="none" w="med" len="med"/>
            <a:tailEnd type="triangle" w="med" len="med"/>
          </a:ln>
        </p:spPr>
      </p:sp>
      <p:sp>
        <p:nvSpPr>
          <p:cNvPr id="11267" name="矩形 16390"/>
          <p:cNvSpPr/>
          <p:nvPr/>
        </p:nvSpPr>
        <p:spPr>
          <a:xfrm>
            <a:off x="6782140" y="1447850"/>
            <a:ext cx="1606284" cy="9350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lgn="ctr"/>
            <a:r>
              <a:rPr lang="en-US" altLang="zh-CN" sz="1400" dirty="0" smtClean="0">
                <a:latin typeface="Times New Roman" panose="02020603050405020304" pitchFamily="18" charset="0"/>
                <a:ea typeface="宋体" panose="02010600030101010101" pitchFamily="2" charset="-122"/>
              </a:rPr>
              <a:t>Windows</a:t>
            </a:r>
            <a:r>
              <a:rPr lang="zh-CN" altLang="en-US" sz="1400" dirty="0" smtClean="0">
                <a:latin typeface="Times New Roman" panose="02020603050405020304" pitchFamily="18" charset="0"/>
                <a:ea typeface="宋体" panose="02010600030101010101" pitchFamily="2" charset="-122"/>
              </a:rPr>
              <a:t>账号密码</a:t>
            </a:r>
            <a:endParaRPr lang="zh-CN" altLang="en-US" sz="140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Lst>
  </p:timing>
</p:sld>
</file>

<file path=ppt/theme/theme1.xml><?xml version="1.0" encoding="utf-8"?>
<a:theme xmlns:a="http://schemas.openxmlformats.org/drawingml/2006/main" name="吉祥如意">
  <a:themeElements>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DF8FF"/>
        </a:accent5>
        <a:accent6>
          <a:srgbClr val="E5CAB0"/>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
        <a:dk1>
          <a:srgbClr val="59582D"/>
        </a:dk1>
        <a:lt1>
          <a:srgbClr val="EAEAEA"/>
        </a:lt1>
        <a:dk2>
          <a:srgbClr val="666699"/>
        </a:dk2>
        <a:lt2>
          <a:srgbClr val="D9D9D9"/>
        </a:lt2>
        <a:accent1>
          <a:srgbClr val="CCECFF"/>
        </a:accent1>
        <a:accent2>
          <a:srgbClr val="B2D2C7"/>
        </a:accent2>
        <a:accent3>
          <a:srgbClr val="F2F2F2"/>
        </a:accent3>
        <a:accent4>
          <a:srgbClr val="4B4B25"/>
        </a:accent4>
        <a:accent5>
          <a:srgbClr val="E2F4FF"/>
        </a:accent5>
        <a:accent6>
          <a:srgbClr val="9FBCB2"/>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
        <a:dk1>
          <a:srgbClr val="000099"/>
        </a:dk1>
        <a:lt1>
          <a:srgbClr val="FFFFCC"/>
        </a:lt1>
        <a:dk2>
          <a:srgbClr val="004000"/>
        </a:dk2>
        <a:lt2>
          <a:srgbClr val="FFD9B3"/>
        </a:lt2>
        <a:accent1>
          <a:srgbClr val="FFD9D9"/>
        </a:accent1>
        <a:accent2>
          <a:srgbClr val="DDDDDD"/>
        </a:accent2>
        <a:accent3>
          <a:srgbClr val="FFFFE2"/>
        </a:accent3>
        <a:accent4>
          <a:srgbClr val="000083"/>
        </a:accent4>
        <a:accent5>
          <a:srgbClr val="FFE9E9"/>
        </a:accent5>
        <a:accent6>
          <a:srgbClr val="C6C6C6"/>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
        <a:dk1>
          <a:srgbClr val="000000"/>
        </a:dk1>
        <a:lt1>
          <a:srgbClr val="DCE8E2"/>
        </a:lt1>
        <a:dk2>
          <a:srgbClr val="0033CC"/>
        </a:dk2>
        <a:lt2>
          <a:srgbClr val="C4C4D8"/>
        </a:lt2>
        <a:accent1>
          <a:srgbClr val="FFFFFF"/>
        </a:accent1>
        <a:accent2>
          <a:srgbClr val="A9CFB1"/>
        </a:accent2>
        <a:accent3>
          <a:srgbClr val="EAF1EE"/>
        </a:accent3>
        <a:accent4>
          <a:srgbClr val="000000"/>
        </a:accent4>
        <a:accent5>
          <a:srgbClr val="FFFFFF"/>
        </a:accent5>
        <a:accent6>
          <a:srgbClr val="97B99E"/>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606090"/>
        </a:dk1>
        <a:lt1>
          <a:srgbClr val="E5FFFF"/>
        </a:lt1>
        <a:dk2>
          <a:srgbClr val="0000CC"/>
        </a:dk2>
        <a:lt2>
          <a:srgbClr val="91DAFF"/>
        </a:lt2>
        <a:accent1>
          <a:srgbClr val="EAEAEA"/>
        </a:accent1>
        <a:accent2>
          <a:srgbClr val="FFE2C5"/>
        </a:accent2>
        <a:accent3>
          <a:srgbClr val="EFFFFF"/>
        </a:accent3>
        <a:accent4>
          <a:srgbClr val="52527B"/>
        </a:accent4>
        <a:accent5>
          <a:srgbClr val="F2F2F2"/>
        </a:accent5>
        <a:accent6>
          <a:srgbClr val="E5CAB0"/>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
        <a:dk1>
          <a:srgbClr val="CC0066"/>
        </a:dk1>
        <a:lt1>
          <a:srgbClr val="FFDDBB"/>
        </a:lt1>
        <a:dk2>
          <a:srgbClr val="000000"/>
        </a:dk2>
        <a:lt2>
          <a:srgbClr val="C0C0C0"/>
        </a:lt2>
        <a:accent1>
          <a:srgbClr val="FFFFCC"/>
        </a:accent1>
        <a:accent2>
          <a:srgbClr val="FFFFFF"/>
        </a:accent2>
        <a:accent3>
          <a:srgbClr val="FFEBD9"/>
        </a:accent3>
        <a:accent4>
          <a:srgbClr val="AF0057"/>
        </a:accent4>
        <a:accent5>
          <a:srgbClr val="FFFFE2"/>
        </a:accent5>
        <a:accent6>
          <a:srgbClr val="E5E5E5"/>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
        <a:dk1>
          <a:srgbClr val="FFFF99"/>
        </a:dk1>
        <a:lt1>
          <a:srgbClr val="800000"/>
        </a:lt1>
        <a:dk2>
          <a:srgbClr val="FFFFFF"/>
        </a:dk2>
        <a:lt2>
          <a:srgbClr val="B60000"/>
        </a:lt2>
        <a:accent1>
          <a:srgbClr val="9888A4"/>
        </a:accent1>
        <a:accent2>
          <a:srgbClr val="A9335D"/>
        </a:accent2>
        <a:accent3>
          <a:srgbClr val="C1AAAA"/>
        </a:accent3>
        <a:accent4>
          <a:srgbClr val="DCDC83"/>
        </a:accent4>
        <a:accent5>
          <a:srgbClr val="CAC4CF"/>
        </a:accent5>
        <a:accent6>
          <a:srgbClr val="972D53"/>
        </a:accent6>
        <a:hlink>
          <a:srgbClr val="CCECFF"/>
        </a:hlink>
        <a:folHlink>
          <a:srgbClr val="FF6600"/>
        </a:folHlink>
      </a:clrScheme>
      <a:clrMap bg1="lt1" tx1="dk1" bg2="lt2" tx2="dk2" accent1="accent1" accent2="accent2" accent3="accent3" accent4="accent4" accent5="accent5" accent6="accent6" hlink="hlink" folHlink="folHlink"/>
    </a:extraClrScheme>
    <a:extraClrScheme>
      <a:clrScheme name="">
        <a:dk1>
          <a:srgbClr val="FFFFFF"/>
        </a:dk1>
        <a:lt1>
          <a:srgbClr val="1C1C1C"/>
        </a:lt1>
        <a:dk2>
          <a:srgbClr val="FFFF66"/>
        </a:dk2>
        <a:lt2>
          <a:srgbClr val="808080"/>
        </a:lt2>
        <a:accent1>
          <a:srgbClr val="9898BA"/>
        </a:accent1>
        <a:accent2>
          <a:srgbClr val="777777"/>
        </a:accent2>
        <a:accent3>
          <a:srgbClr val="AAAAAA"/>
        </a:accent3>
        <a:accent4>
          <a:srgbClr val="DCDCDC"/>
        </a:accent4>
        <a:accent5>
          <a:srgbClr val="CACAD9"/>
        </a:accent5>
        <a:accent6>
          <a:srgbClr val="6A6A6A"/>
        </a:accent6>
        <a:hlink>
          <a:srgbClr val="CCFF99"/>
        </a:hlink>
        <a:folHlink>
          <a:srgbClr val="E43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2629</Words>
  <Application>Microsoft Office PowerPoint</Application>
  <PresentationFormat>全屏显示(4:3)</PresentationFormat>
  <Paragraphs>282</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吉祥如意</vt:lpstr>
      <vt:lpstr>第五章 数据库管理 </vt:lpstr>
      <vt:lpstr>PowerPoint 演示文稿</vt:lpstr>
      <vt:lpstr>5.1 安全管理</vt:lpstr>
      <vt:lpstr>  SQL Server的数据安全性机制 </vt:lpstr>
      <vt:lpstr>三个名词</vt:lpstr>
      <vt:lpstr> SQL Server的身份验证模式 </vt:lpstr>
      <vt:lpstr>PowerPoint 演示文稿</vt:lpstr>
      <vt:lpstr>两个管理员</vt:lpstr>
      <vt:lpstr>PowerPoint 演示文稿</vt:lpstr>
      <vt:lpstr>PowerPoint 演示文稿</vt:lpstr>
      <vt:lpstr>PowerPoint 演示文稿</vt:lpstr>
      <vt:lpstr>2. sa账户是什么</vt:lpstr>
      <vt:lpstr>3.创建普通用户user1访问数据库teach,允许添加删除修改数据表S数据，允许查看SC表数据，怎么办？</vt:lpstr>
      <vt:lpstr>PowerPoint 演示文稿</vt:lpstr>
      <vt:lpstr>5.角色</vt:lpstr>
      <vt:lpstr>PowerPoint 演示文稿</vt:lpstr>
      <vt:lpstr>将user1 加入角色，继承权限</vt:lpstr>
      <vt:lpstr>给user1 权限升级</vt:lpstr>
      <vt:lpstr>5.2  完整性控制 </vt:lpstr>
      <vt:lpstr>  数据完整性的实施 </vt:lpstr>
      <vt:lpstr>PowerPoint 演示文稿</vt:lpstr>
      <vt:lpstr>  规则 </vt:lpstr>
      <vt:lpstr>PowerPoint 演示文稿</vt:lpstr>
      <vt:lpstr>PowerPoint 演示文稿</vt:lpstr>
      <vt:lpstr>PowerPoint 演示文稿</vt:lpstr>
      <vt:lpstr> 默认 </vt:lpstr>
      <vt:lpstr>PowerPoint 演示文稿</vt:lpstr>
      <vt:lpstr>PowerPoint 演示文稿</vt:lpstr>
      <vt:lpstr>5.3  并发控制与封锁 </vt:lpstr>
      <vt:lpstr>5.3.2  事务（Transaction） </vt:lpstr>
      <vt:lpstr>PowerPoint 演示文稿</vt:lpstr>
      <vt:lpstr>事务：从账号A转资金R到账号B</vt:lpstr>
      <vt:lpstr>5.3.3  并发操作与数据的不一致性 </vt:lpstr>
      <vt:lpstr>PowerPoint 演示文稿</vt:lpstr>
      <vt:lpstr>PowerPoint 演示文稿</vt:lpstr>
      <vt:lpstr>5.3.4  封锁 </vt:lpstr>
      <vt:lpstr>PowerPoint 演示文稿</vt:lpstr>
      <vt:lpstr>PowerPoint 演示文稿</vt:lpstr>
      <vt:lpstr>PowerPoint 演示文稿</vt:lpstr>
      <vt:lpstr>PowerPoint 演示文稿</vt:lpstr>
      <vt:lpstr>5.4  数据库的恢复 </vt:lpstr>
      <vt:lpstr>PowerPoint 演示文稿</vt:lpstr>
      <vt:lpstr>PowerPoint 演示文稿</vt:lpstr>
      <vt:lpstr>5.4.3  数据库的故障和恢复的策略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数据库管理</dc:title>
  <dc:creator>walkinnet</dc:creator>
  <cp:lastModifiedBy>JiangXia</cp:lastModifiedBy>
  <cp:revision>28</cp:revision>
  <dcterms:created xsi:type="dcterms:W3CDTF">2015-12-07T07:58:27Z</dcterms:created>
  <dcterms:modified xsi:type="dcterms:W3CDTF">2020-03-16T11:30:12Z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