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785794"/>
            <a:ext cx="7358114" cy="4929222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课堂作业：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书管理系统的功能是，普通用户可以对书籍进行查询（多种查询手段）、借阅、归还，系统管理员可以对书籍进行添加、修改信息等操作，并可以处理普通用户的借阅和归还请求。请根据上述功能叙述，提取这个系统的类，表示出每个类必要的属性和方法。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提示：查询手段在将来可能会增加，你的设计如何支持这种增加。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zhangliren</dc:creator>
  <cp:lastModifiedBy>zhangliren</cp:lastModifiedBy>
  <cp:revision>1</cp:revision>
  <dcterms:created xsi:type="dcterms:W3CDTF">2021-10-14T14:05:48Z</dcterms:created>
  <dcterms:modified xsi:type="dcterms:W3CDTF">2021-10-14T14:12:21Z</dcterms:modified>
</cp:coreProperties>
</file>