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54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24" y="785794"/>
            <a:ext cx="7358114" cy="49292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课堂作业：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一个游戏项目，有多种怪物，并且将来可能新增怪物。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玩家攻击怪物时，怪物减多少血是一个综合多种因素的策略，例如要考虑玩家的攻击力和怪物的某些特性。新增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怪物时要求不能更改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玩家和怪物打仗的过程，否则就不能做到快速完成增加怪物的工作。请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设计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Monster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类和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Player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类，表示</a:t>
            </a:r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出</a:t>
            </a:r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与攻击、减血相关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的属性和方法，达到上述要求。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提示：应该仔细考虑方法的参数。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106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zhangliren</dc:creator>
  <cp:lastModifiedBy>zhangliren</cp:lastModifiedBy>
  <cp:revision>6</cp:revision>
  <dcterms:created xsi:type="dcterms:W3CDTF">2021-10-14T14:05:48Z</dcterms:created>
  <dcterms:modified xsi:type="dcterms:W3CDTF">2022-10-22T14:50:02Z</dcterms:modified>
</cp:coreProperties>
</file>