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785794"/>
            <a:ext cx="7358114" cy="49292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课堂作业：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在一个项目中，需要允许用户在运行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时刻改变窗口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的几何形状，例如矩形、圆形等，并且将来还会增加新的形状。在用户切换窗口形状的时候，程序不应该出现性能不足而导致的窗口闪烁或撕裂等异常显示。还有另一个功能，程序经常需要得知窗口当前的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面积，这个过程必须快速高效。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请设计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类和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Shape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类，表示出必要的属性和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方法以及两者的关系，达到上述目标。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zhangliren</dc:creator>
  <cp:lastModifiedBy>zhangliren</cp:lastModifiedBy>
  <cp:revision>6</cp:revision>
  <dcterms:created xsi:type="dcterms:W3CDTF">2021-10-14T14:05:48Z</dcterms:created>
  <dcterms:modified xsi:type="dcterms:W3CDTF">2022-10-29T11:52:39Z</dcterms:modified>
</cp:coreProperties>
</file>