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785794"/>
            <a:ext cx="7358114" cy="4929222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课堂作业：</a:t>
            </a:r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几乎每个项目中都有多处使用定时器的地方，有些典型的项目甚至会同时有上百个定时器的客户对象存在。但定时器是一种操作系统资源，大量使用定时器将会对操作系统造成负担。所以我们的项目中希望不论客户对象有多少个，但定时器对象只能存在一个。请设计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Timer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类，使得无论程序员犯什么错都只有一个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Timer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对象存在。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zhangliren</dc:creator>
  <cp:lastModifiedBy>zhangliren</cp:lastModifiedBy>
  <cp:revision>8</cp:revision>
  <dcterms:created xsi:type="dcterms:W3CDTF">2021-10-14T14:05:48Z</dcterms:created>
  <dcterms:modified xsi:type="dcterms:W3CDTF">2021-10-14T15:13:43Z</dcterms:modified>
</cp:coreProperties>
</file>