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06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76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01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14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53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2023-11-02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13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2023-11-02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52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2023-11-02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24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2023-11-02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27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2023-11-02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90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2023-11-02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14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C80B8-F9E3-4796-AED0-D1E03A0B4BC6}" type="datetimeFigureOut">
              <a:rPr lang="ko-KR" altLang="en-US" smtClean="0"/>
              <a:t>2023-11-02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77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20188" y="772732"/>
            <a:ext cx="4013763" cy="5280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16039" y="3103808"/>
            <a:ext cx="2977168" cy="2987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139446" y="2422808"/>
            <a:ext cx="3193961" cy="3630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95271" y="4200657"/>
            <a:ext cx="2567190" cy="69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795271" y="3292698"/>
            <a:ext cx="2567190" cy="69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35209" y="25586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클라이언트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53494" y="338869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웹 어플리케이션 서버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676769" y="1972476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데이터베이스 서버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821028" y="5159061"/>
            <a:ext cx="2567190" cy="69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876305" y="5192756"/>
            <a:ext cx="24566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1500" dirty="0"/>
              <a:t>Intel(R) Core(TM) i7-9700 </a:t>
            </a:r>
          </a:p>
          <a:p>
            <a:r>
              <a:rPr lang="en-US" altLang="ko-KR" sz="1500" dirty="0"/>
              <a:t>16.0GB(15.9GB </a:t>
            </a:r>
            <a:r>
              <a:rPr lang="ko-KR" altLang="en-US" sz="1500" dirty="0"/>
              <a:t>사용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157376" y="4385730"/>
            <a:ext cx="16166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1500" dirty="0"/>
              <a:t>Windows 11 </a:t>
            </a:r>
            <a:r>
              <a:rPr lang="en-US" altLang="ko-KR" sz="1500" dirty="0"/>
              <a:t>Pro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246640" y="3346966"/>
            <a:ext cx="1633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Chrome </a:t>
            </a:r>
            <a:r>
              <a:rPr lang="ko-KR" altLang="en-US" sz="1600" dirty="0"/>
              <a:t>버전 </a:t>
            </a:r>
            <a:endParaRPr lang="en-US" altLang="ko-KR" sz="1600" dirty="0"/>
          </a:p>
          <a:p>
            <a:r>
              <a:rPr lang="en-US" altLang="ko-KR" sz="1600" dirty="0"/>
              <a:t>118.0.5993.118(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4556973" y="5241352"/>
            <a:ext cx="2567190" cy="69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548472" y="5251704"/>
            <a:ext cx="24566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1500" dirty="0"/>
              <a:t>Intel(R) Core(TM) i7-9700 </a:t>
            </a:r>
          </a:p>
          <a:p>
            <a:r>
              <a:rPr lang="en-US" altLang="ko-KR" sz="1500" dirty="0"/>
              <a:t>16.0GB(15.9GB </a:t>
            </a:r>
            <a:r>
              <a:rPr lang="ko-KR" altLang="en-US" sz="1500" dirty="0"/>
              <a:t>사용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4582731" y="4255963"/>
            <a:ext cx="2567190" cy="866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897282" y="4260416"/>
            <a:ext cx="186140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스프링 플러그인</a:t>
            </a:r>
            <a:r>
              <a:rPr lang="en-US" altLang="ko-KR" sz="1300" dirty="0"/>
              <a:t>(3.9.4)</a:t>
            </a:r>
          </a:p>
          <a:p>
            <a:r>
              <a:rPr lang="ko-KR" altLang="en-US" sz="1300" dirty="0"/>
              <a:t>이클립스 </a:t>
            </a:r>
            <a:r>
              <a:rPr lang="en-US" altLang="ko-KR" sz="1300" dirty="0"/>
              <a:t>2020-12-R</a:t>
            </a:r>
            <a:endParaRPr lang="pt-BR" altLang="ko-KR" sz="1300" dirty="0"/>
          </a:p>
          <a:p>
            <a:r>
              <a:rPr lang="pt-BR" altLang="ko-KR" sz="1300" dirty="0"/>
              <a:t>JDK1.8</a:t>
            </a:r>
          </a:p>
          <a:p>
            <a:r>
              <a:rPr lang="pt-BR" altLang="ko-KR" sz="1300" dirty="0"/>
              <a:t>Windows 11 Pro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5407674" y="3400619"/>
            <a:ext cx="1730639" cy="69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5506586" y="3612714"/>
            <a:ext cx="16433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1500" dirty="0"/>
              <a:t>WAS: Tomcat 9.0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4582731" y="2558657"/>
            <a:ext cx="1856706" cy="69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4672665" y="2559531"/>
            <a:ext cx="1668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Spring boot</a:t>
            </a:r>
            <a:endParaRPr lang="ko-KR" altLang="en-US" sz="1400" dirty="0"/>
          </a:p>
          <a:p>
            <a:r>
              <a:rPr lang="pt-BR" altLang="ko-KR" sz="1400" dirty="0"/>
              <a:t>Spring Framework</a:t>
            </a:r>
          </a:p>
          <a:p>
            <a:r>
              <a:rPr lang="pt-BR" altLang="ko-KR" sz="1400" dirty="0"/>
              <a:t>4.3.6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4015716" y="942941"/>
            <a:ext cx="3841665" cy="1479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5854573" y="1010280"/>
            <a:ext cx="651579" cy="1288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4990423" y="1015062"/>
            <a:ext cx="710268" cy="1288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4274859" y="1034100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공통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921317" y="1040308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검색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003156" y="1038103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게시글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08147" y="1361844"/>
            <a:ext cx="85151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로그인</a:t>
            </a:r>
            <a:endParaRPr lang="en-US" altLang="ko-KR" sz="1300" dirty="0"/>
          </a:p>
          <a:p>
            <a:r>
              <a:rPr lang="ko-KR" altLang="en-US" sz="1300" dirty="0"/>
              <a:t>로그아웃</a:t>
            </a:r>
            <a:endParaRPr lang="en-US" altLang="ko-KR" sz="1300" dirty="0"/>
          </a:p>
          <a:p>
            <a:r>
              <a:rPr lang="ko-KR" altLang="en-US" sz="1300" dirty="0"/>
              <a:t>회원가입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C352DB-99A5-461D-B957-C3884CF5BD2B}"/>
              </a:ext>
            </a:extLst>
          </p:cNvPr>
          <p:cNvGrpSpPr/>
          <p:nvPr/>
        </p:nvGrpSpPr>
        <p:grpSpPr>
          <a:xfrm>
            <a:off x="4179660" y="1038103"/>
            <a:ext cx="708489" cy="1288455"/>
            <a:chOff x="4435672" y="1038646"/>
            <a:chExt cx="708489" cy="1288455"/>
          </a:xfrm>
        </p:grpSpPr>
        <p:sp>
          <p:nvSpPr>
            <p:cNvPr id="93" name="직사각형 92"/>
            <p:cNvSpPr/>
            <p:nvPr/>
          </p:nvSpPr>
          <p:spPr>
            <a:xfrm>
              <a:off x="4435672" y="1038646"/>
              <a:ext cx="708489" cy="12884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435672" y="1333742"/>
              <a:ext cx="6745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직선 연결선 105"/>
          <p:cNvCxnSpPr>
            <a:cxnSpLocks/>
          </p:cNvCxnSpPr>
          <p:nvPr/>
        </p:nvCxnSpPr>
        <p:spPr>
          <a:xfrm>
            <a:off x="5843105" y="1305377"/>
            <a:ext cx="674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cxnSpLocks/>
          </p:cNvCxnSpPr>
          <p:nvPr/>
        </p:nvCxnSpPr>
        <p:spPr>
          <a:xfrm>
            <a:off x="5008300" y="1305377"/>
            <a:ext cx="674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837961" y="1333199"/>
            <a:ext cx="6848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게시글</a:t>
            </a:r>
            <a:endParaRPr lang="en-US" altLang="ko-KR" sz="1300" dirty="0"/>
          </a:p>
          <a:p>
            <a:r>
              <a:rPr lang="ko-KR" altLang="en-US" sz="1300" dirty="0"/>
              <a:t>댓글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003156" y="1332696"/>
            <a:ext cx="68480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회원</a:t>
            </a:r>
            <a:endParaRPr lang="en-US" altLang="ko-KR" sz="1300" dirty="0"/>
          </a:p>
          <a:p>
            <a:r>
              <a:rPr lang="ko-KR" altLang="en-US" sz="1300" dirty="0"/>
              <a:t>비회원</a:t>
            </a:r>
            <a:endParaRPr lang="en-US" altLang="ko-KR" sz="1300" dirty="0"/>
          </a:p>
          <a:p>
            <a:r>
              <a:rPr lang="ko-KR" altLang="en-US" sz="1300" dirty="0"/>
              <a:t>관리자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8449714" y="5155261"/>
            <a:ext cx="2567190" cy="69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8504990" y="5212586"/>
            <a:ext cx="24566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1500" dirty="0"/>
              <a:t>Intel(R) Core(TM) i7-9700 </a:t>
            </a:r>
          </a:p>
          <a:p>
            <a:r>
              <a:rPr lang="en-US" altLang="ko-KR" sz="1500" dirty="0"/>
              <a:t>16.0GB(15.9GB </a:t>
            </a:r>
            <a:r>
              <a:rPr lang="ko-KR" altLang="en-US" sz="1500" dirty="0"/>
              <a:t>사용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8449714" y="4313299"/>
            <a:ext cx="2567190" cy="69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8811819" y="4498372"/>
            <a:ext cx="16166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1500" dirty="0"/>
              <a:t>Windows 11 Pro</a:t>
            </a:r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8449714" y="3507344"/>
            <a:ext cx="2567190" cy="69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8820874" y="3692417"/>
            <a:ext cx="1156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오라클 </a:t>
            </a:r>
            <a:r>
              <a:rPr lang="en-US" altLang="ko-KR" sz="1500" dirty="0"/>
              <a:t>11g</a:t>
            </a:r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8449714" y="2642120"/>
            <a:ext cx="2567190" cy="69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8820874" y="2806342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TNS-LISTENER</a:t>
            </a:r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4562368" y="3396271"/>
            <a:ext cx="747349" cy="69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4578601" y="3481496"/>
            <a:ext cx="8290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서블릿 </a:t>
            </a:r>
            <a:endParaRPr lang="en-US" altLang="ko-KR" sz="1500" dirty="0"/>
          </a:p>
          <a:p>
            <a:r>
              <a:rPr lang="ko-KR" altLang="en-US" sz="1500" dirty="0"/>
              <a:t>엔진</a:t>
            </a:r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6507374" y="2571457"/>
            <a:ext cx="642547" cy="69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6439437" y="2615284"/>
            <a:ext cx="6996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JPA</a:t>
            </a:r>
          </a:p>
          <a:p>
            <a:r>
              <a:rPr lang="en-US" altLang="ko-KR" sz="1500" dirty="0"/>
              <a:t>Driver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73" idx="3"/>
            <a:endCxn id="122" idx="1"/>
          </p:cNvCxnSpPr>
          <p:nvPr/>
        </p:nvCxnSpPr>
        <p:spPr>
          <a:xfrm>
            <a:off x="3362461" y="3639355"/>
            <a:ext cx="1199907" cy="10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endCxn id="123" idx="3"/>
          </p:cNvCxnSpPr>
          <p:nvPr/>
        </p:nvCxnSpPr>
        <p:spPr>
          <a:xfrm>
            <a:off x="5266373" y="3740569"/>
            <a:ext cx="141301" cy="1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806911" y="3215448"/>
            <a:ext cx="0" cy="18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91" idx="3"/>
            <a:endCxn id="125" idx="1"/>
          </p:cNvCxnSpPr>
          <p:nvPr/>
        </p:nvCxnSpPr>
        <p:spPr>
          <a:xfrm flipV="1">
            <a:off x="6341199" y="2892283"/>
            <a:ext cx="98238" cy="3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25" idx="3"/>
            <a:endCxn id="120" idx="1"/>
          </p:cNvCxnSpPr>
          <p:nvPr/>
        </p:nvCxnSpPr>
        <p:spPr>
          <a:xfrm>
            <a:off x="7139052" y="2892283"/>
            <a:ext cx="1310662" cy="9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 flipV="1">
            <a:off x="5810955" y="2422265"/>
            <a:ext cx="53289" cy="13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0" y="22342"/>
            <a:ext cx="5341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6. </a:t>
            </a:r>
            <a:r>
              <a:rPr lang="ko-KR" altLang="en-US" sz="2000" b="1" dirty="0"/>
              <a:t>시스템 구축이미지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소프트웨어 아키텍처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4F087B5-C341-4E14-A2E4-28B70E05CE2E}"/>
              </a:ext>
            </a:extLst>
          </p:cNvPr>
          <p:cNvSpPr/>
          <p:nvPr/>
        </p:nvSpPr>
        <p:spPr>
          <a:xfrm>
            <a:off x="6666361" y="1015062"/>
            <a:ext cx="1052493" cy="1288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69E6BA-8CA1-4FAD-B3D3-F6F86E8C3F0B}"/>
              </a:ext>
            </a:extLst>
          </p:cNvPr>
          <p:cNvSpPr txBox="1"/>
          <p:nvPr/>
        </p:nvSpPr>
        <p:spPr>
          <a:xfrm>
            <a:off x="6683494" y="1012989"/>
            <a:ext cx="10182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마이페이지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6BA0AF2-E010-4E64-B446-960E3EA7C75D}"/>
              </a:ext>
            </a:extLst>
          </p:cNvPr>
          <p:cNvCxnSpPr>
            <a:cxnSpLocks/>
          </p:cNvCxnSpPr>
          <p:nvPr/>
        </p:nvCxnSpPr>
        <p:spPr>
          <a:xfrm>
            <a:off x="6670838" y="1305377"/>
            <a:ext cx="1043538" cy="12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08C00B4-903F-4EAA-8D8A-7F077FCE66C2}"/>
              </a:ext>
            </a:extLst>
          </p:cNvPr>
          <p:cNvSpPr txBox="1"/>
          <p:nvPr/>
        </p:nvSpPr>
        <p:spPr>
          <a:xfrm>
            <a:off x="6600137" y="1332696"/>
            <a:ext cx="118494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비밀번호변경</a:t>
            </a:r>
            <a:endParaRPr lang="en-US" altLang="ko-KR" sz="1300" dirty="0"/>
          </a:p>
          <a:p>
            <a:r>
              <a:rPr lang="ko-KR" altLang="en-US" sz="1300" dirty="0"/>
              <a:t>닉네임변경</a:t>
            </a:r>
            <a:endParaRPr lang="en-US" altLang="ko-KR" sz="1300" dirty="0"/>
          </a:p>
          <a:p>
            <a:r>
              <a:rPr lang="ko-KR" altLang="en-US" sz="1300" dirty="0" err="1"/>
              <a:t>내가쓴게시글</a:t>
            </a:r>
            <a:endParaRPr lang="en-US" altLang="ko-KR" sz="1300" dirty="0"/>
          </a:p>
          <a:p>
            <a:r>
              <a:rPr lang="ko-KR" altLang="en-US" sz="1300" dirty="0" err="1"/>
              <a:t>내가쓴댓글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09638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111</Words>
  <Application>Microsoft Office PowerPoint</Application>
  <PresentationFormat>와이드스크린</PresentationFormat>
  <Paragraphs>44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hbi</dc:creator>
  <cp:lastModifiedBy>hbi2</cp:lastModifiedBy>
  <cp:revision>37</cp:revision>
  <dcterms:created xsi:type="dcterms:W3CDTF">2023-10-31T07:25:44Z</dcterms:created>
  <dcterms:modified xsi:type="dcterms:W3CDTF">2023-11-02T07:14:23Z</dcterms:modified>
</cp:coreProperties>
</file>