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56" r:id="rId5"/>
    <p:sldId id="264" r:id="rId6"/>
    <p:sldId id="265" r:id="rId7"/>
    <p:sldId id="260" r:id="rId8"/>
    <p:sldId id="268" r:id="rId9"/>
    <p:sldId id="269" r:id="rId10"/>
    <p:sldId id="261" r:id="rId11"/>
    <p:sldId id="267" r:id="rId12"/>
    <p:sldId id="263" r:id="rId13"/>
    <p:sldId id="262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00C5F-3D8E-42F2-874A-45AD67E2F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CE8CF-8ACC-4793-960D-A1F36840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2EF0E-78BD-47FD-9BA9-4F7B4B2A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EFD30-37DA-4E80-A109-62D218B0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E14D1-E6F8-4EC7-BD56-A73CD400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9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BE335-1FD9-441F-8A56-D176D9B5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1F17C-D626-4013-ABB2-B6FC6D0E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6B6A0-C40E-465C-A4ED-F84BDBFA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3EAD3-545D-4C6D-9116-7092E3F7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A9B9-3D48-4F46-AC44-86C62756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8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77571E-BD67-476B-9D86-C8DFFA37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DD5E5-AC5B-470F-994F-1C3A14D4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F36E8-7AE5-4144-B1F1-6CC51D06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9E160-627D-4BD8-AF13-6092572E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87386-93CE-4F4D-9F16-22CA506F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A38F-3742-4736-A3DB-1700099E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ACDA4-5EF7-400F-B32E-ECD4BBE1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258D-9257-4EB4-AF8A-23538C02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64363-AD3F-4D6B-AF34-BEE90E52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F4C49-EA42-4C24-A72D-590C43B4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2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9F2D1-0695-42CE-B7DA-05A3CF14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181E2-C52C-4C4B-9C7C-06E22545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73C27-7869-4DD6-8F2E-12CFB256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4F059-0FD8-45E1-9A9D-EAEAEF1D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2907F-A2A4-4763-997E-EC87C51C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4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AD7C4-9DCD-4F71-B01E-FD5E9F13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588F0-C1CA-43BA-BC17-6E4B7B3B6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21B4D-2683-4FAB-8464-4D79536B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7F2B0-DF0F-4F08-A048-CB6AB31C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8655C-1897-4BF0-BAD5-CD69A2D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53014-9BAC-408C-9D41-26D8478B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4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A5E2D-1017-4D74-B68C-BCD6F14D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C9584-C1D1-436E-8BC9-76C8449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1A1ED-211D-44AA-BF12-75F954DAE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D0D1C-904F-4190-A5CE-3C8902BB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3CBE06-E814-4413-8D69-378A972F1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C3697-AF77-4FC2-AC37-6AF0CE9E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9B8B61-4AF2-4E94-A82E-F7A53582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7684F3-CCA5-4099-A2FB-129C028F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8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3294E-B938-4CC4-8644-C5F58D9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5F13D7-B321-4A93-92A6-4C7D7877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4D6792-77AB-4B39-B9D1-B06EC5BC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05A28-6700-4177-9987-36191A75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77427E-1702-4CA3-8214-73699BD3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E130DE-B6F5-48E6-B2F2-8F765326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13527-D8AD-4D5D-B6AE-400933ED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C53E5-C982-4E05-AB42-68689813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12B9E-858C-4E88-B926-CE1188C2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5CD6F-671D-43D8-84AA-25E1D2E2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2446F-C1C4-461E-83E3-75426E1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AB89F-D333-4C90-B36F-6429744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A7872-4199-49DA-89B6-36C71775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06873-8C67-4E44-A66F-B18EEFDB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0033C9-9B35-4556-8393-35FA23960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992604-F53D-423C-8D0A-3F8252B6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245A0-731C-4304-85F3-D518D100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83A21-F429-4EF5-B11E-2BABB3F4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C0E51-0A51-4579-8858-DB018A42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8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9570FF-3739-41CE-ACFE-4A6F401C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90B20-BBA0-491C-BE84-2653D3D7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BF80B-7C24-4C5C-B19C-1FD1530B1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00D3-EE85-4C19-AE21-DADEFF840CD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3217B-AC9E-4F34-AD73-5D83483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F2FC6-C938-4B5E-84D3-8A248C624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8A2C-88A1-4F6F-9B53-ADDE657B3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" Type="http://schemas.openxmlformats.org/officeDocument/2006/relationships/image" Target="../media/image12.png"/><Relationship Id="rId21" Type="http://schemas.openxmlformats.org/officeDocument/2006/relationships/image" Target="../media/image148.png"/><Relationship Id="rId7" Type="http://schemas.openxmlformats.org/officeDocument/2006/relationships/image" Target="../media/image18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2" Type="http://schemas.openxmlformats.org/officeDocument/2006/relationships/image" Target="../media/image11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5" Type="http://schemas.openxmlformats.org/officeDocument/2006/relationships/image" Target="../media/image134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31" Type="http://schemas.openxmlformats.org/officeDocument/2006/relationships/image" Target="../media/image158.png"/><Relationship Id="rId4" Type="http://schemas.openxmlformats.org/officeDocument/2006/relationships/image" Target="../media/image13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0.png"/><Relationship Id="rId3" Type="http://schemas.openxmlformats.org/officeDocument/2006/relationships/image" Target="../media/image12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69.png"/><Relationship Id="rId2" Type="http://schemas.openxmlformats.org/officeDocument/2006/relationships/image" Target="../media/image11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8.png"/><Relationship Id="rId10" Type="http://schemas.openxmlformats.org/officeDocument/2006/relationships/image" Target="../media/image164.png"/><Relationship Id="rId19" Type="http://schemas.openxmlformats.org/officeDocument/2006/relationships/image" Target="../media/image117.png"/><Relationship Id="rId4" Type="http://schemas.openxmlformats.org/officeDocument/2006/relationships/image" Target="../media/image108.png"/><Relationship Id="rId9" Type="http://schemas.openxmlformats.org/officeDocument/2006/relationships/image" Target="../media/image16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2.png"/><Relationship Id="rId7" Type="http://schemas.openxmlformats.org/officeDocument/2006/relationships/image" Target="../media/image173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1.png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11" Type="http://schemas.openxmlformats.org/officeDocument/2006/relationships/image" Target="../media/image175.png"/><Relationship Id="rId5" Type="http://schemas.openxmlformats.org/officeDocument/2006/relationships/image" Target="../media/image171.png"/><Relationship Id="rId15" Type="http://schemas.openxmlformats.org/officeDocument/2006/relationships/image" Target="../media/image179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4.png"/><Relationship Id="rId14" Type="http://schemas.openxmlformats.org/officeDocument/2006/relationships/image" Target="../media/image1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87.png"/><Relationship Id="rId18" Type="http://schemas.openxmlformats.org/officeDocument/2006/relationships/image" Target="../media/image189.png"/><Relationship Id="rId3" Type="http://schemas.openxmlformats.org/officeDocument/2006/relationships/image" Target="../media/image12.png"/><Relationship Id="rId7" Type="http://schemas.openxmlformats.org/officeDocument/2006/relationships/image" Target="../media/image185.png"/><Relationship Id="rId12" Type="http://schemas.openxmlformats.org/officeDocument/2006/relationships/image" Target="../media/image137.png"/><Relationship Id="rId17" Type="http://schemas.openxmlformats.org/officeDocument/2006/relationships/image" Target="../media/image153.png"/><Relationship Id="rId2" Type="http://schemas.openxmlformats.org/officeDocument/2006/relationships/image" Target="../media/image11.png"/><Relationship Id="rId16" Type="http://schemas.openxmlformats.org/officeDocument/2006/relationships/image" Target="../media/image152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11" Type="http://schemas.openxmlformats.org/officeDocument/2006/relationships/image" Target="../media/image148.png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10" Type="http://schemas.openxmlformats.org/officeDocument/2006/relationships/image" Target="../media/image19.png"/><Relationship Id="rId19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3" Type="http://schemas.openxmlformats.org/officeDocument/2006/relationships/image" Target="../media/image12.png"/><Relationship Id="rId21" Type="http://schemas.openxmlformats.org/officeDocument/2006/relationships/image" Target="../media/image205.png"/><Relationship Id="rId7" Type="http://schemas.openxmlformats.org/officeDocument/2006/relationships/image" Target="../media/image194.png"/><Relationship Id="rId12" Type="http://schemas.openxmlformats.org/officeDocument/2006/relationships/image" Target="../media/image118.png"/><Relationship Id="rId17" Type="http://schemas.openxmlformats.org/officeDocument/2006/relationships/image" Target="../media/image201.png"/><Relationship Id="rId2" Type="http://schemas.openxmlformats.org/officeDocument/2006/relationships/image" Target="../media/image11.png"/><Relationship Id="rId16" Type="http://schemas.openxmlformats.org/officeDocument/2006/relationships/image" Target="../media/image200.png"/><Relationship Id="rId20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6.png"/><Relationship Id="rId5" Type="http://schemas.openxmlformats.org/officeDocument/2006/relationships/image" Target="../media/image192.png"/><Relationship Id="rId15" Type="http://schemas.openxmlformats.org/officeDocument/2006/relationships/image" Target="../media/image199.png"/><Relationship Id="rId23" Type="http://schemas.openxmlformats.org/officeDocument/2006/relationships/image" Target="../media/image207.png"/><Relationship Id="rId10" Type="http://schemas.openxmlformats.org/officeDocument/2006/relationships/image" Target="../media/image195.png"/><Relationship Id="rId19" Type="http://schemas.openxmlformats.org/officeDocument/2006/relationships/image" Target="../media/image203.png"/><Relationship Id="rId4" Type="http://schemas.openxmlformats.org/officeDocument/2006/relationships/image" Target="../media/image108.png"/><Relationship Id="rId9" Type="http://schemas.openxmlformats.org/officeDocument/2006/relationships/image" Target="../media/image18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2.png"/><Relationship Id="rId21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11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12.png"/><Relationship Id="rId21" Type="http://schemas.openxmlformats.org/officeDocument/2006/relationships/image" Target="../media/image65.png"/><Relationship Id="rId7" Type="http://schemas.openxmlformats.org/officeDocument/2006/relationships/image" Target="../media/image18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11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13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18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12.png"/><Relationship Id="rId21" Type="http://schemas.openxmlformats.org/officeDocument/2006/relationships/image" Target="../media/image91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11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4.png"/><Relationship Id="rId5" Type="http://schemas.openxmlformats.org/officeDocument/2006/relationships/image" Target="../media/image76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1.png"/><Relationship Id="rId19" Type="http://schemas.openxmlformats.org/officeDocument/2006/relationships/image" Target="../media/image89.png"/><Relationship Id="rId4" Type="http://schemas.openxmlformats.org/officeDocument/2006/relationships/image" Target="../media/image13.png"/><Relationship Id="rId9" Type="http://schemas.openxmlformats.org/officeDocument/2006/relationships/image" Target="../media/image80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103.png"/><Relationship Id="rId17" Type="http://schemas.openxmlformats.org/officeDocument/2006/relationships/image" Target="../media/image27.png"/><Relationship Id="rId2" Type="http://schemas.openxmlformats.org/officeDocument/2006/relationships/image" Target="../media/image1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5" Type="http://schemas.openxmlformats.org/officeDocument/2006/relationships/image" Target="../media/image19.png"/><Relationship Id="rId10" Type="http://schemas.openxmlformats.org/officeDocument/2006/relationships/image" Target="../media/image101.png"/><Relationship Id="rId4" Type="http://schemas.openxmlformats.org/officeDocument/2006/relationships/image" Target="../media/image13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7.png"/><Relationship Id="rId21" Type="http://schemas.openxmlformats.org/officeDocument/2006/relationships/image" Target="../media/image124.png"/><Relationship Id="rId7" Type="http://schemas.openxmlformats.org/officeDocument/2006/relationships/image" Target="../media/image111.png"/><Relationship Id="rId12" Type="http://schemas.openxmlformats.org/officeDocument/2006/relationships/image" Target="../media/image18.png"/><Relationship Id="rId17" Type="http://schemas.openxmlformats.org/officeDocument/2006/relationships/image" Target="../media/image120.png"/><Relationship Id="rId2" Type="http://schemas.openxmlformats.org/officeDocument/2006/relationships/image" Target="../media/image106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10" Type="http://schemas.openxmlformats.org/officeDocument/2006/relationships/image" Target="../media/image114.png"/><Relationship Id="rId19" Type="http://schemas.openxmlformats.org/officeDocument/2006/relationships/image" Target="../media/image122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20.png"/><Relationship Id="rId18" Type="http://schemas.openxmlformats.org/officeDocument/2006/relationships/image" Target="../media/image133.png"/><Relationship Id="rId3" Type="http://schemas.openxmlformats.org/officeDocument/2006/relationships/image" Target="../media/image107.png"/><Relationship Id="rId7" Type="http://schemas.openxmlformats.org/officeDocument/2006/relationships/image" Target="../media/image129.png"/><Relationship Id="rId12" Type="http://schemas.openxmlformats.org/officeDocument/2006/relationships/image" Target="../media/image119.png"/><Relationship Id="rId17" Type="http://schemas.openxmlformats.org/officeDocument/2006/relationships/image" Target="../media/image132.png"/><Relationship Id="rId2" Type="http://schemas.openxmlformats.org/officeDocument/2006/relationships/image" Target="../media/image106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16.png"/><Relationship Id="rId5" Type="http://schemas.openxmlformats.org/officeDocument/2006/relationships/image" Target="../media/image127.png"/><Relationship Id="rId15" Type="http://schemas.openxmlformats.org/officeDocument/2006/relationships/image" Target="../media/image122.png"/><Relationship Id="rId10" Type="http://schemas.openxmlformats.org/officeDocument/2006/relationships/image" Target="../media/image18.png"/><Relationship Id="rId4" Type="http://schemas.openxmlformats.org/officeDocument/2006/relationships/image" Target="../media/image108.png"/><Relationship Id="rId9" Type="http://schemas.openxmlformats.org/officeDocument/2006/relationships/image" Target="../media/image131.png"/><Relationship Id="rId1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87738"/>
            <a:ext cx="12190476" cy="7740413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8876" y="5186750"/>
            <a:ext cx="907541" cy="14286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69740" y="3327778"/>
            <a:ext cx="468194" cy="23809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4101" y="2661932"/>
            <a:ext cx="468194" cy="71429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5985" y="2146106"/>
            <a:ext cx="4432829" cy="18774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58102" y="4624518"/>
            <a:ext cx="837708" cy="1326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35A9B0-EEFB-4734-A8D2-F994404F1567}"/>
              </a:ext>
            </a:extLst>
          </p:cNvPr>
          <p:cNvSpPr txBox="1"/>
          <p:nvPr/>
        </p:nvSpPr>
        <p:spPr>
          <a:xfrm>
            <a:off x="1443840" y="3539096"/>
            <a:ext cx="48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설계서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43647"/>
            <a:ext cx="5612707" cy="14286"/>
            <a:chOff x="9947483" y="6065470"/>
            <a:chExt cx="841906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65470"/>
              <a:ext cx="841906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51125" y="1769361"/>
            <a:ext cx="2636959" cy="14814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18417" y="210252"/>
            <a:ext cx="5020473" cy="8898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983" y="1182100"/>
            <a:ext cx="550389" cy="6549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569" y="1126459"/>
            <a:ext cx="3080603" cy="1145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466" y="2101851"/>
            <a:ext cx="9208819" cy="378595"/>
            <a:chOff x="191198" y="3152776"/>
            <a:chExt cx="13813229" cy="56789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91198" y="3684954"/>
              <a:ext cx="13784106" cy="35714"/>
              <a:chOff x="191198" y="3684954"/>
              <a:chExt cx="13784106" cy="3571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1198" y="3684954"/>
                <a:ext cx="13784106" cy="35714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8026" y="2920895"/>
              <a:ext cx="14723456" cy="14184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466" y="2504377"/>
            <a:ext cx="9208819" cy="378595"/>
            <a:chOff x="191198" y="3756565"/>
            <a:chExt cx="13813229" cy="56789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91198" y="4288743"/>
              <a:ext cx="13784106" cy="35714"/>
              <a:chOff x="191198" y="4288743"/>
              <a:chExt cx="13784106" cy="3571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1198" y="4288743"/>
                <a:ext cx="13784106" cy="35714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8026" y="3524684"/>
              <a:ext cx="14723456" cy="14184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466" y="2906903"/>
            <a:ext cx="9208819" cy="378595"/>
            <a:chOff x="191198" y="4360354"/>
            <a:chExt cx="13813229" cy="56789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91198" y="4892532"/>
              <a:ext cx="13784106" cy="35714"/>
              <a:chOff x="191198" y="4892532"/>
              <a:chExt cx="13784106" cy="3571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1198" y="4892532"/>
                <a:ext cx="13784106" cy="35714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8026" y="4128473"/>
              <a:ext cx="14723456" cy="14184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466" y="3711955"/>
            <a:ext cx="9208819" cy="378595"/>
            <a:chOff x="191198" y="5567932"/>
            <a:chExt cx="13813229" cy="56789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91198" y="6100111"/>
              <a:ext cx="13784106" cy="35714"/>
              <a:chOff x="191198" y="6100111"/>
              <a:chExt cx="13784106" cy="3571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1198" y="6100111"/>
                <a:ext cx="13784106" cy="3571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8026" y="5336052"/>
              <a:ext cx="14723456" cy="14184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7466" y="4517008"/>
            <a:ext cx="9208819" cy="378595"/>
            <a:chOff x="191198" y="6775511"/>
            <a:chExt cx="13813229" cy="56789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91198" y="7307689"/>
              <a:ext cx="13784106" cy="35714"/>
              <a:chOff x="191198" y="7307689"/>
              <a:chExt cx="13784106" cy="3571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1198" y="7307689"/>
                <a:ext cx="13784106" cy="35714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8026" y="6543630"/>
              <a:ext cx="14723456" cy="141840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7466" y="4114481"/>
            <a:ext cx="9208819" cy="378595"/>
            <a:chOff x="191198" y="6171721"/>
            <a:chExt cx="13813229" cy="56789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91198" y="6703900"/>
              <a:ext cx="13784106" cy="35714"/>
              <a:chOff x="191198" y="6703900"/>
              <a:chExt cx="13784106" cy="35714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1198" y="6703900"/>
                <a:ext cx="13784106" cy="35714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8026" y="5939841"/>
              <a:ext cx="14723456" cy="14184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7466" y="4919534"/>
            <a:ext cx="9208819" cy="378595"/>
            <a:chOff x="191198" y="7379300"/>
            <a:chExt cx="13813229" cy="56789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91198" y="7911478"/>
              <a:ext cx="13784106" cy="35714"/>
              <a:chOff x="191198" y="7911478"/>
              <a:chExt cx="13784106" cy="3571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1198" y="7911478"/>
                <a:ext cx="13784106" cy="35714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8026" y="7147419"/>
              <a:ext cx="14723456" cy="141840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7466" y="3309429"/>
            <a:ext cx="9208819" cy="378595"/>
            <a:chOff x="191198" y="4964143"/>
            <a:chExt cx="13813229" cy="56789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91198" y="5496322"/>
              <a:ext cx="13784106" cy="35714"/>
              <a:chOff x="191198" y="5496322"/>
              <a:chExt cx="13784106" cy="35714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1198" y="5496322"/>
                <a:ext cx="13784106" cy="35714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8026" y="4732263"/>
              <a:ext cx="14723456" cy="141840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241702" y="5886118"/>
            <a:ext cx="254789" cy="257169"/>
            <a:chOff x="4862553" y="8829177"/>
            <a:chExt cx="382184" cy="38575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4862553" y="8829177"/>
              <a:ext cx="382184" cy="382184"/>
              <a:chOff x="4862553" y="8829177"/>
              <a:chExt cx="382184" cy="382184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862553" y="8829177"/>
                <a:ext cx="382184" cy="382184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73703" y="8649672"/>
              <a:ext cx="547355" cy="82059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695962" y="5886795"/>
            <a:ext cx="254789" cy="255815"/>
            <a:chOff x="5543942" y="8830193"/>
            <a:chExt cx="382184" cy="383722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5543942" y="8830197"/>
              <a:ext cx="382184" cy="382184"/>
              <a:chOff x="5543942" y="8830197"/>
              <a:chExt cx="382184" cy="382184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543942" y="8830197"/>
                <a:ext cx="382184" cy="382184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62051" y="8748116"/>
              <a:ext cx="480231" cy="71203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4150221" y="5886795"/>
            <a:ext cx="254789" cy="255815"/>
            <a:chOff x="6225331" y="8830193"/>
            <a:chExt cx="382184" cy="38372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6225331" y="8830197"/>
              <a:ext cx="382184" cy="382184"/>
              <a:chOff x="6225331" y="8830197"/>
              <a:chExt cx="382184" cy="382184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225331" y="8830197"/>
                <a:ext cx="382184" cy="382184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43441" y="8748116"/>
              <a:ext cx="480231" cy="71203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604480" y="5886795"/>
            <a:ext cx="254789" cy="255815"/>
            <a:chOff x="6906720" y="8830193"/>
            <a:chExt cx="382184" cy="383722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6906720" y="8830197"/>
              <a:ext cx="382184" cy="382184"/>
              <a:chOff x="6906720" y="8830197"/>
              <a:chExt cx="382184" cy="382184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906720" y="8830197"/>
                <a:ext cx="382184" cy="382184"/>
              </a:xfrm>
              <a:prstGeom prst="rect">
                <a:avLst/>
              </a:prstGeom>
            </p:spPr>
          </p:pic>
        </p:grpSp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15298" y="8646687"/>
              <a:ext cx="480688" cy="83259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058740" y="5886795"/>
            <a:ext cx="254789" cy="255815"/>
            <a:chOff x="7588110" y="8830193"/>
            <a:chExt cx="382184" cy="383722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7588110" y="8830197"/>
              <a:ext cx="382184" cy="382184"/>
              <a:chOff x="7588110" y="8830197"/>
              <a:chExt cx="382184" cy="382184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588110" y="8830197"/>
                <a:ext cx="382184" cy="382184"/>
              </a:xfrm>
              <a:prstGeom prst="rect">
                <a:avLst/>
              </a:prstGeom>
            </p:spPr>
          </p:pic>
        </p:grpSp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96689" y="8646687"/>
              <a:ext cx="480688" cy="83259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5513000" y="5886795"/>
            <a:ext cx="254789" cy="255815"/>
            <a:chOff x="8269499" y="8830193"/>
            <a:chExt cx="382184" cy="383722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8269499" y="8830197"/>
              <a:ext cx="382184" cy="382184"/>
              <a:chOff x="8269499" y="8830197"/>
              <a:chExt cx="382184" cy="382184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269499" y="8830197"/>
                <a:ext cx="382184" cy="382184"/>
              </a:xfrm>
              <a:prstGeom prst="rect">
                <a:avLst/>
              </a:prstGeom>
            </p:spPr>
          </p:pic>
        </p:grpSp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78079" y="8646687"/>
              <a:ext cx="518784" cy="83259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5967259" y="5886795"/>
            <a:ext cx="254789" cy="255815"/>
            <a:chOff x="8950888" y="8830193"/>
            <a:chExt cx="382184" cy="383722"/>
          </a:xfrm>
        </p:grpSpPr>
        <p:grpSp>
          <p:nvGrpSpPr>
            <p:cNvPr id="1032" name="그룹 1032"/>
            <p:cNvGrpSpPr/>
            <p:nvPr/>
          </p:nvGrpSpPr>
          <p:grpSpPr>
            <a:xfrm>
              <a:off x="8950888" y="8830197"/>
              <a:ext cx="382184" cy="382184"/>
              <a:chOff x="8950888" y="8830197"/>
              <a:chExt cx="382184" cy="382184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950888" y="8830197"/>
                <a:ext cx="382184" cy="382184"/>
              </a:xfrm>
              <a:prstGeom prst="rect">
                <a:avLst/>
              </a:prstGeom>
            </p:spPr>
          </p:pic>
        </p:grpSp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68994" y="8748116"/>
              <a:ext cx="480231" cy="712031"/>
            </a:xfrm>
            <a:prstGeom prst="rect">
              <a:avLst/>
            </a:prstGeom>
          </p:spPr>
        </p:pic>
      </p:grpSp>
      <p:pic>
        <p:nvPicPr>
          <p:cNvPr id="104" name="Object 10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590461" y="5754964"/>
            <a:ext cx="4415672" cy="679171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283855" y="1804089"/>
            <a:ext cx="976332" cy="713126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848590" y="5443600"/>
            <a:ext cx="550389" cy="654929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7038730" y="2168868"/>
            <a:ext cx="896899" cy="290931"/>
            <a:chOff x="10558095" y="3253301"/>
            <a:chExt cx="1345348" cy="436397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10558095" y="3315617"/>
              <a:ext cx="346595" cy="311763"/>
              <a:chOff x="10558095" y="3315617"/>
              <a:chExt cx="346595" cy="311763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58095" y="3315617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69504" y="3070043"/>
              <a:ext cx="561040" cy="855954"/>
            </a:xfrm>
            <a:prstGeom prst="rect">
              <a:avLst/>
            </a:prstGeom>
          </p:spPr>
        </p:pic>
        <p:grpSp>
          <p:nvGrpSpPr>
            <p:cNvPr id="1035" name="그룹 1035"/>
            <p:cNvGrpSpPr/>
            <p:nvPr/>
          </p:nvGrpSpPr>
          <p:grpSpPr>
            <a:xfrm>
              <a:off x="11301950" y="3315617"/>
              <a:ext cx="346595" cy="311763"/>
              <a:chOff x="11301950" y="3315617"/>
              <a:chExt cx="346595" cy="311763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0800000">
                <a:off x="11301950" y="3315617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31617" y="3070046"/>
              <a:ext cx="533669" cy="85595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7038730" y="4983658"/>
            <a:ext cx="896899" cy="271385"/>
            <a:chOff x="10558095" y="7475486"/>
            <a:chExt cx="1345348" cy="407078"/>
          </a:xfrm>
        </p:grpSpPr>
        <p:grpSp>
          <p:nvGrpSpPr>
            <p:cNvPr id="1037" name="그룹 1037"/>
            <p:cNvGrpSpPr/>
            <p:nvPr/>
          </p:nvGrpSpPr>
          <p:grpSpPr>
            <a:xfrm>
              <a:off x="10558095" y="7537803"/>
              <a:ext cx="346595" cy="311763"/>
              <a:chOff x="10558095" y="7537803"/>
              <a:chExt cx="346595" cy="311763"/>
            </a:xfrm>
          </p:grpSpPr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58095" y="7537803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869430" y="7284723"/>
              <a:ext cx="561183" cy="878468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1301950" y="7537803"/>
              <a:ext cx="346595" cy="311763"/>
              <a:chOff x="11301950" y="7537803"/>
              <a:chExt cx="346595" cy="311763"/>
            </a:xfrm>
          </p:grpSpPr>
          <p:pic>
            <p:nvPicPr>
              <p:cNvPr id="123" name="Object 12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0800000">
                <a:off x="11301950" y="7537803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31617" y="7292232"/>
              <a:ext cx="533669" cy="855954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7038730" y="2570979"/>
            <a:ext cx="896899" cy="271387"/>
            <a:chOff x="10558095" y="3856467"/>
            <a:chExt cx="1345348" cy="407081"/>
          </a:xfrm>
        </p:grpSpPr>
        <p:grpSp>
          <p:nvGrpSpPr>
            <p:cNvPr id="1040" name="그룹 1040"/>
            <p:cNvGrpSpPr/>
            <p:nvPr/>
          </p:nvGrpSpPr>
          <p:grpSpPr>
            <a:xfrm>
              <a:off x="10558095" y="3918787"/>
              <a:ext cx="346595" cy="311763"/>
              <a:chOff x="10558095" y="3918787"/>
              <a:chExt cx="346595" cy="311763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58095" y="3918787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869466" y="3670037"/>
              <a:ext cx="561212" cy="865469"/>
            </a:xfrm>
            <a:prstGeom prst="rect">
              <a:avLst/>
            </a:prstGeom>
          </p:spPr>
        </p:pic>
        <p:grpSp>
          <p:nvGrpSpPr>
            <p:cNvPr id="1041" name="그룹 1041"/>
            <p:cNvGrpSpPr/>
            <p:nvPr/>
          </p:nvGrpSpPr>
          <p:grpSpPr>
            <a:xfrm>
              <a:off x="11301950" y="3918787"/>
              <a:ext cx="346595" cy="311763"/>
              <a:chOff x="11301950" y="3918787"/>
              <a:chExt cx="346595" cy="311763"/>
            </a:xfrm>
          </p:grpSpPr>
          <p:pic>
            <p:nvPicPr>
              <p:cNvPr id="133" name="Object 13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0800000">
                <a:off x="11301950" y="3918787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31617" y="3673216"/>
              <a:ext cx="533669" cy="855954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7038730" y="2973092"/>
            <a:ext cx="896899" cy="271386"/>
            <a:chOff x="10558095" y="4459638"/>
            <a:chExt cx="1345348" cy="407079"/>
          </a:xfrm>
        </p:grpSpPr>
        <p:grpSp>
          <p:nvGrpSpPr>
            <p:cNvPr id="1043" name="그룹 1043"/>
            <p:cNvGrpSpPr/>
            <p:nvPr/>
          </p:nvGrpSpPr>
          <p:grpSpPr>
            <a:xfrm>
              <a:off x="10558095" y="4521956"/>
              <a:ext cx="346595" cy="311763"/>
              <a:chOff x="10558095" y="4521956"/>
              <a:chExt cx="346595" cy="311763"/>
            </a:xfrm>
          </p:grpSpPr>
          <p:pic>
            <p:nvPicPr>
              <p:cNvPr id="139" name="Object 13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58095" y="4521956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869466" y="4273209"/>
              <a:ext cx="561212" cy="865469"/>
            </a:xfrm>
            <a:prstGeom prst="rect">
              <a:avLst/>
            </a:prstGeom>
          </p:spPr>
        </p:pic>
        <p:grpSp>
          <p:nvGrpSpPr>
            <p:cNvPr id="1044" name="그룹 1044"/>
            <p:cNvGrpSpPr/>
            <p:nvPr/>
          </p:nvGrpSpPr>
          <p:grpSpPr>
            <a:xfrm>
              <a:off x="11301950" y="4521956"/>
              <a:ext cx="346595" cy="311763"/>
              <a:chOff x="11301950" y="4521956"/>
              <a:chExt cx="346595" cy="311763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0800000">
                <a:off x="11301950" y="4521956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31617" y="4276385"/>
              <a:ext cx="533669" cy="855954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7038731" y="3375207"/>
            <a:ext cx="896887" cy="290931"/>
            <a:chOff x="10558095" y="5062809"/>
            <a:chExt cx="1345331" cy="436397"/>
          </a:xfrm>
        </p:grpSpPr>
        <p:grpSp>
          <p:nvGrpSpPr>
            <p:cNvPr id="1046" name="그룹 1046"/>
            <p:cNvGrpSpPr/>
            <p:nvPr/>
          </p:nvGrpSpPr>
          <p:grpSpPr>
            <a:xfrm>
              <a:off x="10558095" y="5125125"/>
              <a:ext cx="346595" cy="311763"/>
              <a:chOff x="10558095" y="5125125"/>
              <a:chExt cx="346595" cy="311763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58095" y="5125125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69504" y="4879551"/>
              <a:ext cx="561040" cy="855954"/>
            </a:xfrm>
            <a:prstGeom prst="rect">
              <a:avLst/>
            </a:prstGeom>
          </p:spPr>
        </p:pic>
        <p:grpSp>
          <p:nvGrpSpPr>
            <p:cNvPr id="1047" name="그룹 1047"/>
            <p:cNvGrpSpPr/>
            <p:nvPr/>
          </p:nvGrpSpPr>
          <p:grpSpPr>
            <a:xfrm>
              <a:off x="11301950" y="5125125"/>
              <a:ext cx="346595" cy="311763"/>
              <a:chOff x="11301950" y="5125125"/>
              <a:chExt cx="346595" cy="311763"/>
            </a:xfrm>
          </p:grpSpPr>
          <p:pic>
            <p:nvPicPr>
              <p:cNvPr id="153" name="Object 15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0800000">
                <a:off x="11301950" y="5125125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612485" y="4876380"/>
              <a:ext cx="600536" cy="865469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7038730" y="3777321"/>
            <a:ext cx="896899" cy="271383"/>
            <a:chOff x="10558095" y="5665981"/>
            <a:chExt cx="1345348" cy="407075"/>
          </a:xfrm>
        </p:grpSpPr>
        <p:grpSp>
          <p:nvGrpSpPr>
            <p:cNvPr id="1049" name="그룹 1049"/>
            <p:cNvGrpSpPr/>
            <p:nvPr/>
          </p:nvGrpSpPr>
          <p:grpSpPr>
            <a:xfrm>
              <a:off x="10558095" y="5728294"/>
              <a:ext cx="346595" cy="311763"/>
              <a:chOff x="10558095" y="5728294"/>
              <a:chExt cx="346595" cy="311763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58095" y="5728294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869466" y="5479552"/>
              <a:ext cx="561212" cy="865469"/>
            </a:xfrm>
            <a:prstGeom prst="rect">
              <a:avLst/>
            </a:prstGeom>
          </p:spPr>
        </p:pic>
        <p:grpSp>
          <p:nvGrpSpPr>
            <p:cNvPr id="1050" name="그룹 1050"/>
            <p:cNvGrpSpPr/>
            <p:nvPr/>
          </p:nvGrpSpPr>
          <p:grpSpPr>
            <a:xfrm>
              <a:off x="11301950" y="5728294"/>
              <a:ext cx="346595" cy="311763"/>
              <a:chOff x="11301950" y="5728294"/>
              <a:chExt cx="346595" cy="311763"/>
            </a:xfrm>
          </p:grpSpPr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0800000">
                <a:off x="11301950" y="5728294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31617" y="5482723"/>
              <a:ext cx="533669" cy="855954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7038730" y="4179432"/>
            <a:ext cx="896899" cy="290931"/>
            <a:chOff x="10558095" y="6269147"/>
            <a:chExt cx="1345348" cy="436397"/>
          </a:xfrm>
        </p:grpSpPr>
        <p:grpSp>
          <p:nvGrpSpPr>
            <p:cNvPr id="1052" name="그룹 1052"/>
            <p:cNvGrpSpPr/>
            <p:nvPr/>
          </p:nvGrpSpPr>
          <p:grpSpPr>
            <a:xfrm>
              <a:off x="10558095" y="6331464"/>
              <a:ext cx="346595" cy="311763"/>
              <a:chOff x="10558095" y="6331464"/>
              <a:chExt cx="346595" cy="311763"/>
            </a:xfrm>
          </p:grpSpPr>
          <p:pic>
            <p:nvPicPr>
              <p:cNvPr id="169" name="Object 1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58095" y="6331464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71" name="Object 17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69504" y="6085889"/>
              <a:ext cx="561040" cy="855954"/>
            </a:xfrm>
            <a:prstGeom prst="rect">
              <a:avLst/>
            </a:prstGeom>
          </p:spPr>
        </p:pic>
        <p:grpSp>
          <p:nvGrpSpPr>
            <p:cNvPr id="1053" name="그룹 1053"/>
            <p:cNvGrpSpPr/>
            <p:nvPr/>
          </p:nvGrpSpPr>
          <p:grpSpPr>
            <a:xfrm>
              <a:off x="11301950" y="6331464"/>
              <a:ext cx="346595" cy="311763"/>
              <a:chOff x="11301950" y="6331464"/>
              <a:chExt cx="346595" cy="311763"/>
            </a:xfrm>
          </p:grpSpPr>
          <p:pic>
            <p:nvPicPr>
              <p:cNvPr id="173" name="Object 17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0800000">
                <a:off x="11301950" y="6331464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75" name="Object 1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31617" y="6085893"/>
              <a:ext cx="533669" cy="855954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7038730" y="4581543"/>
            <a:ext cx="896899" cy="271387"/>
            <a:chOff x="10558095" y="6872314"/>
            <a:chExt cx="1345348" cy="407080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10558095" y="6934633"/>
              <a:ext cx="346595" cy="311763"/>
              <a:chOff x="10558095" y="6934633"/>
              <a:chExt cx="346595" cy="311763"/>
            </a:xfrm>
          </p:grpSpPr>
          <p:pic>
            <p:nvPicPr>
              <p:cNvPr id="179" name="Object 17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58095" y="6934633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81" name="Object 180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850418" y="6685885"/>
              <a:ext cx="627879" cy="865469"/>
            </a:xfrm>
            <a:prstGeom prst="rect">
              <a:avLst/>
            </a:prstGeom>
          </p:spPr>
        </p:pic>
        <p:grpSp>
          <p:nvGrpSpPr>
            <p:cNvPr id="1056" name="그룹 1056"/>
            <p:cNvGrpSpPr/>
            <p:nvPr/>
          </p:nvGrpSpPr>
          <p:grpSpPr>
            <a:xfrm>
              <a:off x="11301950" y="6934633"/>
              <a:ext cx="346595" cy="311763"/>
              <a:chOff x="11301950" y="6934633"/>
              <a:chExt cx="346595" cy="311763"/>
            </a:xfrm>
          </p:grpSpPr>
          <p:pic>
            <p:nvPicPr>
              <p:cNvPr id="183" name="Object 18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10800000">
                <a:off x="11301950" y="6934633"/>
                <a:ext cx="346595" cy="311763"/>
              </a:xfrm>
              <a:prstGeom prst="rect">
                <a:avLst/>
              </a:prstGeom>
            </p:spPr>
          </p:pic>
        </p:grpSp>
        <p:pic>
          <p:nvPicPr>
            <p:cNvPr id="185" name="Object 18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31617" y="6689062"/>
              <a:ext cx="533669" cy="8559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19838"/>
            <a:ext cx="5612707" cy="61905"/>
            <a:chOff x="9947483" y="6029756"/>
            <a:chExt cx="8419060" cy="9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29756"/>
              <a:ext cx="8419060" cy="9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0247" y="1467376"/>
            <a:ext cx="8702920" cy="1188071"/>
            <a:chOff x="585371" y="2201063"/>
            <a:chExt cx="13054380" cy="17821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371" y="2201063"/>
              <a:ext cx="13054380" cy="17821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53698" y="2882540"/>
            <a:ext cx="5330333" cy="379296"/>
            <a:chOff x="3530547" y="4323810"/>
            <a:chExt cx="7995499" cy="5689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0547" y="4323810"/>
              <a:ext cx="7995499" cy="5689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3899" y="2882540"/>
            <a:ext cx="1755693" cy="379296"/>
            <a:chOff x="575848" y="4323810"/>
            <a:chExt cx="2633540" cy="5689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848" y="4323810"/>
              <a:ext cx="2633540" cy="568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19197" y="2984995"/>
            <a:ext cx="162777" cy="202449"/>
            <a:chOff x="2728795" y="4477492"/>
            <a:chExt cx="244166" cy="3036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728795" y="4477492"/>
              <a:ext cx="244166" cy="3036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0247" y="3428572"/>
            <a:ext cx="8702920" cy="2469979"/>
            <a:chOff x="585371" y="5142857"/>
            <a:chExt cx="13054380" cy="370496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762511" y="3377827"/>
              <a:ext cx="26108760" cy="740993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371" y="5142857"/>
              <a:ext cx="13054380" cy="37049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14190" y="6104932"/>
            <a:ext cx="1409137" cy="487201"/>
            <a:chOff x="11421284" y="9157397"/>
            <a:chExt cx="2113705" cy="7308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21284" y="9157397"/>
              <a:ext cx="2113705" cy="73080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47652" y="1769360"/>
            <a:ext cx="2516413" cy="18147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419445" y="213103"/>
            <a:ext cx="4701960" cy="87559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83556" y="6116984"/>
            <a:ext cx="2426178" cy="57671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96" y="1327852"/>
            <a:ext cx="575742" cy="72669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20939" y="6037973"/>
            <a:ext cx="575742" cy="72669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521" y="3591028"/>
            <a:ext cx="575742" cy="72669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4606" y="2755714"/>
            <a:ext cx="575742" cy="72669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96" y="2759144"/>
            <a:ext cx="575742" cy="7266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43647"/>
            <a:ext cx="5612707" cy="14286"/>
            <a:chOff x="9947483" y="6065470"/>
            <a:chExt cx="841906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65470"/>
              <a:ext cx="841906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1291" y="2449928"/>
            <a:ext cx="7673022" cy="23809"/>
            <a:chOff x="661936" y="3674891"/>
            <a:chExt cx="11509533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936" y="3674891"/>
              <a:ext cx="11509533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50461" y="5438764"/>
            <a:ext cx="1226111" cy="563793"/>
            <a:chOff x="4125690" y="8158146"/>
            <a:chExt cx="1839167" cy="8456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690" y="8158146"/>
              <a:ext cx="1839167" cy="8456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50461" y="5493653"/>
            <a:ext cx="454015" cy="454015"/>
            <a:chOff x="4125690" y="8240479"/>
            <a:chExt cx="681023" cy="6810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5690" y="8240479"/>
              <a:ext cx="681023" cy="68102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7621" y="1769360"/>
            <a:ext cx="2628337" cy="21207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19395" y="212532"/>
            <a:ext cx="4738715" cy="8765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9482" y="1607337"/>
            <a:ext cx="1659913" cy="72550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8630" y="2028783"/>
            <a:ext cx="923819" cy="3998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4601" y="1879926"/>
            <a:ext cx="812730" cy="5950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2196" y="1390639"/>
            <a:ext cx="895655" cy="4551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302313" y="2600091"/>
            <a:ext cx="10975424" cy="27866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16184" y="5421172"/>
            <a:ext cx="1030173" cy="7494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79032" y="5438764"/>
            <a:ext cx="1226111" cy="592982"/>
            <a:chOff x="6868547" y="8158146"/>
            <a:chExt cx="1839167" cy="8894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68547" y="8158146"/>
              <a:ext cx="1839167" cy="88947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55517" y="5421422"/>
            <a:ext cx="1036173" cy="7481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79032" y="5493653"/>
            <a:ext cx="454015" cy="454015"/>
            <a:chOff x="6868547" y="8240479"/>
            <a:chExt cx="681023" cy="6810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868547" y="8240479"/>
              <a:ext cx="681023" cy="6810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43647"/>
            <a:ext cx="5612707" cy="14286"/>
            <a:chOff x="9947483" y="6065470"/>
            <a:chExt cx="841906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65470"/>
              <a:ext cx="841906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032" y="5564091"/>
            <a:ext cx="7906848" cy="1126003"/>
            <a:chOff x="219048" y="8346135"/>
            <a:chExt cx="11860272" cy="16890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048" y="8346135"/>
              <a:ext cx="11860272" cy="16890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57970" y="5564091"/>
            <a:ext cx="1186372" cy="1126003"/>
            <a:chOff x="12236955" y="8346135"/>
            <a:chExt cx="1779558" cy="16890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36955" y="8346135"/>
              <a:ext cx="1779558" cy="16890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1037" y="1769069"/>
            <a:ext cx="2502260" cy="18184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21865" y="210252"/>
            <a:ext cx="4740823" cy="8898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5035" y="1048774"/>
            <a:ext cx="550389" cy="6549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39841" y="5431817"/>
            <a:ext cx="976332" cy="7131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523" y="1244436"/>
            <a:ext cx="9208819" cy="378598"/>
            <a:chOff x="203284" y="1866654"/>
            <a:chExt cx="13813229" cy="56789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3284" y="1866654"/>
              <a:ext cx="13813229" cy="567897"/>
              <a:chOff x="203284" y="1866654"/>
              <a:chExt cx="13813229" cy="56789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203284" y="2398837"/>
                <a:ext cx="13784106" cy="35714"/>
                <a:chOff x="203284" y="2398837"/>
                <a:chExt cx="13784106" cy="3571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2398837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1634774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570181" y="1967187"/>
              <a:ext cx="1345348" cy="407075"/>
              <a:chOff x="10570181" y="1967187"/>
              <a:chExt cx="1345348" cy="40707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0570181" y="2029500"/>
                <a:ext cx="346595" cy="311763"/>
                <a:chOff x="10570181" y="2029500"/>
                <a:chExt cx="346595" cy="311763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2029500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1780425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11314036" y="2029500"/>
                <a:ext cx="346595" cy="311763"/>
                <a:chOff x="11314036" y="2029500"/>
                <a:chExt cx="346595" cy="311763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2029500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1783929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35523" y="1626221"/>
            <a:ext cx="9208819" cy="378598"/>
            <a:chOff x="203284" y="2439331"/>
            <a:chExt cx="13813229" cy="56789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03284" y="2439331"/>
              <a:ext cx="13813229" cy="567897"/>
              <a:chOff x="203284" y="2439331"/>
              <a:chExt cx="13813229" cy="567897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203284" y="2971514"/>
                <a:ext cx="13784106" cy="35714"/>
                <a:chOff x="203284" y="2971514"/>
                <a:chExt cx="13784106" cy="35714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2971514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2207451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570181" y="2539864"/>
              <a:ext cx="1345348" cy="407075"/>
              <a:chOff x="10570181" y="2539864"/>
              <a:chExt cx="1345348" cy="40707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0570181" y="2602177"/>
                <a:ext cx="346595" cy="311763"/>
                <a:chOff x="10570181" y="2602177"/>
                <a:chExt cx="346595" cy="311763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2602177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2353102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>
                <a:off x="11314036" y="2602177"/>
                <a:ext cx="346595" cy="311763"/>
                <a:chOff x="11314036" y="2602177"/>
                <a:chExt cx="346595" cy="311763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2602177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2356606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35523" y="2008006"/>
            <a:ext cx="9208819" cy="378598"/>
            <a:chOff x="203284" y="3012009"/>
            <a:chExt cx="13813229" cy="567897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03284" y="3012009"/>
              <a:ext cx="13813229" cy="567897"/>
              <a:chOff x="203284" y="3012009"/>
              <a:chExt cx="13813229" cy="567897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203284" y="3544191"/>
                <a:ext cx="13784106" cy="35714"/>
                <a:chOff x="203284" y="3544191"/>
                <a:chExt cx="13784106" cy="35714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3544191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2780128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0570181" y="3112541"/>
              <a:ext cx="1345348" cy="407075"/>
              <a:chOff x="10570181" y="3112541"/>
              <a:chExt cx="1345348" cy="407075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0570181" y="3174855"/>
                <a:ext cx="346595" cy="311763"/>
                <a:chOff x="10570181" y="3174855"/>
                <a:chExt cx="346595" cy="311763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3174855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2925779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22" name="그룹 1022"/>
              <p:cNvGrpSpPr/>
              <p:nvPr/>
            </p:nvGrpSpPr>
            <p:grpSpPr>
              <a:xfrm>
                <a:off x="11314036" y="3174855"/>
                <a:ext cx="346595" cy="311763"/>
                <a:chOff x="11314036" y="3174855"/>
                <a:chExt cx="346595" cy="311763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3174855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2929284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35523" y="2389791"/>
            <a:ext cx="9208819" cy="378598"/>
            <a:chOff x="203284" y="3584686"/>
            <a:chExt cx="13813229" cy="56789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203284" y="3584686"/>
              <a:ext cx="13813229" cy="567897"/>
              <a:chOff x="203284" y="3584686"/>
              <a:chExt cx="13813229" cy="567897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203284" y="4116869"/>
                <a:ext cx="13784106" cy="35714"/>
                <a:chOff x="203284" y="4116869"/>
                <a:chExt cx="13784106" cy="35714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4116869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3352805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0570181" y="3685218"/>
              <a:ext cx="1345348" cy="407075"/>
              <a:chOff x="10570181" y="3685218"/>
              <a:chExt cx="1345348" cy="407075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10570181" y="3747532"/>
                <a:ext cx="346595" cy="311763"/>
                <a:chOff x="10570181" y="3747532"/>
                <a:chExt cx="346595" cy="311763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3747532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3498457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28" name="그룹 1028"/>
              <p:cNvGrpSpPr/>
              <p:nvPr/>
            </p:nvGrpSpPr>
            <p:grpSpPr>
              <a:xfrm>
                <a:off x="11314036" y="3747532"/>
                <a:ext cx="346595" cy="311763"/>
                <a:chOff x="11314036" y="3747532"/>
                <a:chExt cx="346595" cy="311763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3747532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3501961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35523" y="2771576"/>
            <a:ext cx="9208819" cy="378598"/>
            <a:chOff x="203284" y="4157363"/>
            <a:chExt cx="13813229" cy="567897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203284" y="4157363"/>
              <a:ext cx="13813229" cy="567897"/>
              <a:chOff x="203284" y="4157363"/>
              <a:chExt cx="13813229" cy="567897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203284" y="4689546"/>
                <a:ext cx="13784106" cy="35714"/>
                <a:chOff x="203284" y="4689546"/>
                <a:chExt cx="13784106" cy="35714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4689546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3925482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0570181" y="4257895"/>
              <a:ext cx="1345348" cy="407075"/>
              <a:chOff x="10570181" y="4257895"/>
              <a:chExt cx="1345348" cy="407075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10570181" y="4320209"/>
                <a:ext cx="346595" cy="311763"/>
                <a:chOff x="10570181" y="4320209"/>
                <a:chExt cx="346595" cy="311763"/>
              </a:xfrm>
            </p:grpSpPr>
            <p:pic>
              <p:nvPicPr>
                <p:cNvPr id="101" name="Object 10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4320209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4071134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34" name="그룹 1034"/>
              <p:cNvGrpSpPr/>
              <p:nvPr/>
            </p:nvGrpSpPr>
            <p:grpSpPr>
              <a:xfrm>
                <a:off x="11314036" y="4320209"/>
                <a:ext cx="346595" cy="311763"/>
                <a:chOff x="11314036" y="4320209"/>
                <a:chExt cx="346595" cy="311763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4320209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4074638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35523" y="3153360"/>
            <a:ext cx="9208819" cy="378598"/>
            <a:chOff x="203284" y="4730040"/>
            <a:chExt cx="13813229" cy="567897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203284" y="4730040"/>
              <a:ext cx="13813229" cy="567897"/>
              <a:chOff x="203284" y="4730040"/>
              <a:chExt cx="13813229" cy="567897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203284" y="5262223"/>
                <a:ext cx="13784106" cy="35714"/>
                <a:chOff x="203284" y="5262223"/>
                <a:chExt cx="13784106" cy="35714"/>
              </a:xfrm>
            </p:grpSpPr>
            <p:pic>
              <p:nvPicPr>
                <p:cNvPr id="113" name="Object 11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5262223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4498159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10570181" y="4830573"/>
              <a:ext cx="1345348" cy="407075"/>
              <a:chOff x="10570181" y="4830573"/>
              <a:chExt cx="1345348" cy="407075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0570181" y="4892886"/>
                <a:ext cx="346595" cy="311763"/>
                <a:chOff x="10570181" y="4892886"/>
                <a:chExt cx="346595" cy="311763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4892886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4643811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40" name="그룹 1040"/>
              <p:cNvGrpSpPr/>
              <p:nvPr/>
            </p:nvGrpSpPr>
            <p:grpSpPr>
              <a:xfrm>
                <a:off x="11314036" y="4892886"/>
                <a:ext cx="346595" cy="311763"/>
                <a:chOff x="11314036" y="4892886"/>
                <a:chExt cx="346595" cy="311763"/>
              </a:xfrm>
            </p:grpSpPr>
            <p:pic>
              <p:nvPicPr>
                <p:cNvPr id="123" name="Object 122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4892886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4647315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41" name="그룹 1041"/>
          <p:cNvGrpSpPr/>
          <p:nvPr/>
        </p:nvGrpSpPr>
        <p:grpSpPr>
          <a:xfrm>
            <a:off x="135523" y="3535145"/>
            <a:ext cx="9208819" cy="378598"/>
            <a:chOff x="203284" y="5302717"/>
            <a:chExt cx="13813229" cy="567897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203284" y="5302717"/>
              <a:ext cx="13813229" cy="567897"/>
              <a:chOff x="203284" y="5302717"/>
              <a:chExt cx="13813229" cy="567897"/>
            </a:xfrm>
          </p:grpSpPr>
          <p:grpSp>
            <p:nvGrpSpPr>
              <p:cNvPr id="1043" name="그룹 1043"/>
              <p:cNvGrpSpPr/>
              <p:nvPr/>
            </p:nvGrpSpPr>
            <p:grpSpPr>
              <a:xfrm>
                <a:off x="203284" y="5834900"/>
                <a:ext cx="13784106" cy="35714"/>
                <a:chOff x="203284" y="5834900"/>
                <a:chExt cx="13784106" cy="35714"/>
              </a:xfrm>
            </p:grpSpPr>
            <p:pic>
              <p:nvPicPr>
                <p:cNvPr id="131" name="Object 1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5834900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133" name="Object 1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5070836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44" name="그룹 1044"/>
            <p:cNvGrpSpPr/>
            <p:nvPr/>
          </p:nvGrpSpPr>
          <p:grpSpPr>
            <a:xfrm>
              <a:off x="10570181" y="5403250"/>
              <a:ext cx="1345348" cy="407075"/>
              <a:chOff x="10570181" y="5403250"/>
              <a:chExt cx="1345348" cy="407075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0570181" y="5465563"/>
                <a:ext cx="346595" cy="311763"/>
                <a:chOff x="10570181" y="5465563"/>
                <a:chExt cx="346595" cy="311763"/>
              </a:xfrm>
            </p:grpSpPr>
            <p:pic>
              <p:nvPicPr>
                <p:cNvPr id="137" name="Object 1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5465563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39" name="Object 1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5216488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46" name="그룹 1046"/>
              <p:cNvGrpSpPr/>
              <p:nvPr/>
            </p:nvGrpSpPr>
            <p:grpSpPr>
              <a:xfrm>
                <a:off x="11314036" y="5465563"/>
                <a:ext cx="346595" cy="311763"/>
                <a:chOff x="11314036" y="5465563"/>
                <a:chExt cx="346595" cy="311763"/>
              </a:xfrm>
            </p:grpSpPr>
            <p:pic>
              <p:nvPicPr>
                <p:cNvPr id="141" name="Object 1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5465563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5219992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47" name="그룹 1047"/>
          <p:cNvGrpSpPr/>
          <p:nvPr/>
        </p:nvGrpSpPr>
        <p:grpSpPr>
          <a:xfrm>
            <a:off x="135523" y="3916930"/>
            <a:ext cx="9208819" cy="378598"/>
            <a:chOff x="203284" y="5875394"/>
            <a:chExt cx="13813229" cy="567897"/>
          </a:xfrm>
        </p:grpSpPr>
        <p:grpSp>
          <p:nvGrpSpPr>
            <p:cNvPr id="1048" name="그룹 1048"/>
            <p:cNvGrpSpPr/>
            <p:nvPr/>
          </p:nvGrpSpPr>
          <p:grpSpPr>
            <a:xfrm>
              <a:off x="203284" y="5875394"/>
              <a:ext cx="13813229" cy="567897"/>
              <a:chOff x="203284" y="5875394"/>
              <a:chExt cx="13813229" cy="567897"/>
            </a:xfrm>
          </p:grpSpPr>
          <p:grpSp>
            <p:nvGrpSpPr>
              <p:cNvPr id="1049" name="그룹 1049"/>
              <p:cNvGrpSpPr/>
              <p:nvPr/>
            </p:nvGrpSpPr>
            <p:grpSpPr>
              <a:xfrm>
                <a:off x="203284" y="6407577"/>
                <a:ext cx="13784106" cy="35714"/>
                <a:chOff x="203284" y="6407577"/>
                <a:chExt cx="13784106" cy="35714"/>
              </a:xfrm>
            </p:grpSpPr>
            <p:pic>
              <p:nvPicPr>
                <p:cNvPr id="149" name="Object 14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6407577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5643514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50" name="그룹 1050"/>
            <p:cNvGrpSpPr/>
            <p:nvPr/>
          </p:nvGrpSpPr>
          <p:grpSpPr>
            <a:xfrm>
              <a:off x="10570181" y="5975927"/>
              <a:ext cx="1345348" cy="407075"/>
              <a:chOff x="10570181" y="5975927"/>
              <a:chExt cx="1345348" cy="407075"/>
            </a:xfrm>
          </p:grpSpPr>
          <p:grpSp>
            <p:nvGrpSpPr>
              <p:cNvPr id="1051" name="그룹 1051"/>
              <p:cNvGrpSpPr/>
              <p:nvPr/>
            </p:nvGrpSpPr>
            <p:grpSpPr>
              <a:xfrm>
                <a:off x="10570181" y="6038240"/>
                <a:ext cx="346595" cy="311763"/>
                <a:chOff x="10570181" y="6038240"/>
                <a:chExt cx="346595" cy="311763"/>
              </a:xfrm>
            </p:grpSpPr>
            <p:pic>
              <p:nvPicPr>
                <p:cNvPr id="155" name="Object 15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6038240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5789165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52" name="그룹 1052"/>
              <p:cNvGrpSpPr/>
              <p:nvPr/>
            </p:nvGrpSpPr>
            <p:grpSpPr>
              <a:xfrm>
                <a:off x="11314036" y="6038240"/>
                <a:ext cx="346595" cy="311763"/>
                <a:chOff x="11314036" y="6038240"/>
                <a:chExt cx="346595" cy="311763"/>
              </a:xfrm>
            </p:grpSpPr>
            <p:pic>
              <p:nvPicPr>
                <p:cNvPr id="159" name="Object 15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6038240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5792669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53" name="그룹 1053"/>
          <p:cNvGrpSpPr/>
          <p:nvPr/>
        </p:nvGrpSpPr>
        <p:grpSpPr>
          <a:xfrm>
            <a:off x="135523" y="4298714"/>
            <a:ext cx="9208819" cy="378598"/>
            <a:chOff x="203284" y="6448071"/>
            <a:chExt cx="13813229" cy="567897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203284" y="6448071"/>
              <a:ext cx="13813229" cy="567897"/>
              <a:chOff x="203284" y="6448071"/>
              <a:chExt cx="13813229" cy="567897"/>
            </a:xfrm>
          </p:grpSpPr>
          <p:grpSp>
            <p:nvGrpSpPr>
              <p:cNvPr id="1055" name="그룹 1055"/>
              <p:cNvGrpSpPr/>
              <p:nvPr/>
            </p:nvGrpSpPr>
            <p:grpSpPr>
              <a:xfrm>
                <a:off x="203284" y="6980254"/>
                <a:ext cx="13784106" cy="35714"/>
                <a:chOff x="203284" y="6980254"/>
                <a:chExt cx="13784106" cy="35714"/>
              </a:xfrm>
            </p:grpSpPr>
            <p:pic>
              <p:nvPicPr>
                <p:cNvPr id="167" name="Object 16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6980254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169" name="Object 16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6216191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10570181" y="6548604"/>
              <a:ext cx="1345348" cy="407075"/>
              <a:chOff x="10570181" y="6548604"/>
              <a:chExt cx="1345348" cy="407075"/>
            </a:xfrm>
          </p:grpSpPr>
          <p:grpSp>
            <p:nvGrpSpPr>
              <p:cNvPr id="1057" name="그룹 1057"/>
              <p:cNvGrpSpPr/>
              <p:nvPr/>
            </p:nvGrpSpPr>
            <p:grpSpPr>
              <a:xfrm>
                <a:off x="10570181" y="6610917"/>
                <a:ext cx="346595" cy="311763"/>
                <a:chOff x="10570181" y="6610917"/>
                <a:chExt cx="346595" cy="311763"/>
              </a:xfrm>
            </p:grpSpPr>
            <p:pic>
              <p:nvPicPr>
                <p:cNvPr id="173" name="Object 17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6610917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75" name="Object 17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6361842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58" name="그룹 1058"/>
              <p:cNvGrpSpPr/>
              <p:nvPr/>
            </p:nvGrpSpPr>
            <p:grpSpPr>
              <a:xfrm>
                <a:off x="11314036" y="6610917"/>
                <a:ext cx="346595" cy="311763"/>
                <a:chOff x="11314036" y="6610917"/>
                <a:chExt cx="346595" cy="311763"/>
              </a:xfrm>
            </p:grpSpPr>
            <p:pic>
              <p:nvPicPr>
                <p:cNvPr id="177" name="Object 17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6610917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79" name="Object 17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6365346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59" name="그룹 1059"/>
          <p:cNvGrpSpPr/>
          <p:nvPr/>
        </p:nvGrpSpPr>
        <p:grpSpPr>
          <a:xfrm>
            <a:off x="135523" y="4680500"/>
            <a:ext cx="9208819" cy="378598"/>
            <a:chOff x="203284" y="7020749"/>
            <a:chExt cx="13813229" cy="567897"/>
          </a:xfrm>
        </p:grpSpPr>
        <p:grpSp>
          <p:nvGrpSpPr>
            <p:cNvPr id="1060" name="그룹 1060"/>
            <p:cNvGrpSpPr/>
            <p:nvPr/>
          </p:nvGrpSpPr>
          <p:grpSpPr>
            <a:xfrm>
              <a:off x="203284" y="7020749"/>
              <a:ext cx="13813229" cy="567897"/>
              <a:chOff x="203284" y="7020749"/>
              <a:chExt cx="13813229" cy="567897"/>
            </a:xfrm>
          </p:grpSpPr>
          <p:grpSp>
            <p:nvGrpSpPr>
              <p:cNvPr id="1061" name="그룹 1061"/>
              <p:cNvGrpSpPr/>
              <p:nvPr/>
            </p:nvGrpSpPr>
            <p:grpSpPr>
              <a:xfrm>
                <a:off x="203284" y="7552931"/>
                <a:ext cx="13784106" cy="35714"/>
                <a:chOff x="203284" y="7552931"/>
                <a:chExt cx="13784106" cy="35714"/>
              </a:xfrm>
            </p:grpSpPr>
            <p:pic>
              <p:nvPicPr>
                <p:cNvPr id="185" name="Object 18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7552931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187" name="Object 18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6788868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62" name="그룹 1062"/>
            <p:cNvGrpSpPr/>
            <p:nvPr/>
          </p:nvGrpSpPr>
          <p:grpSpPr>
            <a:xfrm>
              <a:off x="10570181" y="7121281"/>
              <a:ext cx="1345348" cy="407075"/>
              <a:chOff x="10570181" y="7121281"/>
              <a:chExt cx="1345348" cy="407075"/>
            </a:xfrm>
          </p:grpSpPr>
          <p:grpSp>
            <p:nvGrpSpPr>
              <p:cNvPr id="1063" name="그룹 1063"/>
              <p:cNvGrpSpPr/>
              <p:nvPr/>
            </p:nvGrpSpPr>
            <p:grpSpPr>
              <a:xfrm>
                <a:off x="10570181" y="7183595"/>
                <a:ext cx="346595" cy="311763"/>
                <a:chOff x="10570181" y="7183595"/>
                <a:chExt cx="346595" cy="311763"/>
              </a:xfrm>
            </p:grpSpPr>
            <p:pic>
              <p:nvPicPr>
                <p:cNvPr id="191" name="Object 19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7183595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93" name="Object 19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6934519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64" name="그룹 1064"/>
              <p:cNvGrpSpPr/>
              <p:nvPr/>
            </p:nvGrpSpPr>
            <p:grpSpPr>
              <a:xfrm>
                <a:off x="11314036" y="7183595"/>
                <a:ext cx="346595" cy="311763"/>
                <a:chOff x="11314036" y="7183595"/>
                <a:chExt cx="346595" cy="311763"/>
              </a:xfrm>
            </p:grpSpPr>
            <p:pic>
              <p:nvPicPr>
                <p:cNvPr id="195" name="Object 19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7183595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197" name="Object 19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6938023"/>
                <a:ext cx="533669" cy="855954"/>
              </a:xfrm>
              <a:prstGeom prst="rect">
                <a:avLst/>
              </a:prstGeom>
            </p:spPr>
          </p:pic>
        </p:grpSp>
      </p:grpSp>
      <p:grpSp>
        <p:nvGrpSpPr>
          <p:cNvPr id="1065" name="그룹 1065"/>
          <p:cNvGrpSpPr/>
          <p:nvPr/>
        </p:nvGrpSpPr>
        <p:grpSpPr>
          <a:xfrm>
            <a:off x="135523" y="5062284"/>
            <a:ext cx="9208819" cy="378598"/>
            <a:chOff x="203284" y="7593426"/>
            <a:chExt cx="13813229" cy="567897"/>
          </a:xfrm>
        </p:grpSpPr>
        <p:grpSp>
          <p:nvGrpSpPr>
            <p:cNvPr id="1066" name="그룹 1066"/>
            <p:cNvGrpSpPr/>
            <p:nvPr/>
          </p:nvGrpSpPr>
          <p:grpSpPr>
            <a:xfrm>
              <a:off x="203284" y="7593426"/>
              <a:ext cx="13813229" cy="567897"/>
              <a:chOff x="203284" y="7593426"/>
              <a:chExt cx="13813229" cy="567897"/>
            </a:xfrm>
          </p:grpSpPr>
          <p:grpSp>
            <p:nvGrpSpPr>
              <p:cNvPr id="1067" name="그룹 1067"/>
              <p:cNvGrpSpPr/>
              <p:nvPr/>
            </p:nvGrpSpPr>
            <p:grpSpPr>
              <a:xfrm>
                <a:off x="203284" y="8125609"/>
                <a:ext cx="13784106" cy="35714"/>
                <a:chOff x="203284" y="8125609"/>
                <a:chExt cx="13784106" cy="35714"/>
              </a:xfrm>
            </p:grpSpPr>
            <p:pic>
              <p:nvPicPr>
                <p:cNvPr id="203" name="Object 20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03284" y="8125609"/>
                  <a:ext cx="13784106" cy="35714"/>
                </a:xfrm>
                <a:prstGeom prst="rect">
                  <a:avLst/>
                </a:prstGeom>
              </p:spPr>
            </p:pic>
          </p:grpSp>
          <p:pic>
            <p:nvPicPr>
              <p:cNvPr id="205" name="Object 20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60615" y="7361545"/>
                <a:ext cx="14728123" cy="1418409"/>
              </a:xfrm>
              <a:prstGeom prst="rect">
                <a:avLst/>
              </a:prstGeom>
            </p:spPr>
          </p:pic>
        </p:grpSp>
        <p:grpSp>
          <p:nvGrpSpPr>
            <p:cNvPr id="1068" name="그룹 1068"/>
            <p:cNvGrpSpPr/>
            <p:nvPr/>
          </p:nvGrpSpPr>
          <p:grpSpPr>
            <a:xfrm>
              <a:off x="10570181" y="7693958"/>
              <a:ext cx="1345348" cy="407075"/>
              <a:chOff x="10570181" y="7693958"/>
              <a:chExt cx="1345348" cy="407075"/>
            </a:xfrm>
          </p:grpSpPr>
          <p:grpSp>
            <p:nvGrpSpPr>
              <p:cNvPr id="1069" name="그룹 1069"/>
              <p:cNvGrpSpPr/>
              <p:nvPr/>
            </p:nvGrpSpPr>
            <p:grpSpPr>
              <a:xfrm>
                <a:off x="10570181" y="7756272"/>
                <a:ext cx="346595" cy="311763"/>
                <a:chOff x="10570181" y="7756272"/>
                <a:chExt cx="346595" cy="311763"/>
              </a:xfrm>
            </p:grpSpPr>
            <p:pic>
              <p:nvPicPr>
                <p:cNvPr id="209" name="Object 20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570181" y="7756272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211" name="Object 21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81724" y="7507196"/>
                <a:ext cx="560698" cy="866469"/>
              </a:xfrm>
              <a:prstGeom prst="rect">
                <a:avLst/>
              </a:prstGeom>
            </p:spPr>
          </p:pic>
          <p:grpSp>
            <p:nvGrpSpPr>
              <p:cNvPr id="1070" name="그룹 1070"/>
              <p:cNvGrpSpPr/>
              <p:nvPr/>
            </p:nvGrpSpPr>
            <p:grpSpPr>
              <a:xfrm>
                <a:off x="11314036" y="7756272"/>
                <a:ext cx="346595" cy="311763"/>
                <a:chOff x="11314036" y="7756272"/>
                <a:chExt cx="346595" cy="311763"/>
              </a:xfrm>
            </p:grpSpPr>
            <p:pic>
              <p:nvPicPr>
                <p:cNvPr id="213" name="Object 212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10800000">
                  <a:off x="11314036" y="7756272"/>
                  <a:ext cx="346595" cy="311763"/>
                </a:xfrm>
                <a:prstGeom prst="rect">
                  <a:avLst/>
                </a:prstGeom>
              </p:spPr>
            </p:pic>
          </p:grpSp>
          <p:pic>
            <p:nvPicPr>
              <p:cNvPr id="215" name="Object 21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643703" y="7510701"/>
                <a:ext cx="533669" cy="855954"/>
              </a:xfrm>
              <a:prstGeom prst="rect">
                <a:avLst/>
              </a:prstGeom>
            </p:spPr>
          </p:pic>
        </p:grpSp>
      </p:grpSp>
      <p:pic>
        <p:nvPicPr>
          <p:cNvPr id="218" name="Object 21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09651" y="5577922"/>
            <a:ext cx="1332516" cy="1262396"/>
          </a:xfrm>
          <a:prstGeom prst="rect">
            <a:avLst/>
          </a:prstGeom>
        </p:spPr>
      </p:pic>
      <p:pic>
        <p:nvPicPr>
          <p:cNvPr id="219" name="Object 21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8571" y="5665584"/>
            <a:ext cx="2033492" cy="469987"/>
          </a:xfrm>
          <a:prstGeom prst="rect">
            <a:avLst/>
          </a:prstGeom>
        </p:spPr>
      </p:pic>
      <p:pic>
        <p:nvPicPr>
          <p:cNvPr id="220" name="Object 21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72097" y="5254424"/>
            <a:ext cx="976332" cy="7067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19838"/>
            <a:ext cx="5612707" cy="61905"/>
            <a:chOff x="9947483" y="6029756"/>
            <a:chExt cx="8419060" cy="9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29756"/>
              <a:ext cx="8419060" cy="9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5612" y="6071805"/>
            <a:ext cx="1026648" cy="420949"/>
            <a:chOff x="698418" y="9107707"/>
            <a:chExt cx="1539972" cy="6314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418" y="9107707"/>
              <a:ext cx="1539972" cy="631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2194" y="1892120"/>
            <a:ext cx="869956" cy="61905"/>
            <a:chOff x="-48291" y="2838180"/>
            <a:chExt cx="1304934" cy="928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291" y="2838180"/>
              <a:ext cx="1304934" cy="9285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4268" y="1769360"/>
            <a:ext cx="2648216" cy="147614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19445" y="213103"/>
            <a:ext cx="4701960" cy="87559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683" y="6058144"/>
            <a:ext cx="1656209" cy="5189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8096" y="2343062"/>
            <a:ext cx="646085" cy="7266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8724" y="5758762"/>
            <a:ext cx="575742" cy="7266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5839" y="2625037"/>
            <a:ext cx="1662483" cy="380623"/>
            <a:chOff x="2198758" y="3937555"/>
            <a:chExt cx="2493724" cy="5709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8758" y="3937555"/>
              <a:ext cx="2493724" cy="57093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2450" y="1255300"/>
            <a:ext cx="2369625" cy="10268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79552" y="1942303"/>
            <a:ext cx="3129385" cy="3954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9607" y="2625037"/>
            <a:ext cx="1417495" cy="380623"/>
            <a:chOff x="569409" y="3937555"/>
            <a:chExt cx="2126243" cy="5709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9409" y="3937555"/>
              <a:ext cx="2126243" cy="5709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7549" y="2848861"/>
            <a:ext cx="8702920" cy="3007623"/>
            <a:chOff x="566324" y="4273292"/>
            <a:chExt cx="13054380" cy="45114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5836102" y="2078427"/>
              <a:ext cx="26108760" cy="902286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324" y="4273292"/>
              <a:ext cx="13054380" cy="45114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6137" y="2877034"/>
            <a:ext cx="8647983" cy="368673"/>
            <a:chOff x="639205" y="4315551"/>
            <a:chExt cx="12971975" cy="5530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9205" y="4315551"/>
              <a:ext cx="12971975" cy="55300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3740" y="2592445"/>
            <a:ext cx="1529568" cy="3736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57248" y="2582360"/>
            <a:ext cx="1437162" cy="37323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697831" y="2884166"/>
            <a:ext cx="6190840" cy="45088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99003" y="3277187"/>
            <a:ext cx="8312516" cy="49702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04082" y="3574329"/>
            <a:ext cx="8312516" cy="49702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E82A4A7-7613-48C9-B7EF-F42B5D645F5C}"/>
              </a:ext>
            </a:extLst>
          </p:cNvPr>
          <p:cNvSpPr/>
          <p:nvPr/>
        </p:nvSpPr>
        <p:spPr>
          <a:xfrm>
            <a:off x="2078966" y="129396"/>
            <a:ext cx="2122098" cy="7927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EF9AD-8FA0-45B4-887F-BDAC07BEC08B}"/>
              </a:ext>
            </a:extLst>
          </p:cNvPr>
          <p:cNvSpPr txBox="1"/>
          <p:nvPr/>
        </p:nvSpPr>
        <p:spPr>
          <a:xfrm>
            <a:off x="2078966" y="367707"/>
            <a:ext cx="3071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관리자 회원상태 변경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87738"/>
            <a:ext cx="12190476" cy="7740413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3406" y="3976788"/>
            <a:ext cx="3215189" cy="14286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0366" y="3989470"/>
            <a:ext cx="3215189" cy="14286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60318" y="6099446"/>
            <a:ext cx="2069841" cy="36904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7241" y="1074841"/>
            <a:ext cx="6078162" cy="9410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65DE64-A42A-463E-BB79-16F13C0EE5D4}"/>
              </a:ext>
            </a:extLst>
          </p:cNvPr>
          <p:cNvSpPr txBox="1"/>
          <p:nvPr/>
        </p:nvSpPr>
        <p:spPr>
          <a:xfrm>
            <a:off x="5121208" y="6099446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아무말대잔치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C490D-E2E8-4943-B5CE-5568214B6085}"/>
              </a:ext>
            </a:extLst>
          </p:cNvPr>
          <p:cNvSpPr txBox="1"/>
          <p:nvPr/>
        </p:nvSpPr>
        <p:spPr>
          <a:xfrm>
            <a:off x="797061" y="2300534"/>
            <a:ext cx="3048000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로그인 페이지</a:t>
            </a:r>
            <a:endParaRPr lang="en-US" altLang="ko-KR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마이 페이지</a:t>
            </a:r>
            <a:endParaRPr lang="en-US" altLang="ko-KR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비밀번호 변경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69DCA-637A-49F8-BC65-D40805AE5109}"/>
              </a:ext>
            </a:extLst>
          </p:cNvPr>
          <p:cNvSpPr txBox="1"/>
          <p:nvPr/>
        </p:nvSpPr>
        <p:spPr>
          <a:xfrm>
            <a:off x="4789556" y="2300534"/>
            <a:ext cx="3048000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 startAt="5"/>
            </a:pPr>
            <a:r>
              <a:rPr lang="ko-KR" altLang="en-US" dirty="0"/>
              <a:t>회원탈퇴</a:t>
            </a:r>
            <a:endParaRPr lang="en-US" altLang="ko-KR" dirty="0"/>
          </a:p>
          <a:p>
            <a:pPr marL="342900" indent="-342900">
              <a:lnSpc>
                <a:spcPct val="300000"/>
              </a:lnSpc>
              <a:buFont typeface="+mj-lt"/>
              <a:buAutoNum type="arabicPeriod" startAt="5"/>
            </a:pPr>
            <a:r>
              <a:rPr lang="ko-KR" altLang="en-US" dirty="0"/>
              <a:t>헤더</a:t>
            </a:r>
            <a:endParaRPr lang="en-US" altLang="ko-KR" dirty="0"/>
          </a:p>
          <a:p>
            <a:pPr marL="342900" indent="-342900">
              <a:lnSpc>
                <a:spcPct val="300000"/>
              </a:lnSpc>
              <a:buFont typeface="+mj-lt"/>
              <a:buAutoNum type="arabicPeriod" startAt="5"/>
            </a:pPr>
            <a:r>
              <a:rPr lang="ko-KR" altLang="en-US" dirty="0" err="1"/>
              <a:t>풋터</a:t>
            </a:r>
            <a:endParaRPr lang="en-US" altLang="ko-KR" dirty="0"/>
          </a:p>
          <a:p>
            <a:pPr marL="342900" indent="-342900">
              <a:lnSpc>
                <a:spcPct val="300000"/>
              </a:lnSpc>
              <a:buFont typeface="+mj-lt"/>
              <a:buAutoNum type="arabicPeriod" startAt="5"/>
            </a:pPr>
            <a:r>
              <a:rPr lang="ko-KR" altLang="en-US" dirty="0"/>
              <a:t>게시판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C31C4-44A3-48DE-9BFE-7F517F3920B2}"/>
              </a:ext>
            </a:extLst>
          </p:cNvPr>
          <p:cNvSpPr txBox="1"/>
          <p:nvPr/>
        </p:nvSpPr>
        <p:spPr>
          <a:xfrm>
            <a:off x="8782050" y="2300534"/>
            <a:ext cx="3048000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 startAt="9"/>
            </a:pPr>
            <a:r>
              <a:rPr lang="ko-KR" altLang="en-US" dirty="0"/>
              <a:t>게시글 작성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 startAt="9"/>
            </a:pPr>
            <a:r>
              <a:rPr lang="ko-KR" altLang="en-US" dirty="0"/>
              <a:t>게시글 열람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 startAt="9"/>
            </a:pPr>
            <a:r>
              <a:rPr lang="ko-KR" altLang="en-US" dirty="0"/>
              <a:t>댓글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 startAt="9"/>
            </a:pPr>
            <a:r>
              <a:rPr lang="ko-KR" altLang="en-US" dirty="0"/>
              <a:t>관리자 회원상태 변경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43647"/>
            <a:ext cx="5612707" cy="14286"/>
            <a:chOff x="9947483" y="6065470"/>
            <a:chExt cx="841906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65470"/>
              <a:ext cx="841906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38252" y="1818107"/>
            <a:ext cx="4965517" cy="4298149"/>
            <a:chOff x="3657378" y="2727160"/>
            <a:chExt cx="7448276" cy="64472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7378" y="2727160"/>
              <a:ext cx="7448276" cy="64472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75507" y="3431420"/>
            <a:ext cx="2691008" cy="341033"/>
            <a:chOff x="5363260" y="5147130"/>
            <a:chExt cx="4036512" cy="5115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3260" y="5147130"/>
              <a:ext cx="4036512" cy="5115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7386" y="1769068"/>
            <a:ext cx="2550051" cy="1479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31553" y="210252"/>
            <a:ext cx="4630201" cy="88981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14608" y="3353536"/>
            <a:ext cx="550389" cy="6549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95230" y="3858203"/>
            <a:ext cx="605893" cy="7131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869705" y="1877453"/>
            <a:ext cx="2107937" cy="1180953"/>
            <a:chOff x="5804557" y="2816179"/>
            <a:chExt cx="3161905" cy="177142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804557" y="2816179"/>
              <a:ext cx="3153917" cy="1764543"/>
              <a:chOff x="5804557" y="2816179"/>
              <a:chExt cx="3153917" cy="176454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804557" y="2816179"/>
                <a:ext cx="3153917" cy="1764543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6125" y="3236546"/>
              <a:ext cx="4506083" cy="179513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49588" y="3336514"/>
            <a:ext cx="2281449" cy="6954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575507" y="3989298"/>
            <a:ext cx="2691008" cy="341033"/>
            <a:chOff x="5363260" y="5983946"/>
            <a:chExt cx="4036512" cy="5115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3260" y="5983946"/>
              <a:ext cx="4036512" cy="5115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89643" y="4609577"/>
            <a:ext cx="3457320" cy="823593"/>
            <a:chOff x="4784464" y="6914365"/>
            <a:chExt cx="5185980" cy="12353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84464" y="6914365"/>
              <a:ext cx="5185980" cy="123538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81274" y="3894393"/>
            <a:ext cx="2413964" cy="69548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36402" y="4524931"/>
            <a:ext cx="2995536" cy="114822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53689" y="4477302"/>
            <a:ext cx="605893" cy="70677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14391" y="5532847"/>
            <a:ext cx="2087843" cy="31861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481092" y="5339193"/>
            <a:ext cx="605893" cy="7258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43647"/>
            <a:ext cx="5612707" cy="14286"/>
            <a:chOff x="9947483" y="6065470"/>
            <a:chExt cx="841906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65470"/>
              <a:ext cx="841906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47621" y="1769360"/>
            <a:ext cx="2628337" cy="21207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07592" y="210252"/>
            <a:ext cx="4896175" cy="8858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30768" y="1651929"/>
            <a:ext cx="5217834" cy="4569475"/>
            <a:chOff x="3796152" y="2477893"/>
            <a:chExt cx="7826751" cy="685421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726437" y="2742924"/>
              <a:ext cx="3085714" cy="528237"/>
              <a:chOff x="6726437" y="2742924"/>
              <a:chExt cx="3085714" cy="52823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26437" y="2742924"/>
                <a:ext cx="3085714" cy="52823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726437" y="3666496"/>
              <a:ext cx="3085714" cy="528237"/>
              <a:chOff x="6726437" y="3666496"/>
              <a:chExt cx="3085714" cy="52823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26437" y="3666496"/>
                <a:ext cx="3085714" cy="52823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726437" y="4715567"/>
              <a:ext cx="3085714" cy="528237"/>
              <a:chOff x="6726437" y="4715567"/>
              <a:chExt cx="3085714" cy="52823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26437" y="4715567"/>
                <a:ext cx="3085714" cy="52823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726437" y="5572754"/>
              <a:ext cx="3085714" cy="528237"/>
              <a:chOff x="6726437" y="5572754"/>
              <a:chExt cx="3085714" cy="52823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26437" y="5572754"/>
                <a:ext cx="3085714" cy="52823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726437" y="6516031"/>
              <a:ext cx="3085714" cy="528237"/>
              <a:chOff x="6726437" y="6516031"/>
              <a:chExt cx="3085714" cy="52823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26437" y="6516031"/>
                <a:ext cx="3085714" cy="52823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726437" y="7459307"/>
              <a:ext cx="3085714" cy="528237"/>
              <a:chOff x="6726437" y="7459307"/>
              <a:chExt cx="3085714" cy="52823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26437" y="7459307"/>
                <a:ext cx="3085714" cy="52823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4675" y="2525504"/>
              <a:ext cx="1636354" cy="1102069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5504" y="4412058"/>
              <a:ext cx="2052897" cy="1101688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9037" y="5438601"/>
              <a:ext cx="2777535" cy="1023535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09218" y="3469152"/>
              <a:ext cx="1700116" cy="1101326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3947" y="7220878"/>
              <a:ext cx="1288907" cy="1143335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3090" y="6381887"/>
              <a:ext cx="2464888" cy="1023526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1990" y="4719767"/>
              <a:ext cx="2627088" cy="677774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1990" y="5576700"/>
              <a:ext cx="2627088" cy="677774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61742" y="6519977"/>
              <a:ext cx="2530040" cy="67777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0417865" y="3769353"/>
              <a:ext cx="1205037" cy="371186"/>
              <a:chOff x="10417865" y="3769353"/>
              <a:chExt cx="1205037" cy="371186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0417865" y="3769353"/>
                <a:ext cx="1205037" cy="371186"/>
                <a:chOff x="10417865" y="3769353"/>
                <a:chExt cx="1205037" cy="371186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417865" y="3769353"/>
                  <a:ext cx="1205037" cy="371186"/>
                </a:xfrm>
                <a:prstGeom prst="rect">
                  <a:avLst/>
                </a:prstGeom>
              </p:spPr>
            </p:pic>
          </p:grpSp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373199" y="3723818"/>
                <a:ext cx="1401175" cy="60698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621308" y="8558973"/>
              <a:ext cx="2210257" cy="773132"/>
              <a:chOff x="5621308" y="8558973"/>
              <a:chExt cx="2210257" cy="773132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5621308" y="8558973"/>
                <a:ext cx="2210257" cy="773132"/>
                <a:chOff x="5621308" y="8558973"/>
                <a:chExt cx="2210257" cy="77313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621308" y="8558973"/>
                  <a:ext cx="2210257" cy="773132"/>
                </a:xfrm>
                <a:prstGeom prst="rect">
                  <a:avLst/>
                </a:prstGeom>
              </p:spPr>
            </p:pic>
          </p:grpSp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586122" y="8547268"/>
                <a:ext cx="2460517" cy="103174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417865" y="2845781"/>
              <a:ext cx="1205037" cy="371186"/>
              <a:chOff x="10417865" y="2845781"/>
              <a:chExt cx="1205037" cy="371186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0417865" y="2845781"/>
                <a:ext cx="1205037" cy="371186"/>
                <a:chOff x="10417865" y="2845781"/>
                <a:chExt cx="1205037" cy="371186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417865" y="2845781"/>
                  <a:ext cx="1205037" cy="371186"/>
                </a:xfrm>
                <a:prstGeom prst="rect">
                  <a:avLst/>
                </a:prstGeom>
              </p:spPr>
            </p:pic>
          </p:grpSp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387075" y="2797866"/>
                <a:ext cx="1382394" cy="608175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91457" y="3186476"/>
              <a:ext cx="863612" cy="1107155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80920" y="2262902"/>
              <a:ext cx="863612" cy="1107155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00076" y="5092733"/>
              <a:ext cx="863612" cy="1107155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94942" y="8078952"/>
              <a:ext cx="863612" cy="1107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43647"/>
            <a:ext cx="5612707" cy="14286"/>
            <a:chOff x="9947483" y="6065470"/>
            <a:chExt cx="841906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65470"/>
              <a:ext cx="841906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57399" y="1768497"/>
            <a:ext cx="2566933" cy="28308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663" y="210963"/>
            <a:ext cx="3527877" cy="8825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12259" y="2293993"/>
            <a:ext cx="1125392" cy="243774"/>
            <a:chOff x="4668388" y="3440989"/>
            <a:chExt cx="1688088" cy="3656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8388" y="3440989"/>
              <a:ext cx="1688088" cy="3656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83695" y="2318370"/>
            <a:ext cx="390028" cy="203146"/>
            <a:chOff x="6425543" y="3477554"/>
            <a:chExt cx="585042" cy="3047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5543" y="3477554"/>
              <a:ext cx="585042" cy="3047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29893" y="2798297"/>
            <a:ext cx="380239" cy="284075"/>
            <a:chOff x="5594839" y="4197445"/>
            <a:chExt cx="570358" cy="4261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4839" y="4197445"/>
              <a:ext cx="570358" cy="4261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96873" y="3958395"/>
            <a:ext cx="5474606" cy="46568"/>
            <a:chOff x="2995309" y="5937592"/>
            <a:chExt cx="8211909" cy="698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5309" y="5937592"/>
              <a:ext cx="8211909" cy="698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0575" y="5540064"/>
            <a:ext cx="1792324" cy="38466"/>
            <a:chOff x="1920862" y="8310095"/>
            <a:chExt cx="2688486" cy="576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920862" y="8310095"/>
              <a:ext cx="2688486" cy="576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03627" y="5533196"/>
            <a:ext cx="1740493" cy="38466"/>
            <a:chOff x="5855440" y="8299794"/>
            <a:chExt cx="2610740" cy="5769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855440" y="8299794"/>
              <a:ext cx="2610740" cy="576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116624" y="2969920"/>
            <a:ext cx="242053" cy="219964"/>
            <a:chOff x="6174936" y="4454880"/>
            <a:chExt cx="363079" cy="3299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74936" y="4454880"/>
              <a:ext cx="363079" cy="3299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63064" y="2415880"/>
            <a:ext cx="242053" cy="219964"/>
            <a:chOff x="6844595" y="3623820"/>
            <a:chExt cx="363079" cy="32994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4595" y="3623820"/>
              <a:ext cx="363079" cy="32994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65581" y="1769803"/>
            <a:ext cx="2358727" cy="55341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65581" y="2714158"/>
            <a:ext cx="1726675" cy="55341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57456" y="2188483"/>
            <a:ext cx="1917831" cy="55341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286461" y="2221912"/>
            <a:ext cx="461166" cy="42540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03308" y="2739785"/>
            <a:ext cx="523058" cy="43809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21246" y="4226075"/>
            <a:ext cx="1536339" cy="55341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860379" y="4226075"/>
            <a:ext cx="1361196" cy="55341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8155" y="4722084"/>
            <a:ext cx="2211531" cy="173520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91419" y="4823672"/>
            <a:ext cx="1918635" cy="139907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583793" y="1258211"/>
            <a:ext cx="2295399" cy="55341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821818" y="1732849"/>
            <a:ext cx="550225" cy="65078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100465" y="1946309"/>
            <a:ext cx="550225" cy="65078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527759" y="2436115"/>
            <a:ext cx="550225" cy="65078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044374" y="4317543"/>
            <a:ext cx="550225" cy="65078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614616" y="4317543"/>
            <a:ext cx="550225" cy="65078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993745" y="3325732"/>
            <a:ext cx="1573503" cy="243774"/>
            <a:chOff x="5990618" y="4988598"/>
            <a:chExt cx="2360254" cy="36566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90618" y="4988598"/>
              <a:ext cx="2360254" cy="365661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046534" y="3229131"/>
            <a:ext cx="3605260" cy="55341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688143" y="3335808"/>
            <a:ext cx="390028" cy="203146"/>
            <a:chOff x="8532214" y="5003711"/>
            <a:chExt cx="585042" cy="30471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2214" y="5003711"/>
              <a:ext cx="585042" cy="30471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967510" y="3433317"/>
            <a:ext cx="242053" cy="219964"/>
            <a:chOff x="8951265" y="5149976"/>
            <a:chExt cx="363079" cy="32994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51265" y="5149976"/>
              <a:ext cx="363079" cy="32994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90908" y="3239350"/>
            <a:ext cx="461166" cy="42540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504912" y="2963747"/>
            <a:ext cx="550225" cy="6507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43647"/>
            <a:ext cx="5612707" cy="14286"/>
            <a:chOff x="9947483" y="6065470"/>
            <a:chExt cx="841906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65470"/>
              <a:ext cx="841906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93828" y="1942780"/>
            <a:ext cx="5547427" cy="4054438"/>
            <a:chOff x="3290742" y="2914170"/>
            <a:chExt cx="8321140" cy="60816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0742" y="2914170"/>
              <a:ext cx="8321140" cy="6081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70755" y="5378458"/>
            <a:ext cx="761725" cy="492005"/>
            <a:chOff x="8806132" y="8067687"/>
            <a:chExt cx="1142587" cy="738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6132" y="8067687"/>
              <a:ext cx="1142587" cy="7380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6340" y="5378458"/>
            <a:ext cx="761725" cy="492005"/>
            <a:chOff x="10104509" y="8067687"/>
            <a:chExt cx="1142587" cy="7380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04509" y="8067687"/>
              <a:ext cx="1142587" cy="738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22469" y="3801762"/>
            <a:ext cx="2098449" cy="437191"/>
            <a:chOff x="6783703" y="5702643"/>
            <a:chExt cx="3147673" cy="6557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3703" y="5702643"/>
              <a:ext cx="3147673" cy="655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22469" y="4607513"/>
            <a:ext cx="2098449" cy="437191"/>
            <a:chOff x="6783703" y="6911270"/>
            <a:chExt cx="3147673" cy="6557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3703" y="6911270"/>
              <a:ext cx="3147673" cy="6557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93828" y="1942780"/>
            <a:ext cx="5547427" cy="432895"/>
            <a:chOff x="3290742" y="2914170"/>
            <a:chExt cx="8321140" cy="64934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0742" y="2914170"/>
              <a:ext cx="8321140" cy="6493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22469" y="2873243"/>
            <a:ext cx="2098449" cy="437191"/>
            <a:chOff x="6783703" y="4309865"/>
            <a:chExt cx="3147673" cy="6557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3703" y="4309865"/>
              <a:ext cx="3147673" cy="6557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67547" y="2004282"/>
            <a:ext cx="262735" cy="309893"/>
            <a:chOff x="11051320" y="3006422"/>
            <a:chExt cx="394103" cy="46484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51320" y="3006422"/>
              <a:ext cx="394103" cy="46484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34356" y="1963068"/>
            <a:ext cx="392321" cy="392321"/>
            <a:chOff x="9801534" y="2944601"/>
            <a:chExt cx="588482" cy="58848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01534" y="2944601"/>
              <a:ext cx="588482" cy="58848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99813" y="2028997"/>
            <a:ext cx="260463" cy="260463"/>
            <a:chOff x="10499718" y="3043494"/>
            <a:chExt cx="390695" cy="39069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99718" y="3043494"/>
              <a:ext cx="390695" cy="39069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69776" y="210963"/>
            <a:ext cx="4567883" cy="88252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0309" y="5419284"/>
            <a:ext cx="517620" cy="44998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95909" y="5427938"/>
            <a:ext cx="530318" cy="44998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56452" y="1978669"/>
            <a:ext cx="1394337" cy="46295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60161" y="3811327"/>
            <a:ext cx="1444638" cy="54115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18756" y="4617078"/>
            <a:ext cx="1887305" cy="54115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72166" y="2872589"/>
            <a:ext cx="1649431" cy="56143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15938" y="2961452"/>
            <a:ext cx="1694069" cy="34243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490329" y="3879011"/>
            <a:ext cx="1998615" cy="36890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490330" y="4673627"/>
            <a:ext cx="1998615" cy="36890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77328" y="2463578"/>
            <a:ext cx="497057" cy="61018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15783" y="1766209"/>
            <a:ext cx="2690904" cy="66945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94638" y="3409905"/>
            <a:ext cx="497057" cy="61018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94638" y="4197849"/>
            <a:ext cx="497057" cy="61018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492936" y="3329111"/>
            <a:ext cx="1691773" cy="36683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494452" y="5081375"/>
            <a:ext cx="1462409" cy="36683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019108" y="3235399"/>
            <a:ext cx="550225" cy="65078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790536" y="4969669"/>
            <a:ext cx="550225" cy="6507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23810"/>
            <a:ext cx="12190476" cy="5733333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43647"/>
            <a:ext cx="5612707" cy="14286"/>
            <a:chOff x="9947483" y="6065470"/>
            <a:chExt cx="841906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65470"/>
              <a:ext cx="841906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57386" y="1769068"/>
            <a:ext cx="2395975" cy="1479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90500" y="210252"/>
            <a:ext cx="4620963" cy="8898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64361" y="1881162"/>
            <a:ext cx="5030776" cy="5301645"/>
            <a:chOff x="3846541" y="2821742"/>
            <a:chExt cx="7546164" cy="79524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6541" y="2821742"/>
              <a:ext cx="7546164" cy="7952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10502" y="5401642"/>
            <a:ext cx="1911016" cy="367816"/>
            <a:chOff x="5565753" y="8102463"/>
            <a:chExt cx="2866524" cy="5517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5753" y="8102463"/>
              <a:ext cx="2866524" cy="5517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40538" y="845209"/>
            <a:ext cx="2743041" cy="16489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11795" y="2753049"/>
            <a:ext cx="2280624" cy="77477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77066" y="4174855"/>
            <a:ext cx="1307937" cy="78414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47110" y="3190294"/>
            <a:ext cx="2569437" cy="60569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43704" y="5189024"/>
            <a:ext cx="1883570" cy="12485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43403" y="2830269"/>
            <a:ext cx="550389" cy="6549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47624" y="3094822"/>
            <a:ext cx="605893" cy="7131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42136" y="4222319"/>
            <a:ext cx="605893" cy="70677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23033" y="5263019"/>
            <a:ext cx="605893" cy="7258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91305"/>
            <a:ext cx="12190476" cy="5865839"/>
            <a:chOff x="0" y="1486957"/>
            <a:chExt cx="18285714" cy="87987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66363" y="-2779113"/>
              <a:ext cx="36571429" cy="1759751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86957"/>
              <a:ext cx="18285714" cy="87987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19838"/>
            <a:ext cx="5612707" cy="61905"/>
            <a:chOff x="9947483" y="6029756"/>
            <a:chExt cx="8419060" cy="9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29756"/>
              <a:ext cx="8419060" cy="9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080" y="1993647"/>
            <a:ext cx="9092357" cy="457699"/>
            <a:chOff x="247619" y="2990470"/>
            <a:chExt cx="13638535" cy="6865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19" y="2990470"/>
              <a:ext cx="13638535" cy="6865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45888" y="1490684"/>
            <a:ext cx="3608753" cy="337933"/>
            <a:chOff x="8168832" y="2236025"/>
            <a:chExt cx="5413130" cy="5068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8832" y="2236025"/>
              <a:ext cx="5413130" cy="5068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77268" y="1568303"/>
            <a:ext cx="266389" cy="225772"/>
            <a:chOff x="13015901" y="2352454"/>
            <a:chExt cx="399584" cy="3386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15901" y="2352454"/>
              <a:ext cx="399584" cy="3386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2908" y="2223741"/>
            <a:ext cx="320773" cy="19047"/>
            <a:chOff x="1924362" y="3335611"/>
            <a:chExt cx="481159" cy="285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685647" y="3323190"/>
              <a:ext cx="962319" cy="5714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924362" y="3335611"/>
              <a:ext cx="481159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75289" y="2228821"/>
            <a:ext cx="320773" cy="19047"/>
            <a:chOff x="3712933" y="3343230"/>
            <a:chExt cx="481159" cy="28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474218" y="3330809"/>
              <a:ext cx="962319" cy="57143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712933" y="3343230"/>
              <a:ext cx="481159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91998" y="2223741"/>
            <a:ext cx="320773" cy="19047"/>
            <a:chOff x="5687996" y="3335611"/>
            <a:chExt cx="481159" cy="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449281" y="3323190"/>
              <a:ext cx="962319" cy="5714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687996" y="3335611"/>
              <a:ext cx="481159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16347" y="2228821"/>
            <a:ext cx="320773" cy="19047"/>
            <a:chOff x="7674520" y="3343230"/>
            <a:chExt cx="481159" cy="285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435805" y="3330809"/>
              <a:ext cx="962319" cy="5714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7674520" y="3343230"/>
              <a:ext cx="481159" cy="2857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46129" y="1769360"/>
            <a:ext cx="2230089" cy="109575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27008" y="213103"/>
            <a:ext cx="4975319" cy="87559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66728" y="931393"/>
            <a:ext cx="575742" cy="72669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9414" y="1104912"/>
            <a:ext cx="575742" cy="72669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543" y="2187992"/>
            <a:ext cx="575742" cy="72669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03498" y="1995900"/>
            <a:ext cx="1637353" cy="53622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2102" y="1991772"/>
            <a:ext cx="1637353" cy="53622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-60000">
            <a:off x="2551012" y="2041006"/>
            <a:ext cx="1489193" cy="45150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858053" y="2033856"/>
            <a:ext cx="1460901" cy="4515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30348" y="1244436"/>
            <a:ext cx="1180953" cy="660317"/>
            <a:chOff x="645521" y="1866654"/>
            <a:chExt cx="1771429" cy="99047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45521" y="1866654"/>
              <a:ext cx="1762978" cy="986345"/>
              <a:chOff x="645521" y="1866654"/>
              <a:chExt cx="1762978" cy="98634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45521" y="1866654"/>
                <a:ext cx="1762978" cy="986345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2131" y="2061106"/>
              <a:ext cx="2531350" cy="120300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87943" y="1128260"/>
            <a:ext cx="3037911" cy="34603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983676" y="1994946"/>
            <a:ext cx="1552660" cy="5362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91305"/>
            <a:ext cx="12190476" cy="5865839"/>
            <a:chOff x="0" y="1486957"/>
            <a:chExt cx="18285714" cy="87987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912422"/>
              <a:ext cx="36571429" cy="1759751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86957"/>
              <a:ext cx="18285714" cy="87987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1655" y="4019838"/>
            <a:ext cx="5612707" cy="61905"/>
            <a:chOff x="9947483" y="6029756"/>
            <a:chExt cx="8419060" cy="92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47483" y="6029756"/>
              <a:ext cx="8419060" cy="9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3284" y="5466875"/>
            <a:ext cx="8761921" cy="47619"/>
            <a:chOff x="409926" y="8200311"/>
            <a:chExt cx="13142881" cy="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6156852" y="8169259"/>
              <a:ext cx="26285761" cy="1428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09926" y="8200311"/>
              <a:ext cx="13142881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064" y="5518290"/>
            <a:ext cx="8760665" cy="1123532"/>
            <a:chOff x="406595" y="8277435"/>
            <a:chExt cx="13140998" cy="16852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595" y="8277435"/>
              <a:ext cx="13140998" cy="16852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36142" y="1769360"/>
            <a:ext cx="2241479" cy="46029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677731" y="213103"/>
            <a:ext cx="5009122" cy="8755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18275" y="1158002"/>
            <a:ext cx="622699" cy="5948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4828" y="5593493"/>
            <a:ext cx="575742" cy="7266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03498" y="1995900"/>
            <a:ext cx="1637353" cy="5362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2102" y="1991772"/>
            <a:ext cx="1637353" cy="53622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60000">
            <a:off x="2551012" y="2041006"/>
            <a:ext cx="1489193" cy="4515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58053" y="2033856"/>
            <a:ext cx="1460901" cy="4515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83676" y="1994946"/>
            <a:ext cx="1552660" cy="53622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32975" y="5645884"/>
            <a:ext cx="4418966" cy="34109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926359" y="5915413"/>
            <a:ext cx="8913809" cy="397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</Words>
  <Application>Microsoft Office PowerPoint</Application>
  <PresentationFormat>와이드스크린</PresentationFormat>
  <Paragraphs>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hbi2</dc:creator>
  <cp:lastModifiedBy>hbi2</cp:lastModifiedBy>
  <cp:revision>8</cp:revision>
  <dcterms:created xsi:type="dcterms:W3CDTF">2023-11-02T06:26:17Z</dcterms:created>
  <dcterms:modified xsi:type="dcterms:W3CDTF">2023-11-02T07:13:43Z</dcterms:modified>
</cp:coreProperties>
</file>