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63" r:id="rId4"/>
    <p:sldId id="26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4660"/>
  </p:normalViewPr>
  <p:slideViewPr>
    <p:cSldViewPr snapToGrid="0">
      <p:cViewPr>
        <p:scale>
          <a:sx n="75" d="100"/>
          <a:sy n="75" d="100"/>
        </p:scale>
        <p:origin x="1770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80B8-F9E3-4796-AED0-D1E03A0B4BC6}" type="datetimeFigureOut">
              <a:rPr lang="ko-KR" altLang="en-US" smtClean="0"/>
              <a:t>2023-11-01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BE40-A532-4EE0-81FD-6867CB3F17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06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80B8-F9E3-4796-AED0-D1E03A0B4BC6}" type="datetimeFigureOut">
              <a:rPr lang="ko-KR" altLang="en-US" smtClean="0"/>
              <a:t>2023-11-01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BE40-A532-4EE0-81FD-6867CB3F17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76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80B8-F9E3-4796-AED0-D1E03A0B4BC6}" type="datetimeFigureOut">
              <a:rPr lang="ko-KR" altLang="en-US" smtClean="0"/>
              <a:t>2023-11-01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BE40-A532-4EE0-81FD-6867CB3F17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01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80B8-F9E3-4796-AED0-D1E03A0B4BC6}" type="datetimeFigureOut">
              <a:rPr lang="ko-KR" altLang="en-US" smtClean="0"/>
              <a:t>2023-11-01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BE40-A532-4EE0-81FD-6867CB3F17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14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80B8-F9E3-4796-AED0-D1E03A0B4BC6}" type="datetimeFigureOut">
              <a:rPr lang="ko-KR" altLang="en-US" smtClean="0"/>
              <a:t>2023-11-01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BE40-A532-4EE0-81FD-6867CB3F17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53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80B8-F9E3-4796-AED0-D1E03A0B4BC6}" type="datetimeFigureOut">
              <a:rPr lang="ko-KR" altLang="en-US" smtClean="0"/>
              <a:t>2023-11-01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BE40-A532-4EE0-81FD-6867CB3F17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13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80B8-F9E3-4796-AED0-D1E03A0B4BC6}" type="datetimeFigureOut">
              <a:rPr lang="ko-KR" altLang="en-US" smtClean="0"/>
              <a:t>2023-11-01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BE40-A532-4EE0-81FD-6867CB3F17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52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80B8-F9E3-4796-AED0-D1E03A0B4BC6}" type="datetimeFigureOut">
              <a:rPr lang="ko-KR" altLang="en-US" smtClean="0"/>
              <a:t>2023-11-01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BE40-A532-4EE0-81FD-6867CB3F17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324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80B8-F9E3-4796-AED0-D1E03A0B4BC6}" type="datetimeFigureOut">
              <a:rPr lang="ko-KR" altLang="en-US" smtClean="0"/>
              <a:t>2023-11-01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BE40-A532-4EE0-81FD-6867CB3F17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27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80B8-F9E3-4796-AED0-D1E03A0B4BC6}" type="datetimeFigureOut">
              <a:rPr lang="ko-KR" altLang="en-US" smtClean="0"/>
              <a:t>2023-11-01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BE40-A532-4EE0-81FD-6867CB3F17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90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80B8-F9E3-4796-AED0-D1E03A0B4BC6}" type="datetimeFigureOut">
              <a:rPr lang="ko-KR" altLang="en-US" smtClean="0"/>
              <a:t>2023-11-01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BE40-A532-4EE0-81FD-6867CB3F17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14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C80B8-F9E3-4796-AED0-D1E03A0B4BC6}" type="datetimeFigureOut">
              <a:rPr lang="ko-KR" altLang="en-US" smtClean="0"/>
              <a:t>2023-11-01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BBE40-A532-4EE0-81FD-6867CB3F17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77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4424B1-6E1D-4D11-8DAF-75856BFFE763}"/>
              </a:ext>
            </a:extLst>
          </p:cNvPr>
          <p:cNvSpPr txBox="1"/>
          <p:nvPr/>
        </p:nvSpPr>
        <p:spPr>
          <a:xfrm>
            <a:off x="4610100" y="181957"/>
            <a:ext cx="6442789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글 </a:t>
            </a:r>
            <a:r>
              <a:rPr lang="ko-KR" altLang="en-US" sz="1600" dirty="0" err="1"/>
              <a:t>쓰고싶어하는</a:t>
            </a:r>
            <a:r>
              <a:rPr lang="ko-KR" altLang="en-US" sz="1600" dirty="0"/>
              <a:t> 유저가 커뮤니티 사이트에 들어온다</a:t>
            </a:r>
            <a:r>
              <a:rPr lang="en-US" altLang="ko-KR" sz="1600" dirty="0"/>
              <a:t>.-&gt;DB</a:t>
            </a:r>
            <a:r>
              <a:rPr lang="ko-KR" altLang="en-US" sz="1600" dirty="0"/>
              <a:t>접속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메인화면에</a:t>
            </a:r>
            <a:r>
              <a:rPr lang="ko-KR" altLang="en-US" sz="1600" dirty="0"/>
              <a:t> 게시글을 열람한다</a:t>
            </a:r>
            <a:r>
              <a:rPr lang="en-US" altLang="ko-KR" sz="1600" dirty="0"/>
              <a:t>. -&gt;</a:t>
            </a:r>
            <a:r>
              <a:rPr lang="ko-KR" altLang="en-US" sz="1600" dirty="0" err="1"/>
              <a:t>게시글보기</a:t>
            </a:r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/>
              <a:t>게시글의 댓글을 확인한다</a:t>
            </a:r>
            <a:r>
              <a:rPr lang="en-US" altLang="ko-KR" sz="1600" dirty="0"/>
              <a:t>. -&gt;</a:t>
            </a:r>
            <a:r>
              <a:rPr lang="ko-KR" altLang="en-US" sz="1600" dirty="0"/>
              <a:t>댓글보기</a:t>
            </a:r>
          </a:p>
          <a:p>
            <a:endParaRPr lang="ko-KR" altLang="en-US" sz="1600" dirty="0"/>
          </a:p>
          <a:p>
            <a:r>
              <a:rPr lang="ko-KR" altLang="en-US" sz="1600" dirty="0"/>
              <a:t>글을 작성할 수 있는 권한을 얻기 위해 회원가입을 한다</a:t>
            </a:r>
            <a:r>
              <a:rPr lang="en-US" altLang="ko-KR" sz="1600" dirty="0"/>
              <a:t>. -&gt;</a:t>
            </a:r>
            <a:r>
              <a:rPr lang="ko-KR" altLang="en-US" sz="1600" dirty="0"/>
              <a:t>회원가입</a:t>
            </a:r>
          </a:p>
          <a:p>
            <a:endParaRPr lang="ko-KR" altLang="en-US" sz="1600" dirty="0"/>
          </a:p>
          <a:p>
            <a:r>
              <a:rPr lang="ko-KR" altLang="en-US" sz="1600" dirty="0"/>
              <a:t>회원가입을 마치고 로그인을 한다</a:t>
            </a:r>
            <a:r>
              <a:rPr lang="en-US" altLang="ko-KR" sz="1600" dirty="0"/>
              <a:t>. -&gt;</a:t>
            </a:r>
            <a:r>
              <a:rPr lang="ko-KR" altLang="en-US" sz="1600" dirty="0"/>
              <a:t>로그인</a:t>
            </a:r>
          </a:p>
          <a:p>
            <a:endParaRPr lang="ko-KR" altLang="en-US" sz="1600" dirty="0"/>
          </a:p>
          <a:p>
            <a:r>
              <a:rPr lang="ko-KR" altLang="en-US" sz="1600" dirty="0"/>
              <a:t>사용자 확인이 되어서 로그인을 성공한다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닉네임이 마음에 들지 않아서 닉네임을 바꾼다</a:t>
            </a:r>
            <a:r>
              <a:rPr lang="en-US" altLang="ko-KR" sz="1600" dirty="0"/>
              <a:t>. -&gt;</a:t>
            </a:r>
            <a:r>
              <a:rPr lang="ko-KR" altLang="en-US" sz="1600" dirty="0"/>
              <a:t>회원정보변경</a:t>
            </a:r>
          </a:p>
          <a:p>
            <a:endParaRPr lang="ko-KR" altLang="en-US" sz="1600" dirty="0"/>
          </a:p>
          <a:p>
            <a:r>
              <a:rPr lang="ko-KR" altLang="en-US" sz="1600" dirty="0"/>
              <a:t>작성 버튼을 눌러 게시글을 쓴다</a:t>
            </a:r>
            <a:r>
              <a:rPr lang="en-US" altLang="ko-KR" sz="1600" dirty="0"/>
              <a:t>.-&gt;</a:t>
            </a:r>
            <a:r>
              <a:rPr lang="ko-KR" altLang="en-US" sz="1600" dirty="0" err="1"/>
              <a:t>게시글작성</a:t>
            </a:r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/>
              <a:t>내용 변경을 위해 수정 버튼을 눌러 고친다</a:t>
            </a:r>
            <a:r>
              <a:rPr lang="en-US" altLang="ko-KR" sz="1600" dirty="0"/>
              <a:t>. -&gt;</a:t>
            </a:r>
            <a:r>
              <a:rPr lang="ko-KR" altLang="en-US" sz="1600" dirty="0"/>
              <a:t>게시글 수정</a:t>
            </a:r>
          </a:p>
          <a:p>
            <a:endParaRPr lang="ko-KR" altLang="en-US" sz="1600" dirty="0"/>
          </a:p>
          <a:p>
            <a:r>
              <a:rPr lang="ko-KR" altLang="en-US" sz="1600" dirty="0"/>
              <a:t>다른 </a:t>
            </a:r>
            <a:r>
              <a:rPr lang="ko-KR" altLang="en-US" sz="1600" dirty="0" err="1"/>
              <a:t>게시글에</a:t>
            </a:r>
            <a:r>
              <a:rPr lang="ko-KR" altLang="en-US" sz="1600" dirty="0"/>
              <a:t> 댓글을 작성한다</a:t>
            </a:r>
            <a:r>
              <a:rPr lang="en-US" altLang="ko-KR" sz="1600" dirty="0"/>
              <a:t>. -&gt;</a:t>
            </a:r>
            <a:r>
              <a:rPr lang="ko-KR" altLang="en-US" sz="1600" dirty="0"/>
              <a:t>댓글작성</a:t>
            </a:r>
          </a:p>
          <a:p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/>
              <a:t>관리자가 로그인한다</a:t>
            </a:r>
            <a:r>
              <a:rPr lang="en-US" altLang="ko-KR" sz="1600" dirty="0"/>
              <a:t>. -&gt;</a:t>
            </a:r>
            <a:r>
              <a:rPr lang="ko-KR" altLang="en-US" sz="1600" dirty="0"/>
              <a:t>로그인</a:t>
            </a:r>
          </a:p>
          <a:p>
            <a:endParaRPr lang="ko-KR" altLang="en-US" sz="1600" dirty="0"/>
          </a:p>
          <a:p>
            <a:r>
              <a:rPr lang="ko-KR" altLang="en-US" sz="1600" dirty="0"/>
              <a:t>부적절한 게시글</a:t>
            </a:r>
            <a:r>
              <a:rPr lang="en-US" altLang="ko-KR" sz="1600" dirty="0"/>
              <a:t>,</a:t>
            </a:r>
            <a:r>
              <a:rPr lang="ko-KR" altLang="en-US" sz="1600" dirty="0"/>
              <a:t>댓글을 삭제한다</a:t>
            </a:r>
            <a:r>
              <a:rPr lang="en-US" altLang="ko-KR" sz="1600" dirty="0"/>
              <a:t>. -&gt;</a:t>
            </a:r>
            <a:r>
              <a:rPr lang="ko-KR" altLang="en-US" sz="1600" dirty="0"/>
              <a:t>게시글 관리</a:t>
            </a:r>
          </a:p>
          <a:p>
            <a:endParaRPr lang="ko-KR" altLang="en-US" sz="1600" dirty="0"/>
          </a:p>
          <a:p>
            <a:r>
              <a:rPr lang="ko-KR" altLang="en-US" sz="1600" dirty="0"/>
              <a:t>유저의 상태를 변경한다</a:t>
            </a:r>
            <a:r>
              <a:rPr lang="en-US" altLang="ko-KR" sz="1600" dirty="0"/>
              <a:t>. -&gt;</a:t>
            </a:r>
            <a:r>
              <a:rPr lang="ko-KR" altLang="en-US" sz="1600" dirty="0"/>
              <a:t>회원 상태 변경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2CEE9-115B-4EF7-8F6D-3F661CF772F0}"/>
              </a:ext>
            </a:extLst>
          </p:cNvPr>
          <p:cNvSpPr txBox="1"/>
          <p:nvPr/>
        </p:nvSpPr>
        <p:spPr>
          <a:xfrm>
            <a:off x="445273" y="715617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시나리오</a:t>
            </a:r>
          </a:p>
        </p:txBody>
      </p:sp>
    </p:spTree>
    <p:extLst>
      <p:ext uri="{BB962C8B-B14F-4D97-AF65-F5344CB8AC3E}">
        <p14:creationId xmlns:p14="http://schemas.microsoft.com/office/powerpoint/2010/main" val="272769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5273" y="715617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2. FDD</a:t>
            </a:r>
            <a:endParaRPr lang="ko-KR" altLang="en-US" sz="20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AF7E66C-D6A7-4BAE-8F15-FD0095AD0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332" y="1454020"/>
            <a:ext cx="8547616" cy="506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8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5273" y="715617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3. BFD</a:t>
            </a:r>
            <a:endParaRPr lang="ko-KR" altLang="en-US" sz="2000" b="1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25B37D9-594E-4CD5-9170-2F07E78BF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163" y="1274001"/>
            <a:ext cx="8129954" cy="542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8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5273" y="715617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4. DB</a:t>
            </a:r>
            <a:endParaRPr lang="ko-KR" altLang="en-US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54A7CF-0C46-4790-8735-F50DAB4FB0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 b="5185"/>
          <a:stretch/>
        </p:blipFill>
        <p:spPr>
          <a:xfrm>
            <a:off x="3430696" y="1115727"/>
            <a:ext cx="6782887" cy="573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2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 cmpd="dbl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114</Words>
  <Application>Microsoft Office PowerPoint</Application>
  <PresentationFormat>와이드스크린</PresentationFormat>
  <Paragraphs>30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hbi</dc:creator>
  <cp:lastModifiedBy>hbi2</cp:lastModifiedBy>
  <cp:revision>28</cp:revision>
  <dcterms:created xsi:type="dcterms:W3CDTF">2023-10-31T07:25:44Z</dcterms:created>
  <dcterms:modified xsi:type="dcterms:W3CDTF">2023-11-01T05:22:15Z</dcterms:modified>
</cp:coreProperties>
</file>