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98" r:id="rId2"/>
    <p:sldId id="359" r:id="rId3"/>
    <p:sldId id="342" r:id="rId4"/>
    <p:sldId id="361" r:id="rId5"/>
    <p:sldId id="360" r:id="rId6"/>
    <p:sldId id="362" r:id="rId7"/>
    <p:sldId id="363" r:id="rId8"/>
    <p:sldId id="364" r:id="rId9"/>
    <p:sldId id="365" r:id="rId10"/>
    <p:sldId id="366" r:id="rId11"/>
    <p:sldId id="353" r:id="rId12"/>
    <p:sldId id="367" r:id="rId13"/>
    <p:sldId id="368" r:id="rId14"/>
    <p:sldId id="369" r:id="rId15"/>
    <p:sldId id="370" r:id="rId16"/>
    <p:sldId id="352" r:id="rId17"/>
    <p:sldId id="371" r:id="rId18"/>
    <p:sldId id="372" r:id="rId19"/>
    <p:sldId id="351" r:id="rId20"/>
    <p:sldId id="373" r:id="rId21"/>
    <p:sldId id="374" r:id="rId22"/>
    <p:sldId id="375" r:id="rId23"/>
    <p:sldId id="376" r:id="rId24"/>
    <p:sldId id="402" r:id="rId25"/>
    <p:sldId id="348" r:id="rId26"/>
    <p:sldId id="377" r:id="rId27"/>
    <p:sldId id="378" r:id="rId28"/>
    <p:sldId id="347" r:id="rId29"/>
    <p:sldId id="379" r:id="rId30"/>
    <p:sldId id="380" r:id="rId31"/>
    <p:sldId id="346" r:id="rId32"/>
    <p:sldId id="381" r:id="rId33"/>
    <p:sldId id="382" r:id="rId34"/>
    <p:sldId id="383" r:id="rId35"/>
    <p:sldId id="345" r:id="rId36"/>
    <p:sldId id="354" r:id="rId37"/>
    <p:sldId id="384" r:id="rId38"/>
    <p:sldId id="385" r:id="rId39"/>
    <p:sldId id="386" r:id="rId40"/>
    <p:sldId id="358" r:id="rId41"/>
    <p:sldId id="387" r:id="rId42"/>
    <p:sldId id="388" r:id="rId43"/>
    <p:sldId id="389" r:id="rId44"/>
    <p:sldId id="356" r:id="rId45"/>
    <p:sldId id="390" r:id="rId46"/>
    <p:sldId id="391" r:id="rId47"/>
    <p:sldId id="392" r:id="rId48"/>
    <p:sldId id="393" r:id="rId49"/>
    <p:sldId id="394" r:id="rId50"/>
    <p:sldId id="395" r:id="rId51"/>
    <p:sldId id="396" r:id="rId52"/>
    <p:sldId id="355" r:id="rId53"/>
    <p:sldId id="397" r:id="rId5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ongupak" initials="d" lastIdx="19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99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2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안혜강" userId="98b22b6e-56f4-4429-b5e0-faac91709a9d" providerId="ADAL" clId="{BB96832F-8711-4952-A21F-6FEBAF271323}"/>
    <pc:docChg chg="modSld">
      <pc:chgData name="안혜강" userId="98b22b6e-56f4-4429-b5e0-faac91709a9d" providerId="ADAL" clId="{BB96832F-8711-4952-A21F-6FEBAF271323}" dt="2021-02-26T06:31:43.809" v="3" actId="113"/>
      <pc:docMkLst>
        <pc:docMk/>
      </pc:docMkLst>
      <pc:sldChg chg="modSp">
        <pc:chgData name="안혜강" userId="98b22b6e-56f4-4429-b5e0-faac91709a9d" providerId="ADAL" clId="{BB96832F-8711-4952-A21F-6FEBAF271323}" dt="2021-02-26T06:29:42.402" v="1" actId="113"/>
        <pc:sldMkLst>
          <pc:docMk/>
          <pc:sldMk cId="2783678831" sldId="360"/>
        </pc:sldMkLst>
        <pc:graphicFrameChg chg="modGraphic">
          <ac:chgData name="안혜강" userId="98b22b6e-56f4-4429-b5e0-faac91709a9d" providerId="ADAL" clId="{BB96832F-8711-4952-A21F-6FEBAF271323}" dt="2021-02-26T06:29:42.402" v="1" actId="113"/>
          <ac:graphicFrameMkLst>
            <pc:docMk/>
            <pc:sldMk cId="2783678831" sldId="360"/>
            <ac:graphicFrameMk id="9" creationId="{00000000-0000-0000-0000-000000000000}"/>
          </ac:graphicFrameMkLst>
        </pc:graphicFrameChg>
      </pc:sldChg>
      <pc:sldChg chg="modSp">
        <pc:chgData name="안혜강" userId="98b22b6e-56f4-4429-b5e0-faac91709a9d" providerId="ADAL" clId="{BB96832F-8711-4952-A21F-6FEBAF271323}" dt="2021-02-26T06:31:43.809" v="3" actId="113"/>
        <pc:sldMkLst>
          <pc:docMk/>
          <pc:sldMk cId="3325401684" sldId="394"/>
        </pc:sldMkLst>
        <pc:graphicFrameChg chg="modGraphic">
          <ac:chgData name="안혜강" userId="98b22b6e-56f4-4429-b5e0-faac91709a9d" providerId="ADAL" clId="{BB96832F-8711-4952-A21F-6FEBAF271323}" dt="2021-02-26T06:31:43.809" v="3" actId="113"/>
          <ac:graphicFrameMkLst>
            <pc:docMk/>
            <pc:sldMk cId="3325401684" sldId="394"/>
            <ac:graphicFrameMk id="6" creationId="{2B923FFF-833A-45C0-ADAF-99428CF4525C}"/>
          </ac:graphicFrameMkLst>
        </pc:graphicFrame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6-05T06:11:20.44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5248 5515 474 0,'0'0'96'0,"0"0"-50"0,0 0 63 15,0 0-62-15,0 0-35 16,0 0 20-16,0 0 26 16,0 0-3-16,0 0 26 15,0 0 7-15,0 0-5 16,0 0-20-16,0 0-27 15,-6 0-13-15,6 0-5 16,0 0-8-16,0 0-6 16,0 0-4-16,0 1 0 15,0-1 0-15,0 1 0 16,0 0 1-16,6-1 0 0,7 0 1 16,-7 0-2-1,0 0 2-15,-2 0-1 0,3 0-1 16,-5 0 2-16,4 0-2 15,0 0 2-15,0 0-2 16,5 0 2-16,-5 0 0 16,6 0 0-16,1 0 3 15,-1 0-5-15,-6 0 5 16,7 0-2-16,-7 0-1 16,0 0-1-16,-2 0 1 15,2 0-1-15,-4 0 1 16,3 0 0-16,1 0-2 15,6 0 2-15,-6 0 2 16,1 0-4-16,5 0 0 16,-6 0 3-16,0 0-2 0,1 0 1 15,-3 0 0-15,-2 0 0 16,2 0-2-16,-2 0 0 16,4 0 0-16,0 0 0 15,-2 0 0-15,9 0 1 16,-7 0-1-16,6 0 0 15,-5 2 0-15,-3-2 1 16,2 0-1-16,-4 0 1 16,2 0-1-16,2 0 1 15,-4 0-1-15,3 1-1 16,-3-1 1-16,2 0 1 16,-4 0-1-16,6 0 1 0,-4 0-1 15,2 2 0 1,-2-2 1-16,2 0 2 0,-2 1-3 15,-2-1 1-15,0 0 1 16,5 0-1-16,-5 0 2 16,6 1-1-16,-6-1 0 15,0 2-1-15,0-1 0 16,0-1-1-16,0 0 0 16,0 0-2-16,0 0-7 15,0 2-89-15,0-2-147 16,0 1-274-16</inkml:trace>
  <inkml:trace contextRef="#ctx0" brushRef="#br0" timeOffset="1710.6139">6067 5541 129 0,'0'0'220'16,"0"0"-171"-16,0 0 72 16,0 0 26-16,0 0-42 15,0 0-3-15,0 0-1 16,6 0-30-16,-6 0-22 15,0 0-6-15,6 0 3 16,1 0-7-16,-1 0-8 16,0 0-11-16,4 0-3 15,-1 0-6-15,1 0-5 16,4 0 3-16,-3 0-4 16,7 0 0-16,-1-1 2 15,-5-1 1-15,-6 2 0 0,1-3-3 16,1 3-1-16,-2 0 2 15,-2-1-2-15,3 1 0 16,5 0-1-16,-6-2-1 16,7 1 0-16,-1 1-1 15,0-1-1-15,1-1 1 16,-3 2 0-16,-2 0-1 16,-1 0 2-16,-3-1 0 15,2 1 3-15,-6 0 2 16,0 0-2-16,6 0-1 15,-6 0 1-15,0 0-1 16,6 0-1-16,-6 0-2 0,6 0 1 16,1 0-1-16,3 0 1 15,-2 0-2 1,-2 0 2-16,1 0 2 0,-1 0-1 16,0 0 3-16,0-2 1 15,0 2-1-15,-1 0 2 16,-5 0 1-16,6 0-4 15,-6 0 0-15,6 0-2 16,-6 0 0-16,0 0-1 16,0 0 0-16,6 0 0 15,-6 0-1-15,0 0 2 16,0 0-1-16,0 0 0 16,0 0 0-16,0 0 1 0,0 0-1 15,0 0 0 1,0 0-1-16,0 0 0 0,6 0 0 15,-6 0 0-15,0 0 2 16,0 0 0-16,0 0 4 16,7 0-2-16,-7 0 0 15,0 0 0-15,0 0-1 16,0 0-1-16,4 0-1 16,-4 0 2-16,0 0-3 15,2 0 1-15,-2 0-2 16,6 0 2-16,-2 0 1 15,2 0-2-15,-4 0 2 0,5 0-1 16,-3 0-1-16,2 0 1 16,-4 0 0-1,4 0 0-15,-2 0 0 0,-2 0 1 16,3 0-3-16,-5 0 2 16,0 0 1-16,0 0-2 15,0 0 1-15,0 0 0 16,0 0 1-16,0 0-1 15,0 0-1-15,0 0 1 16,0 0-2-16,0 0 0 16,0 0-2-16,0 0-9 15,0 0-37-15,0 0-48 16,0 2-86-16,-11 1-299 16</inkml:trace>
  <inkml:trace contextRef="#ctx0" brushRef="#br0" timeOffset="2970.584">7001 5505 601 0,'0'0'318'0,"0"0"-253"16,0 0 107-16,0 0-46 15,0 0-80-15,0 0-14 16,-6 0 1-16,6 0-13 16,0 0-10-16,0 0 0 15,6 0 7-15,13 0 14 16,0 0 2-16,3 0-13 16,-3 0-6-16,6 0-4 15,-3 0 4-15,-1 0-8 0,-4 0-2 16,-5 0-1-16,0-1-2 15,5 1 2-15,-9-1-2 16,3 0 2-16,-3 1-2 16,4-3 0-16,-1 2 2 15,-5-1 1-15,6-1 1 16,-6 2-2-16,5 1 0 16,-3 0-1-16,2 0-1 15,-3-1 1-15,5 1-2 16,-6-2 4-16,2 2-1 15,3-1 1-15,-5 1-1 16,0-2 4-16,-6 2-2 0,0 0-3 16,0 0-1-1,0 0 2-15,0 0 1 0,0 0-3 16,0 0-1-16,0 0 0 16,6 0-1-16,-6-1 2 15,7 1 2-15,-7 0 0 16,6 0 5-16,-2-1 2 15,-2 1 3-15,2-2-3 16,-4 2-2-16,0 0-1 16,0 0-3-16,0 0-1 15,0 0-2-15,2 0 0 16,-2 0-1-16,0 0 3 16,0 0-2-16,0 0-1 0,0 0 1 15,0 0 0 1,0 0 0-16,0 0-1 0,0 0 1 15,0 0 1-15,0 0-1 16,0 0 1-16,0 0-1 16,0 0-2-16,0 0-3 15,0 0-9-15,0 0-54 16,0 0-63-16,-6 0-75 16,-13 0-355-16</inkml:trace>
  <inkml:trace contextRef="#ctx0" brushRef="#br0" timeOffset="9004.527">21372 5020 225 0,'0'0'46'0,"0"0"-43"16,0 0-1-16,0 0-2 15,0 0-5-15,0 0 5 16,0 0 18-16,0-7 75 16,0 7 43-16,0-1-17 15,0 1-18-15,0 0-31 16,0-2 4-16,0 1-27 16,0-2-8-16,0 0-18 15,0 0-6-15,0 1 15 0,0 2 17 16,0 0 8-16,0 0-1 15,0 0-1-15,0 0-7 16,0 0-7-16,-2 0-11 16,2 0-12-16,0 0-3 15,0 0-11-15,0 4-2 16,0 14-4-16,0 10 4 16,0 5 9-16,0 2-2 15,0-2 0-15,0-4 0 16,-4-4 1-16,4-4 5 15,-6-8-3-15,6-2-1 16,0-6-6-16,0-4-2 0,0-1 1 16,0 0-1-16,0 0 1 15,0 0 3-15,0-4-5 16,-7-15-4-16,7-10-23 16,-2-6 5-16,2 2 13 15,0 1-3-15,0 5-3 16,2 4 8-16,2 3 0 15,-1 4 0-15,3 3 3 16,-2 5 2-16,-2 1 2 16,-2 3 2-16,0-1 0 15,0 3-2-15,0 0 1 16,0 2 0-16,0 0-1 16,0 0 0-16,0 0 1 15,0 0 0-15,0 0 2 16,0 0-1-16,0 0 1 0,0 0-1 15,0 13-2-15,0 9 0 16,0 13 0-16,0 2 10 16,0 3-4-16,0-5 4 15,-2-1-2-15,2-5-1 16,-4-6-1-16,2-3 2 16,-2-4-1-16,4-6 1 15,0-3-1-15,0-4-5 16,0-2-1-16,0-1 0 15,0 0 0-15,0 0 2 0,0 0 0 16,0 0 0 0,0 0-3-16,0-9-3 0,0-15-2 15,0-8 5-15,0-8-6 16,0 0-5-16,0 3-8 16,0 4 11-16,6 7 3 15,-6 3 3-15,4 5 0 16,-4 2 2-16,0 3 0 15,0 3 2-15,0 1 1 16,0 5 0-16,0 1 0 16,0 1 0-16,0 2-2 15,0 0-1-15,0 0-2 16,0 0 0-16,0 0 1 16,0 0-1-16,0 10-4 15,0 16 6-15,2 7 0 0,2 7 9 16,-4-4-1-1,2 0 0-15,-2-4 2 0,0-2-1 16,0-5-1-16,0-4-5 16,0-4 1-16,0-4-2 15,0-4 0-15,0-2 0 16,0-4-2-16,0-3 0 16,0 0 2-16,0 0 0 15,0 0 1-15,0 0 3 16,0-6-4-16,0-17-2 15,0-13-4-15,0-13 1 16,0-5-2-16,0 0-7 0,0 7 5 16,4 10 7-16,-2 12 0 15,-2 6 1-15,0 6 0 16,0 4 1-16,0 5-1 16,0 3 1-16,0 1 0 15,0 0-2-15,0 0 0 16,0 0 0-16,0 0 2 15,0 0-1-15,0 0-1 16,0 7-2-16,0 11-2 16,0 14 4-16,4 7 5 15,-4 7 3-15,0 1-1 16,0 1-1-16,0-4 2 16,0-5 2-16,0-5-1 0,0-10-2 15,0-7 0-15,0-6 0 16,0-4-3-16,0-4-1 15,0-2-3-15,0-1 0 16,0 0 4-16,0 0 1 16,0 0 1-16,0-10 0 15,0-16-6-15,0-14 0 16,0-5-1-16,0 1-3 16,0 5-6-16,0 3 2 15,0 7 1-15,0 1 0 16,0 2 1-16,0 5 3 15,0 1 0-15,0 4 3 16,0-3 1-16,0 2 0 16,0 1-1-16,0 2 0 0,3 7 0 15,-3 3 0-15,0 4 0 16,0 0 0-16,0 0 0 16,0 0-3-16,0 0 2 15,0 0-3-15,0 0 2 16,0 0 0-16,0 9-2 15,0 5 3-15,4 1 1 16,-4-1 3-16,6-1-2 16,-6-5 1-16,0-2-2 15,0-3 1-15,0-1-1 16,0-2 0-16,0 0 1 16,0 0-1-16,6 0-4 15,-6 0-57-15,0 0-71 0,0 0-145 16,0 0-240-16</inkml:trace>
  <inkml:trace contextRef="#ctx0" brushRef="#br0" timeOffset="9994.904">31294 5084 13 0,'0'0'0'16</inkml:trace>
  <inkml:trace contextRef="#ctx0" brushRef="#br0" timeOffset="11278.539">31354 4731 264 0,'0'0'120'0,"0"0"-85"16,0 0 78-16,0 0-34 16,0 0-63-16,0 0 13 15,-4-22 65-15,4 22-5 16,0 0-11-16,0 0 18 15,0 0-3-15,0 0-16 16,0 0-12-16,0 0-21 16,-2 0-8-16,-2 0-18 15,-2 0-11-15,-7 20-7 16,-1 9 9-16,-5 11 15 16,-4 6-3-16,5 3-6 15,-1 1 4-15,7-5-1 0,1-4-2 16,3-9-4-16,2-6 0 15,-2-5 0-15,6-7 2 16,-3-5 0-16,3-4-10 16,-2-2 1-16,4-3-2 15,0 0-2-15,0 0 0 16,0 0 3-16,0 0-2 16,0 0 7-16,0 0 4 15,0-7 0-15,0-16 0 16,0-11-13-16,4-9-7 15,5-4-7-15,7-6-4 16,1 2 5-16,-5 2 8 0,1 6 5 16,-5 6 1-16,-4 8 4 15,-2 4-1-15,2 5 2 16,-4 4-4-16,2 6 8 16,-2 5-1-16,0 3-3 15,0 0-2-15,0 2-1 16,0 0 0-16,0 0-2 15,0 0-1-15,0 0-1 16,0 0-1-16,0 0-7 16,0 12 2-16,0 15 1 15,0 11 6-15,0 9 7 16,0 6-2-16,0 2 0 16,0-3-2-16,0-4 0 0,-2-5-3 15,-4-8 1 1,2-4 2-16,-2-7 0 0,4-3 5 15,-5-5-3-15,1-4 0 16,6-3-3-16,-4-7 2 16,4-2-1-16,0 0-3 15,0 0 1-15,0 0 4 16,0 0-1-16,0 0 7 16,0-4 2-16,0-21 2 15,0-12-15-15,0-13-2 16,4-3-8-16,2 6-1 15,1 7 4-15,-1 10 7 16,-6 9 0-16,0 4 0 0,0 5 0 16,0 5 1-16,0 5 1 15,0 2-1-15,0 0 0 16,0 0 0-16,0 0-2 16,0 0 0-16,0 0-1 15,0 17-5-15,0 21-3 16,0 13 10-16,0 8 4 15,0-2-3-15,0-10 2 16,0-3 2-16,0-9-4 16,0-8 5-16,0-5-1 15,0-7-3-15,0-3-2 16,0-6 1-16,0-3-1 16,0-3 0-16,0 0 0 15,0 0 0-15,0 0 0 0,0 0-1 16,0 0-22-1,0 0-86-15,-4 0-106 0,-3 0-303 16</inkml:trace>
  <inkml:trace contextRef="#ctx0" brushRef="#br0" timeOffset="14616.97">21109 5677 808 0,'0'0'170'16,"0"0"-168"-16,0 0 34 15,0 0-1-15,0 0-32 16,0 0-1-16,0 0 26 16,0-7 39-16,0 7 28 15,0 0 0-15,0 0-18 16,0 0-31-16,3 3-31 0,1 12-3 16,8 4 25-1,-2 3-18-15,-3-1-11 0,5 0-5 16,-6-1-2-16,2-5 3 15,-1 1-1-15,-1-3 0 16,-2-2 3-16,2-3 2 16,-4 1-2-16,-2-4-2 15,6 1-2-15,-6-2-2 16,5-1 1-16,-5 0-1 16,6-3-1-16,-6 1 0 15,0-1 1-15,0 0-1 16,6 0-2-16,0 0-5 15,11-8 6-15,3-8 2 16,9-3 5-16,0-5-2 0,-2 0-3 16,2-2-1-16,-4-2 1 15,0 4 1-15,-7 5-1 16,-1 4 0-16,-11 10 0 16,-4 5 0-16,-2 0 0 15,0 0 0-15,0 0-2 16,0 0 0-16,0 0 1 15,0 0-2-15,0 0 2 16,0 0 1-16,0 0 0 16,0 0 0-16,0 0 0 15,0 0-1-15,0 0-4 16,0 0-1-16,0 1-17 16,0 5-32-16,0 3-35 0,0 1-83 15,0-6-256 1</inkml:trace>
  <inkml:trace contextRef="#ctx0" brushRef="#br0" timeOffset="19468.395">23449 5715 575 0,'0'0'370'0,"0"0"-332"16,0 0 90-16,0 0 2 15,0 0-89-15,0 0-17 16,0 0 12-16,-16-9-8 15,16 8-13-15,0 1-1 16,12 0-4-16,7 0 11 16,6 0 11-16,4 0-15 15,-5 0-4-15,1 5-8 16,-6 5-3-16,-3-4-1 16,-9 0-1-16,-1-2 0 15,-6 2 3-15,0-1-3 16,0 2 1-16,0 4 1 0,0 1 2 15,-6 5 0-15,-7 3 1 16,-5 1-1-16,-7 1-2 16,2-1 0-16,0-1-2 15,9-1 0-15,1-7 0 16,7 1 0-16,2-3 0 16,4-3-1-16,0-1 0 15,0-3-3-15,0 2 3 16,0 0 1-16,12 3 4 15,7-1 3-15,-2-3 4 0,1-1-1 16,7 0-4 0,-2-3-1-16,-5 1-2 0,-5-1-3 15,3 0 0-15,-9 0 0 16,-5 0 0-16,2 0 0 16,-2 0 0-16,2 0 1 15,-4 1-1-15,2-1 0 16,-2 0 0-16,0 0 0 15,0 0 0-15,0 0 3 16,0 0-3-16,0 0 1 16,0 0 0-16,0 2-1 15,0-1-6-15,0 1-33 16,0-2-54-16,0 0-103 0,0 0-347 16</inkml:trace>
  <inkml:trace contextRef="#ctx0" brushRef="#br0" timeOffset="19873.448">23966 5934 1157 0,'0'0'282'15,"0"0"-241"-15,0 0 100 16,0 0-50-16,0 0-57 16,0 0-13-16,0 7-6 15,0 1-8-15,0 4-5 16,-4 3-1-16,2 0 3 16,-2-3-4-16,4-7-30 0,0-2-96 15,0-3-124-15,12-8-290 16</inkml:trace>
  <inkml:trace contextRef="#ctx0" brushRef="#br0" timeOffset="21063.965">23288 3668 646 0,'0'0'225'16,"0"0"-123"-16,0 0 96 0,0 0-85 15,0 0-82-15,0 0-16 16,-12-9-2-16,12 9-2 16,0 0-3-16,18 4 15 15,7 10 32-15,8 0-13 16,-2 2-16-16,2 1-17 16,-4 0-3-16,-4-1-4 15,-2-2-1-15,-9 2 0 16,-8-3-1-16,-1 1 0 15,-5 2 1-15,0-1 0 0,0 3 1 16,-5 1-1 0,-13 2 1-16,-3 6 2 0,-8-1-3 15,-2 6 0-15,0-4-1 16,2-3 0-16,11-4 1 16,12-6-2-16,-1-5 1 15,7-6-1-15,0-3-2 16,0 2-2-16,0-2-2 15,13 2 7-15,5 0 3 16,7-3 9-16,10 0 10 16,7 0-7-16,-3-3-11 15,0-3 0-15,-12 2-2 16,-15 2-1-16,-5 2-2 0,-7 0 1 16,0 0 0-16,0 0 0 15,0 0 0-15,0 0-2 16,0 0-2-16,0 0 2 15,0 0-7-15,0 0-11 16,4 0-19-16,-2 0-32 16,4 0-19-16,4 2-116 15,-3 0-216-15</inkml:trace>
  <inkml:trace contextRef="#ctx0" brushRef="#br0" timeOffset="21313.394">23844 4064 392 0,'0'0'1150'0,"0"0"-1094"16,0 0 62-16,0 0 12 16,0 0-95-16,0 0-22 15,-6 0 3-15,6 4-14 16,-4-3-2-16,4-1 0 15,0 0-4-15,0 0-5 16,0 0-61-16,0 0-47 16,0 0-33-16,4 0-100 15,21 0-284-15</inkml:trace>
  <inkml:trace contextRef="#ctx0" brushRef="#br0" timeOffset="22146.58">24161 3634 800 0,'0'0'286'0,"0"0"-156"16,0 0 45-16,0 0-86 15,0 0-59-15,0 0 0 16,-19 19-15-16,9 12-14 16,1 7 15-16,-3-1 7 15,6-8-9-15,2-6-2 16,1-4-6-16,3-4 7 16,-4-1 1-16,2-3 1 15,2 1-3-15,-4-1-6 16,2-3-2-16,2 0-3 15,0-4-1-15,0-3 0 0,0-1-5 16,0 0-1-16,0 0-2 16,2 0-2-16,11 2 10 15,-1 1 2-15,0 1 1 16,1-2-2-16,-1 2 2 16,-1-2-2-16,1 1-1 15,7 0 0-15,-7 1-1 16,0-2 1-16,1 4 0 15,-3-2 0-15,-2 2 1 16,-4-1 0-16,3 3-1 0,-7-1 0 16,6 2 1-16,-6 1 0 15,6 4 1-15,-6-1 0 16,0 4 2-16,0-1 0 16,0-2 0-16,-6 1 0 15,-7-2-3-15,1 1 5 16,-4 2 2-16,-5-2 0 15,2 2-1-15,-3-2-3 16,3-1 0-16,2-2-1 16,3-3-3-16,4-1 4 15,3-4-2-15,5-3-2 16,2 0 0-16,0 0 2 0,0 0-2 16,-4 0-24-1,2 0-22-15,-2 0-38 0,-2-9-40 16,0-3-48-16,6-5-203 15,0-3-180-15</inkml:trace>
  <inkml:trace contextRef="#ctx0" brushRef="#br0" timeOffset="22565.034">24129 3695 1190 0,'0'0'194'0,"0"0"-108"15,0 0 47-15,0 0-83 16,0 0-19-16,85-21 24 16,-41 15-21-16,-1 5-17 15,-8 1-7-15,-4 0 0 16,-8 0-5-16,-15 0-1 16,-2 1-4-16,-6 1-1 15,0-2 1-15,0 1-1 0,0 2 0 16,0-3-1-16,0 0-1 15,0 0-21-15,0 0-30 16,0 1-17-16,0 8-42 16,-14 7-75-16,-11 5-160 15,-8 1-382-15</inkml:trace>
  <inkml:trace contextRef="#ctx0" brushRef="#br0" timeOffset="23614.742">23377 5800 576 0,'0'0'240'16,"0"0"-109"-16,0 0 102 16,0 0-112-16,0 0-63 15,0 0 0-15,8 0-7 16,30 0-1-16,9-1 20 0,19-4-27 15,0-3-24 1,-4 4-2-16,-4 0-4 0,-12 3-4 16,-11-1 4-16,-4 2-5 15,-12-1-7-15,-7 1 3 16,-2-2-1-16,-1 2-3 16,1 0 1-16,0 0-1 15,5 0 2-15,-3 0-2 16,0 0 0-16,1 0 0 15,-3 0 0-15,-8 0 0 16,9 0-1-16,-11 0 1 16,6 0-2-16,0 0-10 15,-6 0-7-15,4 0-13 16,-2 0-13-16,-2 0-25 16,0 0-36-16,0 0-50 0,0 0-185 15,-6 0-277 1</inkml:trace>
  <inkml:trace contextRef="#ctx0" brushRef="#br0" timeOffset="24132.2389">23482 5914 536 0,'0'0'78'16,"0"0"-61"-16,0 0 123 15,0 0-57-15,0 0-21 16,0 0 44-16,0 0-5 16,-8 0-9-16,8 0 14 15,13 0-6-15,7 0 27 16,15 1-41-16,9 1-22 16,14-2-17-16,4 0-7 15,0 0-15-15,2-5-8 0,-8-2-12 16,-3 0-2-16,-9 1 4 15,-3 2-6-15,-10 1 3 16,-12 2-3-16,-9-2-1 16,-4 3 0-16,-4-1 0 15,2-1-1-15,-4 1 1 16,3 1-1-16,-3 0 0 16,0 0 0-16,0 0-6 15,0 0-56-15,0 0-58 16,0-7-96-16,0-10-190 15</inkml:trace>
  <inkml:trace contextRef="#ctx0" brushRef="#br0" timeOffset="26189.118">25969 3557 460 0,'0'0'203'0,"0"0"-166"0,0 0 84 16,0 0-67-16,0 0-37 15,0 0 20-15,0-2 26 16,0 2 6-16,0 0 18 16,0 0-5-16,0 0-19 15,0 0-20-15,0 0-15 16,-2 4-13-16,-4 21-8 15,-6 13 21-15,-11 6 11 16,4 1-20-16,1-6-6 16,1-8-4-16,9-8-2 15,4-9-4-15,4-7 2 16,0-2 0-16,0-3-1 16,4 1 3-16,14 0 5 0,3 0 5 15,2-2 3-15,6 0-8 16,-11 1-4-16,1-1-4 15,-7 2-4-15,1 3-1 16,3 2 0-16,-7 1 1 16,3 4 0-16,-2-2 0 15,-1 3 2-15,-3-1-1 16,0-2 3-16,-2 0 2 16,-2 0 3-16,-2 2 1 15,0 6 1-15,0 4 1 16,-14 6-2-16,-5 3 0 15,-4 1-4-15,1-4 0 16,1-5-4-16,-2-2 0 16,9-4 7-16,-5-3 5 0,-2-4 5 15,7-1-3-15,-5-4-2 16,1 0-6-16,-1-3-4 16,-1-2-1-16,-1-1 0 15,2 0-2-15,3 0-1 16,1 0-1-16,5 0 0 15,0 0-9-15,3-1-31 16,1-5-29-16,6-3-41 16,0-5-67-16,0-4-201 15,13-4-234-15</inkml:trace>
  <inkml:trace contextRef="#ctx0" brushRef="#br0" timeOffset="26555.42">25944 3685 501 0,'0'0'594'0,"0"0"-503"16,0 0 58-16,0 0-53 15,0 0-63-15,0 0-3 16,0 0-5-16,5 7-19 16,7 3 4-16,7 0-2 15,1-1-2-15,7 1 0 16,0-3-6-16,-2-2 0 15,0 1 0-15,-5-4-5 16,-5 3-27-16,1 0-71 16,-3 0-69-16,-5 3-223 15</inkml:trace>
  <inkml:trace contextRef="#ctx0" brushRef="#br0" timeOffset="26817.248">26151 4091 1291 0,'0'0'99'0,"0"0"-23"16,0 0 42-16,0 0-88 15,0 0-13-15,0 0-2 0,0 53-10 16,4-41-5 0,-2-1-11-16,2-4-101 0,3-6-128 15,5-1-353-15</inkml:trace>
  <inkml:trace contextRef="#ctx0" brushRef="#br0" timeOffset="27536.425">26594 3771 547 0,'0'0'71'0,"0"0"29"15,0 0 41-15,0 0-84 16,0 0 19-16,0 0 45 15,-7 16-32-15,5-2-26 16,-8 8-9-16,-3 5 23 0,-3 7-31 16,4 0-14-16,3 0-9 15,3-1 7-15,2-5-26 16,4-4 2-16,0-1-4 16,0-4-2-16,0-2-4 15,10-2 0-15,3-3 4 16,-1-4-3-16,7-1-1 15,-3-2 3-15,9-5-2 16,0 0 2-16,0-7-5 16,-1-8-4-16,-5-1 8 15,-2-5 0-15,-3-3 2 16,3-6 5-16,-1-4 0 16,-1-1-3-16,1 1 0 0,-3 3 0 15,-7 8-1-15,0 3 6 16,-6 6-5-16,0 2 4 15,0 2 2-15,0 1 5 16,0 1 1-16,0 1 1 16,-10-2-4-16,-3 2-6 15,-1 0-2-15,-5 1-3 16,-2 4-1-16,3-3 1 16,5 3-1-16,1 0 1 15,6 0-1-15,4 1 1 16,-2 1-5-16,2-1-38 15,2 1-68-15,0 0-56 16,0 0-199-16,6-3-519 0</inkml:trace>
  <inkml:trace contextRef="#ctx0" brushRef="#br0" timeOffset="29276.763">28541 3626 489 0,'0'0'242'16,"0"0"-123"-16,0 0 83 15,0 0-108-15,0 0-47 16,0 0 22-16,0 0-20 16,-15 12-13-16,-1 16 44 15,5 0-21-15,-1 0-35 0,0-4-17 16,-1-4-1 0,5-2-6-16,-2-6 0 0,3-1 0 15,1-4-4-15,4-2-58 16,2 1-69-16,0-3-113 15,0-3-159-15,0 0-190 16</inkml:trace>
  <inkml:trace contextRef="#ctx0" brushRef="#br0" timeOffset="29983.363">28551 3606 746 0,'0'0'156'0,"0"0"-100"16,0 0 67-16,0 0-123 15,0 0-19-15,0 0 19 16,31-5 3-16,-12 5 1 16,-1 0 1-16,-1 1-1 15,-5 2 6-15,-4 0-1 16,3 1-3-16,-3 0-3 0,2 2 0 16,-3 0-1-1,3 0-2-15,-4-1 0 0,0 1-2 16,-4-1-2-16,-2 0 4 15,0 1 6-15,5-1-3 16,-5-1 2-16,0-1-2 16,0-2 0-16,2 0-3 15,2 2 2-15,-4 3-1 16,2 0-1-16,-2 5 0 16,0 2-7-16,0 3 6 15,0-3 1-15,0 1 3 16,0 0 2-16,-13 3 2 15,1 2 0-15,-5 2 8 0,-1 3 2 16,-1 1 6 0,1 3 9-16,-1-2-16 0,0 4 0 15,3 1 3-15,-3 0-6 16,5 0 8-16,-3-3 1 16,5-4 2-16,0-3 0 15,5-4-3-15,1-1-3 16,2-7-2-16,2-1 2 15,2-4-8-15,0-4-3 16,0 0-6-16,0 0 0 16,0 0-1-16,0 0 0 15,0 0 0-15,0 0 0 0,0 1-1 16,0-1-12 0,0 0-75-16,0 0-106 0,0 0-193 15</inkml:trace>
  <inkml:trace contextRef="#ctx0" brushRef="#br0" timeOffset="30446.973">28793 4091 1024 0,'0'0'65'15,"0"0"121"-15,0 0-53 16,0 0-95-16,0 0-5 15,0 0 8-15,-27 8-24 16,27-4-17-16,-2 0 0 16,2 1-8-16,0-3-4 15,0 1 1-15,0 1 7 16,12-2 3-16,-3-2-13 0,1 0-8 16,-6 0-7-16,-2 0-6 15,-2 0 26-15,0 0 3 16,0 0-2-16,0-5 3 15,0 3 3-15,-6-1-1 16,4 2-2-16,-2 1-4 16,4-1-27-16,0-3-68 15,0 0-138-15,0-1-245 16</inkml:trace>
  <inkml:trace contextRef="#ctx0" brushRef="#br0" timeOffset="31327.515">29237 3705 413 0,'0'0'159'0,"0"0"-23"15,0 0 67-15,0 0-101 16,0 0-21-16,0 0 6 0,0 14-27 15,0 4-19 1,-4 2 21-16,-4 7-21 0,-4-1-7 16,-1 2-14-16,1-4-4 15,1-2-2-15,5-6-8 16,4-3 1-16,-2-2-6 16,4-1 4-16,0-1-2 15,0 3-2-15,0-1 0 16,0-1-1-16,0 2-1 15,4-2-1-15,4-1 2 16,9 1 0-16,-3 0 0 16,3 0 0-16,-3-3 0 15,1 1 2-15,-7-5 0 16,-2 4 0-16,5-1 0 0,-9 1-4 16,4 0 3-16,-2 0-2 15,-2 2 1-15,2-2 0 16,-2-1 0-16,-2-1 1 15,0 0 0-15,0 1 2 16,0 1-2-16,0 0 3 16,-2 4 2-16,-8-2 2 15,-2 3 8-15,-1 0 1 16,1-1 4-16,-1-1-2 16,1-2-4-16,0-2-7 15,5-2-4-15,1-2 0 16,0-1-2-16,0 1-2 15,0-2 0-15,-5 0-7 0,3 0-27 16,-7 0-13 0,3 0-17-16,0-5-21 0,-3-6-66 15,9-4-147-15,6-8-242 16</inkml:trace>
  <inkml:trace contextRef="#ctx0" brushRef="#br0" timeOffset="31611.303">29330 3635 267 0,'0'0'933'16,"0"0"-882"-16,0 0 104 15,0 0-61-15,0 0-80 16,0 0-3-16,27 10-1 16,-12-2-3-16,3 3 0 15,1 0-6-15,4-2-1 16,-5 1-1-16,1-2-17 16,-1 0-90-16,-1 0-117 15,-11-1-342-15</inkml:trace>
  <inkml:trace contextRef="#ctx0" brushRef="#br0" timeOffset="34370.272">22038 4234 170 0,'0'0'290'0,"0"0"-254"16,0 0 22-16,0 0 30 15,0 0-45-15,0 0 4 16,-17 16 45-16,5-7-18 16,-7-1 13-16,-2 2 4 15,-8-1-3-15,0 1-36 16,-4 0-22-16,-2-2-16 15,4 0 3-15,-4-1-6 0,6-1-4 16,-2 0 0 0,4-1-2-16,-6-2-2 0,8 0 3 15,-1-3 0-15,-3 0 7 16,6 0-7-16,4 0 9 16,1 0-3-16,3 0 4 15,-1 0-8-15,-1 0-5 16,3 0-2-16,1 0 4 15,-3 0-5-15,-3 0 2 16,0 0-2-16,1 0 3 16,1 0-3-16,3-2 2 15,1 0 1-15,-3-1 6 16,6-1 5-16,-3 0 1 16,5-1-1-16,-4 1-10 0,-1-2 0 15,3-2 2-15,-3 2-3 16,1-3-3-16,-5-1 0 15,-1 1 2-15,-3-3 0 16,3 1 0-16,-5-2 1 16,4 3-3-16,-4-2 2 15,3 2 3-15,1-2 3 16,-1 1-2-16,5 2 3 16,5 0-1-16,1 1 1 15,-1 1-4-15,4-1-2 16,4 1-2-16,-4 0 3 15,2-1-4-15,-3-4 0 16,-5-3 2-16,6 1 1 0,-7-3-1 16,-3 3 1-16,8 0-2 15,-3 1-1-15,3 0 1 16,2 4 0-16,0-3-1 16,1 1-2-16,3-2 1 15,-2-1-1-15,-2-2 1 16,6 1-1-16,0-3 2 15,-6 2 1-15,6-4 1 16,0 3-2-16,0 1-1 16,0-2 0-16,0 2-1 15,0 0 1-15,0 0-2 16,0 2 1-16,0-2-5 0,12-3 6 16,-1 1 0-16,1-2 0 15,-4 0-1-15,11 1 2 16,-3-4 1-16,3 2-1 15,0 1 1-15,-1 5-1 16,-1-1 0-16,-3 2-1 16,3 1-1-16,-1 2 2 15,-3 2 0-15,-5-1 1 16,4-1-1-16,1-2 0 16,3-3 0-16,-3-1 1 15,9-2 2-15,-7 2-3 16,1 4-1-16,-1 1-2 15,-3 4 3-15,5-1-3 0,-11 2 3 16,13 0 2-16,-3 1-2 16,-1 2-2-16,-3-3 2 15,0 3-1-15,-1 0 1 16,5-1 0-16,-1 2-1 16,1-2 1-16,3 0 1 15,6 0-1-15,-3 1 0 16,3 1 0-16,2-1 0 15,-4 1 1-15,8-1 1 16,-2 1 0-16,-4-1 0 16,-1 1 0-16,-5 1 0 15,-2 2 0-15,-3 0-1 16,3-2 1-16,-5 2-2 16,4 0 0-16,-1 0 1 0,4 0 0 15,-1 0-1-15,-1 0 0 16,8 0 1-16,-3 0-1 15,-3 2 1-15,2 3 0 16,1-1 0-16,-3 2-1 16,4-2 0-16,-5 0 1 15,1 1 0-15,-7-1 0 16,1-1 0-16,-1 3 0 16,-2 0 0-16,-1 0 0 15,3-1 1-15,0 5-2 16,-1-1 0-16,5 2 0 15,5 2 1-15,-2 1 1 16,3 0-2-16,-3 2 1 0,6-4 0 16,-7 1-1-16,-1-3 0 15,-3 3 1-15,-3-4-1 16,1 1 1-16,0-1 0 16,-1-1-1-16,-5 2 0 15,6 1 0-15,-3 1 2 16,1 3 1-16,-2 1-1 15,3-1-2-15,-5 0 2 16,0-2-2-16,0-3 2 16,-2 2-1-16,-4 0 1 0,2 5-1 15,-2 3 3 1,5 2 0-16,-5 0-2 0,0-1-2 16,0-3 1-16,0 0-1 15,0 1 1-15,0-1 0 16,0 3 0-16,0-1-1 15,-7 0 1-15,1-2-1 16,-4-2 2-16,4-1-1 16,-5 2 3-16,3 0-2 15,-2 1-2-15,-3 1 3 16,1 0-1-16,-3-1 3 16,-1-1 3-16,3 1 5 15,-3-3-3-15,4-1-3 16,-3-1-2-16,3-1 2 15,-1 0-4-15,-3 1-2 0,5 0 0 16,-3-1 0-16,-5 1 0 16,7-2-1-16,-5-1 0 15,5-3 0-15,6-3-1 16,6-1-1-16,0-2-6 16,0-1-56-16,0 0-67 15,6-1-92-15,23-13-328 16</inkml:trace>
  <inkml:trace contextRef="#ctx0" brushRef="#br0" timeOffset="36553.078">23960 4385 116 0,'0'0'192'0,"0"0"-61"15,0 0 27-15,0 0-34 16,0 0-25-16,0 0 12 15,-35 2-28-15,20-2 0 0,-7 0-3 16,3 1-7-16,-6-1-25 16,0 1-13-16,-1 1-11 15,-1-2-4-15,-2 0 3 16,-2 0-7-16,6 0 2 16,-6 0 9-16,2 0-13 15,-2 0 2-15,0-4-5 16,2 1 4-16,4-1-7 15,-4-1 2-15,9 1 2 16,-9-1-1-16,10-2 3 16,-4 0 4-16,3-2-11 15,-9 2 10-15,10-1-13 16,-6-1-1-16,3 2 1 16,-3-2-2-16,0 1-2 0,6 1 0 15,-3-2 2-15,7-1-1 16,-8 0-1-16,5-3 4 15,1 1-2-15,3-3 0 16,1-2 3-16,-3 0-1 16,6-1 0-16,-3-1 0 15,1 1-2-15,3 1-1 16,-1 2 4-16,-2-1-2 16,3-2-1-16,-1-1-2 15,-2-3 0-15,1 1 0 16,-1-3-1-16,4 1 1 15,-5 2 0-15,7 0-1 16,2 1 0-16,-2-1 1 0,4-2 1 16,-5-2-1-16,7-1-3 15,0-2 1-15,0 0-2 16,0-2 3-16,0-1-3 16,0 1 2-16,9 4 2 15,1-1 0-15,-2 4 0 16,5 5-1-16,-3 1-2 15,-2 2 2-15,3-1-2 16,5 0-1-16,-1-4 4 16,3-3-2-16,5-3 2 15,2 1 0-15,4 3 1 16,-2 0 0-16,-5 5-1 0,3 2-1 16,4 1-3-16,-4 3 3 15,10-1-2-15,-4 1-1 16,6 2 3-16,1-2-5 15,3 1 6-15,0 2 0 16,-2 1-2-16,3 0 2 16,1 0 0-16,-6 1 0 15,5 1 1-15,-1 0-1 16,0 1 0-16,-1 1 1 16,1 2-1-16,-4 1 0 15,-2 0 0-15,-6 0-1 16,2 0 1-16,-10 3 1 15,2 3-1-15,2 0 0 0,-3 1 0 16,3 0 1-16,0 0-2 16,-2 2 2-16,1-2-1 15,3 0 0-15,0 0 0 16,-8-1 2-16,-1-2 2 16,-3 2-2-16,-5-2-1 15,3 3 0-15,-7-1-1 16,10 1 0-16,-7 2-1 15,9 0 1-15,1 0 1 16,-1 1 1-16,5 0-1 16,-6-1 1-16,1-2 0 15,-5 0-2-15,-1 2 1 0,-4-1 4 16,-1 1-3 0,3 0 1-16,-4 1-2 0,5 0 0 15,1 1-1-15,-4 1 1 16,3 1-2-16,-3-3 3 15,2 2-2-15,-4 0 2 16,-4 0 6-16,5 0-7 16,-3 3 4-16,-4-1-1 15,6 2-2-15,-2-1-2 16,-4 0 1-16,2-1 0 16,2 2-1-16,-2-2 0 15,2 1 0-15,-4 4 0 16,7-2 1-16,-7 1 0 15,0 2 0-15,0-3-1 16,0 2 0-16,0-3 1 0,0 1-1 16,0 2 1-16,0-5 1 15,2 0-2-15,-2 1-1 16,0-4 1-16,0 4 2 16,0-1-2-16,0-1 0 15,0 1-1-15,0 0 1 16,0-2 0-16,0 1 0 15,-2 0 1-15,-2 1 1 16,-3 0-1-16,-1 0 2 16,-2 1-2-16,-3-1 3 15,7 1-3-15,-6-4-1 16,1 2 1-16,-1-3 3 0,0 2-3 16,-1 1-1-16,-3 1 4 15,-5 0 4-15,2-1 0 16,-3 0-5-16,-3 0 2 15,2-2 0-15,-2 2 2 16,-2 0-1-16,1 0 3 16,1 0 0-16,4-2-7 15,-2-1 1-15,5-1 2 16,-1-3-3-16,0-1 3 16,3-3-1-16,4 0-3 15,-3-1-1-15,5 1 1 16,-1 2-1-16,-3-1-3 15,2 3-3-15,-7-1-38 16,2 4-38-16,5 1-70 16,6-4-104-16,6-6-453 0</inkml:trace>
  <inkml:trace contextRef="#ctx0" brushRef="#br0" timeOffset="38516.78">26416 4500 446 0,'0'0'228'0,"0"0"-145"16,0 0 110-16,0 0-129 16,0 0-43-16,0 0 34 15,-73 6 0-15,49-5 3 16,-5 0 0-16,6 1-7 16,-4-2 16-16,-2 0-20 15,0 0-16-15,-4 0-4 16,-2 0-2-16,0-4-7 15,4-4 0-15,0 1-11 0,6 0 11 16,0-1-3 0,7-1 5-16,-5 1 4 0,4 2-10 15,1 0 0-15,-1 0 4 16,-4-1-13-16,5 1 0 16,-1-3 1-16,0 2-3 15,3-3 1-15,-5 0 0 16,1-1-3-16,-1-2 0 15,-4 1 0-15,0-2-1 16,3 1 1-16,3 2 0 16,2-1 4-16,-1 1 3 15,3 1-4-15,-1 0-2 0,5-1-2 16,-1 0 0 0,4-2 2-16,-3-1-2 0,5-3-4 15,0-1 3-15,0-4-2 16,4-1 3-16,-2 4 1 15,2-3-1-15,-3 1 3 16,3-2-2-16,-2 0-1 16,2-2 0-16,-8-2 2 15,4-4 0-15,-1-3-4 16,-3 2 4-16,4 0-2 16,0 9 0-16,4 3 0 15,2 2-5-15,0 2 2 16,0-2-4-16,2-6 6 15,10-2 1-15,1-4-1 16,3-2 0-16,1 1 1 0,-3-1 0 16,3 1 0-16,1 2 1 15,-5 2-1-15,11 2 0 16,-5 3-1-16,0 0 1 16,3 2 0-16,1 0-2 15,2 3 0-15,2-3-1 16,2 1 1-16,6 0-1 15,-4 1 3-15,4 2-5 16,-4 3 2-16,0 2 1 16,0 2 1-16,0 3 0 15,4 0 1-15,2 0-1 16,5 0 1-16,-5 2 0 0,-2 0 0 16,-2 1 0-16,0 2-1 15,0 1 0-15,-2 0 0 16,2 0 1-16,0 0 0 15,3 0 0-15,1 0 0 16,0 4 0-16,-2 2 1 16,-4-1-1-16,0 1 0 15,-4 1 0-15,-2-2 0 16,-7 3 0-16,-3-1-1 16,1 1-1-16,1 1 1 15,2 4 0-15,-1 1 1 16,3 0 0-16,2 1 0 15,1 2 0-15,-1 0 1 16,-4 2-2-16,-1-3 2 16,-5 0-1-16,-1-1 2 0,-1-3-2 15,-3 2 0-15,4 0 0 16,5 1 1-16,-5 2-1 16,3 2-1-16,1 2 1 15,-3 1 1-15,3 1-1 16,-4 0-2-16,1-1 2 15,-5-3-1-15,-2 1 3 16,-2 0-2-16,-1 2 1 16,-3 0 2-16,0 0 1 15,4 1-1-15,-4-3-2 0,0 0-1 16,0 2 0 0,0-1 0-16,0 1 2 0,0 1 0 15,0-1-2-15,-4 0 3 16,-5 3-1-16,3-4 0 15,-4 1-1-15,4 0 1 16,-3 1-1-16,-1 1 0 16,-5 1-1-16,-1 3 1 15,-3-1 4-15,3-1-5 16,-3-3 4-16,5-3-1 16,-3 1-2-16,-1-3 3 15,-1 0 2-15,-4 1 1 16,-4 0-2-16,-2 4 0 15,-2-1-1-15,0 0 3 16,-2-4 3-16,0-3 7 0,2-3-3 16,-2-2-4-16,8-5-2 15,5-2-4-15,3-2 0 16,1-1 0-16,3 0-2 16,-1 0-2-16,1 0 0 15,1 0-26-15,0-4-35 16,1-3-35-16,5-2-92 15,6-5-255-15</inkml:trace>
  <inkml:trace contextRef="#ctx0" brushRef="#br0" timeOffset="40430.375">28971 4422 148 0,'0'0'173'16,"0"0"-110"-16,0 0 127 15,0 0-77-15,0 0-21 16,0 0 28-16,-69 10-40 15,51-10-17-15,-3 0-4 16,3 0 9-16,3 0 7 0,-3 0-26 16,1 0-6-16,0 0-8 15,3-1 6-15,-5-3-6 16,1-1 2-16,-1 1-20 16,-4-3 14-16,-1 1-12 15,1 0-4-15,-2 2-3 16,0-2 1-16,0 2-2 15,1 1 8-15,1 0-8 16,-6-1-2-16,8 0-1 16,3 0-4-16,-1 1 4 15,-2-1-3-15,7 0 4 16,-3-2-8-16,-1 1 6 16,3-3-2-16,-7 0-2 0,9-2 6 15,-10-1-6-15,3-2 0 16,-3-1-1-16,-2 0-1 15,3 0 1-15,3-2-1 16,4-2 0-16,-1-1 1 16,6 0 2-16,1-2 1 15,-1 1 1-15,4-3 1 16,0 1 1-16,-1-2 3 16,5-3-4-16,-4-1-3 15,2 0-4-15,4-1-5 16,0 2 5-16,0 1 1 15,0 0-1-15,0-2 0 16,0 0 3-16,0-3-3 0,6-1 1 16,0-1-1-16,5-1 0 15,-3 2-1-15,2 2 1 16,3 0 0-16,5 3-1 16,1 1-1-16,4 0 1 15,-3 2-1-15,3 0-2 16,0 3 3-16,-3 1-3 15,3-1 2-15,0-1 0 16,2-2 1-16,2 0-2 16,2 1 2-16,0 3 0 15,-3 6 0-15,3 3-5 0,0 2 3 16,2 2-1 0,0 0 4-16,6 3-1 0,1 0 1 15,7-1-1-15,-1 0 1 16,3 1 0-16,3-3 1 15,-3 3-1-15,-3 1 1 16,-3 3-1-16,-4 0-1 16,0 0 0-16,1 0 2 15,-1 0-1-15,2 4 1 16,-2 1 1-16,-4 2-2 16,7 0 0-16,-7 0 0 15,2 1 0-15,0 0 2 16,-4-1-2-16,-6 2 0 15,4-1 0-15,-9 4-3 16,3 1-2-16,-4 0 5 0,-1 1-2 16,5 3-2-16,-4 0 3 15,1 0 0-15,-3 1 0 16,0 1 0-16,-3-2 1 16,-4-1-1-16,-1-1 0 15,1 0-4-15,-4 2 5 16,0 2-2-16,3 1 2 15,-1 2 0-15,-2 0 0 16,0 3-1-16,0 2 1 16,1-2 0-16,1 1 0 15,-2-2 0-15,-2-3 0 16,-2-2 0-16,-2 1 0 0,0 0-1 16,0 0 2-1,0 1-1-15,-8-1 0 0,-2 2 2 16,-3-1 3-16,7 2-4 15,-10 0-1-15,3 3 1 16,1 0 2-16,-3-3 0 16,-1 1-2-16,1 2 4 15,-1 1 2-15,-3-2-1 16,1 0-2-16,-1-2-3 16,0-2 0-16,-8 0 1 15,3 0-2-15,-7-1 4 16,-4 0-3-16,-3-2 0 15,-1 1 9-15,-6-2 7 0,5-2 0 16,-7 2 3 0,-1-2-7-16,5-1-1 0,1-1-1 15,7-3-5-15,8-1-1 16,3-2-2-16,1 1-1 16,4-1 1-16,1-1-1 15,1 0-2-15,3-2 1 16,1-2-2-16,1 3 1 15,-3-4-4-15,9-1-45 16,-2 0-44-16,4 0-44 16,4-22-98-16,23-16-397 15</inkml:trace>
  <inkml:trace contextRef="#ctx0" brushRef="#br0" timeOffset="42642.2509">31511 4328 349 0,'0'0'70'0,"0"0"-9"16,0 0 90-16,0 0-82 15,0 0-8-15,0 0 33 16,0 0-24-16,-64 0 2 16,50 0 5-16,-5 0-21 15,0 0-20-15,1 0 0 0,3 0 4 16,1 0 12 0,1-3-18-16,1 0-2 0,0-1-2 15,-5 0-10-15,1 1-9 16,-5-2 0-16,-4 1-3 15,0-2 6-15,3 1 4 16,-3-1 2-16,2 0-10 16,2-2 5-16,-1 0-8 15,5-1 8-15,3 1 3 16,-3-1-5-16,-2 1 8 16,5-1-9-16,-3 0 4 15,1 1-6-15,4-2 2 16,-3 2-6-16,-4-2 1 15,7 1-3-15,-2 0 0 16,-1-2 1-16,-1-1 1 0,1-2 3 16,-1 1-9-16,3 4 2 15,5-2-2-15,-2 2 2 16,-1-1 3-16,5-1 3 16,-2-2-1-16,2-1-2 15,-1-2 0-15,1 1 1 16,2-5-4-16,4 2-1 15,-2-4-1-15,2 1 1 16,0-2-2-16,0-3 2 16,0 0 1-16,0 0-1 15,0 2 1-15,0 0-1 16,0 0-1-16,2 1 0 0,4 1-3 16,0-3 0-16,5 0 0 15,1 0 2-15,1 1 0 16,-1 1 1-16,0 7-1 15,-1 3 1-15,-3 1 0 16,2 1 0-16,3-2-1 16,-1-1-2-16,7 0 3 15,-1-2-2-15,1 4 1 16,4-1-2-16,-5 3 3 16,-1 0-3-16,-3 5 3 15,-1-1-2-15,5 2 1 16,1 1 0-16,4-2 0 15,6 3 0-15,-5-3-1 0,1-1 2 16,-2 0 0-16,-2 1 0 16,-5 2 2-16,-1 0-2 15,-5 1 0-15,2 1 0 16,1 1-1-16,5 0-1 16,7 0 1-16,6 0-1 15,10 0 2-15,1 0 0 16,-1 0 1-16,-4 0 1 15,-4 0-2-15,-6 0 1 16,-8 0-1-16,-7 1 0 16,-3 1 0-16,1 1 0 15,-2 0 0-15,5 0 0 16,3 1-1-16,7 0 0 16,2 0 0-16,0 3 1 0,3 0 0 15,-1 1 0-15,-2 1 1 16,2-1 0-16,-8 0-1 15,-7-1-2-15,2-3 1 16,3 2 1-16,-3 2 1 16,7 1-1-16,4 3-1 15,0 1 0-15,-5 1 0 16,1 2-4-16,-6 1 2 16,-5 0 2-16,2-2-1 15,-5 0 1-15,-1 2-1 16,0-1 1-16,0 2 1 15,-4 1 0-15,4 1 3 16,1 2-3-16,-3 1 2 0,0-4-1 16,-2 2-1-16,2-2 2 15,-4-1-1-15,0 2 0 16,0-3 0-16,0-3 1 16,0 1 0-16,0 0 0 15,0 0-1-15,0 3 1 16,0 2-1-16,0 0 0 15,-6 3 0-15,-2-2 1 16,1-2 0-16,1 1-2 16,0-4 3-16,-2-2-2 15,-3-1 1-15,-1-1 0 16,0 1-1-16,-7 1 3 0,-4 0-2 16,-2-3 0-16,1 2-1 15,3-1-1-15,0-3 2 16,3 1-2-16,3 1 2 15,-8-1-1-15,-1-1 0 16,-5 1 2-16,4-3 1 16,-2 0 1-16,0 0 0 15,6-1-4-15,-3-2 2 16,1 0-2-16,-2-2 5 16,0 3 4-16,1-2-2 15,5 2 3-15,-2-2-1 16,9 1-7-16,-1-1-2 15,-1 0 1-15,-3 0 0 0,-3 1 2 16,-7-3 0 0,0 1 0-16,-4 1-2 0,-2 0 2 15,6-1 4-15,4 1-5 16,11-1-1-16,6-2-2 16,6 0 0-16,0 0 0 15,0 0 0-15,0 0-5 16,0 0-51-16,0-7-99 15,0-15-212-15</inkml:trace>
  <inkml:trace contextRef="#ctx0" brushRef="#br0" timeOffset="51272.322">7080 7364 78 0,'0'0'41'16,"0"0"40"-16,0 0-5 15,0 0-27-15,0 0 2 0,0 0-8 16,0 0 14-16,-13-13 16 16,13 9 10-16,0 3 8 15,0 1-10-15,0 0-13 16,0 0-10-16,0 0 3 15,0 0 9-15,0 0 3 16,0 0-2-16,0-1-1 16,0-1-10-16,0 2-12 15,0-2-10-15,0 2-8 16,0 0-10-16,0 0-20 16,0 0-1-16,0 0-7 15,0 4 2-15,0 4 3 0,13 3 3 16,-1 3 1-16,5 1 2 15,-5-4-2-15,1-1-1 16,-1-3 2-16,-6-3-4 16,0-1 2-16,-3-2 0 15,1-1 2-15,-4 0-2 16,0 0 0-16,6 0 0 16,-6 0-2-16,6 0 1 15,0 0-1-15,7 0 0 16,-1-4 2-16,5-7 1 15,-3 0 3-15,-2 1-1 16,-1 2-1-16,-11 4-1 0,6 1 1 16,-6 3-2-16,0 0 1 15,6-1-1-15,0-2 0 16,1-3 0-16,-1 3 0 16,-2 2 0-16,-4 1-2 15,0 0 0-15,0 0-3 16,2 1-6-16,4 12 10 15,0 0 1-15,5-1 3 16,-5-4-1-16,-4-5-1 16,2-2-2-16,-2-1 0 15,2 0-2-15,3 0 3 16,-1 0-3-16,6-2 3 16,1-7 7-16,3 0-4 0,-10 5-3 15,-4 4 0 1,2 0-2-16,-1 0-5 0,1 0-1 15,-2 0-2-15,2 3 10 16,2 1 0-16,-4-2 3 16,-2-1-2-16,4-1 2 15,-4 0-3-15,0 0 5 16,0 0-2-16,0 0 3 16,0 0-5-16,0 0-1 15,0 2-3-15,0 3-12 16,-4 1-61-16,-4 5-71 15,-5 0-162-15,7 0-171 16</inkml:trace>
  <inkml:trace contextRef="#ctx0" brushRef="#br0" timeOffset="56208.362">24105 8339 800 0,'0'0'130'15,"0"0"-88"-15,0 0 80 16,0 0-107-16,0 0-15 15,0 0-5-15,0 0 5 16,-4-8 18-16,8 5 24 16,2 1 35-16,6 0-14 15,3-2-28-15,3 1-12 16,5-3-10-16,-4 3-7 16,3 2-4-16,-7 0 0 15,-3 1-2-15,5 0 0 0,-5 0-1 16,-1 0 0-16,1 0 1 15,-4 0 0-15,9 2 1 16,-5 3-1-16,1 1-2 16,-1 0 2-16,-2 2-2 15,-1 1-1-15,1-2-1 16,-4 2 1-16,0-2 0 16,1-1 3-16,-1-1-1 15,-4 1 0-15,4-2 1 16,4 2 0-16,-3 1 0 0,-5 1-2 15,-2 2-1 1,0 0 0-16,0 1 3 0,0 2 2 16,0 0 1-16,-7-2-1 15,5 1-1-15,-8-2 2 16,4 0-1-16,-7 2 0 16,1-3 0-16,0 1-1 15,-1-1 2-15,1 0-3 16,1-2 3-16,3 0-3 15,-2-1 0-15,2 0 0 16,-3 0-2-16,3-1 1 16,-4 1 0-16,-1-1 1 15,-3 1-3-15,5-3 2 16,5 0-1-16,-2 0 1 16,2-2 1-16,-1 1-2 15,3-2 1-15,2 2 1 16,-2-2 0-16,2 0 1 0,2 0-1 15,0 0 0-15,0 0 2 16,0 0-2-16,0 0-1 16,0 0-4-16,0 0 3 15,0 0-2-15,0 0 0 16,0 0-4-16,6 0 8 16,7-2 0-16,1-3 4 15,3 0-2-15,7-3-1 16,-1 1 2-16,-2 3-1 15,-5 1 0-15,3 2 2 0,-7 1 0 16,1 0-1 0,-1 0 2-16,-1 0 2 0,-3 0-5 15,8 7 2-15,-3-1-2 16,-1-1 0-16,-1 1-2 16,3 0 1-16,-8-1-1 15,0 1 1-15,1 1-1 16,-3 5 1-16,-4 2 6 15,2 1 2-15,-2 0-1 16,0-2 3-16,0-1-4 16,0-1 3-16,-2-1-2 15,-4 1-1-15,-5 0 3 16,3 0 6-16,-2 1-5 16,1-1 0-16,-7 1 1 15,-1-1 0-15,3 0-2 0,-5-1 1 16,-4-2-3-16,5-1 7 15,-1 0-1-15,1-2-2 16,1-2-7-16,5-2-3 16,-1-1 7-16,1 0-3 15,2 0 4-15,1 0-1 16,-3 0-1-16,6 0-5 16,-5-6 0-16,3-1 2 15,2 0-4-15,0 0-1 16,-5 1 0-16,9-4-1 15,-8 4-2-15,10 0-1 16,-6 1-5-16,6-1-2 0,-4 3-10 16,4-1-13-16,-2 2-33 15,2 1-59-15,0-1-109 16,0-1-267-16</inkml:trace>
  <inkml:trace contextRef="#ctx0" brushRef="#br0" timeOffset="56733.14">24640 8799 1233 0,'0'0'284'16,"0"0"-214"-16,0 0 37 16,0 0-74-16,0 0-29 15,0 0-4-15,0 0-3 16,-6 20 3-16,6-12-69 0,0-2-76 16,0-6-114-1,0 0-462-15</inkml:trace>
  <inkml:trace contextRef="#ctx0" brushRef="#br0" timeOffset="57628.015">24847 8388 611 0,'0'0'45'0,"0"0"16"16,0 0-21-16,0 0-18 16,0 0 33-16,0 0 38 15,89-36 8-15,-77 36-6 16,3 0-15-16,1 0-22 16,-1 0-22-16,-5 0-13 15,0 1-14-15,-4 7-5 16,1 0-2-16,-5 4 0 15,2 0 4-15,-4 1-5 0,0 2 5 16,-4 1-3 0,-9 1 1-16,-5 0 1 0,7-3-3 15,-1-3-1-15,4-4-1 16,1-2 2-16,3-3-1 16,2 1-1-16,-2 1 0 15,2-1 1-15,-4 5-2 16,0 1 2-16,-1 2-2 15,1 1 1-15,6-5-1 16,-4-2 1-16,4-2-3 16,0-1 1-16,0 2-3 15,0-2-2-15,17 3 3 16,-3-4 4-16,9 2 2 16,-5 0-2-16,-1-1 0 15,-9 3 1-15,-2-1-1 0,1 2-1 16,-3-1 1-16,-4 4 0 15,0 1 7-15,0 5-1 16,0 1 13-16,-6 0 2 16,-7 2-6-16,-3-1-2 15,5-2-7-15,-1 1-3 16,0-5-2-16,3-4-1 16,3-3-43-16,2-4-63 15,4 0-82-15,0 0-168 16,6-14-233-16</inkml:trace>
  <inkml:trace contextRef="#ctx0" brushRef="#br0" timeOffset="58300.772">25198 8343 558 0,'0'0'188'0,"0"0"-146"16,0 0 22-16,0 0-52 0,0 0-7 15,0 0-1-15,56-1 24 16,-44 1 43-16,5 0 23 16,-11 0-3-16,7 0-16 15,-3 6-19-15,-8-1-26 16,8 1-12-16,-8 0-11 16,-2 1-2-16,0 6-2 15,0 1 3-15,0 1-4 16,0-2-1-16,-6-1 0 15,0 0 1-15,-2-1-2 0,-3 1 1 16,-7 2 0 0,5-1 0-16,-3 2 1 0,1-1-1 15,3-4-1-15,6-3 0 16,2-4 0-16,4-3-3 16,0 1-1-16,0 1-2 15,0-1 5-15,12 3 1 16,5-1 7-16,7-1-4 15,-1 0-2-15,-4 1-1 16,-5 1 1-16,-4 1-1 16,-3 1 1-16,-1 0 0 15,-4 4 0-15,-2 1 1 16,0 1 0-16,0 6 2 0,-8-1 7 16,-3 0 6-1,-3-2 3-15,-3 0-5 0,-1-1-6 16,1-3-8-16,5-2-1 15,4-2-2-15,1-3-47 16,3-2-41-16,2-2-137 16,2 0-232-16</inkml:trace>
  <inkml:trace contextRef="#ctx0" brushRef="#br0" timeOffset="59238.012">25471 8325 275 0,'0'0'237'0,"0"0"-235"16,0 0 16-16,0 0-18 16,0 0-34-16,0 0 34 15,0 0 75-15,6 0 56 16,0 0 30-16,1 0-2 15,5 0-38-15,-2 0-38 0,5 0-25 16,1 0-26-16,-3 3-13 16,3 6-2-16,-1-1-4 15,1 0-7-15,-7 1-4 16,1 0-2-16,-8-1 1 16,2 1 1-16,-4-1-1 15,0 2-1-15,0 1 3 16,-4 4-2-16,-10 2 1 15,-3 2-1-15,-4-2-1 16,-1 1 0-16,3-2-1 16,0-1 1-16,3-5 0 15,10-3-4-15,-1-4 0 16,7-1 2-16,-2-2 1 16,2 0 0-16,0 0-2 15,0 1-2-15,0 0-6 0,2 2-5 16,17 1 16-16,6-1 5 15,-2-1-4-15,8-2 2 16,-7 0-3-16,-1 1 0 16,-4-1 1-16,-3 1-1 15,-9 1 0-15,-1 0-1 16,-6 5 0-16,0 3 1 16,0 7 0-16,-6 0 6 15,-11 5-1-15,-6-1 2 16,3 1 3-16,-3-3 0 15,4-3-5-15,1-3-2 16,7-3-1-16,3-3-1 0,-2-3-1 16,8 0-1-16,-5 0-18 15,1-1-14-15,2 2-14 16,-2-1-38-16,4 0-45 16,-2-2-39-16,4-2-91 15,0 0-71-15</inkml:trace>
  <inkml:trace contextRef="#ctx0" brushRef="#br0" timeOffset="60100.933">25791 8294 579 0,'0'0'103'16,"0"0"40"-16,0 0-66 15,0 0-53-15,0 0 39 16,0 0 27-16,19 0-18 16,-7 0-15-16,1 0-4 15,-1 0-7-15,1 3-13 16,-3 3-7-16,2-2-6 16,-5 3-4-16,-1-1-5 15,0-4-3-15,-6 4-6 0,2-2 0 16,-2 3 0-16,0 2 2 15,0 2-1-15,0 2 1 16,0 0 3-16,-2-1-6 16,-4-1 2-16,0 1-2 15,-5-2 1-15,3 2 0 16,-2-3-1-16,1 1 2 16,3-4-2-16,2-1 0 15,2-2-1-15,2-2-2 16,0-1 1-16,0 3-1 0,0 1-4 15,0 2 5 1,12 2 1-16,3 2 2 0,8-1-2 16,-3-3 0-16,-3 2 0 15,1-4 1-15,-7 2-1 16,-5 0 0-16,-4-1 2 16,-2 7 9-16,0 0 1 15,0 3 3-15,-6 7 2 16,-7-1-2-16,-5 0 0 15,5-1-3-15,3-5 0 16,-2-3 2-16,10-7-5 16,-3-1-8-16,3-3 0 15,2-1-1-15,0 0-20 16,0 0-55-16,0 0-43 16,0 0-121-16,0 0-286 0</inkml:trace>
  <inkml:trace contextRef="#ctx0" brushRef="#br0" timeOffset="60303.1">26145 8487 910 0,'0'0'448'16,"0"0"-397"-16,0 0 72 15,0 0-91-15,0 0-23 0,0 0-9 16,29-2-22 0,-27 7-167-16,4 1-317 0</inkml:trace>
  <inkml:trace contextRef="#ctx0" brushRef="#br0" timeOffset="60452.7">26308 8517 1310 0,'0'0'154'16,"0"0"-57"-16,0 0-52 16,0 0-45-16,0 0-11 15,0 0-105-15,0 3-155 16,0-3-455-16</inkml:trace>
  <inkml:trace contextRef="#ctx0" brushRef="#br0" timeOffset="62111.916">27673 8239 419 0,'0'0'164'15,"0"0"-53"-15,0 0 52 16,0 0-84-16,0 0-7 15,0 0 25-15,-5 21 4 16,-1-5-22-16,-2-2-11 0,2 0-4 16,-5 2-11-16,3 1-2 15,-2 0-17-15,-3 4-8 16,-1 3-6-16,-1-2 0 16,1-1-3-16,2 1-3 15,-1-5-3-15,3-2 0 16,4 0-5-16,-1 1-2 15,5 0-3-15,-2-1 1 16,2 1-1-16,-2-1 0 16,4-1 1-16,-2-1-1 15,-2 0-2-15,4-3 2 16,0-2-1-16,0-1 0 16,0 0 0-16,0 1-1 0,0-3-1 15,0 2 2-15,4 0 0 16,2-2 0-16,0 0 1 15,1-1 1-15,-1-3-1 16,0 0-1-16,0 1 0 16,-4-2-2-16,4 0-1 15,1 0-2-15,-1 0 2 16,0 0 0-16,-2 0 1 16,-2 0 0-16,4 0-4 15,1 0 5-15,3 0-4 16,0 0 1-16,-1-7 2 15,3 1 1-15,-2 1-1 16,-1-1-2-16,-5 2 3 16,2-2-5-16,0-2 5 0,-4 1-5 15,2-3-5-15,3 0 1 16,-1 2-3-16,0-2 5 16,-2 3 3-16,-2 1 4 15,2 2 1-15,-2-1 1 16,-2 3-1-16,0-3 3 15,0 2 4-15,0-5-1 16,0 0-3-16,0-3-3 16,0 1-1-16,-6 0 1 15,4 3 0-15,2 1 2 16,-4 3 0-16,-2 1-2 16,6 1 0-16,-11-1 12 15,3 0-12-15,-4 1-1 0,-5 1-2 16,-1 0 2-1,9 0 1-15,-1 0-2 0,8 0-11 16,-2 0-1-16,0 0 2 16,2 0 2-16,-9 4 0 15,5 3-10-15,0 0-12 16,4-1-38-16,-4 1-40 16,6-1-86-16,0-3-129 15,0-2-131-15</inkml:trace>
  <inkml:trace contextRef="#ctx0" brushRef="#br0" timeOffset="62449.589">27877 8678 1042 0,'0'0'237'0,"0"0"-122"16,0 0 47-16,0 0-108 15,0 0-48-15,0 0-4 16,0 14-2-16,0-10-3 16,0 1-58-16,0-3-76 15,0-2-44-15,0 0-329 16</inkml:trace>
  <inkml:trace contextRef="#ctx0" brushRef="#br0" timeOffset="63243.379">28394 8287 432 0,'0'0'189'0,"0"0"-93"0,0 0 89 16,0 0-74-16,0 0-25 16,0 0 9-16,-50 59-8 15,34-33-17-15,-7 1-3 16,2 1-5-16,-1 2-10 16,3 0-18-16,3-1-14 15,1 1-4-15,5-4-3 16,-3 1-8-16,7-4 0 15,0-1-5-15,4-1 2 16,-2-4-1-16,4-1-1 0,0-2 0 16,0-1 0-16,0-5 0 15,0-1 0-15,0-2 0 16,0-1-1-16,0-2 0 16,6 1 1-16,0-1-10 15,0-1 7-15,7 0-3 16,-1-1 2-16,5 0-4 15,5 0-4-15,-1 0 2 16,-2-7 2-16,3-4-8 16,-3-3-1-16,-2-1 1 15,-5-1-2-15,-4 0 3 16,-2 2 11-16,-6 2 1 16,0 2 1-16,0 1 1 0,0 2-2 15,0-1 3-15,-8-1 0 16,-4 1-1-16,-5 1-2 15,5 2 1-15,-1 2 0 16,7 1-3-16,-6 2-8 16,1 0 2-16,-3 0 2 15,-3 0 1-15,5 2 0 16,0 3-6-16,8 0-21 16,1 0-55-16,3 0-78 15,0-2-103-15,13-3-94 16</inkml:trace>
  <inkml:trace contextRef="#ctx0" brushRef="#br0" timeOffset="63949.378">28735 8311 616 0,'0'0'282'0,"0"0"-232"16,0 0 116-16,0 0-117 15,0 0-27-15,0 0 55 16,-66 82-8-16,47-54-24 16,1 0 12-16,-1 2-9 15,3-1-6-15,3 1-13 16,5-1-15-16,2-4-8 16,-5-1-3-16,9-1-1 15,-2-5-2-15,2-1 0 16,-2-2 0-16,4-3 0 15,0-3 0-15,0-3-1 16,0-1 1-16,0-4-9 0,4 2-4 16,-2-3 6-16,4 0 2 15,1 0 2-15,3 0-1 16,4 0 0-16,3-7-3 16,1-5-10-16,1 2-21 15,-2 2-7-15,-3-1 17 16,-8 5 14-16,0 0 14 15,-1-2 1-15,-5 1 3 16,0-2 1-16,6-3-2 16,-2-1-3-16,-4-4 1 15,0-3 1-15,0 0-4 16,2-2 4-16,-2 3-2 16,0 4 0-16,0 6 2 0,0 3-2 15,0 3 4 1,0-1-4-16,-2 1 0 0,-13 1-1 15,1 0-4-15,-5 0 0 16,-3 11-9-16,3 0-53 16,0 1-61-16,7-2-82 15,6-2-83-15,6-4-122 16</inkml:trace>
  <inkml:trace contextRef="#ctx0" brushRef="#br0" timeOffset="64638.55">29111 8354 362 0,'0'0'16'0,"0"0"48"0,0 0 16 16,0 0-13-16,0 0 52 15,0 0 4-15,-80 63-21 16,57-45 8-16,2 1 15 16,1 1-23-16,1 1-34 15,7 1-19-15,-1 3-23 16,1 0-13-16,-1 0-3 16,7-1-5-16,4 0 1 15,-2-1-6-15,2-3 5 16,2-1-3-16,0-3 1 15,0-7-1-15,0 0 0 16,0-3-1-16,6-3 0 0,0-1-1 16,0 0-3-16,3-2-2 15,1 0 5-15,5 0-7 16,-3-4-9-16,4-5 0 16,-3-2-3-16,-1-1 7 15,-6 0 4-15,1-1 7 16,-3-3-1-16,-2 0-3 15,-2-1-5-15,0 0 3 16,0 8 6-16,0-1 0 16,-8 3 0-16,-5 1-7 15,-3 1 3-15,-3 1-2 16,0 4 5-16,3 0 1 16,4 0-10-16,3 0-20 0,-1 0-20 15,4 4-29-15,6 3-26 16,0-2-82-16,0-2-163 15</inkml:trace>
  <inkml:trace contextRef="#ctx0" brushRef="#br0" timeOffset="65334.2649">29378 8431 375 0,'0'0'273'0,"0"0"-236"15,0 0 125-15,0 0-92 16,0 0-60-16,0 0 50 16,-60 31 27-16,39-12-12 15,3-1 10-15,-1 0-10 16,3 2-21-16,5 0-16 16,3-1-8-16,-2 1-8 15,8 0-4-15,-5 0 0 0,3-2-6 16,2-1-6-16,2 1-3 15,0-1-2-15,0-1-1 16,0-3 2-16,0-3-1 16,0-4-1-16,0 0 2 15,0-2-2-15,2 0 4 16,2 1-4-16,3-3 5 16,-5 0-2-16,4-2 3 15,4 0-5-15,3 0-1 16,-3 0-12-16,2 0-13 15,1 0 6-15,1-2-4 16,-1-7-3-16,-1-3 8 0,0-1 11 16,-1-4 1-16,1 0-8 15,-6 1 6-15,-2 3 0 16,-4 5 8-16,0 1 9 16,0 3 7-16,-4-2-5 15,-4-1 2-15,-6 0 6 16,-1 3-11-16,-8 1-3 15,3 3-4-15,-9 0 1 16,0 0 3-16,2 4 0 16,4 5-5-16,5-2 0 15,1-2-4-15,9 1-83 16,4-5-200-16,4-1-631 16</inkml:trace>
  <inkml:trace contextRef="#ctx0" brushRef="#br0" timeOffset="67232.4159">21794 8969 174 0,'0'0'475'15,"0"0"-454"-15,0 0 45 16,0 0 62-16,0 0-85 16,0 0-22-16,-104 30 75 15,77-25-8-15,-4-2-12 16,0 0-1-16,0-3-24 15,-4 0-3-15,2 0-14 0,-2 0-6 16,4-4 7-16,2-3-12 16,0-2-13-16,4 2-2 15,7-2-5-15,-7 2 2 16,8 0-1-16,-1 1 0 16,-1 1-1-16,1-1-2 15,-1 1 2-15,-6-2-1 16,-6 0 7-16,0-3 0 15,-8 0-1-15,6 1 1 16,-6 1 2-16,12-1-4 16,-4 3-1-16,8 0-3 15,0 1 1-15,9 0-2 16,1 0 1-16,3 0 0 0,2-2 2 16,-3 1 0-1,-1-1 0-15,6 0-2 0,0 0 1 16,-5-3-1-16,3 0 9 15,2-4-1-15,0 0-3 16,-5 0 0-16,5-1-5 16,0-2 5-16,0-2-3 15,-1-1-2-15,1 1-1 16,-6 1 0-16,6-2-1 16,6 0 0-16,-7-1-1 15,3 1-1-15,2-3 1 16,2-1-4-16,0-1 3 15,0-5 0-15,0 2 1 16,0 1 0-16,2 0-2 0,9 3 0 16,-5 0-1-16,0 2-2 15,11-2 4-15,-5 0 1 16,-4 3 0-16,9-2 0 16,-3 1-1-16,3-1 0 15,6-1 0-15,3 0-3 16,-1 3 4-16,4 1 0 15,0 2-3-15,-2 4 3 16,-4 3-2-16,1 0 1 16,1 3 0-16,4 1-1 15,2-1 2-15,0 0 0 16,6 0 1-16,9-2-1 16,4 1 0-16,3-2 1 0,3 5-1 15,-2 3 0-15,-7 1 1 16,-7 2 0-16,-11 0-2 15,2 0 1-15,-7 0 0 16,1 7-2-16,-2 3 2 16,8 4-1-16,-6 0 0 15,10 0 1-15,2 4 0 16,4-3 0-16,-3 2 0 16,-3-1 0-16,-10 2-1 15,-3 0 0-15,-1 3-3 16,-4 3 4-16,-5 6 0 15,0 2 0-15,1 6-1 0,-7 2 1 16,4 2 2 0,-8 2-2-16,-2 1 3 0,0-1-1 15,0 1 0-15,0-1 4 16,-6-1 4-16,0 1-5 16,0-3-2-16,0 0 5 15,-1-6-5-15,1-1 5 16,0-2 2-16,-4-2-3 15,-3 0 7-15,1 1-1 16,-3-3-7-16,-1 0-3 16,-3-2-2-16,3-4 0 15,3-6-2-15,1-5 1 16,6-4-13-16,-3-5-40 0,3-2-56 16,2 0-85-1,4-20-280-15</inkml:trace>
  <inkml:trace contextRef="#ctx0" brushRef="#br0" timeOffset="69791.157">24785 9013 546 0,'0'0'114'16,"0"0"-109"-16,0 0 44 16,0 0-34-16,0 0-12 15,0 0 19-15,0 0 80 16,-73 15 27-16,51-12 9 16,-5-1-30-16,-8 2-29 15,4-3-17-15,-7 1-25 0,-3-2-10 16,4 0-2-16,-2 0-3 15,-1 0-5-15,3 0-5 16,-2-1-5-16,8-1 2 16,-6-3-3-16,6 2 0 15,0 0-2-15,-4 2 1 16,-1-3-4-16,5-2 5 16,0-1 1-16,-4 0-1 15,8 0-4-15,-6-3 3 16,8 2 0-16,-1-2-2 15,-3 0-1-15,6 0 0 16,-2 2 2-16,4-1-2 0,-5-1-1 16,5 1 1-16,2-3-1 15,1 1-1-15,1-4 2 16,1-1-1-16,1-3 0 16,3-6 9-16,-1 0-6 15,-3-4-3-15,3-2-1 16,1-3 2-16,0 1-2 15,5-3-1-15,-3 2 1 16,4 1-2-16,6 3 0 16,0 2-1-16,0 1 2 15,0 0-3-15,4-1 4 16,8-4-2-16,1-2 2 16,10-2-5-16,-9 1 0 0,11 5-1 15,-2 1 2 1,-1 4 0-16,-1 0 2 0,4 3 1 15,-3 2 1-15,7-2 0 16,2 0-1-16,3-2 1 16,7 1 0-16,2-2 0 15,-1 1-2-15,-1 4 2 16,0 0 0-16,-8 3 0 16,-2 2 0-16,-2 2-1 15,0 2-1-15,-2 1 2 16,8 2 2-16,2-2-2 15,11 1 0-15,6-3 0 0,6 2-1 16,-4 2-1-16,-3-1-1 16,-9 3 2-16,3 1 0 15,-8 1-1-15,-3-1 2 16,-5 1 1-16,-2 0-1 16,2 1 0-16,4-1 1 15,2-1 0-15,6 0-1 16,11 1 0-16,2-2 1 15,4 1-1-15,-6 2 0 16,-5 0 0-16,-5 0 0 16,-5 3 0-16,-6-1 2 15,-10 1-1-15,6 0 0 16,-5 0 0-16,3 0-1 16,6 0 0-16,7 0 4 15,11 0 1-15,5 0 1 0,4 0-1 16,-4 0-3-16,-13 0-2 15,-12 5 0-15,-8 0-2 16,-6-3 1-16,-9 1 0 16,8 0 1-16,-3 0 1 15,5 1 2-15,5 3 7 16,8 3-1-16,2 3-8 16,9 2 0-16,-1 2-1 15,-4-1 0-15,-2 1 2 16,-8-5-2-16,-4-2 0 15,-7-2 0-15,-7-2 0 16,1 1 0-16,-2 2 0 0,3 2 0 16,-3 4 0-16,4-2 1 15,-1 3 1-15,7 2-2 16,-5-1 2-16,-1 1-3 16,0 1 2-16,-1-1-1 15,-3 0 0-15,-2 4 0 16,5-1 2-16,-5 3-1 15,4 1 1-15,-4 1-2 16,3-1 1-16,1 0-2 16,2-1 2-16,-3-5 8 15,1-3-7-15,-4-1-1 16,-4-1 1-16,2-1-1 16,-4 1 2-16,0 2-1 0,0-1 2 15,0 0-1 1,0-1 0-16,-4 3 2 0,-2-5-3 15,-2 5 1-15,4-1 1 16,-3-3 0-16,1 3 4 16,0-1-5-16,4 1 0 15,-4-2 1-15,0 1 0 16,-1 1-2-16,1-1 2 16,-4 0-2-16,4 0 1 15,-1-1-2-15,-3 0 2 16,2 0 0-16,-3-1 1 15,3 1 5-15,-4-1-6 0,-5 0 5 16,-1-2-2-16,5 0 1 16,-3 0-1-16,-3 1-1 15,0-2-2-15,1 1 4 16,-5-1-3-16,-2 0 2 16,1-1 1-16,-1 2-3 15,0-2 1-15,0 0 0 16,-4 1-4-16,4-2 3 15,-4 2-2-15,-2 1 1 16,0-2-3-16,0 5 2 16,-4-3-2-16,0 2 1 15,-2-2 0-15,0-2-1 16,2-1 1-16,2-4-1 16,-3 1 0-16,5-1 1 15,0-1-1-15,-2-2-1 0,2 2 1 16,0 0-2-16,-4 1 2 15,2 0 0-15,2 1 0 16,-4-3 1-16,4 1-1 16,-4-3 0-16,6 0 1 15,-4 0-1-15,-2 0 0 16,6 0-3-16,-4 0 3 16,4 0 0-16,-2 0 0 15,2 0-3-15,-2 0 3 16,8 0 0-16,-2 3 1 15,0 1-1-15,3 0 0 16,-3-1 0-16,0-2 0 0,0 2 1 16,2 0 0-16,-1-2-1 15,3 3 0-15,2-2 0 16,-3 1 0-16,15 0 0 16,1-2-2-16,2 1 0 15,4-2-12-15,0 0-18 16,0 0-21-16,0 2-31 15,6 6-37-15,21 0-75 16,19-2-13-16,14 1-237 16</inkml:trace>
  <inkml:trace contextRef="#ctx0" brushRef="#br0" timeOffset="72212.616">28005 9029 500 0,'0'0'109'0,"0"0"19"16,0 0 59-16,0 0-134 15,0 0-28-15,0 0 33 16,0 0-13-16,-12 4-7 16,0-2 29-16,-5 0 19 15,-2-1-22-15,-3 0-22 16,-3 0-9-16,0-1-6 15,0 2 2-15,0-2-5 16,-3 0-8-16,3 0-3 16,-4 0 1-16,4 0 1 15,0-5-3-15,2-1-7 16,-1 0 4-16,-1 0 10 16,0 1-11-16,0 1 4 15,-4-2-8-15,4 1 2 0,-3-1-4 16,3-1 0-16,0 0 0 15,0 0 0-15,2-2 0 16,3 0 0-16,1 1-1 16,0-1 1-16,-3-1 4 15,9 0-2-15,-5-3 3 16,1-1-4-16,3-4 0 16,-3 0 0-16,1-3 0 15,3-2 0-15,5-2 7 16,-2 1 4-16,3 1-13 15,1-2 2-15,4 1-3 16,-2 0 1-16,4-2-2 16,0-6 1-16,0-1-3 0,0-1 0 15,0 0 3-15,0 3-1 16,0 0 1-16,0 1 0 16,0 4 1-16,0-4-1 15,0 1 0-15,6-3-2 16,5-3-2-16,3-2-2 15,5 0 0-15,3 3 2 16,-3 6-3-16,4 3 4 16,-3 4-3-16,3 2-3 15,2 3-1-15,-2 0 7 16,1-1-2-16,5 0 4 16,-2-1-3-16,8 0-3 0,3 1-8 15,3 0 10-15,-4 1 0 16,0 3 3-16,1 5-1 15,-3 1 3-15,2 1-1 16,-2 2 1-16,6-2 0 16,3 2 0-16,3-3 1 15,7 2 1-15,2 0-1 16,0 3-1-16,-2 2 1 16,1 0-1-16,-7 0 0 15,-5 0-1-15,-8 0 0 16,-6 0 0-16,-2 0-1 15,-2 0 1-15,8 0 1 16,-2 0 0-16,8 0 0 0,3 0 1 16,1 0-1-16,-2 1 0 15,1 2 0-15,-7 0 0 16,-2 2-2-16,-2 0 5 16,4 1-3-16,-4 3 1 15,4-4 1-15,3 2-1 16,-3-1 0-16,-4-1 0 15,6 2-1-15,-6 2 1 16,2 2 5-16,-6-2-3 16,2 3 5-16,-4-3-2 15,-3 4-4-15,-1-2 0 16,-2 3-1-16,3-3 0 0,1 2-1 16,2 2 0-16,-4-1 1 15,3 4 0 1,5 0 1-16,-4 2-1 0,4-1 2 15,-4 0 2-15,4 0-3 16,-2 3 0-16,-3 2 1 16,5-2-3-16,-6 1 2 15,-2-3-2-15,2 0 1 16,-5-2-1-16,1 0 1 16,-1-1 4-16,-5-5 0 15,-1 0 1-15,-1-2-3 16,-5-1 1-16,0-1-2 15,-2 2-1-15,2 2 0 0,0 0-1 16,1 3 0 0,-1-3-1-16,0 5 2 0,0 1-1 15,-4 0 1-15,2 3 0 16,3-1 0-16,-7 2-1 16,0-4 4-16,0 0 1 15,0 0-2-15,0 0 0 16,0 0 0-16,-4-2-1 15,1 0-2-15,-3 2 1 16,0-2-1-16,-4 1 0 16,4 1 1-16,-7 0 2 15,1 1 5-15,-5 0 3 16,-1-3-5-16,3 1-3 0,-1-3 2 16,1 0-3-16,-1 0 0 15,-3-5 3 1,-4 3-4-16,-2-3 1 0,1 2 2 15,-7-1-3-15,0-1 3 16,-5-1-3-16,5-5 0 16,0 1-2-16,3-2 2 15,-1 1-1-15,2-1 1 16,-6 1-1-16,2 2 2 16,4-1-2-16,-6 0 0 15,6 0 1-15,-2-1 0 16,2 0 1-16,4 0-1 15,-2-2 3-15,1-1-3 16,-5 0-1-16,0 0 1 0,-2 0 1 16,0 0-1-16,2 0-1 15,-4 0 1-15,8 0-1 16,-4 0 1-16,4 0-1 16,0 0 1-16,-2 0-1 15,3 0 1-15,-1 0-1 16,-2 0 2-16,-2 0-1 15,-2 0 1-15,0 0-1 16,-2 0 3-16,6 0 5 16,-4 3-2-16,2 0-3 15,0-2 2-15,-2 1-4 16,0-1 2-16,2-1-2 16,-2 0 0-16,2 0-1 0,2 0-1 15,3 0 0-15,5 0-1 16,3 0-1-16,3 0 2 15,3 0-1-15,4 0-2 16,4 0 0-16,-3 0-3 16,3 0-20-16,2 0-27 15,0 0-32-15,0 0-97 16,7 0-142-16,19 0-496 16</inkml:trace>
  <inkml:trace contextRef="#ctx0" brushRef="#br0" timeOffset="74710.621">31410 9017 143 0,'0'0'331'0,"0"0"-274"0,0 0 128 16,0 0-33-16,0 0-69 15,0 0 6-15,-2 0-3 16,-11 0-34-16,-5 0 2 16,-5-2 15-16,-2-2-5 15,-4-1-13-15,0-2-5 16,-2-2-11-16,0 2-13 16,0 0 0-16,2-2-16 15,-2 2 11-15,2-3-5 16,-2 2 2-16,5-2 15 15,-7 0-6-15,6 2-6 0,-2-3 8 16,2 1-12 0,0 1-1-16,6 0-2 0,3 0-2 15,1-1 0-15,-1-2-1 16,1-1 2-16,-2-1-4 16,1-4 3-16,-1 0-2 15,3-2-1-15,-3-2 1 16,5-4-6-16,-3-4 1 15,9-2-1-15,2-2 1 16,1-1 0-16,5 0-1 16,0-1 0-16,0 6 2 15,0 1-2-15,0 4 1 16,5 2-1-16,1 2 4 0,0-1-4 16,0-4 0-1,7 0-1-15,-1 2-3 16,0-5 3-16,11 4 0 15,-4 1-3-15,-1 3 2 0,1 1 2 16,-5 1 0-16,3 3 1 16,2-3-1-16,-1 5-2 15,7 0 1-15,4 0-4 16,2 0 0-16,0 1 1 16,2 3 3-16,-6 1 0 15,2 0 1-15,-4 0 0 16,-3 2 1-16,-3 3-1 15,-7 1 0-15,3-4 0 16,-3 3-1-16,5 1 1 0,-1 0 0 16,5 0-1-16,8 2-1 15,0-1 1-15,-2 0 1 16,2-1 0-16,2 2 0 16,-2-1 0-16,2 0 0 15,0 1 0-15,-2-1 0 16,2 0 1-16,0 2-1 15,0 0 0-15,0 0-1 16,0 0 1-16,2 0 0 16,-2 0 3-16,4 2-3 15,-2 1 1-15,-2 1-1 16,2 2 0-16,-2-3 0 16,-6 3-1-16,6 1 0 0,4 2 2 15,-4-1-2 1,0 3 0-16,-2 0-3 0,-8 0 2 15,1 3 0-15,1-2 1 16,-4 1 1-16,1-2-1 16,-1-2 1-16,0 1 0 15,-3 0 1-15,3 1-1 16,3 0 1-16,-3-1-1 16,0 0 0-16,-1 1 2 15,-1 0 5-15,-3 4-5 16,3 0 1-16,-3 2-3 15,-1-3 1-15,-3 1-2 16,0 0 2-16,-3-1 1 0,-1-3-2 16,0 3 0-16,-4-1 0 15,4 1 0-15,0 2 0 16,1-1 1-16,-1 2-1 16,0-1 2-16,-2-2 0 15,-2 0 2-15,2 1 0 16,-2-3-2-16,-2 5 3 15,0 0-3-15,0-2-1 16,0 1-1-16,0-1 0 16,0 1 0-16,0-1 0 15,0 1 3-15,0-2-3 16,-6 1 11-16,0-3 0 16,0 3-5-16,0-1 0 15,-1 2-1-15,1-2 3 0,-2 0-3 16,2-1 0-16,-5-3-1 15,5 2-2-15,-2 0 1 16,-7 0-3-16,3 3 3 16,-2-3 0-16,-3 1 3 15,-2 1-6-15,1-1 3 16,-1-3 1-16,3-1-3 16,-3 0 4-16,5-1 1 15,-3 1-3-15,1-3-1 16,-3 2-1-16,4-1 3 15,-3-1-3-15,1 1 1 16,-1-3-1-16,-1 0 0 0,1-1 0 16,-5 0-1-16,4 0 1 15,-6-2 0-15,-4 2 1 16,3 1-2-16,-8-2-1 16,10 2-1-16,3-2 2 15,2 2 0-15,-3-2-3 16,3-1 3-16,3 1 0 15,3-1 0-15,1-1 0 16,-1 3 0-16,-1-3 0 16,-3 1 0-16,1-1 1 15,-3 0 0-15,1 0-1 16,-1 0 1-16,-4 0 2 16,5 0-3-16,3 2 1 0,-3-1-1 15,1-1 0 1,5 0 5-16,-1 0-4 0,1 0 0 15,-1 0 2-15,1 0 3 16,0 0-2-16,-5 0 0 16,1 0 1-16,3 0 7 15,-1 0 0-15,-3 0-2 16,3 0-1-16,1 0-1 16,-7 0-3-16,5 0-1 15,-4 0 1-15,3 0 5 16,1 0 3-16,3-1 7 15,2 1-20-15,-1-2 0 16,9 1 0-16,-2-1 0 0,-2 2 0 16,4 0 0-16,-8 0 0 15,-3 0 0-15,-1 0 0 16,-5 0 0-16,-4 0 0 16,7 0 0-16,1 0 0 15,5 0 0-15,8 0 0 16,2 0 0-16,0 2 0 15,0-1 0-15,0-1 0 16,0 0 0-16,0 0 0 16,0 0 0-16,0 0 0 15,0 2-20-15,0 3-169 16,-4 1-121-16,4-3-643 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9E555-41BD-4F42-BACD-260A3D2E8810}" type="datetimeFigureOut">
              <a:rPr lang="ko-KR" altLang="en-US" smtClean="0"/>
              <a:t>2022-06-30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3DECF-8BA1-4923-867C-64FAB5EDD4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998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9E555-41BD-4F42-BACD-260A3D2E8810}" type="datetimeFigureOut">
              <a:rPr lang="ko-KR" altLang="en-US" smtClean="0"/>
              <a:t>2022-06-30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3DECF-8BA1-4923-867C-64FAB5EDD4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8032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9E555-41BD-4F42-BACD-260A3D2E8810}" type="datetimeFigureOut">
              <a:rPr lang="ko-KR" altLang="en-US" smtClean="0"/>
              <a:t>2022-06-30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3DECF-8BA1-4923-867C-64FAB5EDD4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7257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9E555-41BD-4F42-BACD-260A3D2E8810}" type="datetimeFigureOut">
              <a:rPr lang="ko-KR" altLang="en-US" smtClean="0"/>
              <a:t>2022-06-30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3DECF-8BA1-4923-867C-64FAB5EDD4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5747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9E555-41BD-4F42-BACD-260A3D2E8810}" type="datetimeFigureOut">
              <a:rPr lang="ko-KR" altLang="en-US" smtClean="0"/>
              <a:t>2022-06-30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3DECF-8BA1-4923-867C-64FAB5EDD4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6893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9E555-41BD-4F42-BACD-260A3D2E8810}" type="datetimeFigureOut">
              <a:rPr lang="ko-KR" altLang="en-US" smtClean="0"/>
              <a:t>2022-06-30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3DECF-8BA1-4923-867C-64FAB5EDD4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2368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9E555-41BD-4F42-BACD-260A3D2E8810}" type="datetimeFigureOut">
              <a:rPr lang="ko-KR" altLang="en-US" smtClean="0"/>
              <a:t>2022-06-30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3DECF-8BA1-4923-867C-64FAB5EDD4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5207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9E555-41BD-4F42-BACD-260A3D2E8810}" type="datetimeFigureOut">
              <a:rPr lang="ko-KR" altLang="en-US" smtClean="0"/>
              <a:t>2022-06-30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3DECF-8BA1-4923-867C-64FAB5EDD4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4336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9E555-41BD-4F42-BACD-260A3D2E8810}" type="datetimeFigureOut">
              <a:rPr lang="ko-KR" altLang="en-US" smtClean="0"/>
              <a:t>2022-06-30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3DECF-8BA1-4923-867C-64FAB5EDD4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8094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9E555-41BD-4F42-BACD-260A3D2E8810}" type="datetimeFigureOut">
              <a:rPr lang="ko-KR" altLang="en-US" smtClean="0"/>
              <a:t>2022-06-30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3DECF-8BA1-4923-867C-64FAB5EDD4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6477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9E555-41BD-4F42-BACD-260A3D2E8810}" type="datetimeFigureOut">
              <a:rPr lang="ko-KR" altLang="en-US" smtClean="0"/>
              <a:t>2022-06-30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3DECF-8BA1-4923-867C-64FAB5EDD4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5389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19E555-41BD-4F42-BACD-260A3D2E8810}" type="datetimeFigureOut">
              <a:rPr lang="ko-KR" altLang="en-US" smtClean="0"/>
              <a:t>2022-06-30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A3DECF-8BA1-4923-867C-64FAB5EDD4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4874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825" y="1057274"/>
            <a:ext cx="5010149" cy="5010149"/>
          </a:xfrm>
          <a:prstGeom prst="rect">
            <a:avLst/>
          </a:prstGeom>
        </p:spPr>
      </p:pic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657725" y="3096418"/>
            <a:ext cx="7534275" cy="1655762"/>
          </a:xfrm>
        </p:spPr>
        <p:txBody>
          <a:bodyPr>
            <a:normAutofit/>
          </a:bodyPr>
          <a:lstStyle/>
          <a:p>
            <a:endParaRPr lang="en-US" altLang="ko-KR" sz="4000" b="1" dirty="0"/>
          </a:p>
          <a:p>
            <a:r>
              <a:rPr lang="en-US" altLang="ko-KR" sz="4000" b="1"/>
              <a:t>11</a:t>
            </a:r>
            <a:r>
              <a:rPr lang="ko-KR" altLang="en-US" sz="4000" b="1"/>
              <a:t>장 넘파이</a:t>
            </a:r>
            <a:endParaRPr lang="ko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5964284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노트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92927"/>
            <a:ext cx="8743950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4372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5449936"/>
              </p:ext>
            </p:extLst>
          </p:nvPr>
        </p:nvGraphicFramePr>
        <p:xfrm>
          <a:off x="681767" y="1092828"/>
          <a:ext cx="10731296" cy="5517642"/>
        </p:xfrm>
        <a:graphic>
          <a:graphicData uri="http://schemas.openxmlformats.org/drawingml/2006/table">
            <a:tbl>
              <a:tblPr/>
              <a:tblGrid>
                <a:gridCol w="14061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251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063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속성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CC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설명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C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063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ndim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배열 축 혹은 차원의 갯수</a:t>
                      </a:r>
                      <a:r>
                        <a:rPr lang="en-US" altLang="ko-KR" sz="18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0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shape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배열의 차원으로 </a:t>
                      </a: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(m, n) </a:t>
                      </a: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형식의 </a:t>
                      </a:r>
                      <a:r>
                        <a:rPr lang="ko-KR" altLang="en-US" sz="18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튜플</a:t>
                      </a: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형이다</a:t>
                      </a: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이 때</a:t>
                      </a: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m</a:t>
                      </a: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과 </a:t>
                      </a: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</a:t>
                      </a: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은 각 </a:t>
                      </a: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차원의 원소의 크기를 알려주는 정수 값이다</a:t>
                      </a: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0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size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배열의 원소의 </a:t>
                      </a:r>
                      <a:r>
                        <a:rPr lang="ko-KR" altLang="en-US" sz="18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갯수이다</a:t>
                      </a: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이 </a:t>
                      </a:r>
                      <a:r>
                        <a:rPr lang="ko-KR" altLang="en-US" sz="18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갯수는</a:t>
                      </a: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shape</a:t>
                      </a: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내의 원소의 크기의 곱과 같다</a:t>
                      </a: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 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즉 </a:t>
                      </a: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(m, n) shape </a:t>
                      </a: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배열의 </a:t>
                      </a: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size</a:t>
                      </a: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는 </a:t>
                      </a: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m*n </a:t>
                      </a: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이다</a:t>
                      </a: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756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dtype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배열내의 원소의 형을 기술하는 객체이다</a:t>
                      </a: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 </a:t>
                      </a:r>
                      <a:r>
                        <a:rPr lang="en-US" sz="18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numpy</a:t>
                      </a: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는 </a:t>
                      </a:r>
                      <a:r>
                        <a:rPr lang="ko-KR" altLang="en-US" sz="18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파이썬</a:t>
                      </a: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표준 형을 사용할 수 있으나</a:t>
                      </a:r>
                      <a:endParaRPr lang="en-US" altLang="ko-KR" sz="18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sz="18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numpy</a:t>
                      </a: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자체의 </a:t>
                      </a:r>
                      <a:r>
                        <a:rPr lang="ko-KR" altLang="en-US" sz="18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자료형인</a:t>
                      </a: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sz="18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bool</a:t>
                      </a: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_, character, </a:t>
                      </a:r>
                      <a:r>
                        <a:rPr lang="en-US" sz="18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int</a:t>
                      </a: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_, int8, int16, int32, int64, float,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float8, float16_, float32, float64, complex_, complex64, object_ </a:t>
                      </a: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형을 사용할 수 있다</a:t>
                      </a: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60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itemsize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배열내의 원소의 크기를 </a:t>
                      </a:r>
                      <a:r>
                        <a:rPr lang="ko-KR" altLang="en-US" sz="1800" kern="0" spc="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바이트 단위</a:t>
                      </a: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로 기술한다</a:t>
                      </a: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 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예를 들어 </a:t>
                      </a: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int32 </a:t>
                      </a:r>
                      <a:r>
                        <a:rPr lang="ko-KR" altLang="en-US" sz="18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자료형의</a:t>
                      </a: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크기는 </a:t>
                      </a: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32/8=4 </a:t>
                      </a: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바이트가 된다</a:t>
                      </a: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063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data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배열의 실제 원소를 포함하고 있는 버퍼</a:t>
                      </a: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521921" y="450337"/>
            <a:ext cx="46875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en-US" altLang="ko-KR" sz="2800" dirty="0" err="1"/>
              <a:t>numpy</a:t>
            </a:r>
            <a:r>
              <a:rPr lang="ko-KR" altLang="en-US" sz="2800" dirty="0"/>
              <a:t>의 </a:t>
            </a:r>
            <a:r>
              <a:rPr lang="en-US" altLang="ko-KR" sz="2800" dirty="0" err="1"/>
              <a:t>ndarray</a:t>
            </a:r>
            <a:r>
              <a:rPr lang="ko-KR" altLang="en-US" sz="2800" dirty="0"/>
              <a:t>의 속성</a:t>
            </a:r>
          </a:p>
        </p:txBody>
      </p:sp>
    </p:spTree>
    <p:extLst>
      <p:ext uri="{BB962C8B-B14F-4D97-AF65-F5344CB8AC3E}">
        <p14:creationId xmlns:p14="http://schemas.microsoft.com/office/powerpoint/2010/main" val="7429650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A60FB20-6C3D-4984-9D92-54D13F5C0C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516" y="299259"/>
            <a:ext cx="6401479" cy="183371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290C651-8915-4977-B7CE-5600EEBCF2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517" y="2099129"/>
            <a:ext cx="6401479" cy="4368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3991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990600" y="109498"/>
            <a:ext cx="10515600" cy="1325563"/>
          </a:xfrm>
        </p:spPr>
        <p:txBody>
          <a:bodyPr/>
          <a:lstStyle/>
          <a:p>
            <a:r>
              <a:rPr lang="en-US" altLang="ko-KR" dirty="0"/>
              <a:t>11.2 </a:t>
            </a:r>
            <a:r>
              <a:rPr lang="en-US" altLang="ko-KR" dirty="0" err="1"/>
              <a:t>ndarray</a:t>
            </a:r>
            <a:r>
              <a:rPr lang="ko-KR" altLang="en-US" dirty="0"/>
              <a:t>의 메소드와 주요 함수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8486695"/>
              </p:ext>
            </p:extLst>
          </p:nvPr>
        </p:nvGraphicFramePr>
        <p:xfrm>
          <a:off x="838200" y="2352598"/>
          <a:ext cx="4989395" cy="3642778"/>
        </p:xfrm>
        <a:graphic>
          <a:graphicData uri="http://schemas.openxmlformats.org/drawingml/2006/table">
            <a:tbl>
              <a:tblPr/>
              <a:tblGrid>
                <a:gridCol w="4989395">
                  <a:extLst>
                    <a:ext uri="{9D8B030D-6E8A-4147-A177-3AD203B41FA5}">
                      <a16:colId xmlns:a16="http://schemas.microsoft.com/office/drawing/2014/main" val="287865169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 </a:t>
                      </a:r>
                      <a:r>
                        <a:rPr lang="ko-KR" altLang="en-US" sz="1400" dirty="0" err="1"/>
                        <a:t>대화창</a:t>
                      </a:r>
                      <a:r>
                        <a:rPr lang="ko-KR" altLang="en-US" sz="1400" dirty="0"/>
                        <a:t> 실습 </a:t>
                      </a:r>
                      <a:r>
                        <a:rPr lang="en-US" altLang="ko-KR" sz="1400" dirty="0"/>
                        <a:t>: </a:t>
                      </a:r>
                      <a:r>
                        <a:rPr lang="en-US" altLang="ko-KR" sz="1400" dirty="0" err="1"/>
                        <a:t>ndarray</a:t>
                      </a:r>
                      <a:r>
                        <a:rPr lang="ko-KR" altLang="en-US" sz="1400" dirty="0"/>
                        <a:t>의 메소드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1205682"/>
                  </a:ext>
                </a:extLst>
              </a:tr>
              <a:tr h="330546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a = </a:t>
                      </a:r>
                      <a:r>
                        <a:rPr lang="en-US" altLang="ko-KR" sz="14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np.array</a:t>
                      </a: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([1, 2, 3])</a:t>
                      </a:r>
                      <a:r>
                        <a:rPr lang="en-US" altLang="ko-KR" sz="1400" dirty="0">
                          <a:solidFill>
                            <a:schemeClr val="accent5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en-US" altLang="ko-KR" sz="14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1</a:t>
                      </a:r>
                      <a:r>
                        <a:rPr lang="ko-KR" altLang="en-US" sz="14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차원 </a:t>
                      </a:r>
                      <a:r>
                        <a:rPr lang="en-US" altLang="ko-KR" sz="1400" dirty="0" err="1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ndarray</a:t>
                      </a:r>
                      <a:r>
                        <a:rPr lang="en-US" altLang="ko-KR" sz="14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ko-KR" altLang="en-US" sz="14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배열 생성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</a:t>
                      </a:r>
                      <a:r>
                        <a:rPr lang="en-US" altLang="ko-KR" sz="140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a.max</a:t>
                      </a:r>
                      <a:r>
                        <a:rPr lang="en-US" altLang="ko-KR" sz="14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()     </a:t>
                      </a:r>
                      <a:r>
                        <a:rPr lang="en-US" altLang="ko-KR" sz="14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4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가장 큰 값을 반환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chemeClr val="accent5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3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</a:t>
                      </a:r>
                      <a:r>
                        <a:rPr lang="en-US" altLang="ko-KR" sz="14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a.min</a:t>
                      </a:r>
                      <a:r>
                        <a:rPr lang="en-US" altLang="ko-KR" sz="14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()     </a:t>
                      </a:r>
                      <a:r>
                        <a:rPr lang="en-US" altLang="ko-KR" sz="140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4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가장 작은 값을 반환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chemeClr val="accent5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</a:t>
                      </a:r>
                      <a:r>
                        <a:rPr lang="en-US" altLang="ko-KR" sz="140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a.mean</a:t>
                      </a:r>
                      <a:r>
                        <a:rPr lang="en-US" altLang="ko-KR" sz="14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()    </a:t>
                      </a:r>
                      <a:r>
                        <a:rPr lang="en-US" altLang="ko-KR" sz="14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4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평균 값을 반환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chemeClr val="accent5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2.0</a:t>
                      </a:r>
                      <a:endParaRPr lang="en-US" sz="1400" kern="0" spc="0" dirty="0">
                        <a:solidFill>
                          <a:schemeClr val="accent5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8833303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1F723C51-715F-4D49-BC10-44B0191A75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6652911"/>
              </p:ext>
            </p:extLst>
          </p:nvPr>
        </p:nvGraphicFramePr>
        <p:xfrm>
          <a:off x="6096000" y="2352597"/>
          <a:ext cx="4989395" cy="3642778"/>
        </p:xfrm>
        <a:graphic>
          <a:graphicData uri="http://schemas.openxmlformats.org/drawingml/2006/table">
            <a:tbl>
              <a:tblPr/>
              <a:tblGrid>
                <a:gridCol w="4989395">
                  <a:extLst>
                    <a:ext uri="{9D8B030D-6E8A-4147-A177-3AD203B41FA5}">
                      <a16:colId xmlns:a16="http://schemas.microsoft.com/office/drawing/2014/main" val="287865169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 </a:t>
                      </a:r>
                      <a:r>
                        <a:rPr lang="ko-KR" altLang="en-US" sz="1400" dirty="0" err="1"/>
                        <a:t>대화창</a:t>
                      </a:r>
                      <a:r>
                        <a:rPr lang="ko-KR" altLang="en-US" sz="1400" dirty="0"/>
                        <a:t> 실습 </a:t>
                      </a:r>
                      <a:r>
                        <a:rPr lang="en-US" altLang="ko-KR" sz="1400" dirty="0"/>
                        <a:t>: </a:t>
                      </a:r>
                      <a:r>
                        <a:rPr lang="en-US" altLang="ko-KR" sz="1400" dirty="0" err="1"/>
                        <a:t>ndarray</a:t>
                      </a:r>
                      <a:r>
                        <a:rPr lang="ko-KR" altLang="en-US" sz="1400" dirty="0"/>
                        <a:t>의 </a:t>
                      </a:r>
                      <a:r>
                        <a:rPr lang="en-US" altLang="ko-KR" sz="1400" dirty="0"/>
                        <a:t>flatten() </a:t>
                      </a:r>
                      <a:r>
                        <a:rPr lang="ko-KR" altLang="en-US" sz="1400" dirty="0"/>
                        <a:t>메소드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1205682"/>
                  </a:ext>
                </a:extLst>
              </a:tr>
              <a:tr h="330546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a = </a:t>
                      </a:r>
                      <a:r>
                        <a:rPr lang="en-US" altLang="ko-KR" sz="14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np.array</a:t>
                      </a: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([[1, 1], [2, 2], [3, 3]])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</a:t>
                      </a:r>
                      <a:r>
                        <a:rPr lang="en-US" altLang="ko-KR" sz="14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a.flatten</a:t>
                      </a: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() </a:t>
                      </a:r>
                      <a:r>
                        <a:rPr lang="en-US" altLang="ko-KR" sz="14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en-US" altLang="ko-KR" sz="1400" dirty="0" err="1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ndarray</a:t>
                      </a:r>
                      <a:r>
                        <a:rPr lang="en-US" altLang="ko-KR" sz="14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ko-KR" altLang="en-US" sz="14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배열의 평탄화 메소드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chemeClr val="accent5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array([1, 1, 2, 2, 3, 3])</a:t>
                      </a:r>
                      <a:endParaRPr lang="en-US" sz="1400" kern="0" spc="0" dirty="0">
                        <a:solidFill>
                          <a:schemeClr val="accent5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8833303"/>
                  </a:ext>
                </a:extLst>
              </a:tr>
            </a:tbl>
          </a:graphicData>
        </a:graphic>
      </p:graphicFrame>
      <p:sp>
        <p:nvSpPr>
          <p:cNvPr id="7" name="제목 1">
            <a:extLst>
              <a:ext uri="{FF2B5EF4-FFF2-40B4-BE49-F238E27FC236}">
                <a16:creationId xmlns:a16="http://schemas.microsoft.com/office/drawing/2014/main" id="{FD1C70BF-2699-471E-BF51-F52122E88094}"/>
              </a:ext>
            </a:extLst>
          </p:cNvPr>
          <p:cNvSpPr txBox="1">
            <a:spLocks/>
          </p:cNvSpPr>
          <p:nvPr/>
        </p:nvSpPr>
        <p:spPr>
          <a:xfrm>
            <a:off x="838200" y="1465225"/>
            <a:ext cx="2685197" cy="6627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 err="1"/>
              <a:t>ndarray</a:t>
            </a:r>
            <a:endParaRPr lang="ko-KR" altLang="en-US" sz="2800" dirty="0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ADBC2A47-76D2-4E41-B74E-943563D664D6}"/>
              </a:ext>
            </a:extLst>
          </p:cNvPr>
          <p:cNvSpPr txBox="1">
            <a:spLocks/>
          </p:cNvSpPr>
          <p:nvPr/>
        </p:nvSpPr>
        <p:spPr>
          <a:xfrm>
            <a:off x="6096000" y="1435061"/>
            <a:ext cx="2685197" cy="6627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/>
              <a:t>flatten()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1960419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2090021"/>
              </p:ext>
            </p:extLst>
          </p:nvPr>
        </p:nvGraphicFramePr>
        <p:xfrm>
          <a:off x="838200" y="2352598"/>
          <a:ext cx="4989395" cy="3642778"/>
        </p:xfrm>
        <a:graphic>
          <a:graphicData uri="http://schemas.openxmlformats.org/drawingml/2006/table">
            <a:tbl>
              <a:tblPr/>
              <a:tblGrid>
                <a:gridCol w="4989395">
                  <a:extLst>
                    <a:ext uri="{9D8B030D-6E8A-4147-A177-3AD203B41FA5}">
                      <a16:colId xmlns:a16="http://schemas.microsoft.com/office/drawing/2014/main" val="287865169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 </a:t>
                      </a:r>
                      <a:r>
                        <a:rPr lang="ko-KR" altLang="en-US" sz="1400" dirty="0" err="1"/>
                        <a:t>대화창</a:t>
                      </a:r>
                      <a:r>
                        <a:rPr lang="ko-KR" altLang="en-US" sz="1400" dirty="0"/>
                        <a:t> 실습 </a:t>
                      </a:r>
                      <a:r>
                        <a:rPr lang="en-US" altLang="ko-KR" sz="1400" dirty="0"/>
                        <a:t>: </a:t>
                      </a:r>
                      <a:r>
                        <a:rPr lang="en-US" altLang="ko-KR" sz="1400" dirty="0" err="1"/>
                        <a:t>ndarray</a:t>
                      </a:r>
                      <a:r>
                        <a:rPr lang="ko-KR" altLang="en-US" sz="1400" dirty="0"/>
                        <a:t>의 </a:t>
                      </a:r>
                      <a:r>
                        <a:rPr lang="en-US" altLang="ko-KR" sz="1400" dirty="0"/>
                        <a:t>append() </a:t>
                      </a:r>
                      <a:r>
                        <a:rPr lang="ko-KR" altLang="en-US" sz="1400" dirty="0"/>
                        <a:t>함수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1205682"/>
                  </a:ext>
                </a:extLst>
              </a:tr>
              <a:tr h="330546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a = </a:t>
                      </a:r>
                      <a:r>
                        <a:rPr lang="en-US" altLang="ko-KR" sz="14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np.array</a:t>
                      </a: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([1, 2, 3])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b = </a:t>
                      </a:r>
                      <a:r>
                        <a:rPr lang="en-US" altLang="ko-KR" sz="14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np.array</a:t>
                      </a: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([[4, 5, 6], [7, 8, 9]])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</a:t>
                      </a:r>
                      <a:r>
                        <a:rPr lang="en-US" altLang="ko-KR" sz="14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np.append</a:t>
                      </a: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(a, b)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chemeClr val="accent5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array([1, 2, 3, 4, 5, 6, 7, 8, 9])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</a:t>
                      </a:r>
                      <a:r>
                        <a:rPr lang="en-US" altLang="ko-KR" sz="14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np.append</a:t>
                      </a: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([a], b, axis = 0) </a:t>
                      </a:r>
                      <a:r>
                        <a:rPr lang="en-US" altLang="ko-KR" sz="14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[a]</a:t>
                      </a:r>
                      <a:r>
                        <a:rPr lang="ko-KR" altLang="en-US" sz="14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를 통해 </a:t>
                      </a:r>
                      <a:r>
                        <a:rPr lang="en-US" altLang="ko-KR" sz="14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2</a:t>
                      </a:r>
                      <a:r>
                        <a:rPr lang="ko-KR" altLang="en-US" sz="14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차원 배열로 만들어야 함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chemeClr val="accent5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array([[1, 2, 3],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>
                          <a:solidFill>
                            <a:schemeClr val="accent5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  [</a:t>
                      </a:r>
                      <a:r>
                        <a:rPr lang="en-US" altLang="ko-KR" sz="1400" dirty="0">
                          <a:solidFill>
                            <a:schemeClr val="accent5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4, 5, 6],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>
                          <a:solidFill>
                            <a:schemeClr val="accent5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  [</a:t>
                      </a:r>
                      <a:r>
                        <a:rPr lang="en-US" altLang="ko-KR" sz="1400" dirty="0">
                          <a:solidFill>
                            <a:schemeClr val="accent5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7, 8, 9]])</a:t>
                      </a:r>
                      <a:endParaRPr lang="en-US" sz="1400" kern="0" spc="0" dirty="0">
                        <a:solidFill>
                          <a:schemeClr val="accent5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8833303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1F723C51-715F-4D49-BC10-44B0191A75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4800680"/>
              </p:ext>
            </p:extLst>
          </p:nvPr>
        </p:nvGraphicFramePr>
        <p:xfrm>
          <a:off x="6096000" y="2352597"/>
          <a:ext cx="4989395" cy="3642778"/>
        </p:xfrm>
        <a:graphic>
          <a:graphicData uri="http://schemas.openxmlformats.org/drawingml/2006/table">
            <a:tbl>
              <a:tblPr/>
              <a:tblGrid>
                <a:gridCol w="4989395">
                  <a:extLst>
                    <a:ext uri="{9D8B030D-6E8A-4147-A177-3AD203B41FA5}">
                      <a16:colId xmlns:a16="http://schemas.microsoft.com/office/drawing/2014/main" val="287865169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  </a:t>
                      </a:r>
                      <a:r>
                        <a:rPr lang="ko-KR" altLang="en-US" sz="1400" dirty="0" err="1"/>
                        <a:t>대화창</a:t>
                      </a:r>
                      <a:r>
                        <a:rPr lang="ko-KR" altLang="en-US" sz="1400" dirty="0"/>
                        <a:t> 실습 </a:t>
                      </a:r>
                      <a:r>
                        <a:rPr lang="en-US" altLang="ko-KR" sz="1400" dirty="0"/>
                        <a:t>: </a:t>
                      </a:r>
                      <a:r>
                        <a:rPr lang="en-US" altLang="ko-KR" sz="1400" dirty="0" err="1"/>
                        <a:t>ndarray</a:t>
                      </a:r>
                      <a:r>
                        <a:rPr lang="ko-KR" altLang="en-US" sz="1400" dirty="0"/>
                        <a:t>의 </a:t>
                      </a:r>
                      <a:r>
                        <a:rPr lang="en-US" altLang="ko-KR" sz="1400" dirty="0"/>
                        <a:t>rand() </a:t>
                      </a:r>
                      <a:r>
                        <a:rPr lang="ko-KR" altLang="en-US" sz="1400" dirty="0"/>
                        <a:t>함수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1205682"/>
                  </a:ext>
                </a:extLst>
              </a:tr>
              <a:tr h="330546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</a:t>
                      </a:r>
                      <a:r>
                        <a:rPr lang="en-US" altLang="ko-KR" sz="14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np.random.rand</a:t>
                      </a: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(3, 3)</a:t>
                      </a:r>
                      <a:r>
                        <a:rPr lang="en-US" altLang="ko-KR" sz="14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# (3, 3) shape</a:t>
                      </a:r>
                      <a:r>
                        <a:rPr lang="ko-KR" altLang="en-US" sz="14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의 난수 생성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chemeClr val="accent5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array([[0.63208882, 0.72259476, 0.15125742],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>
                          <a:solidFill>
                            <a:schemeClr val="accent5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  [</a:t>
                      </a:r>
                      <a:r>
                        <a:rPr lang="en-US" altLang="ko-KR" sz="1400" dirty="0">
                          <a:solidFill>
                            <a:schemeClr val="accent5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0.60731818, 0.20682056, 0.51958311],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>
                          <a:solidFill>
                            <a:schemeClr val="accent5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  [0.644331  , </a:t>
                      </a:r>
                      <a:r>
                        <a:rPr lang="en-US" altLang="ko-KR" sz="1400" dirty="0">
                          <a:solidFill>
                            <a:schemeClr val="accent5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0.91940484, 0.83990604]])</a:t>
                      </a:r>
                      <a:endParaRPr lang="en-US" sz="1400" kern="0" spc="0" dirty="0">
                        <a:solidFill>
                          <a:schemeClr val="accent5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8833303"/>
                  </a:ext>
                </a:extLst>
              </a:tr>
            </a:tbl>
          </a:graphicData>
        </a:graphic>
      </p:graphicFrame>
      <p:sp>
        <p:nvSpPr>
          <p:cNvPr id="7" name="제목 1">
            <a:extLst>
              <a:ext uri="{FF2B5EF4-FFF2-40B4-BE49-F238E27FC236}">
                <a16:creationId xmlns:a16="http://schemas.microsoft.com/office/drawing/2014/main" id="{FD1C70BF-2699-471E-BF51-F52122E88094}"/>
              </a:ext>
            </a:extLst>
          </p:cNvPr>
          <p:cNvSpPr txBox="1">
            <a:spLocks/>
          </p:cNvSpPr>
          <p:nvPr/>
        </p:nvSpPr>
        <p:spPr>
          <a:xfrm>
            <a:off x="838200" y="1465225"/>
            <a:ext cx="2685197" cy="6627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/>
              <a:t>append() </a:t>
            </a:r>
            <a:r>
              <a:rPr lang="ko-KR" altLang="en-US" sz="2800"/>
              <a:t>함수</a:t>
            </a:r>
            <a:endParaRPr lang="ko-KR" altLang="en-US" sz="2800" dirty="0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ADBC2A47-76D2-4E41-B74E-943563D664D6}"/>
              </a:ext>
            </a:extLst>
          </p:cNvPr>
          <p:cNvSpPr txBox="1">
            <a:spLocks/>
          </p:cNvSpPr>
          <p:nvPr/>
        </p:nvSpPr>
        <p:spPr>
          <a:xfrm>
            <a:off x="6096000" y="1435061"/>
            <a:ext cx="2685197" cy="6627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/>
              <a:t>rand() </a:t>
            </a:r>
            <a:r>
              <a:rPr lang="ko-KR" altLang="en-US" sz="2800"/>
              <a:t>함수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2205189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1776981"/>
              </p:ext>
            </p:extLst>
          </p:nvPr>
        </p:nvGraphicFramePr>
        <p:xfrm>
          <a:off x="838200" y="2128005"/>
          <a:ext cx="7092142" cy="1606326"/>
        </p:xfrm>
        <a:graphic>
          <a:graphicData uri="http://schemas.openxmlformats.org/drawingml/2006/table">
            <a:tbl>
              <a:tblPr/>
              <a:tblGrid>
                <a:gridCol w="7092142">
                  <a:extLst>
                    <a:ext uri="{9D8B030D-6E8A-4147-A177-3AD203B41FA5}">
                      <a16:colId xmlns:a16="http://schemas.microsoft.com/office/drawing/2014/main" val="2878651696"/>
                    </a:ext>
                  </a:extLst>
                </a:gridCol>
              </a:tblGrid>
              <a:tr h="473879"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/>
                        <a:t>Ndarray</a:t>
                      </a:r>
                      <a:r>
                        <a:rPr lang="ko-KR" altLang="en-US" sz="1400" dirty="0"/>
                        <a:t>의</a:t>
                      </a:r>
                      <a:r>
                        <a:rPr lang="en-US" altLang="ko-KR" sz="1400" dirty="0"/>
                        <a:t> </a:t>
                      </a:r>
                      <a:r>
                        <a:rPr lang="en-US" altLang="ko-KR" sz="1400" dirty="0" err="1"/>
                        <a:t>randinit</a:t>
                      </a:r>
                      <a:r>
                        <a:rPr lang="en-US" altLang="ko-KR" sz="1400" dirty="0"/>
                        <a:t>()</a:t>
                      </a:r>
                      <a:r>
                        <a:rPr lang="ko-KR" altLang="en-US" sz="1400" dirty="0"/>
                        <a:t>함수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1205682"/>
                  </a:ext>
                </a:extLst>
              </a:tr>
              <a:tr h="113244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</a:t>
                      </a:r>
                      <a:r>
                        <a:rPr lang="en-US" altLang="ko-KR" sz="14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np.random.randint</a:t>
                      </a: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(0, 10, size = 10) </a:t>
                      </a:r>
                      <a:r>
                        <a:rPr lang="en-US" altLang="ko-KR" sz="14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0</a:t>
                      </a:r>
                      <a:r>
                        <a:rPr lang="ko-KR" altLang="en-US" sz="140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에서 </a:t>
                      </a:r>
                      <a:r>
                        <a:rPr lang="en-US" altLang="ko-KR" sz="140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10</a:t>
                      </a:r>
                      <a:r>
                        <a:rPr lang="ko-KR" altLang="en-US" sz="140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까지의 </a:t>
                      </a:r>
                      <a:r>
                        <a:rPr lang="en-US" altLang="ko-KR" sz="14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10</a:t>
                      </a:r>
                      <a:r>
                        <a:rPr lang="ko-KR" altLang="en-US" sz="14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개의 </a:t>
                      </a:r>
                      <a:r>
                        <a:rPr lang="ko-KR" altLang="en-US" sz="1400" dirty="0" err="1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난수생성</a:t>
                      </a:r>
                      <a:endParaRPr lang="ko-KR" altLang="en-US" sz="1400" dirty="0">
                        <a:solidFill>
                          <a:schemeClr val="accent6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chemeClr val="accent5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array([2, 0, 8, 2, 7, 0, 1, 3, 1, 3])</a:t>
                      </a:r>
                      <a:endParaRPr lang="en-US" sz="1400" kern="0" spc="0" dirty="0">
                        <a:solidFill>
                          <a:schemeClr val="accent5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8833303"/>
                  </a:ext>
                </a:extLst>
              </a:tr>
            </a:tbl>
          </a:graphicData>
        </a:graphic>
      </p:graphicFrame>
      <p:sp>
        <p:nvSpPr>
          <p:cNvPr id="7" name="제목 1">
            <a:extLst>
              <a:ext uri="{FF2B5EF4-FFF2-40B4-BE49-F238E27FC236}">
                <a16:creationId xmlns:a16="http://schemas.microsoft.com/office/drawing/2014/main" id="{FD1C70BF-2699-471E-BF51-F52122E88094}"/>
              </a:ext>
            </a:extLst>
          </p:cNvPr>
          <p:cNvSpPr txBox="1">
            <a:spLocks/>
          </p:cNvSpPr>
          <p:nvPr/>
        </p:nvSpPr>
        <p:spPr>
          <a:xfrm>
            <a:off x="838200" y="1465225"/>
            <a:ext cx="2685197" cy="6627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 err="1"/>
              <a:t>randint</a:t>
            </a:r>
            <a:r>
              <a:rPr lang="en-US" altLang="ko-KR" sz="2800" dirty="0"/>
              <a:t>() </a:t>
            </a:r>
            <a:r>
              <a:rPr lang="ko-KR" altLang="en-US" sz="2800" dirty="0"/>
              <a:t>함수</a:t>
            </a:r>
          </a:p>
        </p:txBody>
      </p:sp>
    </p:spTree>
    <p:extLst>
      <p:ext uri="{BB962C8B-B14F-4D97-AF65-F5344CB8AC3E}">
        <p14:creationId xmlns:p14="http://schemas.microsoft.com/office/powerpoint/2010/main" val="15324588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D934755-BF06-4CA1-A395-F0198415D1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673" y="0"/>
            <a:ext cx="6603157" cy="3441082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40523F3C-61BD-4EBA-A007-F23B97B7BF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1672" y="3231077"/>
            <a:ext cx="6603157" cy="3490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9811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990600" y="109498"/>
            <a:ext cx="10515600" cy="1325563"/>
          </a:xfrm>
        </p:spPr>
        <p:txBody>
          <a:bodyPr/>
          <a:lstStyle/>
          <a:p>
            <a:r>
              <a:rPr lang="en-US" altLang="ko-KR" dirty="0"/>
              <a:t>11.3 </a:t>
            </a:r>
            <a:r>
              <a:rPr lang="en-US" altLang="ko-KR" dirty="0" err="1"/>
              <a:t>ndarray</a:t>
            </a:r>
            <a:r>
              <a:rPr lang="ko-KR" altLang="en-US" dirty="0"/>
              <a:t>의 연산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734215"/>
              </p:ext>
            </p:extLst>
          </p:nvPr>
        </p:nvGraphicFramePr>
        <p:xfrm>
          <a:off x="990600" y="1335408"/>
          <a:ext cx="7033953" cy="2634885"/>
        </p:xfrm>
        <a:graphic>
          <a:graphicData uri="http://schemas.openxmlformats.org/drawingml/2006/table">
            <a:tbl>
              <a:tblPr/>
              <a:tblGrid>
                <a:gridCol w="7033953">
                  <a:extLst>
                    <a:ext uri="{9D8B030D-6E8A-4147-A177-3AD203B41FA5}">
                      <a16:colId xmlns:a16="http://schemas.microsoft.com/office/drawing/2014/main" val="2878651696"/>
                    </a:ext>
                  </a:extLst>
                </a:gridCol>
              </a:tblGrid>
              <a:tr h="268886"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 </a:t>
                      </a:r>
                      <a:r>
                        <a:rPr lang="ko-KR" altLang="en-US" sz="1400" dirty="0" err="1"/>
                        <a:t>대화창</a:t>
                      </a:r>
                      <a:r>
                        <a:rPr lang="ko-KR" altLang="en-US" sz="1400" dirty="0"/>
                        <a:t> 실습 </a:t>
                      </a:r>
                      <a:r>
                        <a:rPr lang="en-US" altLang="ko-KR" sz="1400" dirty="0"/>
                        <a:t>: </a:t>
                      </a:r>
                      <a:r>
                        <a:rPr lang="en-US" altLang="ko-KR" sz="1400" dirty="0" err="1"/>
                        <a:t>ndarray</a:t>
                      </a:r>
                      <a:r>
                        <a:rPr lang="ko-KR" altLang="en-US" sz="1400" dirty="0"/>
                        <a:t>의 덧셈</a:t>
                      </a:r>
                      <a:r>
                        <a:rPr lang="en-US" altLang="ko-KR" sz="1400" dirty="0"/>
                        <a:t>(shape</a:t>
                      </a:r>
                      <a:r>
                        <a:rPr lang="ko-KR" altLang="en-US" sz="1400" dirty="0"/>
                        <a:t>이 같을 경우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1205682"/>
                  </a:ext>
                </a:extLst>
              </a:tr>
              <a:tr h="229757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a = </a:t>
                      </a:r>
                      <a:r>
                        <a:rPr lang="en-US" altLang="ko-KR" sz="14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np.array</a:t>
                      </a: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([1, 2, </a:t>
                      </a:r>
                      <a:r>
                        <a:rPr lang="en-US" altLang="ko-KR" sz="14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3])   </a:t>
                      </a:r>
                      <a:r>
                        <a:rPr lang="en-US" altLang="ko-KR" sz="14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1, 2, 3 </a:t>
                      </a:r>
                      <a:r>
                        <a:rPr lang="ko-KR" altLang="en-US" sz="14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원소를 가지는 </a:t>
                      </a:r>
                      <a:r>
                        <a:rPr lang="en-US" altLang="ko-KR" sz="14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</a:t>
                      </a:r>
                      <a:r>
                        <a:rPr lang="ko-KR" altLang="en-US" sz="140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차원 </a:t>
                      </a:r>
                      <a:r>
                        <a:rPr lang="en-US" altLang="ko-KR" sz="140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ndarray</a:t>
                      </a:r>
                      <a:endParaRPr lang="en-US" altLang="ko-KR" sz="1400" dirty="0">
                        <a:solidFill>
                          <a:schemeClr val="accent6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b = </a:t>
                      </a:r>
                      <a:r>
                        <a:rPr lang="en-US" altLang="ko-KR" sz="14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np.array</a:t>
                      </a: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([4, 5, </a:t>
                      </a:r>
                      <a:r>
                        <a:rPr lang="en-US" altLang="ko-KR" sz="14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6])   </a:t>
                      </a:r>
                      <a:r>
                        <a:rPr lang="en-US" altLang="ko-KR" sz="140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en-US" altLang="ko-KR" sz="14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4, 5, 6 </a:t>
                      </a:r>
                      <a:r>
                        <a:rPr lang="ko-KR" altLang="en-US" sz="14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원소를 가지는 </a:t>
                      </a:r>
                      <a:r>
                        <a:rPr lang="en-US" altLang="ko-KR" sz="14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</a:t>
                      </a:r>
                      <a:r>
                        <a:rPr lang="ko-KR" altLang="en-US" sz="140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차원 </a:t>
                      </a:r>
                      <a:r>
                        <a:rPr lang="en-US" altLang="ko-KR" sz="140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ndarray</a:t>
                      </a:r>
                      <a:endParaRPr lang="en-US" altLang="ko-KR" sz="1400" dirty="0">
                        <a:solidFill>
                          <a:schemeClr val="accent6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c = a + </a:t>
                      </a:r>
                      <a:r>
                        <a:rPr lang="en-US" altLang="ko-KR" sz="14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b                 </a:t>
                      </a:r>
                      <a:r>
                        <a:rPr lang="en-US" altLang="ko-KR" sz="140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en-US" altLang="ko-KR" sz="14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</a:t>
                      </a:r>
                      <a:r>
                        <a:rPr lang="ko-KR" altLang="en-US" sz="14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차원 </a:t>
                      </a:r>
                      <a:r>
                        <a:rPr lang="en-US" altLang="ko-KR" sz="1400" dirty="0" err="1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ndarray</a:t>
                      </a:r>
                      <a:r>
                        <a:rPr lang="ko-KR" altLang="en-US" sz="14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의 덧셈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c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chemeClr val="accent5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array([5, 7, 9])</a:t>
                      </a:r>
                      <a:endParaRPr lang="en-US" sz="1400" kern="0" spc="0" dirty="0">
                        <a:solidFill>
                          <a:schemeClr val="accent5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8833303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1F723C51-715F-4D49-BC10-44B0191A75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2811939"/>
              </p:ext>
            </p:extLst>
          </p:nvPr>
        </p:nvGraphicFramePr>
        <p:xfrm>
          <a:off x="990600" y="4158521"/>
          <a:ext cx="7029796" cy="2501063"/>
        </p:xfrm>
        <a:graphic>
          <a:graphicData uri="http://schemas.openxmlformats.org/drawingml/2006/table">
            <a:tbl>
              <a:tblPr/>
              <a:tblGrid>
                <a:gridCol w="7029796">
                  <a:extLst>
                    <a:ext uri="{9D8B030D-6E8A-4147-A177-3AD203B41FA5}">
                      <a16:colId xmlns:a16="http://schemas.microsoft.com/office/drawing/2014/main" val="2878651696"/>
                    </a:ext>
                  </a:extLst>
                </a:gridCol>
              </a:tblGrid>
              <a:tr h="192621"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 </a:t>
                      </a:r>
                      <a:r>
                        <a:rPr lang="ko-KR" altLang="en-US" sz="1400" dirty="0" err="1"/>
                        <a:t>대화창</a:t>
                      </a:r>
                      <a:r>
                        <a:rPr lang="ko-KR" altLang="en-US" sz="1400" dirty="0"/>
                        <a:t> 실습 </a:t>
                      </a:r>
                      <a:r>
                        <a:rPr lang="en-US" altLang="ko-KR" sz="1400" dirty="0"/>
                        <a:t>: </a:t>
                      </a:r>
                      <a:r>
                        <a:rPr lang="en-US" altLang="ko-KR" sz="1400" dirty="0" err="1"/>
                        <a:t>ndarray</a:t>
                      </a:r>
                      <a:r>
                        <a:rPr lang="ko-KR" altLang="en-US" sz="1400" dirty="0"/>
                        <a:t>의 덧셈</a:t>
                      </a:r>
                      <a:r>
                        <a:rPr lang="en-US" altLang="ko-KR" sz="1400" dirty="0"/>
                        <a:t>(shape</a:t>
                      </a:r>
                      <a:r>
                        <a:rPr lang="ko-KR" altLang="en-US" sz="1400" dirty="0"/>
                        <a:t>이 다를 경우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1205682"/>
                  </a:ext>
                </a:extLst>
              </a:tr>
              <a:tr h="216375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a = </a:t>
                      </a:r>
                      <a:r>
                        <a:rPr lang="en-US" altLang="ko-KR" sz="14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np.array</a:t>
                      </a: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([1, </a:t>
                      </a:r>
                      <a:r>
                        <a:rPr lang="en-US" altLang="ko-KR" sz="14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2])     </a:t>
                      </a:r>
                      <a:r>
                        <a:rPr lang="en-US" altLang="ko-KR" sz="14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2</a:t>
                      </a:r>
                      <a:r>
                        <a:rPr lang="ko-KR" altLang="en-US" sz="14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개의 원소를 가지는 </a:t>
                      </a:r>
                      <a:r>
                        <a:rPr lang="en-US" altLang="ko-KR" sz="14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</a:t>
                      </a:r>
                      <a:r>
                        <a:rPr lang="ko-KR" altLang="en-US" sz="14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차원 배열 </a:t>
                      </a:r>
                      <a:r>
                        <a:rPr lang="en-US" altLang="ko-KR" sz="14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 (2,) shape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b = </a:t>
                      </a:r>
                      <a:r>
                        <a:rPr lang="en-US" altLang="ko-KR" sz="14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np.array</a:t>
                      </a: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([4, 5, 6</a:t>
                      </a:r>
                      <a:r>
                        <a:rPr lang="en-US" altLang="ko-KR" sz="14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])  </a:t>
                      </a:r>
                      <a:r>
                        <a:rPr lang="en-US" altLang="ko-KR" sz="140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en-US" altLang="ko-KR" sz="14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3</a:t>
                      </a:r>
                      <a:r>
                        <a:rPr lang="ko-KR" altLang="en-US" sz="14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개의 원소를 가지는 </a:t>
                      </a:r>
                      <a:r>
                        <a:rPr lang="en-US" altLang="ko-KR" sz="14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</a:t>
                      </a:r>
                      <a:r>
                        <a:rPr lang="ko-KR" altLang="en-US" sz="14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차원 배열 </a:t>
                      </a:r>
                      <a:r>
                        <a:rPr lang="en-US" altLang="ko-KR" sz="14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 (3,) shape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c = a + </a:t>
                      </a:r>
                      <a:r>
                        <a:rPr lang="en-US" altLang="ko-KR" sz="14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b                </a:t>
                      </a:r>
                      <a:r>
                        <a:rPr lang="en-US" altLang="ko-KR" sz="140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en-US" altLang="ko-KR" sz="14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shape</a:t>
                      </a:r>
                      <a:r>
                        <a:rPr lang="ko-KR" altLang="en-US" sz="14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이 다른 </a:t>
                      </a:r>
                      <a:r>
                        <a:rPr lang="en-US" altLang="ko-KR" sz="14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</a:t>
                      </a:r>
                      <a:r>
                        <a:rPr lang="ko-KR" altLang="en-US" sz="14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차원 배열의 합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rgbClr val="FF000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...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 err="1">
                          <a:solidFill>
                            <a:srgbClr val="FF000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ValueError</a:t>
                      </a:r>
                      <a:r>
                        <a:rPr lang="en-US" altLang="ko-KR" sz="1400" dirty="0">
                          <a:solidFill>
                            <a:srgbClr val="FF000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 operands could not be broadcast together with shapes (2,) (3,) </a:t>
                      </a:r>
                      <a:endParaRPr lang="en-US" sz="1400" kern="0" spc="0" dirty="0">
                        <a:solidFill>
                          <a:srgbClr val="FF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8833303"/>
                  </a:ext>
                </a:extLst>
              </a:tr>
            </a:tbl>
          </a:graphicData>
        </a:graphic>
      </p:graphicFrame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7630526"/>
              </p:ext>
            </p:extLst>
          </p:nvPr>
        </p:nvGraphicFramePr>
        <p:xfrm>
          <a:off x="8474364" y="1359139"/>
          <a:ext cx="3487650" cy="4364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2550">
                  <a:extLst>
                    <a:ext uri="{9D8B030D-6E8A-4147-A177-3AD203B41FA5}">
                      <a16:colId xmlns:a16="http://schemas.microsoft.com/office/drawing/2014/main" val="958912196"/>
                    </a:ext>
                  </a:extLst>
                </a:gridCol>
                <a:gridCol w="1162550">
                  <a:extLst>
                    <a:ext uri="{9D8B030D-6E8A-4147-A177-3AD203B41FA5}">
                      <a16:colId xmlns:a16="http://schemas.microsoft.com/office/drawing/2014/main" val="1591253672"/>
                    </a:ext>
                  </a:extLst>
                </a:gridCol>
                <a:gridCol w="1162550">
                  <a:extLst>
                    <a:ext uri="{9D8B030D-6E8A-4147-A177-3AD203B41FA5}">
                      <a16:colId xmlns:a16="http://schemas.microsoft.com/office/drawing/2014/main" val="3447139428"/>
                    </a:ext>
                  </a:extLst>
                </a:gridCol>
              </a:tblGrid>
              <a:tr h="4364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3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9596325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0150823"/>
              </p:ext>
            </p:extLst>
          </p:nvPr>
        </p:nvGraphicFramePr>
        <p:xfrm>
          <a:off x="8474364" y="2157193"/>
          <a:ext cx="3487650" cy="4364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2550">
                  <a:extLst>
                    <a:ext uri="{9D8B030D-6E8A-4147-A177-3AD203B41FA5}">
                      <a16:colId xmlns:a16="http://schemas.microsoft.com/office/drawing/2014/main" val="958912196"/>
                    </a:ext>
                  </a:extLst>
                </a:gridCol>
                <a:gridCol w="1162550">
                  <a:extLst>
                    <a:ext uri="{9D8B030D-6E8A-4147-A177-3AD203B41FA5}">
                      <a16:colId xmlns:a16="http://schemas.microsoft.com/office/drawing/2014/main" val="1591253672"/>
                    </a:ext>
                  </a:extLst>
                </a:gridCol>
                <a:gridCol w="1162550">
                  <a:extLst>
                    <a:ext uri="{9D8B030D-6E8A-4147-A177-3AD203B41FA5}">
                      <a16:colId xmlns:a16="http://schemas.microsoft.com/office/drawing/2014/main" val="3447139428"/>
                    </a:ext>
                  </a:extLst>
                </a:gridCol>
              </a:tblGrid>
              <a:tr h="4364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4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5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6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9596325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0015249" y="1745539"/>
            <a:ext cx="4058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/>
              <a:t>+</a:t>
            </a:r>
            <a:endParaRPr lang="ko-KR" altLang="en-US" b="1"/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2672649"/>
              </p:ext>
            </p:extLst>
          </p:nvPr>
        </p:nvGraphicFramePr>
        <p:xfrm>
          <a:off x="8474364" y="3006381"/>
          <a:ext cx="3487650" cy="4364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2550">
                  <a:extLst>
                    <a:ext uri="{9D8B030D-6E8A-4147-A177-3AD203B41FA5}">
                      <a16:colId xmlns:a16="http://schemas.microsoft.com/office/drawing/2014/main" val="958912196"/>
                    </a:ext>
                  </a:extLst>
                </a:gridCol>
                <a:gridCol w="1162550">
                  <a:extLst>
                    <a:ext uri="{9D8B030D-6E8A-4147-A177-3AD203B41FA5}">
                      <a16:colId xmlns:a16="http://schemas.microsoft.com/office/drawing/2014/main" val="1591253672"/>
                    </a:ext>
                  </a:extLst>
                </a:gridCol>
                <a:gridCol w="1162550">
                  <a:extLst>
                    <a:ext uri="{9D8B030D-6E8A-4147-A177-3AD203B41FA5}">
                      <a16:colId xmlns:a16="http://schemas.microsoft.com/office/drawing/2014/main" val="3447139428"/>
                    </a:ext>
                  </a:extLst>
                </a:gridCol>
              </a:tblGrid>
              <a:tr h="4364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5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7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9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9596325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0015249" y="2594727"/>
            <a:ext cx="4058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/>
              <a:t>=</a:t>
            </a:r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3386639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5029456"/>
              </p:ext>
            </p:extLst>
          </p:nvPr>
        </p:nvGraphicFramePr>
        <p:xfrm>
          <a:off x="838200" y="1111514"/>
          <a:ext cx="4989395" cy="5114354"/>
        </p:xfrm>
        <a:graphic>
          <a:graphicData uri="http://schemas.openxmlformats.org/drawingml/2006/table">
            <a:tbl>
              <a:tblPr/>
              <a:tblGrid>
                <a:gridCol w="4989395">
                  <a:extLst>
                    <a:ext uri="{9D8B030D-6E8A-4147-A177-3AD203B41FA5}">
                      <a16:colId xmlns:a16="http://schemas.microsoft.com/office/drawing/2014/main" val="287865169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 </a:t>
                      </a:r>
                      <a:r>
                        <a:rPr lang="ko-KR" altLang="en-US" sz="1400" dirty="0" err="1"/>
                        <a:t>대화창</a:t>
                      </a:r>
                      <a:r>
                        <a:rPr lang="ko-KR" altLang="en-US" sz="1400" dirty="0"/>
                        <a:t> 실습 </a:t>
                      </a:r>
                      <a:r>
                        <a:rPr lang="en-US" altLang="ko-KR" sz="1400" dirty="0"/>
                        <a:t>: 2</a:t>
                      </a:r>
                      <a:r>
                        <a:rPr lang="ko-KR" altLang="en-US" sz="1400" dirty="0"/>
                        <a:t>차원 </a:t>
                      </a:r>
                      <a:r>
                        <a:rPr lang="en-US" altLang="ko-KR" sz="1400" dirty="0" err="1"/>
                        <a:t>ndarray</a:t>
                      </a:r>
                      <a:r>
                        <a:rPr lang="ko-KR" altLang="en-US" sz="1400" dirty="0"/>
                        <a:t>의 사칙연산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1205682"/>
                  </a:ext>
                </a:extLst>
              </a:tr>
              <a:tr h="330546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a = </a:t>
                      </a:r>
                      <a:r>
                        <a:rPr lang="en-US" altLang="ko-KR" sz="14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np.array</a:t>
                      </a: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([[1, 2], [3, 4</a:t>
                      </a:r>
                      <a:r>
                        <a:rPr lang="en-US" altLang="ko-KR" sz="14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]])     </a:t>
                      </a:r>
                      <a:r>
                        <a:rPr lang="en-US" altLang="ko-KR" sz="140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en-US" altLang="ko-KR" sz="14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2</a:t>
                      </a:r>
                      <a:r>
                        <a:rPr lang="ko-KR" altLang="en-US" sz="14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차원 배열 </a:t>
                      </a:r>
                      <a:r>
                        <a:rPr lang="en-US" altLang="ko-KR" sz="14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b = </a:t>
                      </a:r>
                      <a:r>
                        <a:rPr lang="en-US" altLang="ko-KR" sz="14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np.array</a:t>
                      </a: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([[10, 20], [30, 40]]) </a:t>
                      </a:r>
                      <a:r>
                        <a:rPr lang="en-US" altLang="ko-KR" sz="14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2</a:t>
                      </a:r>
                      <a:r>
                        <a:rPr lang="ko-KR" altLang="en-US" sz="14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차원 배열 </a:t>
                      </a:r>
                      <a:r>
                        <a:rPr lang="en-US" altLang="ko-KR" sz="14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b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a + b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chemeClr val="accent5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array([[11, 22],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>
                          <a:solidFill>
                            <a:schemeClr val="accent5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  [</a:t>
                      </a:r>
                      <a:r>
                        <a:rPr lang="en-US" altLang="ko-KR" sz="1400" dirty="0">
                          <a:solidFill>
                            <a:schemeClr val="accent5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33, 44]])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a - b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chemeClr val="accent5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array([[ -9, -18],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>
                          <a:solidFill>
                            <a:schemeClr val="accent5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  [-</a:t>
                      </a:r>
                      <a:r>
                        <a:rPr lang="en-US" altLang="ko-KR" sz="1400" dirty="0">
                          <a:solidFill>
                            <a:schemeClr val="accent5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27, -36]])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a * b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chemeClr val="accent5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array([[ 10, 40],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>
                          <a:solidFill>
                            <a:schemeClr val="accent5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  [ </a:t>
                      </a:r>
                      <a:r>
                        <a:rPr lang="en-US" altLang="ko-KR" sz="1400" dirty="0">
                          <a:solidFill>
                            <a:schemeClr val="accent5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90, 160]])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a / b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chemeClr val="accent5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array([[0.1, 0.1],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>
                          <a:solidFill>
                            <a:schemeClr val="accent5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  </a:t>
                      </a:r>
                      <a:r>
                        <a:rPr lang="en-US" altLang="ko-KR" sz="1400" dirty="0">
                          <a:solidFill>
                            <a:schemeClr val="accent5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[0.1, 0.1]])</a:t>
                      </a:r>
                      <a:endParaRPr lang="en-US" sz="1400" kern="0" spc="0" dirty="0">
                        <a:solidFill>
                          <a:schemeClr val="accent5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8833303"/>
                  </a:ext>
                </a:extLst>
              </a:tr>
            </a:tbl>
          </a:graphicData>
        </a:graphic>
      </p:graphicFrame>
      <p:sp>
        <p:nvSpPr>
          <p:cNvPr id="7" name="제목 1">
            <a:extLst>
              <a:ext uri="{FF2B5EF4-FFF2-40B4-BE49-F238E27FC236}">
                <a16:creationId xmlns:a16="http://schemas.microsoft.com/office/drawing/2014/main" id="{FD1C70BF-2699-471E-BF51-F52122E88094}"/>
              </a:ext>
            </a:extLst>
          </p:cNvPr>
          <p:cNvSpPr txBox="1">
            <a:spLocks/>
          </p:cNvSpPr>
          <p:nvPr/>
        </p:nvSpPr>
        <p:spPr>
          <a:xfrm>
            <a:off x="838200" y="228600"/>
            <a:ext cx="3447197" cy="6627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/>
              <a:t>ndarray</a:t>
            </a:r>
            <a:r>
              <a:rPr lang="ko-KR" altLang="en-US" sz="2800" dirty="0"/>
              <a:t>의 사칙연산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9537" y="355672"/>
            <a:ext cx="4458322" cy="85737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7595" y="1111514"/>
            <a:ext cx="6000665" cy="2302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0484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1F723C51-715F-4D49-BC10-44B0191A75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7609764"/>
              </p:ext>
            </p:extLst>
          </p:nvPr>
        </p:nvGraphicFramePr>
        <p:xfrm>
          <a:off x="420805" y="1192874"/>
          <a:ext cx="4989395" cy="5114354"/>
        </p:xfrm>
        <a:graphic>
          <a:graphicData uri="http://schemas.openxmlformats.org/drawingml/2006/table">
            <a:tbl>
              <a:tblPr/>
              <a:tblGrid>
                <a:gridCol w="4989395">
                  <a:extLst>
                    <a:ext uri="{9D8B030D-6E8A-4147-A177-3AD203B41FA5}">
                      <a16:colId xmlns:a16="http://schemas.microsoft.com/office/drawing/2014/main" val="287865169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 </a:t>
                      </a:r>
                      <a:r>
                        <a:rPr lang="ko-KR" altLang="en-US" sz="1400" dirty="0" err="1"/>
                        <a:t>대화창</a:t>
                      </a:r>
                      <a:r>
                        <a:rPr lang="ko-KR" altLang="en-US" sz="1400" dirty="0"/>
                        <a:t> 실습 </a:t>
                      </a:r>
                      <a:r>
                        <a:rPr lang="en-US" altLang="ko-KR" sz="1400" dirty="0"/>
                        <a:t>: </a:t>
                      </a:r>
                      <a:r>
                        <a:rPr lang="ko-KR" altLang="en-US" sz="1400" dirty="0"/>
                        <a:t>행렬 곱 함수 </a:t>
                      </a:r>
                      <a:r>
                        <a:rPr lang="en-US" altLang="ko-KR" sz="1400" dirty="0" err="1"/>
                        <a:t>matmul</a:t>
                      </a:r>
                      <a:r>
                        <a:rPr lang="en-US" altLang="ko-KR" sz="1400" dirty="0"/>
                        <a:t>() </a:t>
                      </a:r>
                      <a:r>
                        <a:rPr lang="ko-KR" altLang="en-US" sz="1400" dirty="0"/>
                        <a:t>실습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1205682"/>
                  </a:ext>
                </a:extLst>
              </a:tr>
              <a:tr h="330546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</a:t>
                      </a:r>
                      <a:r>
                        <a:rPr lang="en-US" altLang="ko-KR" sz="14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np.matmul</a:t>
                      </a: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(a, b)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chemeClr val="accent5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array([[ 70, 100],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chemeClr val="accent5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  [150, 220]])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a @ b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chemeClr val="accent5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array([[ 70, 100],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chemeClr val="accent5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  [150, 220]])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a[0,0] * b[0,0] + a[0,1] * b[1,0]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chemeClr val="accent5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70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a[0,0] * b[0,1] + a[0,1] * b[1,1]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chemeClr val="accent5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100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a[1,0] * b[0,0] + a[1,1] * b[1,0]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chemeClr val="accent5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150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a[1,0] * b[0,1] + a[1,1] * b[1,1]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chemeClr val="accent5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220</a:t>
                      </a:r>
                      <a:endParaRPr lang="en-US" sz="1400" kern="0" spc="0" dirty="0">
                        <a:solidFill>
                          <a:schemeClr val="accent5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8833303"/>
                  </a:ext>
                </a:extLst>
              </a:tr>
            </a:tbl>
          </a:graphicData>
        </a:graphic>
      </p:graphicFrame>
      <p:sp>
        <p:nvSpPr>
          <p:cNvPr id="4" name="제목 1">
            <a:extLst>
              <a:ext uri="{FF2B5EF4-FFF2-40B4-BE49-F238E27FC236}">
                <a16:creationId xmlns:a16="http://schemas.microsoft.com/office/drawing/2014/main" id="{9F331437-7EB6-4C52-B7BE-E872289D47B3}"/>
              </a:ext>
            </a:extLst>
          </p:cNvPr>
          <p:cNvSpPr txBox="1">
            <a:spLocks/>
          </p:cNvSpPr>
          <p:nvPr/>
        </p:nvSpPr>
        <p:spPr>
          <a:xfrm>
            <a:off x="958687" y="407894"/>
            <a:ext cx="3447197" cy="6627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dirty="0"/>
              <a:t>행렬 곱 </a:t>
            </a:r>
            <a:r>
              <a:rPr lang="en-US" altLang="ko-KR" sz="2800" dirty="0" err="1"/>
              <a:t>matmul</a:t>
            </a:r>
            <a:r>
              <a:rPr lang="en-US" altLang="ko-KR" sz="2800" dirty="0"/>
              <a:t>()</a:t>
            </a:r>
            <a:endParaRPr lang="ko-KR" altLang="en-US" sz="28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1356" y="407894"/>
            <a:ext cx="5620534" cy="82879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4710" y="1236685"/>
            <a:ext cx="4435344" cy="2785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717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899081" y="517586"/>
            <a:ext cx="11054621" cy="5777447"/>
            <a:chOff x="1043098" y="4462353"/>
            <a:chExt cx="6985286" cy="1832681"/>
          </a:xfrm>
        </p:grpSpPr>
        <p:sp>
          <p:nvSpPr>
            <p:cNvPr id="5" name="모서리가 둥근 직사각형 2"/>
            <p:cNvSpPr/>
            <p:nvPr/>
          </p:nvSpPr>
          <p:spPr>
            <a:xfrm>
              <a:off x="1043098" y="4462353"/>
              <a:ext cx="1081140" cy="183886"/>
            </a:xfrm>
            <a:custGeom>
              <a:avLst/>
              <a:gdLst>
                <a:gd name="connsiteX0" fmla="*/ 0 w 1080120"/>
                <a:gd name="connsiteY0" fmla="*/ 60008 h 360040"/>
                <a:gd name="connsiteX1" fmla="*/ 60008 w 1080120"/>
                <a:gd name="connsiteY1" fmla="*/ 0 h 360040"/>
                <a:gd name="connsiteX2" fmla="*/ 1020112 w 1080120"/>
                <a:gd name="connsiteY2" fmla="*/ 0 h 360040"/>
                <a:gd name="connsiteX3" fmla="*/ 1080120 w 1080120"/>
                <a:gd name="connsiteY3" fmla="*/ 60008 h 360040"/>
                <a:gd name="connsiteX4" fmla="*/ 1080120 w 1080120"/>
                <a:gd name="connsiteY4" fmla="*/ 300032 h 360040"/>
                <a:gd name="connsiteX5" fmla="*/ 1020112 w 1080120"/>
                <a:gd name="connsiteY5" fmla="*/ 360040 h 360040"/>
                <a:gd name="connsiteX6" fmla="*/ 60008 w 1080120"/>
                <a:gd name="connsiteY6" fmla="*/ 360040 h 360040"/>
                <a:gd name="connsiteX7" fmla="*/ 0 w 1080120"/>
                <a:gd name="connsiteY7" fmla="*/ 300032 h 360040"/>
                <a:gd name="connsiteX8" fmla="*/ 0 w 1080120"/>
                <a:gd name="connsiteY8" fmla="*/ 60008 h 360040"/>
                <a:gd name="connsiteX0" fmla="*/ 0 w 1080630"/>
                <a:gd name="connsiteY0" fmla="*/ 60008 h 360040"/>
                <a:gd name="connsiteX1" fmla="*/ 60008 w 1080630"/>
                <a:gd name="connsiteY1" fmla="*/ 0 h 360040"/>
                <a:gd name="connsiteX2" fmla="*/ 1020112 w 1080630"/>
                <a:gd name="connsiteY2" fmla="*/ 0 h 360040"/>
                <a:gd name="connsiteX3" fmla="*/ 1080120 w 1080630"/>
                <a:gd name="connsiteY3" fmla="*/ 60008 h 360040"/>
                <a:gd name="connsiteX4" fmla="*/ 1080120 w 1080630"/>
                <a:gd name="connsiteY4" fmla="*/ 300032 h 360040"/>
                <a:gd name="connsiteX5" fmla="*/ 1053449 w 1080630"/>
                <a:gd name="connsiteY5" fmla="*/ 360040 h 360040"/>
                <a:gd name="connsiteX6" fmla="*/ 60008 w 1080630"/>
                <a:gd name="connsiteY6" fmla="*/ 360040 h 360040"/>
                <a:gd name="connsiteX7" fmla="*/ 0 w 1080630"/>
                <a:gd name="connsiteY7" fmla="*/ 300032 h 360040"/>
                <a:gd name="connsiteX8" fmla="*/ 0 w 1080630"/>
                <a:gd name="connsiteY8" fmla="*/ 60008 h 360040"/>
                <a:gd name="connsiteX0" fmla="*/ 510 w 1081140"/>
                <a:gd name="connsiteY0" fmla="*/ 60008 h 362421"/>
                <a:gd name="connsiteX1" fmla="*/ 60518 w 1081140"/>
                <a:gd name="connsiteY1" fmla="*/ 0 h 362421"/>
                <a:gd name="connsiteX2" fmla="*/ 1020622 w 1081140"/>
                <a:gd name="connsiteY2" fmla="*/ 0 h 362421"/>
                <a:gd name="connsiteX3" fmla="*/ 1080630 w 1081140"/>
                <a:gd name="connsiteY3" fmla="*/ 60008 h 362421"/>
                <a:gd name="connsiteX4" fmla="*/ 1080630 w 1081140"/>
                <a:gd name="connsiteY4" fmla="*/ 300032 h 362421"/>
                <a:gd name="connsiteX5" fmla="*/ 1053959 w 1081140"/>
                <a:gd name="connsiteY5" fmla="*/ 360040 h 362421"/>
                <a:gd name="connsiteX6" fmla="*/ 27180 w 1081140"/>
                <a:gd name="connsiteY6" fmla="*/ 362421 h 362421"/>
                <a:gd name="connsiteX7" fmla="*/ 510 w 1081140"/>
                <a:gd name="connsiteY7" fmla="*/ 300032 h 362421"/>
                <a:gd name="connsiteX8" fmla="*/ 510 w 1081140"/>
                <a:gd name="connsiteY8" fmla="*/ 60008 h 3624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1140" h="362421">
                  <a:moveTo>
                    <a:pt x="510" y="60008"/>
                  </a:moveTo>
                  <a:cubicBezTo>
                    <a:pt x="510" y="26866"/>
                    <a:pt x="27376" y="0"/>
                    <a:pt x="60518" y="0"/>
                  </a:cubicBezTo>
                  <a:lnTo>
                    <a:pt x="1020622" y="0"/>
                  </a:lnTo>
                  <a:cubicBezTo>
                    <a:pt x="1053764" y="0"/>
                    <a:pt x="1080630" y="26866"/>
                    <a:pt x="1080630" y="60008"/>
                  </a:cubicBezTo>
                  <a:lnTo>
                    <a:pt x="1080630" y="300032"/>
                  </a:lnTo>
                  <a:cubicBezTo>
                    <a:pt x="1080630" y="333174"/>
                    <a:pt x="1087101" y="360040"/>
                    <a:pt x="1053959" y="360040"/>
                  </a:cubicBezTo>
                  <a:lnTo>
                    <a:pt x="27180" y="362421"/>
                  </a:lnTo>
                  <a:cubicBezTo>
                    <a:pt x="-5962" y="362421"/>
                    <a:pt x="510" y="333174"/>
                    <a:pt x="510" y="300032"/>
                  </a:cubicBezTo>
                  <a:lnTo>
                    <a:pt x="510" y="60008"/>
                  </a:lnTo>
                  <a:close/>
                </a:path>
              </a:pathLst>
            </a:custGeom>
            <a:solidFill>
              <a:srgbClr val="598377">
                <a:alpha val="2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1043608" y="4481073"/>
              <a:ext cx="6984776" cy="1813961"/>
              <a:chOff x="643260" y="2641203"/>
              <a:chExt cx="6984776" cy="1813961"/>
            </a:xfrm>
          </p:grpSpPr>
          <p:sp>
            <p:nvSpPr>
              <p:cNvPr id="7" name="직사각형 6"/>
              <p:cNvSpPr/>
              <p:nvPr/>
            </p:nvSpPr>
            <p:spPr>
              <a:xfrm>
                <a:off x="736015" y="2641203"/>
                <a:ext cx="894610" cy="1464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2400" b="1" dirty="0">
                    <a:gradFill flip="none" rotWithShape="1">
                      <a:gsLst>
                        <a:gs pos="0">
                          <a:schemeClr val="tx2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tx2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tx2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학습목표</a:t>
                </a:r>
                <a:endParaRPr lang="en-US" altLang="ko-KR" sz="2400" b="1" dirty="0">
                  <a:gradFill flip="none" rotWithShape="1">
                    <a:gsLst>
                      <a:gs pos="0">
                        <a:schemeClr val="tx2">
                          <a:lumMod val="75000"/>
                          <a:shade val="30000"/>
                          <a:satMod val="115000"/>
                        </a:schemeClr>
                      </a:gs>
                      <a:gs pos="50000">
                        <a:schemeClr val="tx2">
                          <a:lumMod val="75000"/>
                          <a:shade val="67500"/>
                          <a:satMod val="115000"/>
                        </a:schemeClr>
                      </a:gs>
                      <a:gs pos="100000">
                        <a:schemeClr val="tx2">
                          <a:lumMod val="7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8" name="직사각형 32"/>
              <p:cNvSpPr/>
              <p:nvPr/>
            </p:nvSpPr>
            <p:spPr>
              <a:xfrm>
                <a:off x="643260" y="2806369"/>
                <a:ext cx="6984776" cy="1648795"/>
              </a:xfrm>
              <a:prstGeom prst="roundRect">
                <a:avLst>
                  <a:gd name="adj" fmla="val 2291"/>
                </a:avLst>
              </a:prstGeom>
              <a:solidFill>
                <a:schemeClr val="bg1">
                  <a:lumMod val="95000"/>
                  <a:alpha val="32941"/>
                </a:schemeClr>
              </a:solidFill>
              <a:ln w="38100">
                <a:solidFill>
                  <a:srgbClr val="E4E4E4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9" name="직사각형 23"/>
              <p:cNvSpPr>
                <a:spLocks noChangeArrowheads="1"/>
              </p:cNvSpPr>
              <p:nvPr/>
            </p:nvSpPr>
            <p:spPr bwMode="auto">
              <a:xfrm>
                <a:off x="854031" y="2923423"/>
                <a:ext cx="6696744" cy="12008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marL="342900" lvl="1" indent="-342900">
                  <a:spcBef>
                    <a:spcPts val="600"/>
                  </a:spcBef>
                  <a:spcAft>
                    <a:spcPts val="300"/>
                  </a:spcAft>
                  <a:buFont typeface="Arial" pitchFamily="34" charset="0"/>
                  <a:buChar char="•"/>
                  <a:defRPr/>
                </a:pPr>
                <a:r>
                  <a:rPr lang="ko-KR" altLang="en-US" sz="2000"/>
                  <a:t>파이썬에는 풍부하고도 유용한 외부 라이브러리가 있음을 이해한다</a:t>
                </a:r>
                <a:r>
                  <a:rPr lang="en-US" altLang="ko-KR" sz="2000"/>
                  <a:t>.</a:t>
                </a:r>
              </a:p>
              <a:p>
                <a:pPr marL="342900" lvl="1" indent="-342900">
                  <a:spcBef>
                    <a:spcPts val="600"/>
                  </a:spcBef>
                  <a:spcAft>
                    <a:spcPts val="300"/>
                  </a:spcAft>
                  <a:buFont typeface="Arial" pitchFamily="34" charset="0"/>
                  <a:buChar char="•"/>
                  <a:defRPr/>
                </a:pPr>
                <a:r>
                  <a:rPr lang="ko-KR" altLang="en-US" sz="2000"/>
                  <a:t>과학 계산에 필수적인 넘파이 라이브러리의 용도와 사용법에 대해 이해한다</a:t>
                </a:r>
                <a:r>
                  <a:rPr lang="en-US" altLang="ko-KR" sz="2000"/>
                  <a:t>.</a:t>
                </a:r>
              </a:p>
              <a:p>
                <a:pPr marL="342900" lvl="1" indent="-342900">
                  <a:spcBef>
                    <a:spcPts val="600"/>
                  </a:spcBef>
                  <a:spcAft>
                    <a:spcPts val="300"/>
                  </a:spcAft>
                  <a:buFont typeface="Arial" pitchFamily="34" charset="0"/>
                  <a:buChar char="•"/>
                  <a:defRPr/>
                </a:pPr>
                <a:r>
                  <a:rPr lang="ko-KR" altLang="en-US" sz="2000"/>
                  <a:t>넘파이의 핵심적인 요소인 </a:t>
                </a:r>
                <a:r>
                  <a:rPr lang="en-US" altLang="ko-KR" sz="2000"/>
                  <a:t>ndarray</a:t>
                </a:r>
                <a:r>
                  <a:rPr lang="ko-KR" altLang="en-US" sz="2000"/>
                  <a:t>를 사용해 본다</a:t>
                </a:r>
                <a:r>
                  <a:rPr lang="en-US" altLang="ko-KR" sz="2000"/>
                  <a:t>.</a:t>
                </a:r>
              </a:p>
              <a:p>
                <a:pPr marL="342900" lvl="1" indent="-342900">
                  <a:spcBef>
                    <a:spcPts val="600"/>
                  </a:spcBef>
                  <a:spcAft>
                    <a:spcPts val="300"/>
                  </a:spcAft>
                  <a:buFont typeface="Arial" pitchFamily="34" charset="0"/>
                  <a:buChar char="•"/>
                  <a:defRPr/>
                </a:pPr>
                <a:r>
                  <a:rPr lang="en-US" altLang="ko-KR" sz="2000"/>
                  <a:t>ndarray</a:t>
                </a:r>
                <a:r>
                  <a:rPr lang="ko-KR" altLang="en-US" sz="2000"/>
                  <a:t>와 리스트의 차이를 이해하고</a:t>
                </a:r>
                <a:r>
                  <a:rPr lang="en-US" altLang="ko-KR" sz="2000"/>
                  <a:t>, </a:t>
                </a:r>
                <a:r>
                  <a:rPr lang="ko-KR" altLang="en-US" sz="2000"/>
                  <a:t>그 특성에 맞는 활용을 할 수 있다</a:t>
                </a:r>
                <a:r>
                  <a:rPr lang="en-US" altLang="ko-KR" sz="2000"/>
                  <a:t>.</a:t>
                </a:r>
              </a:p>
              <a:p>
                <a:pPr marL="342900" lvl="1" indent="-342900">
                  <a:spcBef>
                    <a:spcPts val="600"/>
                  </a:spcBef>
                  <a:spcAft>
                    <a:spcPts val="300"/>
                  </a:spcAft>
                  <a:buFont typeface="Arial" pitchFamily="34" charset="0"/>
                  <a:buChar char="•"/>
                  <a:defRPr/>
                </a:pPr>
                <a:r>
                  <a:rPr lang="ko-KR" altLang="en-US" sz="2000"/>
                  <a:t>넘파이가 과학기술 분야와 머신 러닝 분야에 적합한 이유를 설명할 수 있다</a:t>
                </a:r>
                <a:r>
                  <a:rPr lang="en-US" altLang="ko-KR" sz="2000"/>
                  <a:t>.</a:t>
                </a:r>
              </a:p>
              <a:p>
                <a:pPr marL="342900" lvl="1" indent="-342900">
                  <a:spcBef>
                    <a:spcPts val="600"/>
                  </a:spcBef>
                  <a:spcAft>
                    <a:spcPts val="300"/>
                  </a:spcAft>
                  <a:buFont typeface="Arial" pitchFamily="34" charset="0"/>
                  <a:buChar char="•"/>
                  <a:defRPr/>
                </a:pPr>
                <a:r>
                  <a:rPr lang="en-US" altLang="ko-KR" sz="2000"/>
                  <a:t>ndarray</a:t>
                </a:r>
                <a:r>
                  <a:rPr lang="ko-KR" altLang="en-US" sz="2000"/>
                  <a:t>와 선형대수 문제의 연관을 이해한다</a:t>
                </a:r>
                <a:r>
                  <a:rPr lang="en-US" altLang="ko-KR" sz="2000"/>
                  <a:t>.</a:t>
                </a:r>
              </a:p>
              <a:p>
                <a:pPr marL="342900" lvl="1" indent="-342900">
                  <a:spcBef>
                    <a:spcPts val="600"/>
                  </a:spcBef>
                  <a:spcAft>
                    <a:spcPts val="300"/>
                  </a:spcAft>
                  <a:buFont typeface="Arial" pitchFamily="34" charset="0"/>
                  <a:buChar char="•"/>
                  <a:defRPr/>
                </a:pPr>
                <a:r>
                  <a:rPr lang="ko-KR" altLang="en-US" sz="2000"/>
                  <a:t>넘파이를 이용하여 다양한 행렬</a:t>
                </a:r>
                <a:r>
                  <a:rPr lang="en-US" altLang="ko-KR" sz="2000"/>
                  <a:t>, </a:t>
                </a:r>
                <a:r>
                  <a:rPr lang="ko-KR" altLang="en-US" sz="2000"/>
                  <a:t>벡터 문제를 해결할 수 있다</a:t>
                </a:r>
                <a:r>
                  <a:rPr lang="en-US" altLang="ko-KR" sz="2000"/>
                  <a:t>.</a:t>
                </a:r>
              </a:p>
              <a:p>
                <a:pPr marL="342900" lvl="1" indent="-342900">
                  <a:spcBef>
                    <a:spcPts val="600"/>
                  </a:spcBef>
                  <a:spcAft>
                    <a:spcPts val="300"/>
                  </a:spcAft>
                  <a:buFont typeface="Arial" pitchFamily="34" charset="0"/>
                  <a:buChar char="•"/>
                  <a:defRPr/>
                </a:pPr>
                <a:r>
                  <a:rPr lang="ko-KR" altLang="en-US" sz="2000"/>
                  <a:t>넘파이의 </a:t>
                </a:r>
                <a:r>
                  <a:rPr lang="en-US" altLang="ko-KR" sz="2000"/>
                  <a:t>linalg </a:t>
                </a:r>
                <a:r>
                  <a:rPr lang="ko-KR" altLang="en-US" sz="2000"/>
                  <a:t>패키지를 이용하여 다양한 선형대수 문제를 풀 수 있다</a:t>
                </a:r>
                <a:r>
                  <a:rPr lang="en-US" altLang="ko-KR" sz="2000"/>
                  <a:t>.</a:t>
                </a:r>
              </a:p>
              <a:p>
                <a:pPr marL="342900" lvl="1" indent="-342900">
                  <a:spcBef>
                    <a:spcPts val="600"/>
                  </a:spcBef>
                  <a:spcAft>
                    <a:spcPts val="300"/>
                  </a:spcAft>
                  <a:buFont typeface="Arial" pitchFamily="34" charset="0"/>
                  <a:buChar char="•"/>
                  <a:defRPr/>
                </a:pPr>
                <a:r>
                  <a:rPr lang="ko-KR" altLang="en-US" sz="2000"/>
                  <a:t>파이썬의 리스트와 넘파이의 </a:t>
                </a:r>
                <a:r>
                  <a:rPr lang="en-US" altLang="ko-KR" sz="2000"/>
                  <a:t>ndarray</a:t>
                </a:r>
                <a:r>
                  <a:rPr lang="ko-KR" altLang="en-US" sz="2000"/>
                  <a:t>를 연동하여 계산할 수 있는 기초 지식을 습득한다</a:t>
                </a:r>
                <a:r>
                  <a:rPr lang="en-US" altLang="ko-KR" sz="2000"/>
                  <a:t>.</a:t>
                </a:r>
                <a:endParaRPr lang="ko-KR" altLang="en-US" sz="2000" spc="-1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611612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4B697A79-1AC0-45F0-AE07-4B8E3D3089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9734752"/>
              </p:ext>
            </p:extLst>
          </p:nvPr>
        </p:nvGraphicFramePr>
        <p:xfrm>
          <a:off x="728350" y="733152"/>
          <a:ext cx="5337659" cy="2041970"/>
        </p:xfrm>
        <a:graphic>
          <a:graphicData uri="http://schemas.openxmlformats.org/drawingml/2006/table">
            <a:tbl>
              <a:tblPr/>
              <a:tblGrid>
                <a:gridCol w="5337659">
                  <a:extLst>
                    <a:ext uri="{9D8B030D-6E8A-4147-A177-3AD203B41FA5}">
                      <a16:colId xmlns:a16="http://schemas.microsoft.com/office/drawing/2014/main" val="287865169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 </a:t>
                      </a:r>
                      <a:r>
                        <a:rPr lang="ko-KR" altLang="en-US" sz="1400" dirty="0" err="1"/>
                        <a:t>대화창</a:t>
                      </a:r>
                      <a:r>
                        <a:rPr lang="ko-KR" altLang="en-US" sz="1400" dirty="0"/>
                        <a:t> 실습 </a:t>
                      </a:r>
                      <a:r>
                        <a:rPr lang="en-US" altLang="ko-KR" sz="1400" dirty="0"/>
                        <a:t>: </a:t>
                      </a:r>
                      <a:r>
                        <a:rPr lang="ko-KR" altLang="en-US" sz="1400" dirty="0"/>
                        <a:t>단위행렬에 대한 행렬 곱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1205682"/>
                  </a:ext>
                </a:extLst>
              </a:tr>
              <a:tr h="157320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a = [[1, 2], [3, 4]]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b = [[1, 0], [0, 1]] </a:t>
                      </a:r>
                      <a:r>
                        <a:rPr lang="en-US" altLang="ko-KR" sz="14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b</a:t>
                      </a:r>
                      <a:r>
                        <a:rPr lang="ko-KR" altLang="en-US" sz="14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는 단위행렬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</a:t>
                      </a:r>
                      <a:r>
                        <a:rPr lang="en-US" altLang="ko-KR" sz="14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np.matmul</a:t>
                      </a: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(a, b)      </a:t>
                      </a:r>
                      <a:r>
                        <a:rPr lang="en-US" altLang="ko-KR" sz="14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a </a:t>
                      </a:r>
                      <a:r>
                        <a:rPr lang="ko-KR" altLang="en-US" sz="14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행렬과 단위행렬 </a:t>
                      </a:r>
                      <a:r>
                        <a:rPr lang="en-US" altLang="ko-KR" sz="14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b</a:t>
                      </a:r>
                      <a:r>
                        <a:rPr lang="ko-KR" altLang="en-US" sz="14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의 곱의 결과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chemeClr val="accent5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array([[ 1, 2],</a:t>
                      </a:r>
                      <a:r>
                        <a:rPr lang="en-US" altLang="ko-KR" sz="1400" baseline="0" dirty="0">
                          <a:solidFill>
                            <a:schemeClr val="accent5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aseline="0" dirty="0">
                          <a:solidFill>
                            <a:schemeClr val="accent5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  </a:t>
                      </a:r>
                      <a:r>
                        <a:rPr lang="en-US" altLang="ko-KR" sz="1400" dirty="0">
                          <a:solidFill>
                            <a:schemeClr val="accent5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[ 3, 4]])</a:t>
                      </a:r>
                      <a:endParaRPr lang="en-US" sz="1400" kern="0" spc="0" dirty="0">
                        <a:solidFill>
                          <a:schemeClr val="accent5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8833303"/>
                  </a:ext>
                </a:extLst>
              </a:tr>
            </a:tbl>
          </a:graphicData>
        </a:graphic>
      </p:graphicFrame>
      <p:pic>
        <p:nvPicPr>
          <p:cNvPr id="1026" name="Picture 2" descr="단위행렬, 행렬의 곱셈에 대한 항등원 – 수학방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4962" y="661433"/>
            <a:ext cx="3625452" cy="1947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15085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1883999"/>
              </p:ext>
            </p:extLst>
          </p:nvPr>
        </p:nvGraphicFramePr>
        <p:xfrm>
          <a:off x="838200" y="457200"/>
          <a:ext cx="5490882" cy="5797106"/>
        </p:xfrm>
        <a:graphic>
          <a:graphicData uri="http://schemas.openxmlformats.org/drawingml/2006/table">
            <a:tbl>
              <a:tblPr/>
              <a:tblGrid>
                <a:gridCol w="5490882">
                  <a:extLst>
                    <a:ext uri="{9D8B030D-6E8A-4147-A177-3AD203B41FA5}">
                      <a16:colId xmlns:a16="http://schemas.microsoft.com/office/drawing/2014/main" val="287865169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 </a:t>
                      </a:r>
                      <a:r>
                        <a:rPr lang="ko-KR" altLang="en-US" sz="1400" dirty="0" err="1"/>
                        <a:t>대화창</a:t>
                      </a:r>
                      <a:r>
                        <a:rPr lang="ko-KR" altLang="en-US" sz="1400" dirty="0"/>
                        <a:t> 실습 </a:t>
                      </a:r>
                      <a:r>
                        <a:rPr lang="en-US" altLang="ko-KR" sz="1400" dirty="0"/>
                        <a:t>: 2</a:t>
                      </a:r>
                      <a:r>
                        <a:rPr lang="ko-KR" altLang="en-US" sz="1400" dirty="0"/>
                        <a:t>차원 </a:t>
                      </a:r>
                      <a:r>
                        <a:rPr lang="en-US" altLang="ko-KR" sz="1400" dirty="0" err="1"/>
                        <a:t>ndarray</a:t>
                      </a:r>
                      <a:r>
                        <a:rPr lang="ko-KR" altLang="en-US" sz="1400" dirty="0"/>
                        <a:t>의 덧셈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뺄셈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곱셈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나눗셈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제곱 연산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1205682"/>
                  </a:ext>
                </a:extLst>
              </a:tr>
              <a:tr h="207410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a = </a:t>
                      </a:r>
                      <a:r>
                        <a:rPr lang="en-US" altLang="ko-KR" sz="14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np.array</a:t>
                      </a: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([[1, 2], [3, 4]])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a + 1             </a:t>
                      </a:r>
                      <a:r>
                        <a:rPr lang="en-US" altLang="ko-KR" sz="14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4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행렬의 각 성분에 대한 덧셈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chemeClr val="accent5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array([[2, 3],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chemeClr val="accent5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  [4, 5]])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a - 1             </a:t>
                      </a:r>
                      <a:r>
                        <a:rPr lang="en-US" altLang="ko-KR" sz="14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4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행렬의 각 성분에 대한 뺄셈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chemeClr val="accent5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array([[0, 1],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chemeClr val="accent5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  [2, 3]])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a * 100           </a:t>
                      </a:r>
                      <a:r>
                        <a:rPr lang="en-US" altLang="ko-KR" sz="14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4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행렬의 각 성분에 대한 곱셈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chemeClr val="accent5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array([[100, 200],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chemeClr val="accent5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  [300, 400]])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a / 100           </a:t>
                      </a:r>
                      <a:r>
                        <a:rPr lang="en-US" altLang="ko-KR" sz="14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4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행렬의 각 성분에 대한 나눗셈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chemeClr val="accent5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array([[0.01, 0.02],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chemeClr val="accent5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  [0.03, 0.04]])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a ** 2            </a:t>
                      </a:r>
                      <a:r>
                        <a:rPr lang="en-US" altLang="ko-KR" sz="14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4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행렬의 각 성분에 대한 제곱연산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chemeClr val="accent5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array([[ 1,  4],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chemeClr val="accent5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  [ 9, 16]])</a:t>
                      </a:r>
                      <a:endParaRPr lang="en-US" sz="1400" kern="0" spc="0" dirty="0">
                        <a:solidFill>
                          <a:schemeClr val="accent5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8833303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0181" y="523225"/>
            <a:ext cx="1143160" cy="125747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864341" y="967297"/>
            <a:ext cx="880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+ 1 = 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0181" y="1755344"/>
            <a:ext cx="1143160" cy="125747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864341" y="2199416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* 100 = 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0181" y="3012819"/>
            <a:ext cx="1143160" cy="125747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864341" y="3456891"/>
            <a:ext cx="914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** 2 =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804029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80FDA1F-1642-4699-BEC7-B57F1B2FC7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048" y="707438"/>
            <a:ext cx="7559154" cy="5443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4348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990600" y="109498"/>
            <a:ext cx="10515600" cy="1325563"/>
          </a:xfrm>
        </p:spPr>
        <p:txBody>
          <a:bodyPr/>
          <a:lstStyle/>
          <a:p>
            <a:r>
              <a:rPr lang="en-US" altLang="ko-KR" dirty="0"/>
              <a:t>11.4 </a:t>
            </a:r>
            <a:r>
              <a:rPr lang="en-US" altLang="ko-KR" dirty="0" err="1"/>
              <a:t>ndarray</a:t>
            </a:r>
            <a:r>
              <a:rPr lang="ko-KR" altLang="en-US" dirty="0"/>
              <a:t>의 생성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6471808"/>
              </p:ext>
            </p:extLst>
          </p:nvPr>
        </p:nvGraphicFramePr>
        <p:xfrm>
          <a:off x="6516805" y="724828"/>
          <a:ext cx="4989395" cy="3748850"/>
        </p:xfrm>
        <a:graphic>
          <a:graphicData uri="http://schemas.openxmlformats.org/drawingml/2006/table">
            <a:tbl>
              <a:tblPr/>
              <a:tblGrid>
                <a:gridCol w="4989395">
                  <a:extLst>
                    <a:ext uri="{9D8B030D-6E8A-4147-A177-3AD203B41FA5}">
                      <a16:colId xmlns:a16="http://schemas.microsoft.com/office/drawing/2014/main" val="287865169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 </a:t>
                      </a:r>
                      <a:r>
                        <a:rPr lang="ko-KR" altLang="en-US" sz="1400" dirty="0" err="1"/>
                        <a:t>대화창</a:t>
                      </a:r>
                      <a:r>
                        <a:rPr lang="ko-KR" altLang="en-US" sz="1400" dirty="0"/>
                        <a:t> 실습 </a:t>
                      </a:r>
                      <a:r>
                        <a:rPr lang="en-US" altLang="ko-KR" sz="1400" dirty="0"/>
                        <a:t>: </a:t>
                      </a:r>
                      <a:r>
                        <a:rPr lang="ko-KR" altLang="en-US" sz="1400" dirty="0"/>
                        <a:t>초기값을 가지는 행렬의 생성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1205682"/>
                  </a:ext>
                </a:extLst>
              </a:tr>
              <a:tr h="330546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</a:t>
                      </a:r>
                      <a:r>
                        <a:rPr lang="en-US" altLang="ko-KR" sz="14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np.zeros</a:t>
                      </a: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((2, 3))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chemeClr val="accent5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array([[0., 0., 0.],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chemeClr val="accent5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  [0., 0., 0.]])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</a:t>
                      </a:r>
                      <a:r>
                        <a:rPr lang="en-US" altLang="ko-KR" sz="14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np.ones</a:t>
                      </a: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((2, 3))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chemeClr val="accent5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array([[1., 1., 1.],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chemeClr val="accent5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  [1., 1., 1.]])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</a:t>
                      </a:r>
                      <a:r>
                        <a:rPr lang="en-US" altLang="ko-KR" sz="1400" kern="0" spc="0" dirty="0" err="1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np.full</a:t>
                      </a:r>
                      <a:r>
                        <a:rPr lang="en-US" altLang="ko-KR" sz="14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((2, 3), 100)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array([[100, 100, 100],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  [100, 100, 100]])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&gt;&gt;&gt;… </a:t>
                      </a:r>
                      <a:r>
                        <a:rPr lang="ko-KR" altLang="en-US" sz="14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이어서</a:t>
                      </a:r>
                      <a:r>
                        <a:rPr lang="en-US" altLang="ko-KR" sz="14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…</a:t>
                      </a:r>
                      <a:endParaRPr lang="en-US" altLang="ko-KR" sz="1400" kern="0" spc="0" dirty="0">
                        <a:solidFill>
                          <a:schemeClr val="accent5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8833303"/>
                  </a:ext>
                </a:extLst>
              </a:tr>
            </a:tbl>
          </a:graphicData>
        </a:graphic>
      </p:graphicFrame>
      <p:sp>
        <p:nvSpPr>
          <p:cNvPr id="7" name="제목 1">
            <a:extLst>
              <a:ext uri="{FF2B5EF4-FFF2-40B4-BE49-F238E27FC236}">
                <a16:creationId xmlns:a16="http://schemas.microsoft.com/office/drawing/2014/main" id="{FD1C70BF-2699-471E-BF51-F52122E88094}"/>
              </a:ext>
            </a:extLst>
          </p:cNvPr>
          <p:cNvSpPr txBox="1">
            <a:spLocks/>
          </p:cNvSpPr>
          <p:nvPr/>
        </p:nvSpPr>
        <p:spPr>
          <a:xfrm>
            <a:off x="569795" y="1075512"/>
            <a:ext cx="5678605" cy="54084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dirty="0" err="1"/>
              <a:t>넘파이는</a:t>
            </a:r>
            <a:r>
              <a:rPr lang="ko-KR" altLang="en-US" sz="2800" dirty="0"/>
              <a:t> 배열을 쉽게 생성하는 함수도 지원하고 있다</a:t>
            </a:r>
            <a:r>
              <a:rPr lang="en-US" altLang="ko-KR" sz="2800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dirty="0"/>
              <a:t>첫 번째가 </a:t>
            </a:r>
            <a:r>
              <a:rPr lang="en-US" altLang="ko-KR" sz="2800" dirty="0"/>
              <a:t>zeros((</a:t>
            </a:r>
            <a:r>
              <a:rPr lang="en-US" altLang="ko-KR" sz="2800" dirty="0" err="1"/>
              <a:t>n,m</a:t>
            </a:r>
            <a:r>
              <a:rPr lang="en-US" altLang="ko-KR" sz="2800" dirty="0"/>
              <a:t>)</a:t>
            </a:r>
            <a:r>
              <a:rPr lang="ko-KR" altLang="en-US" sz="2800" dirty="0"/>
              <a:t>함수이다</a:t>
            </a:r>
            <a:r>
              <a:rPr lang="en-US" altLang="ko-KR" sz="2800" dirty="0"/>
              <a:t>. </a:t>
            </a:r>
            <a:r>
              <a:rPr lang="ko-KR" altLang="en-US" sz="2800" dirty="0"/>
              <a:t>이는 </a:t>
            </a:r>
            <a:r>
              <a:rPr lang="en-US" altLang="ko-KR" sz="2800" dirty="0"/>
              <a:t>n x m </a:t>
            </a:r>
            <a:r>
              <a:rPr lang="ko-KR" altLang="en-US" sz="2800" dirty="0"/>
              <a:t>배열</a:t>
            </a:r>
            <a:r>
              <a:rPr lang="en-US" altLang="ko-KR" sz="2800" dirty="0"/>
              <a:t>(</a:t>
            </a:r>
            <a:r>
              <a:rPr lang="ko-KR" altLang="en-US" sz="2800" dirty="0"/>
              <a:t>혹은 행렬</a:t>
            </a:r>
            <a:r>
              <a:rPr lang="en-US" altLang="ko-KR" sz="2800" dirty="0"/>
              <a:t>)</a:t>
            </a:r>
            <a:r>
              <a:rPr lang="ko-KR" altLang="en-US" sz="2800" dirty="0"/>
              <a:t>을 생성해서 초기값은 </a:t>
            </a:r>
            <a:r>
              <a:rPr lang="en-US" altLang="ko-KR" sz="2800" dirty="0"/>
              <a:t>0</a:t>
            </a:r>
            <a:r>
              <a:rPr lang="ko-KR" altLang="en-US" sz="2800" dirty="0"/>
              <a:t>으로 해준다</a:t>
            </a:r>
            <a:r>
              <a:rPr lang="en-US" altLang="ko-KR" sz="2800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800" dirty="0"/>
              <a:t>eye(n) </a:t>
            </a:r>
            <a:r>
              <a:rPr lang="ko-KR" altLang="en-US" sz="2800" dirty="0"/>
              <a:t>함수를 이용하면 </a:t>
            </a:r>
            <a:r>
              <a:rPr lang="en-US" altLang="ko-KR" sz="2800" dirty="0"/>
              <a:t>n x n </a:t>
            </a:r>
            <a:r>
              <a:rPr lang="ko-KR" altLang="en-US" sz="2800" dirty="0"/>
              <a:t>크기의 </a:t>
            </a:r>
            <a:r>
              <a:rPr lang="ko-KR" altLang="en-US" sz="2800" dirty="0" err="1"/>
              <a:t>단위행렬</a:t>
            </a:r>
            <a:r>
              <a:rPr lang="en-US" altLang="ko-KR" sz="2000" dirty="0">
                <a:solidFill>
                  <a:schemeClr val="accent5"/>
                </a:solidFill>
              </a:rPr>
              <a:t>identity matrix</a:t>
            </a:r>
            <a:r>
              <a:rPr lang="ko-KR" altLang="en-US" sz="2800" dirty="0"/>
              <a:t>을 생성할 수 있다</a:t>
            </a:r>
            <a:r>
              <a:rPr lang="en-US" altLang="ko-KR" sz="2800" dirty="0"/>
              <a:t>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ko-KR" altLang="en-US" sz="2200" dirty="0" err="1"/>
              <a:t>정방행렬</a:t>
            </a:r>
            <a:r>
              <a:rPr lang="ko-KR" altLang="en-US" sz="2200" dirty="0"/>
              <a:t> 중에서 대각선 성분이 </a:t>
            </a:r>
            <a:r>
              <a:rPr lang="en-US" altLang="ko-KR" sz="2200" dirty="0"/>
              <a:t>1</a:t>
            </a:r>
            <a:r>
              <a:rPr lang="ko-KR" altLang="en-US" sz="2200" dirty="0"/>
              <a:t>이고 나머지 성분이 </a:t>
            </a:r>
            <a:r>
              <a:rPr lang="en-US" altLang="ko-KR" sz="2200" dirty="0"/>
              <a:t>0</a:t>
            </a:r>
            <a:r>
              <a:rPr lang="ko-KR" altLang="en-US" sz="2200" dirty="0"/>
              <a:t>인 행렬</a:t>
            </a:r>
            <a:endParaRPr lang="en-US" altLang="ko-KR" sz="22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ko-KR" altLang="en-US" sz="200" dirty="0" err="1"/>
              <a:t>ㄷ</a:t>
            </a:r>
            <a:endParaRPr lang="en-US" altLang="ko-KR" sz="2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altLang="ko-KR" sz="2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altLang="ko-KR" sz="2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altLang="ko-KR" sz="2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altLang="ko-KR" sz="200" dirty="0"/>
          </a:p>
        </p:txBody>
      </p:sp>
      <p:grpSp>
        <p:nvGrpSpPr>
          <p:cNvPr id="15" name="그룹 14"/>
          <p:cNvGrpSpPr/>
          <p:nvPr/>
        </p:nvGrpSpPr>
        <p:grpSpPr>
          <a:xfrm>
            <a:off x="8403668" y="1065729"/>
            <a:ext cx="3664653" cy="726364"/>
            <a:chOff x="8403668" y="1065729"/>
            <a:chExt cx="3664653" cy="726364"/>
          </a:xfrm>
        </p:grpSpPr>
        <p:sp>
          <p:nvSpPr>
            <p:cNvPr id="8" name="TextBox 7"/>
            <p:cNvSpPr txBox="1"/>
            <p:nvPr/>
          </p:nvSpPr>
          <p:spPr>
            <a:xfrm>
              <a:off x="8672073" y="1065729"/>
              <a:ext cx="3396248" cy="36933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rgbClr val="FF0000"/>
                  </a:solidFill>
                </a:rPr>
                <a:t>모든 값이 </a:t>
              </a:r>
              <a:r>
                <a:rPr lang="en-US" altLang="ko-KR" dirty="0">
                  <a:solidFill>
                    <a:srgbClr val="FF0000"/>
                  </a:solidFill>
                </a:rPr>
                <a:t>0</a:t>
              </a:r>
              <a:r>
                <a:rPr lang="ko-KR" altLang="en-US" dirty="0">
                  <a:solidFill>
                    <a:srgbClr val="FF0000"/>
                  </a:solidFill>
                </a:rPr>
                <a:t>인 </a:t>
              </a:r>
              <a:r>
                <a:rPr lang="en-US" altLang="ko-KR" dirty="0">
                  <a:solidFill>
                    <a:srgbClr val="FF0000"/>
                  </a:solidFill>
                </a:rPr>
                <a:t>2x3 </a:t>
              </a:r>
              <a:r>
                <a:rPr lang="ko-KR" altLang="en-US" dirty="0">
                  <a:solidFill>
                    <a:srgbClr val="FF0000"/>
                  </a:solidFill>
                </a:rPr>
                <a:t>크기 행렬 </a:t>
              </a:r>
            </a:p>
          </p:txBody>
        </p:sp>
        <p:cxnSp>
          <p:nvCxnSpPr>
            <p:cNvPr id="10" name="직선 화살표 연결선 9"/>
            <p:cNvCxnSpPr/>
            <p:nvPr/>
          </p:nvCxnSpPr>
          <p:spPr>
            <a:xfrm flipH="1">
              <a:off x="8403668" y="1435061"/>
              <a:ext cx="1791462" cy="35703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그룹 15"/>
          <p:cNvGrpSpPr/>
          <p:nvPr/>
        </p:nvGrpSpPr>
        <p:grpSpPr>
          <a:xfrm>
            <a:off x="8403668" y="1950047"/>
            <a:ext cx="3664653" cy="726364"/>
            <a:chOff x="8403668" y="1065729"/>
            <a:chExt cx="3664653" cy="726364"/>
          </a:xfrm>
        </p:grpSpPr>
        <p:sp>
          <p:nvSpPr>
            <p:cNvPr id="17" name="TextBox 16"/>
            <p:cNvSpPr txBox="1"/>
            <p:nvPr/>
          </p:nvSpPr>
          <p:spPr>
            <a:xfrm>
              <a:off x="8672073" y="1065729"/>
              <a:ext cx="3396248" cy="36933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>
                  <a:solidFill>
                    <a:srgbClr val="FF0000"/>
                  </a:solidFill>
                </a:rPr>
                <a:t>모든 값이 </a:t>
              </a:r>
              <a:r>
                <a:rPr lang="en-US" altLang="ko-KR">
                  <a:solidFill>
                    <a:srgbClr val="FF0000"/>
                  </a:solidFill>
                </a:rPr>
                <a:t>1</a:t>
              </a:r>
              <a:r>
                <a:rPr lang="ko-KR" altLang="en-US">
                  <a:solidFill>
                    <a:srgbClr val="FF0000"/>
                  </a:solidFill>
                </a:rPr>
                <a:t>인 </a:t>
              </a:r>
              <a:r>
                <a:rPr lang="en-US" altLang="ko-KR">
                  <a:solidFill>
                    <a:srgbClr val="FF0000"/>
                  </a:solidFill>
                </a:rPr>
                <a:t>2x3 </a:t>
              </a:r>
              <a:r>
                <a:rPr lang="ko-KR" altLang="en-US">
                  <a:solidFill>
                    <a:srgbClr val="FF0000"/>
                  </a:solidFill>
                </a:rPr>
                <a:t>크기 행렬 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8" name="직선 화살표 연결선 17"/>
            <p:cNvCxnSpPr/>
            <p:nvPr/>
          </p:nvCxnSpPr>
          <p:spPr>
            <a:xfrm flipH="1">
              <a:off x="8403668" y="1435061"/>
              <a:ext cx="1791462" cy="35703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그룹 20"/>
          <p:cNvGrpSpPr/>
          <p:nvPr/>
        </p:nvGrpSpPr>
        <p:grpSpPr>
          <a:xfrm>
            <a:off x="8597632" y="3048565"/>
            <a:ext cx="3297881" cy="726364"/>
            <a:chOff x="8403668" y="1065729"/>
            <a:chExt cx="3297881" cy="726364"/>
          </a:xfrm>
        </p:grpSpPr>
        <p:sp>
          <p:nvSpPr>
            <p:cNvPr id="22" name="TextBox 21"/>
            <p:cNvSpPr txBox="1"/>
            <p:nvPr/>
          </p:nvSpPr>
          <p:spPr>
            <a:xfrm>
              <a:off x="8672073" y="1065729"/>
              <a:ext cx="3029476" cy="36933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>
                  <a:solidFill>
                    <a:srgbClr val="FF0000"/>
                  </a:solidFill>
                </a:rPr>
                <a:t>모든 값이 </a:t>
              </a:r>
              <a:r>
                <a:rPr lang="en-US" altLang="ko-KR">
                  <a:solidFill>
                    <a:srgbClr val="FF0000"/>
                  </a:solidFill>
                </a:rPr>
                <a:t>100</a:t>
              </a:r>
              <a:r>
                <a:rPr lang="ko-KR" altLang="en-US">
                  <a:solidFill>
                    <a:srgbClr val="FF0000"/>
                  </a:solidFill>
                </a:rPr>
                <a:t>인 </a:t>
              </a:r>
              <a:r>
                <a:rPr lang="en-US" altLang="ko-KR">
                  <a:solidFill>
                    <a:srgbClr val="FF0000"/>
                  </a:solidFill>
                </a:rPr>
                <a:t>2x3 </a:t>
              </a:r>
              <a:r>
                <a:rPr lang="ko-KR" altLang="en-US">
                  <a:solidFill>
                    <a:srgbClr val="FF0000"/>
                  </a:solidFill>
                </a:rPr>
                <a:t>행렬 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23" name="직선 화살표 연결선 22"/>
            <p:cNvCxnSpPr/>
            <p:nvPr/>
          </p:nvCxnSpPr>
          <p:spPr>
            <a:xfrm flipH="1">
              <a:off x="8403668" y="1435061"/>
              <a:ext cx="1791462" cy="35703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70630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8527907"/>
              </p:ext>
            </p:extLst>
          </p:nvPr>
        </p:nvGraphicFramePr>
        <p:xfrm>
          <a:off x="223581" y="357275"/>
          <a:ext cx="4989395" cy="5875020"/>
        </p:xfrm>
        <a:graphic>
          <a:graphicData uri="http://schemas.openxmlformats.org/drawingml/2006/table">
            <a:tbl>
              <a:tblPr/>
              <a:tblGrid>
                <a:gridCol w="4989395">
                  <a:extLst>
                    <a:ext uri="{9D8B030D-6E8A-4147-A177-3AD203B41FA5}">
                      <a16:colId xmlns:a16="http://schemas.microsoft.com/office/drawing/2014/main" val="287865169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 </a:t>
                      </a:r>
                      <a:r>
                        <a:rPr lang="ko-KR" altLang="en-US" sz="1400" dirty="0" err="1"/>
                        <a:t>대화창</a:t>
                      </a:r>
                      <a:r>
                        <a:rPr lang="ko-KR" altLang="en-US" sz="1400" dirty="0"/>
                        <a:t> 실습 </a:t>
                      </a:r>
                      <a:r>
                        <a:rPr lang="en-US" altLang="ko-KR" sz="1400" dirty="0"/>
                        <a:t>: </a:t>
                      </a:r>
                      <a:r>
                        <a:rPr lang="ko-KR" altLang="en-US" sz="1400" dirty="0"/>
                        <a:t>초기값을 가지는 행렬의 생성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1205682"/>
                  </a:ext>
                </a:extLst>
              </a:tr>
              <a:tr h="330546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</a:t>
                      </a:r>
                      <a:r>
                        <a:rPr lang="en-US" altLang="ko-KR" sz="14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np.zeros</a:t>
                      </a: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((2, 3))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chemeClr val="accent5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array([[0., 0., 0.],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chemeClr val="accent5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  [0., 0., 0.]])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</a:t>
                      </a:r>
                      <a:r>
                        <a:rPr lang="en-US" altLang="ko-KR" sz="14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np.ones</a:t>
                      </a: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((2, 3))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chemeClr val="accent5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array([[1., 1., 1.],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chemeClr val="accent5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  [1., 1., 1.]])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</a:t>
                      </a:r>
                      <a:r>
                        <a:rPr lang="en-US" altLang="ko-KR" sz="1400" kern="0" spc="0" dirty="0" err="1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np.full</a:t>
                      </a:r>
                      <a:r>
                        <a:rPr lang="en-US" altLang="ko-KR" sz="14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((2, 3), 100)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array([[100, 100, 100],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  [100, 100, 100]])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</a:t>
                      </a:r>
                      <a:r>
                        <a:rPr lang="en-US" altLang="ko-KR" sz="1400" kern="0" spc="0" dirty="0" err="1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np.eye</a:t>
                      </a:r>
                      <a:r>
                        <a:rPr lang="en-US" altLang="ko-KR" sz="14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(3)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array([[1., 0., 0.],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  [0., 1., 0.],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  [0., 0., 1.]])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</a:t>
                      </a:r>
                      <a:r>
                        <a:rPr lang="en-US" altLang="ko-KR" sz="1400" kern="0" spc="0" dirty="0" err="1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np.random.random</a:t>
                      </a:r>
                      <a:r>
                        <a:rPr lang="en-US" altLang="ko-KR" sz="14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((2, 3))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array([[0.87143684, 0.44538612, 0.11908973],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  [0.87548557, 0.57502347, 0.87641631]])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8833303"/>
                  </a:ext>
                </a:extLst>
              </a:tr>
            </a:tbl>
          </a:graphicData>
        </a:graphic>
      </p:graphicFrame>
      <p:grpSp>
        <p:nvGrpSpPr>
          <p:cNvPr id="25" name="그룹 24"/>
          <p:cNvGrpSpPr/>
          <p:nvPr/>
        </p:nvGrpSpPr>
        <p:grpSpPr>
          <a:xfrm>
            <a:off x="2041172" y="3907394"/>
            <a:ext cx="2779720" cy="726364"/>
            <a:chOff x="8403668" y="1065729"/>
            <a:chExt cx="2779720" cy="726364"/>
          </a:xfrm>
        </p:grpSpPr>
        <p:sp>
          <p:nvSpPr>
            <p:cNvPr id="26" name="TextBox 25"/>
            <p:cNvSpPr txBox="1"/>
            <p:nvPr/>
          </p:nvSpPr>
          <p:spPr>
            <a:xfrm>
              <a:off x="8672073" y="1065729"/>
              <a:ext cx="2511315" cy="36933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>
                  <a:solidFill>
                    <a:srgbClr val="FF0000"/>
                  </a:solidFill>
                </a:rPr>
                <a:t>3x3 </a:t>
              </a:r>
              <a:r>
                <a:rPr lang="ko-KR" altLang="en-US">
                  <a:solidFill>
                    <a:srgbClr val="FF0000"/>
                  </a:solidFill>
                </a:rPr>
                <a:t>크기의 단위행렬 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27" name="직선 화살표 연결선 26"/>
            <p:cNvCxnSpPr/>
            <p:nvPr/>
          </p:nvCxnSpPr>
          <p:spPr>
            <a:xfrm flipH="1">
              <a:off x="8403668" y="1435061"/>
              <a:ext cx="1474622" cy="35703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그룹 30"/>
          <p:cNvGrpSpPr/>
          <p:nvPr/>
        </p:nvGrpSpPr>
        <p:grpSpPr>
          <a:xfrm>
            <a:off x="2822569" y="4712812"/>
            <a:ext cx="2779720" cy="726364"/>
            <a:chOff x="8403668" y="1065729"/>
            <a:chExt cx="2779720" cy="726364"/>
          </a:xfrm>
        </p:grpSpPr>
        <p:sp>
          <p:nvSpPr>
            <p:cNvPr id="32" name="TextBox 31"/>
            <p:cNvSpPr txBox="1"/>
            <p:nvPr/>
          </p:nvSpPr>
          <p:spPr>
            <a:xfrm>
              <a:off x="8672073" y="1065729"/>
              <a:ext cx="2511315" cy="36933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>
                  <a:solidFill>
                    <a:srgbClr val="FF0000"/>
                  </a:solidFill>
                </a:rPr>
                <a:t>2x3 </a:t>
              </a:r>
              <a:r>
                <a:rPr lang="ko-KR" altLang="en-US">
                  <a:solidFill>
                    <a:srgbClr val="FF0000"/>
                  </a:solidFill>
                </a:rPr>
                <a:t>크기의 랜덤행렬 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33" name="직선 화살표 연결선 32"/>
            <p:cNvCxnSpPr/>
            <p:nvPr/>
          </p:nvCxnSpPr>
          <p:spPr>
            <a:xfrm flipH="1">
              <a:off x="8403668" y="1435061"/>
              <a:ext cx="1474622" cy="35703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94224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699F238-C480-4945-9195-539346B51D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745" y="1951649"/>
            <a:ext cx="5269148" cy="243459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DB7FE22-328C-42BE-A57D-9467D77ADE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247" y="4163657"/>
            <a:ext cx="4347026" cy="1382318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D1607ABF-28BF-444C-8A15-5C6066E5DE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948" y="107575"/>
            <a:ext cx="4677625" cy="1743923"/>
          </a:xfrm>
          <a:prstGeom prst="rect">
            <a:avLst/>
          </a:prstGeom>
        </p:spPr>
      </p:pic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6144266C-A1EF-4D38-9283-66BCEA6AC0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8889580"/>
              </p:ext>
            </p:extLst>
          </p:nvPr>
        </p:nvGraphicFramePr>
        <p:xfrm>
          <a:off x="6446182" y="457200"/>
          <a:ext cx="4989395" cy="4152797"/>
        </p:xfrm>
        <a:graphic>
          <a:graphicData uri="http://schemas.openxmlformats.org/drawingml/2006/table">
            <a:tbl>
              <a:tblPr/>
              <a:tblGrid>
                <a:gridCol w="4989395">
                  <a:extLst>
                    <a:ext uri="{9D8B030D-6E8A-4147-A177-3AD203B41FA5}">
                      <a16:colId xmlns:a16="http://schemas.microsoft.com/office/drawing/2014/main" val="287865169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 </a:t>
                      </a:r>
                      <a:r>
                        <a:rPr lang="ko-KR" altLang="en-US" sz="1400" dirty="0" err="1"/>
                        <a:t>대화창</a:t>
                      </a:r>
                      <a:r>
                        <a:rPr lang="ko-KR" altLang="en-US" sz="1400" dirty="0"/>
                        <a:t> 실습 </a:t>
                      </a:r>
                      <a:r>
                        <a:rPr lang="en-US" altLang="ko-KR" sz="1400" dirty="0"/>
                        <a:t>: </a:t>
                      </a:r>
                      <a:r>
                        <a:rPr lang="en-US" altLang="ko-KR" sz="1400" dirty="0" err="1"/>
                        <a:t>arange</a:t>
                      </a:r>
                      <a:r>
                        <a:rPr lang="en-US" altLang="ko-KR" sz="1400" dirty="0"/>
                        <a:t>() </a:t>
                      </a:r>
                      <a:r>
                        <a:rPr lang="ko-KR" altLang="en-US" sz="1400" dirty="0"/>
                        <a:t>함수를 이용한 배열 생성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1205682"/>
                  </a:ext>
                </a:extLst>
              </a:tr>
              <a:tr h="377560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</a:t>
                      </a:r>
                      <a:r>
                        <a:rPr lang="en-US" altLang="ko-KR" sz="14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np.arange</a:t>
                      </a: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(0, 10)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chemeClr val="accent5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array([0, 1, 2, 3, 4, 5, 6, 7, 8, 9])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</a:t>
                      </a:r>
                      <a:r>
                        <a:rPr lang="en-US" altLang="ko-KR" sz="14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np.arange</a:t>
                      </a: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(0, 10, 2)</a:t>
                      </a: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1200" dirty="0">
                          <a:solidFill>
                            <a:schemeClr val="accent5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array([0, 2, 4, 6, 8])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</a:t>
                      </a:r>
                      <a:r>
                        <a:rPr lang="en-US" altLang="ko-KR" sz="14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np.arange</a:t>
                      </a: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(0, 10, 3)</a:t>
                      </a: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1200" dirty="0">
                          <a:solidFill>
                            <a:schemeClr val="accent5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array([0, 3, 6, 9])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</a:t>
                      </a:r>
                      <a:r>
                        <a:rPr lang="en-US" altLang="ko-KR" sz="14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np.arange</a:t>
                      </a: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(0.0, 1.0, 0.2)</a:t>
                      </a: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1200" dirty="0">
                          <a:solidFill>
                            <a:schemeClr val="accent5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array([0. , 0.2, 0.4, 0.6, 0.8])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8833303"/>
                  </a:ext>
                </a:extLst>
              </a:tr>
            </a:tbl>
          </a:graphicData>
        </a:graphic>
      </p:graphicFrame>
      <p:grpSp>
        <p:nvGrpSpPr>
          <p:cNvPr id="9" name="그룹 8"/>
          <p:cNvGrpSpPr/>
          <p:nvPr/>
        </p:nvGrpSpPr>
        <p:grpSpPr>
          <a:xfrm>
            <a:off x="8883321" y="2439872"/>
            <a:ext cx="3029476" cy="1011540"/>
            <a:chOff x="8680392" y="788730"/>
            <a:chExt cx="3029476" cy="1011540"/>
          </a:xfrm>
        </p:grpSpPr>
        <p:sp>
          <p:nvSpPr>
            <p:cNvPr id="10" name="TextBox 9"/>
            <p:cNvSpPr txBox="1"/>
            <p:nvPr/>
          </p:nvSpPr>
          <p:spPr>
            <a:xfrm>
              <a:off x="8680392" y="788730"/>
              <a:ext cx="3029476" cy="64633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rgbClr val="FF0000"/>
                  </a:solidFill>
                </a:rPr>
                <a:t>실수 </a:t>
              </a:r>
              <a:r>
                <a:rPr lang="en-US" altLang="ko-KR" dirty="0">
                  <a:solidFill>
                    <a:srgbClr val="FF0000"/>
                  </a:solidFill>
                </a:rPr>
                <a:t>step </a:t>
              </a:r>
              <a:r>
                <a:rPr lang="ko-KR" altLang="en-US" dirty="0">
                  <a:solidFill>
                    <a:srgbClr val="FF0000"/>
                  </a:solidFill>
                </a:rPr>
                <a:t>값을 사용할 수 있음</a:t>
              </a:r>
            </a:p>
          </p:txBody>
        </p:sp>
        <p:cxnSp>
          <p:nvCxnSpPr>
            <p:cNvPr id="11" name="직선 화살표 연결선 10"/>
            <p:cNvCxnSpPr/>
            <p:nvPr/>
          </p:nvCxnSpPr>
          <p:spPr>
            <a:xfrm flipH="1">
              <a:off x="8680392" y="1435061"/>
              <a:ext cx="1720926" cy="36520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8114" y="5474656"/>
            <a:ext cx="5092159" cy="1279210"/>
          </a:xfrm>
          <a:prstGeom prst="rect">
            <a:avLst/>
          </a:prstGeom>
        </p:spPr>
      </p:pic>
      <p:grpSp>
        <p:nvGrpSpPr>
          <p:cNvPr id="14" name="그룹 13"/>
          <p:cNvGrpSpPr/>
          <p:nvPr/>
        </p:nvGrpSpPr>
        <p:grpSpPr>
          <a:xfrm>
            <a:off x="2832144" y="5318945"/>
            <a:ext cx="3263464" cy="661480"/>
            <a:chOff x="8680392" y="1138790"/>
            <a:chExt cx="3263464" cy="661480"/>
          </a:xfrm>
        </p:grpSpPr>
        <p:sp>
          <p:nvSpPr>
            <p:cNvPr id="16" name="TextBox 15"/>
            <p:cNvSpPr txBox="1"/>
            <p:nvPr/>
          </p:nvSpPr>
          <p:spPr>
            <a:xfrm>
              <a:off x="8914380" y="1138790"/>
              <a:ext cx="3029476" cy="64633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 err="1">
                  <a:solidFill>
                    <a:srgbClr val="FF0000"/>
                  </a:solidFill>
                </a:rPr>
                <a:t>파이썬</a:t>
              </a:r>
              <a:r>
                <a:rPr lang="ko-KR" altLang="en-US" dirty="0">
                  <a:solidFill>
                    <a:srgbClr val="FF0000"/>
                  </a:solidFill>
                </a:rPr>
                <a:t> 리스트는 실수 </a:t>
              </a:r>
              <a:r>
                <a:rPr lang="en-US" altLang="ko-KR" dirty="0">
                  <a:solidFill>
                    <a:srgbClr val="FF0000"/>
                  </a:solidFill>
                </a:rPr>
                <a:t>step</a:t>
              </a:r>
              <a:r>
                <a:rPr lang="ko-KR" altLang="en-US" dirty="0">
                  <a:solidFill>
                    <a:srgbClr val="FF0000"/>
                  </a:solidFill>
                </a:rPr>
                <a:t>값을 사용할 수 없음</a:t>
              </a:r>
            </a:p>
          </p:txBody>
        </p:sp>
        <p:cxnSp>
          <p:nvCxnSpPr>
            <p:cNvPr id="17" name="직선 화살표 연결선 16"/>
            <p:cNvCxnSpPr/>
            <p:nvPr/>
          </p:nvCxnSpPr>
          <p:spPr>
            <a:xfrm flipH="1">
              <a:off x="8680392" y="1435060"/>
              <a:ext cx="233988" cy="36521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1508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6144266C-A1EF-4D38-9283-66BCEA6AC0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5743642"/>
              </p:ext>
            </p:extLst>
          </p:nvPr>
        </p:nvGraphicFramePr>
        <p:xfrm>
          <a:off x="433502" y="1013372"/>
          <a:ext cx="6681542" cy="2306664"/>
        </p:xfrm>
        <a:graphic>
          <a:graphicData uri="http://schemas.openxmlformats.org/drawingml/2006/table">
            <a:tbl>
              <a:tblPr/>
              <a:tblGrid>
                <a:gridCol w="6681542">
                  <a:extLst>
                    <a:ext uri="{9D8B030D-6E8A-4147-A177-3AD203B41FA5}">
                      <a16:colId xmlns:a16="http://schemas.microsoft.com/office/drawing/2014/main" val="287865169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 </a:t>
                      </a:r>
                      <a:r>
                        <a:rPr lang="ko-KR" altLang="en-US" sz="1400" dirty="0" err="1"/>
                        <a:t>대화창</a:t>
                      </a:r>
                      <a:r>
                        <a:rPr lang="ko-KR" altLang="en-US" sz="1400" dirty="0"/>
                        <a:t> 실습 </a:t>
                      </a:r>
                      <a:r>
                        <a:rPr lang="en-US" altLang="ko-KR" sz="1400" dirty="0"/>
                        <a:t>: </a:t>
                      </a:r>
                      <a:r>
                        <a:rPr lang="en-US" altLang="ko-KR" sz="1400" dirty="0" err="1"/>
                        <a:t>linspace</a:t>
                      </a:r>
                      <a:r>
                        <a:rPr lang="en-US" altLang="ko-KR" sz="1400" dirty="0"/>
                        <a:t>() </a:t>
                      </a:r>
                      <a:r>
                        <a:rPr lang="ko-KR" altLang="en-US" sz="1400" dirty="0"/>
                        <a:t>함수를 이용한 배열 생성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1205682"/>
                  </a:ext>
                </a:extLst>
              </a:tr>
              <a:tr h="192947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</a:t>
                      </a:r>
                      <a:r>
                        <a:rPr lang="en-US" altLang="ko-KR" sz="14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np.linspace</a:t>
                      </a: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(0, 10, 5)</a:t>
                      </a: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1200" dirty="0">
                          <a:solidFill>
                            <a:schemeClr val="accent5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array([ 0. ,  2.5,  5. ,  7.5, 10. ])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</a:t>
                      </a:r>
                      <a:r>
                        <a:rPr lang="en-US" altLang="ko-KR" sz="14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np.linspace</a:t>
                      </a: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(0, 10, 4)</a:t>
                      </a: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1200" dirty="0">
                          <a:solidFill>
                            <a:schemeClr val="accent5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array([ 0.        ,  3.33333333,  6.66666667, 10.     ])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8833303"/>
                  </a:ext>
                </a:extLst>
              </a:tr>
            </a:tbl>
          </a:graphicData>
        </a:graphic>
      </p:graphicFrame>
      <p:cxnSp>
        <p:nvCxnSpPr>
          <p:cNvPr id="6" name="직선 연결선 5"/>
          <p:cNvCxnSpPr/>
          <p:nvPr/>
        </p:nvCxnSpPr>
        <p:spPr>
          <a:xfrm>
            <a:off x="7691718" y="1819835"/>
            <a:ext cx="3558988" cy="268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11232777" y="1559858"/>
            <a:ext cx="0" cy="4530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536066" y="122554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0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1086089" y="1203973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10</a:t>
            </a:r>
            <a:endParaRPr lang="ko-KR" altLang="en-US" dirty="0"/>
          </a:p>
        </p:txBody>
      </p:sp>
      <p:cxnSp>
        <p:nvCxnSpPr>
          <p:cNvPr id="18" name="직선 화살표 연결선 17"/>
          <p:cNvCxnSpPr/>
          <p:nvPr/>
        </p:nvCxnSpPr>
        <p:spPr>
          <a:xfrm>
            <a:off x="7673789" y="883461"/>
            <a:ext cx="17929" cy="271693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>
            <a:off x="11232777" y="883461"/>
            <a:ext cx="17929" cy="271693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350623" y="55324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rgbClr val="FF0000"/>
                </a:solidFill>
              </a:rPr>
              <a:t>시작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1033992" y="55324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rgbClr val="FF0000"/>
                </a:solidFill>
              </a:rPr>
              <a:t>끝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26" name="직선 연결선 25"/>
          <p:cNvCxnSpPr/>
          <p:nvPr/>
        </p:nvCxnSpPr>
        <p:spPr>
          <a:xfrm>
            <a:off x="7691718" y="1559858"/>
            <a:ext cx="0" cy="4530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9462248" y="1559858"/>
            <a:ext cx="0" cy="4530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10347513" y="1559858"/>
            <a:ext cx="0" cy="4530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8576983" y="1559858"/>
            <a:ext cx="0" cy="4530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7682754" y="3476770"/>
            <a:ext cx="3558988" cy="268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11223813" y="3216793"/>
            <a:ext cx="0" cy="4530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7527102" y="288247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0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1077125" y="2860908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10</a:t>
            </a:r>
            <a:endParaRPr lang="ko-KR" altLang="en-US" dirty="0"/>
          </a:p>
        </p:txBody>
      </p:sp>
      <p:cxnSp>
        <p:nvCxnSpPr>
          <p:cNvPr id="34" name="직선 화살표 연결선 33"/>
          <p:cNvCxnSpPr/>
          <p:nvPr/>
        </p:nvCxnSpPr>
        <p:spPr>
          <a:xfrm>
            <a:off x="7664825" y="2540396"/>
            <a:ext cx="17929" cy="271693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>
            <a:off x="11223813" y="2540396"/>
            <a:ext cx="17929" cy="271693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7341659" y="221017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rgbClr val="FF0000"/>
                </a:solidFill>
              </a:rPr>
              <a:t>시작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1025028" y="221017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rgbClr val="FF0000"/>
                </a:solidFill>
              </a:rPr>
              <a:t>끝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38" name="직선 연결선 37"/>
          <p:cNvCxnSpPr/>
          <p:nvPr/>
        </p:nvCxnSpPr>
        <p:spPr>
          <a:xfrm>
            <a:off x="7682754" y="3216793"/>
            <a:ext cx="0" cy="4530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10043460" y="3216793"/>
            <a:ext cx="0" cy="4530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8863107" y="3216793"/>
            <a:ext cx="0" cy="4530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그룹 55"/>
          <p:cNvGrpSpPr/>
          <p:nvPr/>
        </p:nvGrpSpPr>
        <p:grpSpPr>
          <a:xfrm>
            <a:off x="2474259" y="1326605"/>
            <a:ext cx="4478883" cy="646331"/>
            <a:chOff x="8134339" y="1272679"/>
            <a:chExt cx="4478883" cy="646331"/>
          </a:xfrm>
        </p:grpSpPr>
        <p:sp>
          <p:nvSpPr>
            <p:cNvPr id="57" name="TextBox 56"/>
            <p:cNvSpPr txBox="1"/>
            <p:nvPr/>
          </p:nvSpPr>
          <p:spPr>
            <a:xfrm>
              <a:off x="8652657" y="1272679"/>
              <a:ext cx="3960565" cy="64633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FF0000"/>
                  </a:solidFill>
                </a:rPr>
                <a:t>(</a:t>
              </a:r>
              <a:r>
                <a:rPr lang="ko-KR" altLang="en-US" dirty="0">
                  <a:solidFill>
                    <a:srgbClr val="FF0000"/>
                  </a:solidFill>
                </a:rPr>
                <a:t>시작</a:t>
              </a:r>
              <a:r>
                <a:rPr lang="en-US" altLang="ko-KR" dirty="0">
                  <a:solidFill>
                    <a:srgbClr val="FF0000"/>
                  </a:solidFill>
                </a:rPr>
                <a:t>, </a:t>
              </a:r>
              <a:r>
                <a:rPr lang="ko-KR" altLang="en-US" dirty="0">
                  <a:solidFill>
                    <a:srgbClr val="FF0000"/>
                  </a:solidFill>
                </a:rPr>
                <a:t>끝</a:t>
              </a:r>
              <a:r>
                <a:rPr lang="en-US" altLang="ko-KR" dirty="0">
                  <a:solidFill>
                    <a:srgbClr val="FF0000"/>
                  </a:solidFill>
                </a:rPr>
                <a:t>, </a:t>
              </a:r>
              <a:r>
                <a:rPr lang="ko-KR" altLang="en-US" dirty="0">
                  <a:solidFill>
                    <a:srgbClr val="FF0000"/>
                  </a:solidFill>
                </a:rPr>
                <a:t>간격의 수</a:t>
              </a:r>
              <a:r>
                <a:rPr lang="en-US" altLang="ko-KR" dirty="0">
                  <a:solidFill>
                    <a:srgbClr val="FF0000"/>
                  </a:solidFill>
                </a:rPr>
                <a:t>)</a:t>
              </a:r>
              <a:r>
                <a:rPr lang="ko-KR" altLang="en-US" dirty="0">
                  <a:solidFill>
                    <a:srgbClr val="FF0000"/>
                  </a:solidFill>
                </a:rPr>
                <a:t>를 인자로 가짐</a:t>
              </a:r>
              <a:endParaRPr lang="en-US" altLang="ko-KR" dirty="0">
                <a:solidFill>
                  <a:srgbClr val="FF0000"/>
                </a:solidFill>
              </a:endParaRPr>
            </a:p>
            <a:p>
              <a:r>
                <a:rPr lang="ko-KR" altLang="en-US" dirty="0">
                  <a:solidFill>
                    <a:srgbClr val="FF0000"/>
                  </a:solidFill>
                </a:rPr>
                <a:t>디폴트 간격의 수는 </a:t>
              </a:r>
              <a:r>
                <a:rPr lang="en-US" altLang="ko-KR" dirty="0">
                  <a:solidFill>
                    <a:srgbClr val="FF0000"/>
                  </a:solidFill>
                </a:rPr>
                <a:t>50</a:t>
              </a:r>
              <a:r>
                <a:rPr lang="ko-KR" altLang="en-US" dirty="0">
                  <a:solidFill>
                    <a:srgbClr val="FF0000"/>
                  </a:solidFill>
                </a:rPr>
                <a:t>개</a:t>
              </a:r>
            </a:p>
          </p:txBody>
        </p:sp>
        <p:cxnSp>
          <p:nvCxnSpPr>
            <p:cNvPr id="58" name="직선 화살표 연결선 57"/>
            <p:cNvCxnSpPr>
              <a:stCxn id="57" idx="1"/>
            </p:cNvCxnSpPr>
            <p:nvPr/>
          </p:nvCxnSpPr>
          <p:spPr>
            <a:xfrm flipH="1">
              <a:off x="8134339" y="1595845"/>
              <a:ext cx="518318" cy="4616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그룹 62"/>
          <p:cNvGrpSpPr/>
          <p:nvPr/>
        </p:nvGrpSpPr>
        <p:grpSpPr>
          <a:xfrm>
            <a:off x="1963272" y="528294"/>
            <a:ext cx="4760257" cy="626860"/>
            <a:chOff x="8204323" y="1272679"/>
            <a:chExt cx="4760257" cy="626860"/>
          </a:xfrm>
        </p:grpSpPr>
        <p:sp>
          <p:nvSpPr>
            <p:cNvPr id="64" name="TextBox 63"/>
            <p:cNvSpPr txBox="1"/>
            <p:nvPr/>
          </p:nvSpPr>
          <p:spPr>
            <a:xfrm>
              <a:off x="8652657" y="1272679"/>
              <a:ext cx="4311923" cy="36933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>
                  <a:solidFill>
                    <a:srgbClr val="FF0000"/>
                  </a:solidFill>
                </a:rPr>
                <a:t>동일한 간격을 가진 연속된 값을 생성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65" name="직선 화살표 연결선 64"/>
            <p:cNvCxnSpPr>
              <a:stCxn id="64" idx="1"/>
            </p:cNvCxnSpPr>
            <p:nvPr/>
          </p:nvCxnSpPr>
          <p:spPr>
            <a:xfrm flipH="1">
              <a:off x="8204323" y="1457345"/>
              <a:ext cx="448334" cy="44219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잉크 3"/>
              <p14:cNvContentPartPr/>
              <p14:nvPr/>
            </p14:nvContentPartPr>
            <p14:xfrm>
              <a:off x="1887120" y="1149120"/>
              <a:ext cx="9803160" cy="2119680"/>
            </p14:xfrm>
          </p:contentPart>
        </mc:Choice>
        <mc:Fallback xmlns="">
          <p:pic>
            <p:nvPicPr>
              <p:cNvPr id="4" name="잉크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75240" y="1135440"/>
                <a:ext cx="9830160" cy="2140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28897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FE06CCA-0E8A-4130-A58E-40861185C9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173" y="638175"/>
            <a:ext cx="7063504" cy="558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7749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4784DA63-E4BB-4806-81DA-A1FBAD6716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9629186"/>
              </p:ext>
            </p:extLst>
          </p:nvPr>
        </p:nvGraphicFramePr>
        <p:xfrm>
          <a:off x="6691746" y="1112301"/>
          <a:ext cx="4989395" cy="4850892"/>
        </p:xfrm>
        <a:graphic>
          <a:graphicData uri="http://schemas.openxmlformats.org/drawingml/2006/table">
            <a:tbl>
              <a:tblPr/>
              <a:tblGrid>
                <a:gridCol w="4989395">
                  <a:extLst>
                    <a:ext uri="{9D8B030D-6E8A-4147-A177-3AD203B41FA5}">
                      <a16:colId xmlns:a16="http://schemas.microsoft.com/office/drawing/2014/main" val="287865169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/>
                        <a:t> 대화창 실습 </a:t>
                      </a:r>
                      <a:r>
                        <a:rPr lang="en-US" altLang="ko-KR" sz="1400"/>
                        <a:t>: reshape()</a:t>
                      </a:r>
                      <a:r>
                        <a:rPr lang="ko-KR" altLang="en-US" sz="1400"/>
                        <a:t>을 이용한 배열의 재구성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1205682"/>
                  </a:ext>
                </a:extLst>
              </a:tr>
              <a:tr h="330546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np.arange(0, 10).reshape(2, 5)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>
                          <a:solidFill>
                            <a:schemeClr val="accent5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array([[0, 1, 2, 3, 4],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>
                          <a:solidFill>
                            <a:schemeClr val="accent5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  [5, 6, 7, 8, 9]])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np.arange(0, 10).reshape(5, 2)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>
                          <a:solidFill>
                            <a:schemeClr val="accent5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array([[0, 1],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>
                          <a:solidFill>
                            <a:schemeClr val="accent5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  [2, 3],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>
                          <a:solidFill>
                            <a:schemeClr val="accent5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  [4, 5],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>
                          <a:solidFill>
                            <a:schemeClr val="accent5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  [6, 7],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>
                          <a:solidFill>
                            <a:schemeClr val="accent5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  [8, 9]])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np.arange(0, 10).reshape(3, 3)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>
                          <a:solidFill>
                            <a:srgbClr val="FF000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...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>
                          <a:solidFill>
                            <a:srgbClr val="FF000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ValueError: cannot reshape array of size 10 into shape (3,3)</a:t>
                      </a:r>
                      <a:endParaRPr lang="en-US" altLang="ko-KR" sz="1400" kern="0" spc="0" dirty="0">
                        <a:solidFill>
                          <a:srgbClr val="FF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8833303"/>
                  </a:ext>
                </a:extLst>
              </a:tr>
            </a:tbl>
          </a:graphicData>
        </a:graphic>
      </p:graphicFrame>
      <p:sp>
        <p:nvSpPr>
          <p:cNvPr id="9" name="제목 1">
            <a:extLst>
              <a:ext uri="{FF2B5EF4-FFF2-40B4-BE49-F238E27FC236}">
                <a16:creationId xmlns:a16="http://schemas.microsoft.com/office/drawing/2014/main" id="{05E74243-EDF3-48DB-B8D6-B7C04B150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109498"/>
            <a:ext cx="10515600" cy="1325563"/>
          </a:xfrm>
        </p:spPr>
        <p:txBody>
          <a:bodyPr/>
          <a:lstStyle/>
          <a:p>
            <a:r>
              <a:rPr lang="en-US" altLang="ko-KR" dirty="0"/>
              <a:t>11.5 </a:t>
            </a:r>
            <a:r>
              <a:rPr lang="en-US" altLang="ko-KR" dirty="0" err="1"/>
              <a:t>ndarray</a:t>
            </a:r>
            <a:r>
              <a:rPr lang="ko-KR" altLang="en-US" dirty="0"/>
              <a:t>의 재구성</a:t>
            </a:r>
            <a:r>
              <a:rPr lang="en-US" altLang="ko-KR" sz="3600" dirty="0">
                <a:solidFill>
                  <a:schemeClr val="accent5"/>
                </a:solidFill>
              </a:rPr>
              <a:t>reshape</a:t>
            </a:r>
            <a:endParaRPr lang="ko-KR" altLang="en-US" dirty="0">
              <a:solidFill>
                <a:schemeClr val="accent5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0" y="2211678"/>
            <a:ext cx="6691746" cy="3082188"/>
            <a:chOff x="0" y="2211678"/>
            <a:chExt cx="6691746" cy="3082188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0A817C2F-0EB7-4734-8FCB-E93E1937F05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2211678"/>
              <a:ext cx="6691746" cy="3082188"/>
            </a:xfrm>
            <a:prstGeom prst="rect">
              <a:avLst/>
            </a:prstGeom>
          </p:spPr>
        </p:pic>
        <p:sp>
          <p:nvSpPr>
            <p:cNvPr id="2" name="직사각형 1"/>
            <p:cNvSpPr/>
            <p:nvPr/>
          </p:nvSpPr>
          <p:spPr>
            <a:xfrm>
              <a:off x="1702351" y="2347864"/>
              <a:ext cx="3262432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altLang="ko-KR" sz="1600">
                  <a:latin typeface="D2Coding" panose="020B0609020101020101" pitchFamily="49" charset="-127"/>
                  <a:ea typeface="D2Coding" panose="020B0609020101020101" pitchFamily="49" charset="-127"/>
                </a:rPr>
                <a:t>np.arange(0, 10).reshape(2, 5)</a:t>
              </a:r>
              <a:endParaRPr lang="ko-KR" altLang="en-US" sz="1600"/>
            </a:p>
          </p:txBody>
        </p:sp>
      </p:grpSp>
    </p:spTree>
    <p:extLst>
      <p:ext uri="{BB962C8B-B14F-4D97-AF65-F5344CB8AC3E}">
        <p14:creationId xmlns:p14="http://schemas.microsoft.com/office/powerpoint/2010/main" val="29331990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4784DA63-E4BB-4806-81DA-A1FBAD6716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774443"/>
              </p:ext>
            </p:extLst>
          </p:nvPr>
        </p:nvGraphicFramePr>
        <p:xfrm>
          <a:off x="656706" y="538035"/>
          <a:ext cx="4989395" cy="5875020"/>
        </p:xfrm>
        <a:graphic>
          <a:graphicData uri="http://schemas.openxmlformats.org/drawingml/2006/table">
            <a:tbl>
              <a:tblPr/>
              <a:tblGrid>
                <a:gridCol w="4989395">
                  <a:extLst>
                    <a:ext uri="{9D8B030D-6E8A-4147-A177-3AD203B41FA5}">
                      <a16:colId xmlns:a16="http://schemas.microsoft.com/office/drawing/2014/main" val="287865169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 </a:t>
                      </a:r>
                      <a:r>
                        <a:rPr lang="ko-KR" altLang="en-US" sz="1400" dirty="0" err="1"/>
                        <a:t>대화창</a:t>
                      </a:r>
                      <a:r>
                        <a:rPr lang="ko-KR" altLang="en-US" sz="1400" dirty="0"/>
                        <a:t> 실습 </a:t>
                      </a:r>
                      <a:r>
                        <a:rPr lang="en-US" altLang="ko-KR" sz="1400" dirty="0"/>
                        <a:t>: </a:t>
                      </a:r>
                      <a:r>
                        <a:rPr lang="ko-KR" altLang="en-US" sz="1400" dirty="0"/>
                        <a:t>다른 차원으로의 </a:t>
                      </a:r>
                      <a:r>
                        <a:rPr lang="en-US" altLang="ko-KR" sz="1400" dirty="0"/>
                        <a:t>reshape() </a:t>
                      </a:r>
                      <a:r>
                        <a:rPr lang="ko-KR" altLang="en-US" sz="1400" dirty="0"/>
                        <a:t>실습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1205682"/>
                  </a:ext>
                </a:extLst>
              </a:tr>
              <a:tr h="327352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</a:t>
                      </a:r>
                      <a:r>
                        <a:rPr lang="en-US" altLang="ko-KR" sz="14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np.arange</a:t>
                      </a: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(0, 24).reshape(4, 3, 2)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chemeClr val="accent5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array([[[ 0, 1],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>
                          <a:solidFill>
                            <a:schemeClr val="accent5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   [ </a:t>
                      </a:r>
                      <a:r>
                        <a:rPr lang="en-US" altLang="ko-KR" sz="1400" dirty="0">
                          <a:solidFill>
                            <a:schemeClr val="accent5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2, 3],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>
                          <a:solidFill>
                            <a:schemeClr val="accent5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   [ </a:t>
                      </a:r>
                      <a:r>
                        <a:rPr lang="en-US" altLang="ko-KR" sz="1400" dirty="0">
                          <a:solidFill>
                            <a:schemeClr val="accent5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4, 5]],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400" dirty="0">
                        <a:solidFill>
                          <a:schemeClr val="accent5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>
                          <a:solidFill>
                            <a:schemeClr val="accent5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  [[ </a:t>
                      </a:r>
                      <a:r>
                        <a:rPr lang="en-US" altLang="ko-KR" sz="1400" dirty="0">
                          <a:solidFill>
                            <a:schemeClr val="accent5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6</a:t>
                      </a:r>
                      <a:r>
                        <a:rPr lang="en-US" altLang="ko-KR" sz="1400">
                          <a:solidFill>
                            <a:schemeClr val="accent5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,  7</a:t>
                      </a:r>
                      <a:r>
                        <a:rPr lang="en-US" altLang="ko-KR" sz="1400" dirty="0">
                          <a:solidFill>
                            <a:schemeClr val="accent5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],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>
                          <a:solidFill>
                            <a:schemeClr val="accent5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   [ </a:t>
                      </a:r>
                      <a:r>
                        <a:rPr lang="en-US" altLang="ko-KR" sz="1400" dirty="0">
                          <a:solidFill>
                            <a:schemeClr val="accent5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8</a:t>
                      </a:r>
                      <a:r>
                        <a:rPr lang="en-US" altLang="ko-KR" sz="1400">
                          <a:solidFill>
                            <a:schemeClr val="accent5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,  9</a:t>
                      </a:r>
                      <a:r>
                        <a:rPr lang="en-US" altLang="ko-KR" sz="1400" dirty="0">
                          <a:solidFill>
                            <a:schemeClr val="accent5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],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>
                          <a:solidFill>
                            <a:schemeClr val="accent5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   [</a:t>
                      </a:r>
                      <a:r>
                        <a:rPr lang="en-US" altLang="ko-KR" sz="1400" dirty="0">
                          <a:solidFill>
                            <a:schemeClr val="accent5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10, 11]],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400" dirty="0">
                        <a:solidFill>
                          <a:schemeClr val="accent5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>
                          <a:solidFill>
                            <a:schemeClr val="accent5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  [[</a:t>
                      </a:r>
                      <a:r>
                        <a:rPr lang="en-US" altLang="ko-KR" sz="1400" dirty="0">
                          <a:solidFill>
                            <a:schemeClr val="accent5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12, 13],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>
                          <a:solidFill>
                            <a:schemeClr val="accent5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   [</a:t>
                      </a:r>
                      <a:r>
                        <a:rPr lang="en-US" altLang="ko-KR" sz="1400" dirty="0">
                          <a:solidFill>
                            <a:schemeClr val="accent5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14, 15],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>
                          <a:solidFill>
                            <a:schemeClr val="accent5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   [</a:t>
                      </a:r>
                      <a:r>
                        <a:rPr lang="en-US" altLang="ko-KR" sz="1400" dirty="0">
                          <a:solidFill>
                            <a:schemeClr val="accent5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16, 17]],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400" dirty="0">
                        <a:solidFill>
                          <a:schemeClr val="accent5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>
                          <a:solidFill>
                            <a:schemeClr val="accent5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  [[</a:t>
                      </a:r>
                      <a:r>
                        <a:rPr lang="en-US" altLang="ko-KR" sz="1400" dirty="0">
                          <a:solidFill>
                            <a:schemeClr val="accent5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18, 19],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>
                          <a:solidFill>
                            <a:schemeClr val="accent5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   [</a:t>
                      </a:r>
                      <a:r>
                        <a:rPr lang="en-US" altLang="ko-KR" sz="1400" dirty="0">
                          <a:solidFill>
                            <a:schemeClr val="accent5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20, 21],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>
                          <a:solidFill>
                            <a:schemeClr val="accent5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   [</a:t>
                      </a:r>
                      <a:r>
                        <a:rPr lang="en-US" altLang="ko-KR" sz="1400" dirty="0">
                          <a:solidFill>
                            <a:schemeClr val="accent5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22, 23]]])</a:t>
                      </a:r>
                      <a:endParaRPr lang="en-US" altLang="ko-KR" sz="1400" kern="0" spc="0" dirty="0">
                        <a:solidFill>
                          <a:schemeClr val="accent5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8833303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AE37577E-7DDB-41E9-BB7C-68B0F134CE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1889381"/>
              </p:ext>
            </p:extLst>
          </p:nvPr>
        </p:nvGraphicFramePr>
        <p:xfrm>
          <a:off x="6393501" y="1050099"/>
          <a:ext cx="4989395" cy="3650715"/>
        </p:xfrm>
        <a:graphic>
          <a:graphicData uri="http://schemas.openxmlformats.org/drawingml/2006/table">
            <a:tbl>
              <a:tblPr/>
              <a:tblGrid>
                <a:gridCol w="4989395">
                  <a:extLst>
                    <a:ext uri="{9D8B030D-6E8A-4147-A177-3AD203B41FA5}">
                      <a16:colId xmlns:a16="http://schemas.microsoft.com/office/drawing/2014/main" val="287865169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 </a:t>
                      </a:r>
                      <a:r>
                        <a:rPr lang="ko-KR" altLang="en-US" sz="1400" dirty="0" err="1"/>
                        <a:t>대화창</a:t>
                      </a:r>
                      <a:r>
                        <a:rPr lang="ko-KR" altLang="en-US" sz="1400" dirty="0"/>
                        <a:t> 실습 </a:t>
                      </a:r>
                      <a:r>
                        <a:rPr lang="en-US" altLang="ko-KR" sz="1400" dirty="0"/>
                        <a:t>: </a:t>
                      </a:r>
                      <a:r>
                        <a:rPr lang="ko-KR" altLang="en-US" sz="1400" dirty="0"/>
                        <a:t>다른 차원으로의 </a:t>
                      </a:r>
                      <a:r>
                        <a:rPr lang="en-US" altLang="ko-KR" sz="1400" dirty="0"/>
                        <a:t>reshape() </a:t>
                      </a:r>
                      <a:r>
                        <a:rPr lang="ko-KR" altLang="en-US" sz="1400" dirty="0"/>
                        <a:t>실습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1205682"/>
                  </a:ext>
                </a:extLst>
              </a:tr>
              <a:tr h="327352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a = </a:t>
                      </a:r>
                      <a:r>
                        <a:rPr lang="en-US" altLang="ko-KR" sz="14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np.arange</a:t>
                      </a: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(6).reshape(3, 2)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a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chemeClr val="accent5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array([[0, 1],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>
                          <a:solidFill>
                            <a:schemeClr val="accent5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  [</a:t>
                      </a:r>
                      <a:r>
                        <a:rPr lang="en-US" altLang="ko-KR" sz="1400" dirty="0">
                          <a:solidFill>
                            <a:schemeClr val="accent5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2, 3],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>
                          <a:solidFill>
                            <a:schemeClr val="accent5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  </a:t>
                      </a:r>
                      <a:r>
                        <a:rPr lang="en-US" altLang="ko-KR" sz="1400" dirty="0">
                          <a:solidFill>
                            <a:schemeClr val="accent5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[4, 5]])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</a:t>
                      </a:r>
                      <a:r>
                        <a:rPr lang="en-US" altLang="ko-KR" sz="14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np.transpose</a:t>
                      </a: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(a)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chemeClr val="accent5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array([[0, 2, 4],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>
                          <a:solidFill>
                            <a:schemeClr val="accent5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  </a:t>
                      </a:r>
                      <a:r>
                        <a:rPr lang="en-US" altLang="ko-KR" sz="1400" dirty="0">
                          <a:solidFill>
                            <a:schemeClr val="accent5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[1, 3, 5]])</a:t>
                      </a:r>
                      <a:endParaRPr lang="en-US" altLang="ko-KR" sz="1400" kern="0" spc="0" dirty="0">
                        <a:solidFill>
                          <a:schemeClr val="accent5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88333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413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/>
              <a:t>11.1 </a:t>
            </a:r>
            <a:r>
              <a:rPr lang="ko-KR" altLang="en-US"/>
              <a:t>넘파이 라이브러리</a:t>
            </a:r>
            <a:endParaRPr lang="ko-KR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669888" y="1916284"/>
            <a:ext cx="10776737" cy="4667396"/>
          </a:xfrm>
        </p:spPr>
        <p:txBody>
          <a:bodyPr>
            <a:normAutofit/>
          </a:bodyPr>
          <a:lstStyle/>
          <a:p>
            <a:pPr fontAlgn="base"/>
            <a:r>
              <a:rPr lang="ko-KR" altLang="en-US" dirty="0" err="1"/>
              <a:t>넘파이</a:t>
            </a:r>
            <a:r>
              <a:rPr lang="en-US" altLang="ko-KR" sz="2000" b="1" dirty="0" err="1">
                <a:solidFill>
                  <a:schemeClr val="accent5"/>
                </a:solidFill>
              </a:rPr>
              <a:t>NumPy</a:t>
            </a:r>
            <a:endParaRPr lang="en-US" altLang="ko-KR" sz="2000" b="1" dirty="0">
              <a:solidFill>
                <a:schemeClr val="accent5"/>
              </a:solidFill>
            </a:endParaRPr>
          </a:p>
          <a:p>
            <a:pPr fontAlgn="base"/>
            <a:endParaRPr lang="en-US" altLang="ko-KR" sz="500" dirty="0"/>
          </a:p>
          <a:p>
            <a:pPr lvl="1" fontAlgn="base"/>
            <a:r>
              <a:rPr lang="ko-KR" altLang="en-US" dirty="0" err="1"/>
              <a:t>파이썬의</a:t>
            </a:r>
            <a:r>
              <a:rPr lang="ko-KR" altLang="en-US" dirty="0"/>
              <a:t> </a:t>
            </a:r>
            <a:r>
              <a:rPr lang="ko-KR" altLang="en-US"/>
              <a:t>과학계산을 위한 가장 기본적인 라이브러리</a:t>
            </a:r>
            <a:endParaRPr lang="en-US" altLang="ko-KR"/>
          </a:p>
          <a:p>
            <a:pPr lvl="1" fontAlgn="base"/>
            <a:r>
              <a:rPr lang="ko-KR" altLang="en-US"/>
              <a:t>행렬</a:t>
            </a:r>
            <a:r>
              <a:rPr lang="en-US" altLang="ko-KR"/>
              <a:t>, </a:t>
            </a:r>
            <a:r>
              <a:rPr lang="ko-KR" altLang="en-US"/>
              <a:t>벡터 연산을 위한 사실상의 표준 라이브러리로 빠른 처리속도가 장점</a:t>
            </a:r>
            <a:endParaRPr lang="en-US" altLang="ko-KR" dirty="0"/>
          </a:p>
          <a:p>
            <a:pPr lvl="1" fontAlgn="base"/>
            <a:r>
              <a:rPr lang="ko-KR" altLang="en-US" dirty="0"/>
              <a:t>다차원 배열과 행렬 객체가 포함</a:t>
            </a:r>
            <a:endParaRPr lang="en-US" altLang="ko-KR" dirty="0"/>
          </a:p>
          <a:p>
            <a:pPr lvl="1" fontAlgn="base"/>
            <a:r>
              <a:rPr lang="en-US" altLang="ko-KR" dirty="0"/>
              <a:t>pip</a:t>
            </a:r>
            <a:r>
              <a:rPr lang="ko-KR" altLang="en-US" dirty="0"/>
              <a:t>를 이용하여 명령행에서 다음과 같이 입력한다</a:t>
            </a:r>
            <a:endParaRPr lang="en-US" altLang="ko-KR" dirty="0"/>
          </a:p>
          <a:p>
            <a:pPr lvl="1" fontAlgn="base"/>
            <a:endParaRPr lang="en-US" altLang="ko-KR" dirty="0"/>
          </a:p>
          <a:p>
            <a:pPr lvl="1" fontAlgn="base"/>
            <a:endParaRPr lang="en-US" altLang="ko-KR" dirty="0"/>
          </a:p>
          <a:p>
            <a:pPr lvl="1" fontAlgn="base"/>
            <a:r>
              <a:rPr lang="ko-KR" altLang="en-US"/>
              <a:t>아나콘다</a:t>
            </a:r>
            <a:r>
              <a:rPr lang="en-US" altLang="ko-KR" dirty="0"/>
              <a:t>, </a:t>
            </a:r>
            <a:r>
              <a:rPr lang="ko-KR" altLang="en-US" dirty="0" err="1"/>
              <a:t>미니콘다라는</a:t>
            </a:r>
            <a:r>
              <a:rPr lang="ko-KR" altLang="en-US" dirty="0"/>
              <a:t> 패키지를 설치하면 자동 </a:t>
            </a:r>
            <a:r>
              <a:rPr lang="ko-KR" altLang="en-US"/>
              <a:t>설치가 됨</a:t>
            </a:r>
            <a:endParaRPr lang="en-US" altLang="ko-KR"/>
          </a:p>
          <a:p>
            <a:pPr lvl="1" fontAlgn="base"/>
            <a:r>
              <a:rPr lang="ko-KR" altLang="en-US"/>
              <a:t>구글 </a:t>
            </a:r>
            <a:r>
              <a:rPr lang="en-US" altLang="ko-KR"/>
              <a:t>colab </a:t>
            </a:r>
            <a:r>
              <a:rPr lang="ko-KR" altLang="en-US"/>
              <a:t>환경에서는 설치가 필요없음</a:t>
            </a:r>
            <a:endParaRPr lang="en-US" altLang="ko-KR" dirty="0"/>
          </a:p>
          <a:p>
            <a:pPr lvl="1" fontAlgn="base"/>
            <a:endParaRPr lang="en-US" altLang="ko-KR" dirty="0"/>
          </a:p>
          <a:p>
            <a:pPr fontAlgn="base"/>
            <a:endParaRPr lang="en-US" altLang="ko-KR" sz="500" dirty="0"/>
          </a:p>
          <a:p>
            <a:pPr marL="0" indent="0" fontAlgn="base">
              <a:buNone/>
            </a:pPr>
            <a:endParaRPr lang="en-US" altLang="ko-KR" sz="500" dirty="0"/>
          </a:p>
          <a:p>
            <a:pPr lvl="1" fontAlgn="base"/>
            <a:endParaRPr lang="en-US" altLang="ko-KR" sz="500" dirty="0"/>
          </a:p>
          <a:p>
            <a:pPr lvl="1" fontAlgn="base"/>
            <a:endParaRPr lang="ko-KR" altLang="en-US" dirty="0"/>
          </a:p>
          <a:p>
            <a:pPr lvl="1" fontAlgn="base"/>
            <a:endParaRPr lang="en-US" altLang="ko-KR" dirty="0"/>
          </a:p>
          <a:p>
            <a:pPr lvl="1" fontAlgn="base"/>
            <a:endParaRPr lang="en-US" altLang="ko-KR" dirty="0"/>
          </a:p>
          <a:p>
            <a:pPr lvl="1" fontAlgn="base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0513769"/>
              </p:ext>
            </p:extLst>
          </p:nvPr>
        </p:nvGraphicFramePr>
        <p:xfrm>
          <a:off x="1215123" y="4536776"/>
          <a:ext cx="7590932" cy="456861"/>
        </p:xfrm>
        <a:graphic>
          <a:graphicData uri="http://schemas.openxmlformats.org/drawingml/2006/table">
            <a:tbl>
              <a:tblPr/>
              <a:tblGrid>
                <a:gridCol w="7590932">
                  <a:extLst>
                    <a:ext uri="{9D8B030D-6E8A-4147-A177-3AD203B41FA5}">
                      <a16:colId xmlns:a16="http://schemas.microsoft.com/office/drawing/2014/main" val="1233435201"/>
                    </a:ext>
                  </a:extLst>
                </a:gridCol>
              </a:tblGrid>
              <a:tr h="45686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$ pip install numpy 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5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67693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31965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4C0FFD9-7664-4528-9835-59998A7969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146" y="0"/>
            <a:ext cx="534340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840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11.6 </a:t>
            </a:r>
            <a:r>
              <a:rPr lang="ko-KR" altLang="en-US" dirty="0"/>
              <a:t>다차원 배열의 축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1656546" y="1511602"/>
            <a:ext cx="2441321" cy="3176050"/>
            <a:chOff x="973341" y="935142"/>
            <a:chExt cx="1523877" cy="2389381"/>
          </a:xfrm>
        </p:grpSpPr>
        <p:sp>
          <p:nvSpPr>
            <p:cNvPr id="4" name="직사각형 3"/>
            <p:cNvSpPr/>
            <p:nvPr/>
          </p:nvSpPr>
          <p:spPr>
            <a:xfrm>
              <a:off x="1475656" y="1268760"/>
              <a:ext cx="504056" cy="50405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/>
                  </a:solidFill>
                  <a:latin typeface="D2Coding" pitchFamily="49" charset="-127"/>
                  <a:ea typeface="D2Coding" pitchFamily="49" charset="-127"/>
                </a:rPr>
                <a:t>0</a:t>
              </a:r>
              <a:endParaRPr lang="ko-KR" altLang="en-US" sz="2400" dirty="0">
                <a:solidFill>
                  <a:schemeClr val="tx1"/>
                </a:solidFill>
                <a:latin typeface="D2Coding" pitchFamily="49" charset="-127"/>
                <a:ea typeface="D2Coding" pitchFamily="49" charset="-127"/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1475656" y="1772816"/>
              <a:ext cx="504056" cy="50405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/>
                  </a:solidFill>
                  <a:latin typeface="D2Coding" pitchFamily="49" charset="-127"/>
                  <a:ea typeface="D2Coding" pitchFamily="49" charset="-127"/>
                </a:rPr>
                <a:t>2</a:t>
              </a:r>
              <a:endParaRPr lang="ko-KR" altLang="en-US" sz="2400" dirty="0">
                <a:solidFill>
                  <a:schemeClr val="tx1"/>
                </a:solidFill>
                <a:latin typeface="D2Coding" pitchFamily="49" charset="-127"/>
                <a:ea typeface="D2Coding" pitchFamily="49" charset="-127"/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475656" y="2276872"/>
              <a:ext cx="504056" cy="50405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/>
                  </a:solidFill>
                  <a:latin typeface="D2Coding" pitchFamily="49" charset="-127"/>
                  <a:ea typeface="D2Coding" pitchFamily="49" charset="-127"/>
                </a:rPr>
                <a:t>4</a:t>
              </a:r>
              <a:endParaRPr lang="ko-KR" altLang="en-US" sz="2400" dirty="0">
                <a:solidFill>
                  <a:schemeClr val="tx1"/>
                </a:solidFill>
                <a:latin typeface="D2Coding" pitchFamily="49" charset="-127"/>
                <a:ea typeface="D2Coding" pitchFamily="49" charset="-127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979712" y="1268760"/>
              <a:ext cx="504056" cy="50405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/>
                  </a:solidFill>
                  <a:latin typeface="D2Coding" pitchFamily="49" charset="-127"/>
                  <a:ea typeface="D2Coding" pitchFamily="49" charset="-127"/>
                </a:rPr>
                <a:t>1</a:t>
              </a:r>
              <a:endParaRPr lang="ko-KR" altLang="en-US" sz="2400" dirty="0">
                <a:solidFill>
                  <a:schemeClr val="tx1"/>
                </a:solidFill>
                <a:latin typeface="D2Coding" pitchFamily="49" charset="-127"/>
                <a:ea typeface="D2Coding" pitchFamily="49" charset="-127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979712" y="1772816"/>
              <a:ext cx="504056" cy="50405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/>
                  </a:solidFill>
                  <a:latin typeface="D2Coding" pitchFamily="49" charset="-127"/>
                  <a:ea typeface="D2Coding" pitchFamily="49" charset="-127"/>
                </a:rPr>
                <a:t>3</a:t>
              </a:r>
              <a:endParaRPr lang="ko-KR" altLang="en-US" sz="2400" dirty="0">
                <a:solidFill>
                  <a:schemeClr val="tx1"/>
                </a:solidFill>
                <a:latin typeface="D2Coding" pitchFamily="49" charset="-127"/>
                <a:ea typeface="D2Coding" pitchFamily="49" charset="-127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979712" y="2276872"/>
              <a:ext cx="504056" cy="50405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/>
                  </a:solidFill>
                  <a:latin typeface="D2Coding" pitchFamily="49" charset="-127"/>
                  <a:ea typeface="D2Coding" pitchFamily="49" charset="-127"/>
                </a:rPr>
                <a:t>5</a:t>
              </a:r>
              <a:endParaRPr lang="ko-KR" altLang="en-US" sz="2400" dirty="0">
                <a:solidFill>
                  <a:schemeClr val="tx1"/>
                </a:solidFill>
                <a:latin typeface="D2Coding" pitchFamily="49" charset="-127"/>
                <a:ea typeface="D2Coding" pitchFamily="49" charset="-127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973341" y="935142"/>
              <a:ext cx="608564" cy="3473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/>
                <a:t>axis 0</a:t>
              </a:r>
              <a:endParaRPr lang="ko-KR" altLang="en-US" sz="2400" dirty="0"/>
            </a:p>
          </p:txBody>
        </p:sp>
        <p:cxnSp>
          <p:nvCxnSpPr>
            <p:cNvPr id="11" name="직선 화살표 연결선 10"/>
            <p:cNvCxnSpPr>
              <a:stCxn id="10" idx="2"/>
            </p:cNvCxnSpPr>
            <p:nvPr/>
          </p:nvCxnSpPr>
          <p:spPr>
            <a:xfrm>
              <a:off x="1277623" y="1282458"/>
              <a:ext cx="18883" cy="149847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1656546" y="2977207"/>
              <a:ext cx="608564" cy="3473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/>
                <a:t>axis 1</a:t>
              </a:r>
              <a:endParaRPr lang="ko-KR" altLang="en-US" sz="2400" dirty="0"/>
            </a:p>
          </p:txBody>
        </p:sp>
        <p:cxnSp>
          <p:nvCxnSpPr>
            <p:cNvPr id="13" name="직선 화살표 연결선 12"/>
            <p:cNvCxnSpPr/>
            <p:nvPr/>
          </p:nvCxnSpPr>
          <p:spPr>
            <a:xfrm>
              <a:off x="1503230" y="2977207"/>
              <a:ext cx="99398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직사각형 13"/>
          <p:cNvSpPr/>
          <p:nvPr/>
        </p:nvSpPr>
        <p:spPr>
          <a:xfrm>
            <a:off x="821057" y="4917530"/>
            <a:ext cx="48349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 latinLnBrk="0"/>
            <a:r>
              <a:rPr lang="en-US" altLang="ko-KR" dirty="0"/>
              <a:t>[</a:t>
            </a:r>
            <a:r>
              <a:rPr lang="ko-KR" altLang="en-US" dirty="0"/>
              <a:t>그림 </a:t>
            </a:r>
            <a:r>
              <a:rPr lang="en-US" altLang="ko-KR" dirty="0"/>
              <a:t>14-6] 2</a:t>
            </a:r>
            <a:r>
              <a:rPr lang="ko-KR" altLang="en-US" dirty="0"/>
              <a:t>차원 배열과 축 </a:t>
            </a:r>
            <a:r>
              <a:rPr lang="en-US" altLang="ko-KR" dirty="0"/>
              <a:t>1</a:t>
            </a:r>
            <a:r>
              <a:rPr lang="ko-KR" altLang="en-US" dirty="0"/>
              <a:t>과 축 </a:t>
            </a:r>
            <a:r>
              <a:rPr lang="en-US" altLang="ko-KR" dirty="0"/>
              <a:t>2</a:t>
            </a:r>
            <a:r>
              <a:rPr lang="ko-KR" altLang="en-US" dirty="0"/>
              <a:t>의 방향</a:t>
            </a:r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E16824FC-BDE9-46CF-8CF0-FDE6E673B0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6035" y="1690688"/>
            <a:ext cx="6171059" cy="2873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4490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4784DA63-E4BB-4806-81DA-A1FBAD6716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0556597"/>
              </p:ext>
            </p:extLst>
          </p:nvPr>
        </p:nvGraphicFramePr>
        <p:xfrm>
          <a:off x="656706" y="1050099"/>
          <a:ext cx="4989395" cy="3650715"/>
        </p:xfrm>
        <a:graphic>
          <a:graphicData uri="http://schemas.openxmlformats.org/drawingml/2006/table">
            <a:tbl>
              <a:tblPr/>
              <a:tblGrid>
                <a:gridCol w="4989395">
                  <a:extLst>
                    <a:ext uri="{9D8B030D-6E8A-4147-A177-3AD203B41FA5}">
                      <a16:colId xmlns:a16="http://schemas.microsoft.com/office/drawing/2014/main" val="287865169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 </a:t>
                      </a:r>
                      <a:r>
                        <a:rPr lang="ko-KR" altLang="en-US" sz="1400" dirty="0" err="1"/>
                        <a:t>대화창</a:t>
                      </a:r>
                      <a:r>
                        <a:rPr lang="ko-KR" altLang="en-US" sz="1400" dirty="0"/>
                        <a:t> 실습 </a:t>
                      </a:r>
                      <a:r>
                        <a:rPr lang="en-US" altLang="ko-KR" sz="1400" dirty="0"/>
                        <a:t>: sum() </a:t>
                      </a:r>
                      <a:r>
                        <a:rPr lang="ko-KR" altLang="en-US" sz="1400" dirty="0"/>
                        <a:t>함수와 </a:t>
                      </a:r>
                      <a:r>
                        <a:rPr lang="en-US" altLang="ko-KR" sz="1400" dirty="0"/>
                        <a:t>axis</a:t>
                      </a:r>
                      <a:r>
                        <a:rPr lang="ko-KR" altLang="en-US" sz="1400" dirty="0"/>
                        <a:t>에 따른 원소의 합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1205682"/>
                  </a:ext>
                </a:extLst>
              </a:tr>
              <a:tr h="327352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a = </a:t>
                      </a:r>
                      <a:r>
                        <a:rPr lang="en-US" altLang="ko-KR" sz="14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np.arange</a:t>
                      </a: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(0, 6).reshape(3, 2)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a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array([[0, 1],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  [</a:t>
                      </a:r>
                      <a:r>
                        <a:rPr lang="en-US" altLang="ko-KR" sz="14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2, 3],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  [</a:t>
                      </a:r>
                      <a:r>
                        <a:rPr lang="en-US" altLang="ko-KR" sz="14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4, 5]])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</a:t>
                      </a:r>
                      <a:r>
                        <a:rPr lang="en-US" altLang="ko-KR" sz="1400" kern="0" spc="0" dirty="0" err="1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a.sum</a:t>
                      </a:r>
                      <a:r>
                        <a:rPr lang="en-US" altLang="ko-KR" sz="1400" kern="0" spc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()           </a:t>
                      </a:r>
                      <a:r>
                        <a:rPr lang="en-US" altLang="ko-KR" sz="1400" kern="0" spc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4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행렬의 모든 원소의 합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15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</a:t>
                      </a:r>
                      <a:r>
                        <a:rPr lang="en-US" altLang="ko-KR" sz="1400" kern="0" spc="0" dirty="0" err="1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a.sum</a:t>
                      </a:r>
                      <a:r>
                        <a:rPr lang="en-US" altLang="ko-KR" sz="14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(axis = </a:t>
                      </a:r>
                      <a:r>
                        <a:rPr lang="en-US" altLang="ko-KR" sz="1400" kern="0" spc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0)   </a:t>
                      </a:r>
                      <a:r>
                        <a:rPr lang="en-US" altLang="ko-KR" sz="14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0</a:t>
                      </a:r>
                      <a:r>
                        <a:rPr lang="ko-KR" altLang="en-US" sz="14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축 방향</a:t>
                      </a:r>
                      <a:r>
                        <a:rPr lang="en-US" altLang="ko-KR" sz="14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</a:t>
                      </a:r>
                      <a:r>
                        <a:rPr lang="ko-KR" altLang="en-US" sz="14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행 방향</a:t>
                      </a:r>
                      <a:r>
                        <a:rPr lang="en-US" altLang="ko-KR" sz="14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 </a:t>
                      </a:r>
                      <a:r>
                        <a:rPr lang="ko-KR" altLang="en-US" sz="14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원소의 합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array([6, 9])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8833303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AE37577E-7DDB-41E9-BB7C-68B0F134CE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0372804"/>
              </p:ext>
            </p:extLst>
          </p:nvPr>
        </p:nvGraphicFramePr>
        <p:xfrm>
          <a:off x="6393501" y="1050099"/>
          <a:ext cx="4989395" cy="1953077"/>
        </p:xfrm>
        <a:graphic>
          <a:graphicData uri="http://schemas.openxmlformats.org/drawingml/2006/table">
            <a:tbl>
              <a:tblPr/>
              <a:tblGrid>
                <a:gridCol w="4989395">
                  <a:extLst>
                    <a:ext uri="{9D8B030D-6E8A-4147-A177-3AD203B41FA5}">
                      <a16:colId xmlns:a16="http://schemas.microsoft.com/office/drawing/2014/main" val="287865169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 </a:t>
                      </a:r>
                      <a:r>
                        <a:rPr lang="ko-KR" altLang="en-US" sz="1400" dirty="0" err="1"/>
                        <a:t>대화창</a:t>
                      </a:r>
                      <a:r>
                        <a:rPr lang="ko-KR" altLang="en-US" sz="1400" dirty="0"/>
                        <a:t> 실습 </a:t>
                      </a:r>
                      <a:r>
                        <a:rPr lang="en-US" altLang="ko-KR" sz="1400" dirty="0"/>
                        <a:t>: 1</a:t>
                      </a:r>
                      <a:r>
                        <a:rPr lang="ko-KR" altLang="en-US" sz="1400" dirty="0"/>
                        <a:t>축 방향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열 방향</a:t>
                      </a:r>
                      <a:r>
                        <a:rPr lang="en-US" altLang="ko-KR" sz="1400" dirty="0"/>
                        <a:t>) </a:t>
                      </a:r>
                      <a:r>
                        <a:rPr lang="ko-KR" altLang="en-US" sz="1400" dirty="0"/>
                        <a:t>원소의 합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1205682"/>
                  </a:ext>
                </a:extLst>
              </a:tr>
              <a:tr h="157588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</a:t>
                      </a:r>
                      <a:r>
                        <a:rPr lang="en-US" altLang="ko-KR" sz="14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a.sum</a:t>
                      </a: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(axis = 1) </a:t>
                      </a:r>
                      <a:r>
                        <a:rPr lang="en-US" altLang="ko-KR" sz="14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1</a:t>
                      </a:r>
                      <a:r>
                        <a:rPr lang="ko-KR" altLang="en-US" sz="14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축 방향</a:t>
                      </a:r>
                      <a:r>
                        <a:rPr lang="en-US" altLang="ko-KR" sz="14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</a:t>
                      </a:r>
                      <a:r>
                        <a:rPr lang="ko-KR" altLang="en-US" sz="14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열 방향</a:t>
                      </a:r>
                      <a:r>
                        <a:rPr lang="en-US" altLang="ko-KR" sz="14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 </a:t>
                      </a:r>
                      <a:r>
                        <a:rPr lang="ko-KR" altLang="en-US" sz="14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원소의 합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chemeClr val="accent5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array([1, 5, 9])</a:t>
                      </a:r>
                      <a:endParaRPr lang="en-US" altLang="ko-KR" sz="1400" kern="0" spc="0" dirty="0">
                        <a:solidFill>
                          <a:schemeClr val="accent5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88333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41316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4784DA63-E4BB-4806-81DA-A1FBAD6716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5100854"/>
              </p:ext>
            </p:extLst>
          </p:nvPr>
        </p:nvGraphicFramePr>
        <p:xfrm>
          <a:off x="656706" y="1050099"/>
          <a:ext cx="4989395" cy="3650715"/>
        </p:xfrm>
        <a:graphic>
          <a:graphicData uri="http://schemas.openxmlformats.org/drawingml/2006/table">
            <a:tbl>
              <a:tblPr/>
              <a:tblGrid>
                <a:gridCol w="4989395">
                  <a:extLst>
                    <a:ext uri="{9D8B030D-6E8A-4147-A177-3AD203B41FA5}">
                      <a16:colId xmlns:a16="http://schemas.microsoft.com/office/drawing/2014/main" val="287865169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  </a:t>
                      </a:r>
                      <a:r>
                        <a:rPr lang="ko-KR" altLang="en-US" sz="1400" dirty="0" err="1"/>
                        <a:t>대화창</a:t>
                      </a:r>
                      <a:r>
                        <a:rPr lang="ko-KR" altLang="en-US" sz="1400" dirty="0"/>
                        <a:t> 실습 </a:t>
                      </a:r>
                      <a:r>
                        <a:rPr lang="en-US" altLang="ko-KR" sz="1400" dirty="0"/>
                        <a:t>: 0</a:t>
                      </a:r>
                      <a:r>
                        <a:rPr lang="ko-KR" altLang="en-US" sz="1400" dirty="0"/>
                        <a:t>축과 </a:t>
                      </a:r>
                      <a:r>
                        <a:rPr lang="en-US" altLang="ko-KR" sz="1400" dirty="0"/>
                        <a:t>1</a:t>
                      </a:r>
                      <a:r>
                        <a:rPr lang="ko-KR" altLang="en-US" sz="1400" dirty="0"/>
                        <a:t>축 방향 원소의 최솟값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최댓값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1205682"/>
                  </a:ext>
                </a:extLst>
              </a:tr>
              <a:tr h="327352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</a:t>
                      </a:r>
                      <a:r>
                        <a:rPr lang="en-US" altLang="ko-KR" sz="14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a.min</a:t>
                      </a: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(axis = 0</a:t>
                      </a:r>
                      <a:r>
                        <a:rPr lang="en-US" altLang="ko-KR" sz="14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   </a:t>
                      </a:r>
                      <a:r>
                        <a:rPr lang="en-US" altLang="ko-KR" sz="140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en-US" altLang="ko-KR" sz="14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</a:t>
                      </a:r>
                      <a:r>
                        <a:rPr lang="ko-KR" altLang="en-US" sz="14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축 방향 원소의 최솟값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chemeClr val="accent5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array([0, 1])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</a:t>
                      </a:r>
                      <a:r>
                        <a:rPr lang="en-US" altLang="ko-KR" sz="14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a.min</a:t>
                      </a: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(axis = 1</a:t>
                      </a:r>
                      <a:r>
                        <a:rPr lang="en-US" altLang="ko-KR" sz="14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   </a:t>
                      </a:r>
                      <a:r>
                        <a:rPr lang="en-US" altLang="ko-KR" sz="140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en-US" altLang="ko-KR" sz="14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</a:t>
                      </a:r>
                      <a:r>
                        <a:rPr lang="ko-KR" altLang="en-US" sz="14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축 방향 원소의 최솟값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chemeClr val="accent5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array([0, 2, 4])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</a:t>
                      </a:r>
                      <a:r>
                        <a:rPr lang="en-US" altLang="ko-KR" sz="14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a.max</a:t>
                      </a: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(axis = 0</a:t>
                      </a:r>
                      <a:r>
                        <a:rPr lang="en-US" altLang="ko-KR" sz="14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   </a:t>
                      </a:r>
                      <a:r>
                        <a:rPr lang="en-US" altLang="ko-KR" sz="140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en-US" altLang="ko-KR" sz="14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</a:t>
                      </a:r>
                      <a:r>
                        <a:rPr lang="ko-KR" altLang="en-US" sz="14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축 방향 원소의 최댓값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chemeClr val="accent5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array([4, 5])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</a:t>
                      </a:r>
                      <a:r>
                        <a:rPr lang="en-US" altLang="ko-KR" sz="14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a.max</a:t>
                      </a: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(axis = 1</a:t>
                      </a:r>
                      <a:r>
                        <a:rPr lang="en-US" altLang="ko-KR" sz="14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   </a:t>
                      </a:r>
                      <a:r>
                        <a:rPr lang="en-US" altLang="ko-KR" sz="140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en-US" altLang="ko-KR" sz="14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</a:t>
                      </a:r>
                      <a:r>
                        <a:rPr lang="ko-KR" altLang="en-US" sz="14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축 방향 원소의 최댓값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chemeClr val="accent5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array([1, 3, 5])</a:t>
                      </a:r>
                      <a:endParaRPr lang="en-US" altLang="ko-KR" sz="1400" kern="0" spc="0" dirty="0">
                        <a:solidFill>
                          <a:schemeClr val="accent5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88333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946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4784DA63-E4BB-4806-81DA-A1FBAD6716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2743464"/>
              </p:ext>
            </p:extLst>
          </p:nvPr>
        </p:nvGraphicFramePr>
        <p:xfrm>
          <a:off x="656706" y="1050099"/>
          <a:ext cx="4989395" cy="4850892"/>
        </p:xfrm>
        <a:graphic>
          <a:graphicData uri="http://schemas.openxmlformats.org/drawingml/2006/table">
            <a:tbl>
              <a:tblPr/>
              <a:tblGrid>
                <a:gridCol w="4989395">
                  <a:extLst>
                    <a:ext uri="{9D8B030D-6E8A-4147-A177-3AD203B41FA5}">
                      <a16:colId xmlns:a16="http://schemas.microsoft.com/office/drawing/2014/main" val="287865169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 </a:t>
                      </a:r>
                      <a:r>
                        <a:rPr lang="ko-KR" altLang="en-US" sz="1400" dirty="0" err="1"/>
                        <a:t>대화창</a:t>
                      </a:r>
                      <a:r>
                        <a:rPr lang="ko-KR" altLang="en-US" sz="1400" dirty="0"/>
                        <a:t> 실습 </a:t>
                      </a:r>
                      <a:r>
                        <a:rPr lang="en-US" altLang="ko-KR" sz="1400" dirty="0"/>
                        <a:t>: </a:t>
                      </a:r>
                      <a:r>
                        <a:rPr lang="en-US" altLang="ko-KR" sz="1400" dirty="0" err="1"/>
                        <a:t>ndarray</a:t>
                      </a:r>
                      <a:r>
                        <a:rPr lang="ko-KR" altLang="en-US" sz="1400" dirty="0"/>
                        <a:t>의 </a:t>
                      </a:r>
                      <a:r>
                        <a:rPr lang="en-US" altLang="ko-KR" sz="1400" dirty="0"/>
                        <a:t>insert() </a:t>
                      </a:r>
                      <a:r>
                        <a:rPr lang="ko-KR" altLang="en-US" sz="1400" dirty="0"/>
                        <a:t>함수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1205682"/>
                  </a:ext>
                </a:extLst>
              </a:tr>
              <a:tr h="302822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a = </a:t>
                      </a:r>
                      <a:r>
                        <a:rPr lang="en-US" altLang="ko-KR" sz="14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np.array</a:t>
                      </a: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([1, 3, 4])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</a:t>
                      </a:r>
                      <a:r>
                        <a:rPr lang="en-US" altLang="ko-KR" sz="14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np.insert</a:t>
                      </a: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(a, 1, 2)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chemeClr val="accent5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array([1, 2, 3, 4])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a = </a:t>
                      </a:r>
                      <a:r>
                        <a:rPr lang="en-US" altLang="ko-KR" sz="14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np.array</a:t>
                      </a: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([[1, 1], [2, 2], [3, 3]])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</a:t>
                      </a:r>
                      <a:r>
                        <a:rPr lang="en-US" altLang="ko-KR" sz="14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np.insert</a:t>
                      </a: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(a, 1, 4, axis = 0)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chemeClr val="accent5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array([[1, 1], 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>
                          <a:solidFill>
                            <a:schemeClr val="accent5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  [</a:t>
                      </a:r>
                      <a:r>
                        <a:rPr lang="en-US" altLang="ko-KR" sz="1400" dirty="0">
                          <a:solidFill>
                            <a:schemeClr val="accent5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4, 4], 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>
                          <a:solidFill>
                            <a:schemeClr val="accent5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  [</a:t>
                      </a:r>
                      <a:r>
                        <a:rPr lang="en-US" altLang="ko-KR" sz="1400" dirty="0">
                          <a:solidFill>
                            <a:schemeClr val="accent5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2, 2],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>
                          <a:solidFill>
                            <a:schemeClr val="accent5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  [</a:t>
                      </a:r>
                      <a:r>
                        <a:rPr lang="en-US" altLang="ko-KR" sz="1400" dirty="0">
                          <a:solidFill>
                            <a:schemeClr val="accent5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3, 3]])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</a:t>
                      </a:r>
                      <a:r>
                        <a:rPr lang="en-US" altLang="ko-KR" sz="14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np.insert</a:t>
                      </a: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(a, 1, 4, axis = 1)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chemeClr val="accent5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array([[1, 4, 1],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>
                          <a:solidFill>
                            <a:schemeClr val="accent5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  [</a:t>
                      </a:r>
                      <a:r>
                        <a:rPr lang="en-US" altLang="ko-KR" sz="1400" dirty="0">
                          <a:solidFill>
                            <a:schemeClr val="accent5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2, 4, 2],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>
                          <a:solidFill>
                            <a:schemeClr val="accent5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  [</a:t>
                      </a:r>
                      <a:r>
                        <a:rPr lang="en-US" altLang="ko-KR" sz="1400" dirty="0">
                          <a:solidFill>
                            <a:schemeClr val="accent5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3, 4, 3]])</a:t>
                      </a:r>
                      <a:endParaRPr lang="en-US" altLang="ko-KR" sz="1400" kern="0" spc="0" dirty="0">
                        <a:solidFill>
                          <a:schemeClr val="accent5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8833303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E1EAC79E-3E6A-4F8B-8C93-F4D844A5E9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0488" y="1696402"/>
            <a:ext cx="5404806" cy="3465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59257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E986F006-D987-4F57-B52C-3311882404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187" y="294800"/>
            <a:ext cx="7400925" cy="6268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9158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11.7 </a:t>
            </a:r>
            <a:r>
              <a:rPr lang="ko-KR" altLang="en-US" dirty="0"/>
              <a:t>배열의 인덱싱과 </a:t>
            </a:r>
            <a:r>
              <a:rPr lang="ko-KR" altLang="en-US" dirty="0" err="1"/>
              <a:t>슬라이싱</a:t>
            </a:r>
            <a:endParaRPr lang="ko-KR" altLang="en-US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68263C9C-E0C5-441D-9E59-36FAD690FC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8077978"/>
              </p:ext>
            </p:extLst>
          </p:nvPr>
        </p:nvGraphicFramePr>
        <p:xfrm>
          <a:off x="838200" y="1854529"/>
          <a:ext cx="5421284" cy="2607564"/>
        </p:xfrm>
        <a:graphic>
          <a:graphicData uri="http://schemas.openxmlformats.org/drawingml/2006/table">
            <a:tbl>
              <a:tblPr/>
              <a:tblGrid>
                <a:gridCol w="5421284">
                  <a:extLst>
                    <a:ext uri="{9D8B030D-6E8A-4147-A177-3AD203B41FA5}">
                      <a16:colId xmlns:a16="http://schemas.microsoft.com/office/drawing/2014/main" val="2878651696"/>
                    </a:ext>
                  </a:extLst>
                </a:gridCol>
              </a:tblGrid>
              <a:tr h="222365"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 </a:t>
                      </a:r>
                      <a:r>
                        <a:rPr lang="ko-KR" altLang="en-US" sz="1400" dirty="0" err="1"/>
                        <a:t>대화창</a:t>
                      </a:r>
                      <a:r>
                        <a:rPr lang="ko-KR" altLang="en-US" sz="1400" dirty="0"/>
                        <a:t> 실습 </a:t>
                      </a:r>
                      <a:r>
                        <a:rPr lang="en-US" altLang="ko-KR" sz="1400" dirty="0"/>
                        <a:t>: 1</a:t>
                      </a:r>
                      <a:r>
                        <a:rPr lang="ko-KR" altLang="en-US" sz="1400" dirty="0"/>
                        <a:t>차원 배열의 인덱싱하기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1205682"/>
                  </a:ext>
                </a:extLst>
              </a:tr>
              <a:tr h="192984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a = </a:t>
                      </a:r>
                      <a:r>
                        <a:rPr lang="en-US" altLang="ko-KR" sz="18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np.array</a:t>
                      </a:r>
                      <a:r>
                        <a:rPr lang="en-US" altLang="ko-KR" sz="18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([1, 2, 3])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print(a[0], a[1], a[2])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dirty="0">
                          <a:solidFill>
                            <a:schemeClr val="accent5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1 2 3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print(a[-1], a[-2], a[-</a:t>
                      </a:r>
                      <a:r>
                        <a:rPr lang="en-US" altLang="ko-KR" sz="18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3])  </a:t>
                      </a:r>
                      <a:r>
                        <a:rPr lang="en-US" altLang="ko-KR" sz="180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80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음수 인덱싱</a:t>
                      </a:r>
                      <a:endParaRPr lang="en-US" altLang="ko-KR" sz="1800" dirty="0">
                        <a:solidFill>
                          <a:schemeClr val="accent6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dirty="0">
                          <a:solidFill>
                            <a:schemeClr val="accent5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3 2 1</a:t>
                      </a:r>
                      <a:endParaRPr lang="en-US" altLang="ko-KR" sz="1800" kern="0" spc="0" dirty="0">
                        <a:solidFill>
                          <a:schemeClr val="accent5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88333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614964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68263C9C-E0C5-441D-9E59-36FAD690FC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8692572"/>
              </p:ext>
            </p:extLst>
          </p:nvPr>
        </p:nvGraphicFramePr>
        <p:xfrm>
          <a:off x="446756" y="603983"/>
          <a:ext cx="5737913" cy="3826764"/>
        </p:xfrm>
        <a:graphic>
          <a:graphicData uri="http://schemas.openxmlformats.org/drawingml/2006/table">
            <a:tbl>
              <a:tblPr/>
              <a:tblGrid>
                <a:gridCol w="5737913">
                  <a:extLst>
                    <a:ext uri="{9D8B030D-6E8A-4147-A177-3AD203B41FA5}">
                      <a16:colId xmlns:a16="http://schemas.microsoft.com/office/drawing/2014/main" val="287865169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err="1"/>
                        <a:t>대화창</a:t>
                      </a:r>
                      <a:r>
                        <a:rPr lang="ko-KR" altLang="en-US" sz="1400" dirty="0"/>
                        <a:t> 실습 </a:t>
                      </a:r>
                      <a:r>
                        <a:rPr lang="en-US" altLang="ko-KR" sz="1400" dirty="0"/>
                        <a:t>: 1</a:t>
                      </a:r>
                      <a:r>
                        <a:rPr lang="ko-KR" altLang="en-US" sz="1400" dirty="0"/>
                        <a:t>차원 배열에서 여러 개의 원소를 인덱싱하기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1205682"/>
                  </a:ext>
                </a:extLst>
              </a:tr>
              <a:tr h="327352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a = </a:t>
                      </a:r>
                      <a:r>
                        <a:rPr lang="en-US" altLang="ko-KR" sz="14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np.array</a:t>
                      </a: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([1, 2, 3, 4, 5])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print(a[</a:t>
                      </a:r>
                      <a:r>
                        <a:rPr lang="en-US" altLang="ko-KR" sz="14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np.array</a:t>
                      </a: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([0, </a:t>
                      </a:r>
                      <a:r>
                        <a:rPr lang="en-US" altLang="ko-KR" sz="14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1])])</a:t>
                      </a:r>
                      <a:r>
                        <a:rPr lang="en-US" altLang="ko-KR" sz="140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# </a:t>
                      </a:r>
                      <a:r>
                        <a:rPr lang="ko-KR" altLang="en-US" sz="140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인덱싱을 위하여 </a:t>
                      </a:r>
                      <a:r>
                        <a:rPr lang="en-US" altLang="ko-KR" sz="140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ndarray</a:t>
                      </a:r>
                      <a:r>
                        <a:rPr lang="ko-KR" altLang="en-US" sz="140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를 사용</a:t>
                      </a:r>
                      <a:r>
                        <a:rPr lang="ko-KR" altLang="en-US" sz="14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endParaRPr lang="en-US" altLang="ko-KR" sz="14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chemeClr val="accent5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[1 2]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print(a[</a:t>
                      </a:r>
                      <a:r>
                        <a:rPr lang="en-US" altLang="ko-KR" sz="14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np.array</a:t>
                      </a: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([0, 1, 2])])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chemeClr val="accent5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[1 2 3]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print(a[</a:t>
                      </a:r>
                      <a:r>
                        <a:rPr lang="en-US" altLang="ko-KR" sz="14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np.array</a:t>
                      </a: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([0, 1, 3])])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chemeClr val="accent5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[1 2 4]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print(a[</a:t>
                      </a:r>
                      <a:r>
                        <a:rPr lang="en-US" altLang="ko-KR" sz="14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np.array</a:t>
                      </a: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([1, 1, 1, 1])])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chemeClr val="accent5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[2 2 2 </a:t>
                      </a:r>
                      <a:r>
                        <a:rPr lang="en-US" altLang="ko-KR" sz="1400">
                          <a:solidFill>
                            <a:schemeClr val="accent5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2]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</a:t>
                      </a:r>
                      <a:r>
                        <a:rPr lang="en-US" altLang="ko-KR" sz="1400" kern="0" spc="0" baseline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a[3, 4]  </a:t>
                      </a:r>
                      <a:r>
                        <a:rPr lang="en-US" altLang="ko-KR" sz="1400" kern="0" spc="0" baseline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3</a:t>
                      </a:r>
                      <a:r>
                        <a:rPr lang="ko-KR" altLang="en-US" sz="1400" kern="0" spc="0" baseline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은 </a:t>
                      </a:r>
                      <a:r>
                        <a:rPr lang="en-US" altLang="ko-KR" sz="1400" kern="0" spc="0" baseline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axis 0, 4</a:t>
                      </a:r>
                      <a:r>
                        <a:rPr lang="ko-KR" altLang="en-US" sz="1400" kern="0" spc="0" baseline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는 </a:t>
                      </a:r>
                      <a:r>
                        <a:rPr lang="en-US" altLang="ko-KR" sz="1400" kern="0" spc="0" baseline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axis 1</a:t>
                      </a:r>
                      <a:r>
                        <a:rPr lang="ko-KR" altLang="en-US" sz="1400" kern="0" spc="0" baseline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로 해석</a:t>
                      </a:r>
                      <a:r>
                        <a:rPr lang="en-US" altLang="ko-KR" sz="1400" kern="0" spc="0" baseline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-</a:t>
                      </a:r>
                      <a:r>
                        <a:rPr lang="ko-KR" altLang="en-US" sz="1400" kern="0" spc="0" baseline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오류</a:t>
                      </a:r>
                      <a:r>
                        <a:rPr lang="en-US" altLang="ko-KR" sz="1400" kern="0" spc="0" baseline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, Try this!</a:t>
                      </a:r>
                      <a:endParaRPr lang="en-US" altLang="ko-KR" sz="1400" kern="0" spc="0" dirty="0">
                        <a:solidFill>
                          <a:schemeClr val="accent6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8833303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A7D5A945-207F-4C1D-BDB6-34FF4E198A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9018691"/>
              </p:ext>
            </p:extLst>
          </p:nvPr>
        </p:nvGraphicFramePr>
        <p:xfrm>
          <a:off x="6365153" y="603982"/>
          <a:ext cx="4989395" cy="1974869"/>
        </p:xfrm>
        <a:graphic>
          <a:graphicData uri="http://schemas.openxmlformats.org/drawingml/2006/table">
            <a:tbl>
              <a:tblPr/>
              <a:tblGrid>
                <a:gridCol w="4989395">
                  <a:extLst>
                    <a:ext uri="{9D8B030D-6E8A-4147-A177-3AD203B41FA5}">
                      <a16:colId xmlns:a16="http://schemas.microsoft.com/office/drawing/2014/main" val="2878651696"/>
                    </a:ext>
                  </a:extLst>
                </a:gridCol>
              </a:tblGrid>
              <a:tr h="184092"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 </a:t>
                      </a:r>
                      <a:r>
                        <a:rPr lang="ko-KR" altLang="en-US" sz="1400" dirty="0" err="1"/>
                        <a:t>대화창</a:t>
                      </a:r>
                      <a:r>
                        <a:rPr lang="ko-KR" altLang="en-US" sz="1400" dirty="0"/>
                        <a:t> 실습 </a:t>
                      </a:r>
                      <a:r>
                        <a:rPr lang="en-US" altLang="ko-KR" sz="1400" dirty="0"/>
                        <a:t>: </a:t>
                      </a:r>
                      <a:r>
                        <a:rPr lang="ko-KR" altLang="en-US" sz="1400"/>
                        <a:t>리스트와 슬라이싱</a:t>
                      </a:r>
                      <a:r>
                        <a:rPr lang="en-US" altLang="ko-KR" sz="140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ko-KR" altLang="en-US" sz="1400">
                          <a:solidFill>
                            <a:srgbClr val="FF0000"/>
                          </a:solidFill>
                        </a:rPr>
                        <a:t>비교</a:t>
                      </a:r>
                      <a:r>
                        <a:rPr lang="en-US" altLang="ko-KR" sz="1400">
                          <a:solidFill>
                            <a:srgbClr val="FF0000"/>
                          </a:solidFill>
                        </a:rPr>
                        <a:t>)</a:t>
                      </a:r>
                      <a:endParaRPr lang="ko-KR" altLang="en-US" sz="1400" kern="0" spc="0" dirty="0">
                        <a:solidFill>
                          <a:srgbClr val="FF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1205682"/>
                  </a:ext>
                </a:extLst>
              </a:tr>
              <a:tr h="1597679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</a:t>
                      </a:r>
                      <a:r>
                        <a:rPr lang="en-US" altLang="ko-KR" sz="14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a_list</a:t>
                      </a: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= [10, 20, 30, 40, 50, 60, 70, 80]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</a:t>
                      </a:r>
                      <a:r>
                        <a:rPr lang="en-US" altLang="ko-KR" sz="140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a_list</a:t>
                      </a:r>
                      <a:r>
                        <a:rPr lang="en-US" altLang="ko-KR" sz="14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[1:5]  </a:t>
                      </a:r>
                      <a:r>
                        <a:rPr lang="en-US" altLang="ko-KR" sz="140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40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리스트 슬라이싱 방식</a:t>
                      </a:r>
                      <a:endParaRPr lang="en-US" altLang="ko-KR" sz="1400" dirty="0">
                        <a:solidFill>
                          <a:schemeClr val="accent6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chemeClr val="accent5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[20, 30, 40, 50]</a:t>
                      </a:r>
                      <a:endParaRPr lang="en-US" altLang="ko-KR" sz="1400" kern="0" spc="0" dirty="0">
                        <a:solidFill>
                          <a:schemeClr val="accent5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88333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803506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68263C9C-E0C5-441D-9E59-36FAD690FC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937870"/>
              </p:ext>
            </p:extLst>
          </p:nvPr>
        </p:nvGraphicFramePr>
        <p:xfrm>
          <a:off x="1129784" y="1284794"/>
          <a:ext cx="6215896" cy="4587968"/>
        </p:xfrm>
        <a:graphic>
          <a:graphicData uri="http://schemas.openxmlformats.org/drawingml/2006/table">
            <a:tbl>
              <a:tblPr/>
              <a:tblGrid>
                <a:gridCol w="6215896">
                  <a:extLst>
                    <a:ext uri="{9D8B030D-6E8A-4147-A177-3AD203B41FA5}">
                      <a16:colId xmlns:a16="http://schemas.microsoft.com/office/drawing/2014/main" val="2878651696"/>
                    </a:ext>
                  </a:extLst>
                </a:gridCol>
              </a:tblGrid>
              <a:tr h="371827"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 </a:t>
                      </a:r>
                      <a:r>
                        <a:rPr lang="ko-KR" altLang="en-US" sz="1400" dirty="0" err="1"/>
                        <a:t>대화창</a:t>
                      </a:r>
                      <a:r>
                        <a:rPr lang="ko-KR" altLang="en-US" sz="1400" dirty="0"/>
                        <a:t> 실습 </a:t>
                      </a:r>
                      <a:r>
                        <a:rPr lang="en-US" altLang="ko-KR" sz="1400" dirty="0"/>
                        <a:t>: </a:t>
                      </a:r>
                      <a:r>
                        <a:rPr lang="ko-KR" altLang="en-US" sz="1400" err="1"/>
                        <a:t>넘파이의</a:t>
                      </a:r>
                      <a:r>
                        <a:rPr lang="ko-KR" altLang="en-US" sz="1400"/>
                        <a:t> 슬라이싱</a:t>
                      </a:r>
                      <a:r>
                        <a:rPr lang="en-US" altLang="ko-KR" sz="140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ko-KR" altLang="en-US" sz="1400">
                          <a:solidFill>
                            <a:srgbClr val="FF0000"/>
                          </a:solidFill>
                        </a:rPr>
                        <a:t>리스트 슬라이싱과 비슷</a:t>
                      </a:r>
                      <a:r>
                        <a:rPr lang="en-US" altLang="ko-KR" sz="1400">
                          <a:solidFill>
                            <a:srgbClr val="FF0000"/>
                          </a:solidFill>
                        </a:rPr>
                        <a:t>)</a:t>
                      </a:r>
                      <a:endParaRPr lang="ko-KR" altLang="en-US" sz="1400" kern="0" spc="0" dirty="0">
                        <a:solidFill>
                          <a:srgbClr val="FF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1205682"/>
                  </a:ext>
                </a:extLst>
              </a:tr>
              <a:tr h="421077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a = </a:t>
                      </a:r>
                      <a:r>
                        <a:rPr lang="en-US" altLang="ko-KR" sz="14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np.array</a:t>
                      </a: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([10, 20, 30, 40, 50, 60, 70, 80])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a[1:5</a:t>
                      </a:r>
                      <a:r>
                        <a:rPr lang="en-US" altLang="ko-KR" sz="14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]         </a:t>
                      </a:r>
                      <a:r>
                        <a:rPr lang="en-US" altLang="ko-KR" sz="140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400" dirty="0" err="1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슬라이싱</a:t>
                      </a:r>
                      <a:r>
                        <a:rPr lang="ko-KR" altLang="en-US" sz="14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구간 </a:t>
                      </a:r>
                      <a:r>
                        <a:rPr lang="en-US" altLang="ko-KR" sz="14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[</a:t>
                      </a:r>
                      <a:r>
                        <a:rPr lang="ko-KR" altLang="en-US" sz="14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시작</a:t>
                      </a:r>
                      <a:r>
                        <a:rPr lang="en-US" altLang="ko-KR" sz="14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</a:t>
                      </a:r>
                      <a:r>
                        <a:rPr lang="ko-KR" altLang="en-US" sz="14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끝</a:t>
                      </a:r>
                      <a:r>
                        <a:rPr lang="en-US" altLang="ko-KR" sz="14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] </a:t>
                      </a:r>
                      <a:r>
                        <a:rPr lang="ko-KR" altLang="en-US" sz="14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인덱스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chemeClr val="accent5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array([20, 30, 40, 50])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a[1:]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chemeClr val="accent5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array([20, 30, 40, 50, 60, 70, 80])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a[:]            </a:t>
                      </a:r>
                      <a:r>
                        <a:rPr lang="en-US" altLang="ko-KR" sz="14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4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전체를 </a:t>
                      </a:r>
                      <a:r>
                        <a:rPr lang="ko-KR" altLang="en-US" sz="1400" kern="0" spc="0" dirty="0" err="1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슬라이싱</a:t>
                      </a:r>
                      <a:endParaRPr lang="ko-KR" altLang="en-US" sz="1400" kern="0" spc="0" dirty="0">
                        <a:solidFill>
                          <a:schemeClr val="accent6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array([10, 20, 30, 40, 50, 60, 70, 80])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a[::2]          </a:t>
                      </a:r>
                      <a:r>
                        <a:rPr lang="en-US" altLang="ko-KR" sz="14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4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양수 </a:t>
                      </a:r>
                      <a:r>
                        <a:rPr lang="en-US" altLang="ko-KR" sz="14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2</a:t>
                      </a:r>
                      <a:r>
                        <a:rPr lang="ko-KR" altLang="en-US" sz="14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의 </a:t>
                      </a:r>
                      <a:r>
                        <a:rPr lang="ko-KR" altLang="en-US" sz="1400" kern="0" spc="0" dirty="0" err="1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스텝값</a:t>
                      </a:r>
                      <a:endParaRPr lang="ko-KR" altLang="en-US" sz="1400" kern="0" spc="0" dirty="0">
                        <a:solidFill>
                          <a:schemeClr val="accent6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array([10, 30, 50, 70])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a[::-1]         </a:t>
                      </a:r>
                      <a:r>
                        <a:rPr lang="en-US" altLang="ko-KR" sz="14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4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음수 </a:t>
                      </a:r>
                      <a:r>
                        <a:rPr lang="ko-KR" altLang="en-US" sz="1400" kern="0" spc="0" dirty="0" err="1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스텝값</a:t>
                      </a:r>
                      <a:endParaRPr lang="ko-KR" altLang="en-US" sz="1400" kern="0" spc="0" dirty="0">
                        <a:solidFill>
                          <a:schemeClr val="accent6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array([80, 70, 60, 50, 40, 30, 20, 10])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88333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304577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15F2A1EA-0425-4645-A5D2-0B9F35791F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733" y="1011555"/>
            <a:ext cx="7392133" cy="4720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381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설치와 테스트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9191625" cy="4848225"/>
          </a:xfrm>
          <a:prstGeom prst="rect">
            <a:avLst/>
          </a:prstGeom>
        </p:spPr>
      </p:pic>
      <p:grpSp>
        <p:nvGrpSpPr>
          <p:cNvPr id="5" name="그룹 4"/>
          <p:cNvGrpSpPr/>
          <p:nvPr/>
        </p:nvGrpSpPr>
        <p:grpSpPr>
          <a:xfrm>
            <a:off x="4089363" y="1044357"/>
            <a:ext cx="4830193" cy="1009513"/>
            <a:chOff x="8403668" y="782580"/>
            <a:chExt cx="4830193" cy="1009513"/>
          </a:xfrm>
        </p:grpSpPr>
        <p:sp>
          <p:nvSpPr>
            <p:cNvPr id="6" name="TextBox 5"/>
            <p:cNvSpPr txBox="1"/>
            <p:nvPr/>
          </p:nvSpPr>
          <p:spPr>
            <a:xfrm>
              <a:off x="8854953" y="782580"/>
              <a:ext cx="4378908" cy="64633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>
                  <a:solidFill>
                    <a:srgbClr val="FF0000"/>
                  </a:solidFill>
                </a:rPr>
                <a:t>명령 프롬프트에서 설치 명령어</a:t>
              </a:r>
              <a:endParaRPr lang="en-US" altLang="ko-KR">
                <a:solidFill>
                  <a:srgbClr val="FF0000"/>
                </a:solidFill>
              </a:endParaRPr>
            </a:p>
            <a:p>
              <a:r>
                <a:rPr lang="en-US" altLang="ko-KR">
                  <a:solidFill>
                    <a:srgbClr val="FF0000"/>
                  </a:solidFill>
                </a:rPr>
                <a:t>pip</a:t>
              </a:r>
              <a:r>
                <a:rPr lang="ko-KR" altLang="en-US">
                  <a:solidFill>
                    <a:srgbClr val="FF0000"/>
                  </a:solidFill>
                </a:rPr>
                <a:t>는 파이썬 패키지 관리 프로그램임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7" name="직선 화살표 연결선 6"/>
            <p:cNvCxnSpPr/>
            <p:nvPr/>
          </p:nvCxnSpPr>
          <p:spPr>
            <a:xfrm flipH="1">
              <a:off x="8403668" y="1435061"/>
              <a:ext cx="1791462" cy="35703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그룹 8"/>
          <p:cNvGrpSpPr/>
          <p:nvPr/>
        </p:nvGrpSpPr>
        <p:grpSpPr>
          <a:xfrm>
            <a:off x="3516284" y="4604975"/>
            <a:ext cx="5403272" cy="646331"/>
            <a:chOff x="7830589" y="782580"/>
            <a:chExt cx="5403272" cy="646331"/>
          </a:xfrm>
        </p:grpSpPr>
        <p:sp>
          <p:nvSpPr>
            <p:cNvPr id="10" name="TextBox 9"/>
            <p:cNvSpPr txBox="1"/>
            <p:nvPr/>
          </p:nvSpPr>
          <p:spPr>
            <a:xfrm>
              <a:off x="8854953" y="782580"/>
              <a:ext cx="4378908" cy="64633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>
                  <a:solidFill>
                    <a:srgbClr val="FF0000"/>
                  </a:solidFill>
                </a:rPr>
                <a:t>간단한 테스트 코드로 </a:t>
              </a:r>
              <a:r>
                <a:rPr lang="en-US" altLang="ko-KR">
                  <a:solidFill>
                    <a:srgbClr val="FF0000"/>
                  </a:solidFill>
                </a:rPr>
                <a:t>2x2 </a:t>
              </a:r>
              <a:r>
                <a:rPr lang="ko-KR" altLang="en-US">
                  <a:solidFill>
                    <a:srgbClr val="FF0000"/>
                  </a:solidFill>
                </a:rPr>
                <a:t>크기의 랜덤 행렬을 생성함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1" name="직선 화살표 연결선 10"/>
            <p:cNvCxnSpPr/>
            <p:nvPr/>
          </p:nvCxnSpPr>
          <p:spPr>
            <a:xfrm flipH="1" flipV="1">
              <a:off x="7830589" y="1007300"/>
              <a:ext cx="1024364" cy="6457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14908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11.8 2</a:t>
            </a:r>
            <a:r>
              <a:rPr lang="ko-KR" altLang="en-US" dirty="0"/>
              <a:t>차원 배열의 인덱싱</a:t>
            </a: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B7E28684-0193-42DB-88DD-0800521542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462" y="2314226"/>
            <a:ext cx="5141516" cy="3191828"/>
          </a:xfrm>
          <a:prstGeom prst="rect">
            <a:avLst/>
          </a:prstGeom>
        </p:spPr>
      </p:pic>
      <p:graphicFrame>
        <p:nvGraphicFramePr>
          <p:cNvPr id="65" name="표 64">
            <a:extLst>
              <a:ext uri="{FF2B5EF4-FFF2-40B4-BE49-F238E27FC236}">
                <a16:creationId xmlns:a16="http://schemas.microsoft.com/office/drawing/2014/main" id="{2EF23777-1DCD-42EF-B3D0-88A04C399C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2657392"/>
              </p:ext>
            </p:extLst>
          </p:nvPr>
        </p:nvGraphicFramePr>
        <p:xfrm>
          <a:off x="5582642" y="1689736"/>
          <a:ext cx="6215896" cy="4587968"/>
        </p:xfrm>
        <a:graphic>
          <a:graphicData uri="http://schemas.openxmlformats.org/drawingml/2006/table">
            <a:tbl>
              <a:tblPr/>
              <a:tblGrid>
                <a:gridCol w="6215896">
                  <a:extLst>
                    <a:ext uri="{9D8B030D-6E8A-4147-A177-3AD203B41FA5}">
                      <a16:colId xmlns:a16="http://schemas.microsoft.com/office/drawing/2014/main" val="2878651696"/>
                    </a:ext>
                  </a:extLst>
                </a:gridCol>
              </a:tblGrid>
              <a:tr h="371827"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 </a:t>
                      </a:r>
                      <a:r>
                        <a:rPr lang="ko-KR" altLang="en-US" sz="1400" dirty="0" err="1"/>
                        <a:t>대화창</a:t>
                      </a:r>
                      <a:r>
                        <a:rPr lang="ko-KR" altLang="en-US" sz="1400" dirty="0"/>
                        <a:t> 실습 </a:t>
                      </a:r>
                      <a:r>
                        <a:rPr lang="en-US" altLang="ko-KR" sz="1400" dirty="0"/>
                        <a:t>: 2</a:t>
                      </a:r>
                      <a:r>
                        <a:rPr lang="ko-KR" altLang="en-US" sz="1400" dirty="0"/>
                        <a:t>차원 배열의 인덱스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1205682"/>
                  </a:ext>
                </a:extLst>
              </a:tr>
              <a:tr h="421077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a = </a:t>
                      </a:r>
                      <a:r>
                        <a:rPr lang="en-US" altLang="ko-KR" sz="14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np.arange</a:t>
                      </a: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(0, 6).reshape(3, </a:t>
                      </a:r>
                      <a:r>
                        <a:rPr lang="en-US" altLang="ko-KR" sz="14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2) </a:t>
                      </a:r>
                      <a:r>
                        <a:rPr lang="en-US" altLang="ko-KR" sz="140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3</a:t>
                      </a:r>
                      <a:r>
                        <a:rPr lang="ko-KR" altLang="en-US" sz="140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이 </a:t>
                      </a:r>
                      <a:r>
                        <a:rPr lang="en-US" altLang="ko-KR" sz="140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axis 0 </a:t>
                      </a:r>
                      <a:r>
                        <a:rPr lang="ko-KR" altLang="en-US" sz="140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방향</a:t>
                      </a:r>
                      <a:endParaRPr lang="en-US" altLang="ko-KR" sz="1400" dirty="0">
                        <a:solidFill>
                          <a:schemeClr val="accent6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a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chemeClr val="accent5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array([[0, 1],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>
                          <a:solidFill>
                            <a:schemeClr val="accent5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  [</a:t>
                      </a:r>
                      <a:r>
                        <a:rPr lang="en-US" altLang="ko-KR" sz="1400" dirty="0">
                          <a:solidFill>
                            <a:schemeClr val="accent5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2, 3],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>
                          <a:solidFill>
                            <a:schemeClr val="accent5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  [</a:t>
                      </a:r>
                      <a:r>
                        <a:rPr lang="en-US" altLang="ko-KR" sz="1400" dirty="0">
                          <a:solidFill>
                            <a:schemeClr val="accent5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4, 5]])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print(a[0, </a:t>
                      </a:r>
                      <a:r>
                        <a:rPr lang="en-US" altLang="ko-KR" sz="14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0])  </a:t>
                      </a:r>
                      <a:r>
                        <a:rPr lang="en-US" altLang="ko-KR" sz="140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[</a:t>
                      </a:r>
                      <a:r>
                        <a:rPr lang="ko-KR" altLang="en-US" sz="140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행</a:t>
                      </a:r>
                      <a:r>
                        <a:rPr lang="en-US" altLang="ko-KR" sz="140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(row), </a:t>
                      </a:r>
                      <a:r>
                        <a:rPr lang="ko-KR" altLang="en-US" sz="140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열</a:t>
                      </a:r>
                      <a:r>
                        <a:rPr lang="en-US" altLang="ko-KR" sz="140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(column)] </a:t>
                      </a:r>
                      <a:r>
                        <a:rPr lang="ko-KR" altLang="en-US" sz="140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형식</a:t>
                      </a:r>
                      <a:endParaRPr lang="en-US" altLang="ko-KR" sz="1400" dirty="0">
                        <a:solidFill>
                          <a:schemeClr val="accent6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chemeClr val="accent5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print(a[0, 1])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chemeClr val="accent5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print(a[0, </a:t>
                      </a:r>
                      <a:r>
                        <a:rPr lang="en-US" altLang="ko-KR" sz="14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2])  </a:t>
                      </a:r>
                      <a:r>
                        <a:rPr lang="en-US" altLang="ko-KR" sz="140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# </a:t>
                      </a:r>
                      <a:r>
                        <a:rPr lang="ko-KR" altLang="en-US" sz="140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범위를 벗어남</a:t>
                      </a:r>
                      <a:endParaRPr lang="en-US" altLang="ko-KR" sz="1400" dirty="0">
                        <a:solidFill>
                          <a:schemeClr val="accent6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rgbClr val="FF000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...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 err="1">
                          <a:solidFill>
                            <a:srgbClr val="FF000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IndexError</a:t>
                      </a:r>
                      <a:r>
                        <a:rPr lang="en-US" altLang="ko-KR" sz="1400" dirty="0">
                          <a:solidFill>
                            <a:srgbClr val="FF000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 index 2 is out of bounds for axis 1 with size 2</a:t>
                      </a:r>
                      <a:endParaRPr lang="en-US" altLang="ko-KR" sz="1400" kern="0" spc="0" dirty="0">
                        <a:solidFill>
                          <a:srgbClr val="FF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8833303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959597" y="2726575"/>
            <a:ext cx="8338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solidFill>
                  <a:schemeClr val="accent6"/>
                </a:solidFill>
              </a:rPr>
              <a:t>axis = 0</a:t>
            </a:r>
            <a:endParaRPr lang="ko-KR" altLang="en-US" sz="1400">
              <a:solidFill>
                <a:schemeClr val="accent6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76538" y="4333702"/>
            <a:ext cx="8338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solidFill>
                  <a:schemeClr val="accent6"/>
                </a:solidFill>
              </a:rPr>
              <a:t>axis = 1</a:t>
            </a:r>
            <a:endParaRPr lang="ko-KR" altLang="en-US" sz="140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499224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5" name="표 64">
            <a:extLst>
              <a:ext uri="{FF2B5EF4-FFF2-40B4-BE49-F238E27FC236}">
                <a16:creationId xmlns:a16="http://schemas.microsoft.com/office/drawing/2014/main" id="{2EF23777-1DCD-42EF-B3D0-88A04C399C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8908408"/>
              </p:ext>
            </p:extLst>
          </p:nvPr>
        </p:nvGraphicFramePr>
        <p:xfrm>
          <a:off x="4743057" y="141316"/>
          <a:ext cx="6215896" cy="5967193"/>
        </p:xfrm>
        <a:graphic>
          <a:graphicData uri="http://schemas.openxmlformats.org/drawingml/2006/table">
            <a:tbl>
              <a:tblPr/>
              <a:tblGrid>
                <a:gridCol w="6215896">
                  <a:extLst>
                    <a:ext uri="{9D8B030D-6E8A-4147-A177-3AD203B41FA5}">
                      <a16:colId xmlns:a16="http://schemas.microsoft.com/office/drawing/2014/main" val="2878651696"/>
                    </a:ext>
                  </a:extLst>
                </a:gridCol>
              </a:tblGrid>
              <a:tr h="371827"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 </a:t>
                      </a:r>
                      <a:r>
                        <a:rPr lang="ko-KR" altLang="en-US" sz="1200" dirty="0" err="1"/>
                        <a:t>대화창</a:t>
                      </a:r>
                      <a:r>
                        <a:rPr lang="ko-KR" altLang="en-US" sz="1200" dirty="0"/>
                        <a:t> 실습 </a:t>
                      </a:r>
                      <a:r>
                        <a:rPr lang="en-US" altLang="ko-KR" sz="1200" dirty="0"/>
                        <a:t>: 3</a:t>
                      </a:r>
                      <a:r>
                        <a:rPr lang="ko-KR" altLang="en-US" sz="1200" dirty="0"/>
                        <a:t>차원 배열의 인덱스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1205682"/>
                  </a:ext>
                </a:extLst>
              </a:tr>
              <a:tr h="421077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a = </a:t>
                      </a:r>
                      <a:r>
                        <a:rPr lang="en-US" altLang="ko-KR" sz="12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np.arange</a:t>
                      </a:r>
                      <a:r>
                        <a:rPr lang="en-US" altLang="ko-KR" sz="12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(0, 24).reshape(4, 3, 2)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a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chemeClr val="accent5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array([[[ 0, 1],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>
                          <a:solidFill>
                            <a:schemeClr val="accent5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   [ </a:t>
                      </a:r>
                      <a:r>
                        <a:rPr lang="en-US" altLang="ko-KR" sz="1200" dirty="0">
                          <a:solidFill>
                            <a:schemeClr val="accent5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2, 3],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>
                          <a:solidFill>
                            <a:schemeClr val="accent5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   </a:t>
                      </a:r>
                      <a:r>
                        <a:rPr lang="en-US" altLang="ko-KR" sz="1200" dirty="0">
                          <a:solidFill>
                            <a:schemeClr val="accent5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[ 4, </a:t>
                      </a:r>
                      <a:r>
                        <a:rPr lang="en-US" altLang="ko-KR" sz="1200">
                          <a:solidFill>
                            <a:schemeClr val="accent5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5]],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200" dirty="0">
                        <a:solidFill>
                          <a:schemeClr val="accent5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>
                          <a:solidFill>
                            <a:schemeClr val="accent5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  [[ </a:t>
                      </a:r>
                      <a:r>
                        <a:rPr lang="en-US" altLang="ko-KR" sz="1200" dirty="0">
                          <a:solidFill>
                            <a:schemeClr val="accent5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6</a:t>
                      </a:r>
                      <a:r>
                        <a:rPr lang="en-US" altLang="ko-KR" sz="1200">
                          <a:solidFill>
                            <a:schemeClr val="accent5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,  7</a:t>
                      </a:r>
                      <a:r>
                        <a:rPr lang="en-US" altLang="ko-KR" sz="1200" dirty="0">
                          <a:solidFill>
                            <a:schemeClr val="accent5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],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>
                          <a:solidFill>
                            <a:schemeClr val="accent5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   [ </a:t>
                      </a:r>
                      <a:r>
                        <a:rPr lang="en-US" altLang="ko-KR" sz="1200" dirty="0">
                          <a:solidFill>
                            <a:schemeClr val="accent5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8</a:t>
                      </a:r>
                      <a:r>
                        <a:rPr lang="en-US" altLang="ko-KR" sz="1200">
                          <a:solidFill>
                            <a:schemeClr val="accent5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,  9</a:t>
                      </a:r>
                      <a:r>
                        <a:rPr lang="en-US" altLang="ko-KR" sz="1200" dirty="0">
                          <a:solidFill>
                            <a:schemeClr val="accent5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],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   [</a:t>
                      </a:r>
                      <a:r>
                        <a:rPr lang="en-US" altLang="ko-KR" sz="12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10, </a:t>
                      </a:r>
                      <a:r>
                        <a:rPr lang="en-US" altLang="ko-KR" sz="1200" kern="0" spc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11]],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200" kern="0" spc="0" dirty="0">
                        <a:solidFill>
                          <a:schemeClr val="accent5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  [[</a:t>
                      </a:r>
                      <a:r>
                        <a:rPr lang="en-US" altLang="ko-KR" sz="12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12, 13],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   [</a:t>
                      </a:r>
                      <a:r>
                        <a:rPr lang="en-US" altLang="ko-KR" sz="12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14, 15],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   [</a:t>
                      </a:r>
                      <a:r>
                        <a:rPr lang="en-US" altLang="ko-KR" sz="12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16, </a:t>
                      </a:r>
                      <a:r>
                        <a:rPr lang="en-US" altLang="ko-KR" sz="1200" kern="0" spc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17]],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200" kern="0" spc="0" dirty="0">
                        <a:solidFill>
                          <a:schemeClr val="accent5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  </a:t>
                      </a:r>
                      <a:r>
                        <a:rPr lang="en-US" altLang="ko-KR" sz="12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[[18, 19],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   [</a:t>
                      </a:r>
                      <a:r>
                        <a:rPr lang="en-US" altLang="ko-KR" sz="12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20, 21],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   [</a:t>
                      </a:r>
                      <a:r>
                        <a:rPr lang="en-US" altLang="ko-KR" sz="12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22, 23]]])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print(a[1, 2, 1])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11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8833303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D94C150F-F3F2-4C9F-AD95-2FEB24A7BB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747"/>
          <a:stretch/>
        </p:blipFill>
        <p:spPr>
          <a:xfrm>
            <a:off x="0" y="1356446"/>
            <a:ext cx="4657858" cy="4308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78732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5" name="표 64">
            <a:extLst>
              <a:ext uri="{FF2B5EF4-FFF2-40B4-BE49-F238E27FC236}">
                <a16:creationId xmlns:a16="http://schemas.microsoft.com/office/drawing/2014/main" id="{2EF23777-1DCD-42EF-B3D0-88A04C399C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3359169"/>
              </p:ext>
            </p:extLst>
          </p:nvPr>
        </p:nvGraphicFramePr>
        <p:xfrm>
          <a:off x="5796003" y="264737"/>
          <a:ext cx="6215896" cy="4850892"/>
        </p:xfrm>
        <a:graphic>
          <a:graphicData uri="http://schemas.openxmlformats.org/drawingml/2006/table">
            <a:tbl>
              <a:tblPr/>
              <a:tblGrid>
                <a:gridCol w="6215896">
                  <a:extLst>
                    <a:ext uri="{9D8B030D-6E8A-4147-A177-3AD203B41FA5}">
                      <a16:colId xmlns:a16="http://schemas.microsoft.com/office/drawing/2014/main" val="2878651696"/>
                    </a:ext>
                  </a:extLst>
                </a:gridCol>
              </a:tblGrid>
              <a:tr h="371827"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err="1"/>
                        <a:t>대화창</a:t>
                      </a:r>
                      <a:r>
                        <a:rPr lang="ko-KR" altLang="en-US" sz="1400" dirty="0"/>
                        <a:t> 실습 </a:t>
                      </a:r>
                      <a:r>
                        <a:rPr lang="en-US" altLang="ko-KR" sz="1400" dirty="0"/>
                        <a:t>: 3</a:t>
                      </a:r>
                      <a:r>
                        <a:rPr lang="ko-KR" altLang="en-US" sz="1400" dirty="0"/>
                        <a:t>차원 배열의 인덱스와 </a:t>
                      </a:r>
                      <a:r>
                        <a:rPr lang="en-US" altLang="ko-KR" sz="1400" dirty="0"/>
                        <a:t>concatenate() </a:t>
                      </a:r>
                      <a:r>
                        <a:rPr lang="ko-KR" altLang="en-US" sz="1400" dirty="0"/>
                        <a:t>함수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1205682"/>
                  </a:ext>
                </a:extLst>
              </a:tr>
              <a:tr h="421077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a = </a:t>
                      </a:r>
                      <a:r>
                        <a:rPr lang="en-US" altLang="ko-KR" sz="14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np.arange</a:t>
                      </a: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(0, 24).reshape(4, 3, 2)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a[0]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chemeClr val="accent5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array([[ 0, 1],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>
                          <a:solidFill>
                            <a:schemeClr val="accent5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  [ </a:t>
                      </a:r>
                      <a:r>
                        <a:rPr lang="en-US" altLang="ko-KR" sz="1400" dirty="0">
                          <a:solidFill>
                            <a:schemeClr val="accent5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2, 3],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>
                          <a:solidFill>
                            <a:schemeClr val="accent5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  [ </a:t>
                      </a:r>
                      <a:r>
                        <a:rPr lang="en-US" altLang="ko-KR" sz="1400" dirty="0">
                          <a:solidFill>
                            <a:schemeClr val="accent5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4, 5]])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a[0, 0]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chemeClr val="accent5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array([ 0, 1])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a[0, 1]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chemeClr val="accent5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array([ 2, 3])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a[0, 2]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chemeClr val="accent5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array([ 4, 5])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</a:t>
                      </a:r>
                      <a:r>
                        <a:rPr lang="en-US" altLang="ko-KR" sz="14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np.concatenate</a:t>
                      </a: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((a[0, 0], a[0, 2]), axis = 0)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chemeClr val="accent5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array([0, 1, 4, 5])</a:t>
                      </a:r>
                      <a:endParaRPr lang="en-US" altLang="ko-KR" sz="1400" kern="0" spc="0" dirty="0">
                        <a:solidFill>
                          <a:schemeClr val="accent5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8833303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D94C150F-F3F2-4C9F-AD95-2FEB24A7BB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747"/>
          <a:stretch/>
        </p:blipFill>
        <p:spPr>
          <a:xfrm>
            <a:off x="249382" y="264737"/>
            <a:ext cx="4657858" cy="4308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42151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B0104B13-695B-42AB-A1EA-B380C79885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939" y="116378"/>
            <a:ext cx="535810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04967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11.9 2</a:t>
            </a:r>
            <a:r>
              <a:rPr lang="ko-KR" altLang="en-US" dirty="0"/>
              <a:t>차원 배열의 </a:t>
            </a:r>
            <a:r>
              <a:rPr lang="ko-KR" altLang="en-US" dirty="0" err="1"/>
              <a:t>슬라이싱</a:t>
            </a:r>
            <a:endParaRPr lang="ko-KR" altLang="en-US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13C1F3A2-1008-4620-A578-159E7D82C3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5426101"/>
              </p:ext>
            </p:extLst>
          </p:nvPr>
        </p:nvGraphicFramePr>
        <p:xfrm>
          <a:off x="838200" y="2222473"/>
          <a:ext cx="7723759" cy="2766822"/>
        </p:xfrm>
        <a:graphic>
          <a:graphicData uri="http://schemas.openxmlformats.org/drawingml/2006/table">
            <a:tbl>
              <a:tblPr/>
              <a:tblGrid>
                <a:gridCol w="7723759">
                  <a:extLst>
                    <a:ext uri="{9D8B030D-6E8A-4147-A177-3AD203B41FA5}">
                      <a16:colId xmlns:a16="http://schemas.microsoft.com/office/drawing/2014/main" val="717908926"/>
                    </a:ext>
                  </a:extLst>
                </a:gridCol>
              </a:tblGrid>
              <a:tr h="97561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a = </a:t>
                      </a:r>
                      <a:r>
                        <a:rPr lang="en-US" altLang="ko-KR" sz="1600" kern="0" spc="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np.arange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(0, 9).reshape(3, 3)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print(a[0])     </a:t>
                      </a:r>
                      <a:r>
                        <a:rPr lang="en-US" altLang="ko-KR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print</a:t>
                      </a:r>
                      <a:r>
                        <a:rPr lang="ko-KR" altLang="en-US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를 이용한 </a:t>
                      </a:r>
                      <a:r>
                        <a:rPr lang="ko-KR" altLang="en-US" sz="1600" kern="0" spc="0" dirty="0" err="1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출력시</a:t>
                      </a:r>
                      <a:r>
                        <a:rPr lang="ko-KR" altLang="en-US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en-US" altLang="ko-KR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array()</a:t>
                      </a:r>
                      <a:r>
                        <a:rPr lang="ko-KR" altLang="en-US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는 나타나지 않음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[0 1 2]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print(a[0, :])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[0 1 2]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print(a[:, 0])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[0 3 6]</a:t>
                      </a:r>
                      <a:endParaRPr lang="ko-KR" altLang="en-US" sz="1600" kern="0" spc="0" dirty="0">
                        <a:solidFill>
                          <a:schemeClr val="accent5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5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87646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051007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2500" dirty="0"/>
              <a:t>첫 번째 행의 두 성분 </a:t>
            </a:r>
            <a:r>
              <a:rPr lang="ko-KR" altLang="en-US" sz="2500" dirty="0" err="1"/>
              <a:t>읽어오기</a:t>
            </a:r>
            <a:endParaRPr lang="ko-KR" altLang="en-US" sz="2500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13C1F3A2-1008-4620-A578-159E7D82C3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7138801"/>
              </p:ext>
            </p:extLst>
          </p:nvPr>
        </p:nvGraphicFramePr>
        <p:xfrm>
          <a:off x="838200" y="1351310"/>
          <a:ext cx="7723759" cy="1596390"/>
        </p:xfrm>
        <a:graphic>
          <a:graphicData uri="http://schemas.openxmlformats.org/drawingml/2006/table">
            <a:tbl>
              <a:tblPr/>
              <a:tblGrid>
                <a:gridCol w="7723759">
                  <a:extLst>
                    <a:ext uri="{9D8B030D-6E8A-4147-A177-3AD203B41FA5}">
                      <a16:colId xmlns:a16="http://schemas.microsoft.com/office/drawing/2014/main" val="717908926"/>
                    </a:ext>
                  </a:extLst>
                </a:gridCol>
              </a:tblGrid>
              <a:tr h="97561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print(a[0, 0:2])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[0 1]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print(a[0, :2])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[0 1]</a:t>
                      </a:r>
                      <a:endParaRPr lang="ko-KR" altLang="en-US" sz="1600" kern="0" spc="0" dirty="0">
                        <a:solidFill>
                          <a:schemeClr val="accent5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5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8764627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850D629A-AB7B-4C85-9DCD-CA358549A5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0757494"/>
              </p:ext>
            </p:extLst>
          </p:nvPr>
        </p:nvGraphicFramePr>
        <p:xfrm>
          <a:off x="838200" y="3883469"/>
          <a:ext cx="7723759" cy="2376678"/>
        </p:xfrm>
        <a:graphic>
          <a:graphicData uri="http://schemas.openxmlformats.org/drawingml/2006/table">
            <a:tbl>
              <a:tblPr/>
              <a:tblGrid>
                <a:gridCol w="7723759">
                  <a:extLst>
                    <a:ext uri="{9D8B030D-6E8A-4147-A177-3AD203B41FA5}">
                      <a16:colId xmlns:a16="http://schemas.microsoft.com/office/drawing/2014/main" val="717908926"/>
                    </a:ext>
                  </a:extLst>
                </a:gridCol>
              </a:tblGrid>
              <a:tr h="97561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print(a[0:2, 0:2])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[[0 1]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[3 4]]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print(a[:2, :2])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[[0 1]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[3 4]]</a:t>
                      </a:r>
                      <a:endParaRPr lang="ko-KR" altLang="en-US" sz="1600" kern="0" spc="0" dirty="0">
                        <a:solidFill>
                          <a:schemeClr val="accent5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5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8764627"/>
                  </a:ext>
                </a:extLst>
              </a:tr>
            </a:tbl>
          </a:graphicData>
        </a:graphic>
      </p:graphicFrame>
      <p:sp>
        <p:nvSpPr>
          <p:cNvPr id="6" name="제목 1">
            <a:extLst>
              <a:ext uri="{FF2B5EF4-FFF2-40B4-BE49-F238E27FC236}">
                <a16:creationId xmlns:a16="http://schemas.microsoft.com/office/drawing/2014/main" id="{6B0C336E-45F3-48E5-B513-39472A599BA1}"/>
              </a:ext>
            </a:extLst>
          </p:cNvPr>
          <p:cNvSpPr txBox="1">
            <a:spLocks/>
          </p:cNvSpPr>
          <p:nvPr/>
        </p:nvSpPr>
        <p:spPr>
          <a:xfrm>
            <a:off x="838200" y="288497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500" dirty="0"/>
              <a:t>2 x</a:t>
            </a:r>
            <a:r>
              <a:rPr lang="ko-KR" altLang="en-US" sz="2500" dirty="0"/>
              <a:t> </a:t>
            </a:r>
            <a:r>
              <a:rPr lang="en-US" altLang="ko-KR" sz="2500" dirty="0"/>
              <a:t>2</a:t>
            </a:r>
            <a:r>
              <a:rPr lang="ko-KR" altLang="en-US" sz="2500" dirty="0"/>
              <a:t> 배열 얻기</a:t>
            </a:r>
          </a:p>
        </p:txBody>
      </p:sp>
    </p:spTree>
    <p:extLst>
      <p:ext uri="{BB962C8B-B14F-4D97-AF65-F5344CB8AC3E}">
        <p14:creationId xmlns:p14="http://schemas.microsoft.com/office/powerpoint/2010/main" val="4691084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13C1F3A2-1008-4620-A578-159E7D82C3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6448745"/>
              </p:ext>
            </p:extLst>
          </p:nvPr>
        </p:nvGraphicFramePr>
        <p:xfrm>
          <a:off x="838199" y="655096"/>
          <a:ext cx="7723759" cy="1352550"/>
        </p:xfrm>
        <a:graphic>
          <a:graphicData uri="http://schemas.openxmlformats.org/drawingml/2006/table">
            <a:tbl>
              <a:tblPr/>
              <a:tblGrid>
                <a:gridCol w="7723759">
                  <a:extLst>
                    <a:ext uri="{9D8B030D-6E8A-4147-A177-3AD203B41FA5}">
                      <a16:colId xmlns:a16="http://schemas.microsoft.com/office/drawing/2014/main" val="717908926"/>
                    </a:ext>
                  </a:extLst>
                </a:gridCol>
              </a:tblGrid>
              <a:tr h="97561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print(a[1:, 1:])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[[4 5]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[7 8]]</a:t>
                      </a:r>
                      <a:endParaRPr lang="ko-KR" altLang="en-US" sz="1800" kern="0" spc="0" dirty="0">
                        <a:solidFill>
                          <a:schemeClr val="accent5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5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8764627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850D629A-AB7B-4C85-9DCD-CA358549A5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9175026"/>
              </p:ext>
            </p:extLst>
          </p:nvPr>
        </p:nvGraphicFramePr>
        <p:xfrm>
          <a:off x="838198" y="2283269"/>
          <a:ext cx="7723759" cy="975614"/>
        </p:xfrm>
        <a:graphic>
          <a:graphicData uri="http://schemas.openxmlformats.org/drawingml/2006/table">
            <a:tbl>
              <a:tblPr/>
              <a:tblGrid>
                <a:gridCol w="7723759">
                  <a:extLst>
                    <a:ext uri="{9D8B030D-6E8A-4147-A177-3AD203B41FA5}">
                      <a16:colId xmlns:a16="http://schemas.microsoft.com/office/drawing/2014/main" val="717908926"/>
                    </a:ext>
                  </a:extLst>
                </a:gridCol>
              </a:tblGrid>
              <a:tr h="97561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print(a[1, 1:])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[4 5]</a:t>
                      </a:r>
                      <a:endParaRPr lang="ko-KR" altLang="en-US" sz="1800" kern="0" spc="0" dirty="0">
                        <a:solidFill>
                          <a:schemeClr val="accent5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5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8764627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8A19D11A-E7E3-4859-BDA2-2B049DE593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0636289"/>
              </p:ext>
            </p:extLst>
          </p:nvPr>
        </p:nvGraphicFramePr>
        <p:xfrm>
          <a:off x="838198" y="3624866"/>
          <a:ext cx="7723759" cy="1791462"/>
        </p:xfrm>
        <a:graphic>
          <a:graphicData uri="http://schemas.openxmlformats.org/drawingml/2006/table">
            <a:tbl>
              <a:tblPr/>
              <a:tblGrid>
                <a:gridCol w="7723759">
                  <a:extLst>
                    <a:ext uri="{9D8B030D-6E8A-4147-A177-3AD203B41FA5}">
                      <a16:colId xmlns:a16="http://schemas.microsoft.com/office/drawing/2014/main" val="717908926"/>
                    </a:ext>
                  </a:extLst>
                </a:gridCol>
              </a:tblGrid>
              <a:tr h="97561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a[1, 1:].shape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(2,)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a[1:2, 1:].shape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(1, 2)</a:t>
                      </a:r>
                      <a:endParaRPr lang="ko-KR" altLang="en-US" sz="1800" kern="0" spc="0" dirty="0">
                        <a:solidFill>
                          <a:schemeClr val="accent5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5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87646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890054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DDF103EB-A6F4-4CE5-BE6C-47879BC151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7879" y="1521229"/>
            <a:ext cx="10015400" cy="3661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71092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D885191-9EEB-4CDA-88B4-1B23A3F931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991" y="170334"/>
            <a:ext cx="6407467" cy="6441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00390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11.10 </a:t>
            </a:r>
            <a:r>
              <a:rPr lang="ko-KR" altLang="en-US" dirty="0"/>
              <a:t>선형 방정식 풀이</a:t>
            </a:r>
            <a:r>
              <a:rPr lang="en-US" altLang="ko-KR" dirty="0"/>
              <a:t>, </a:t>
            </a:r>
            <a:r>
              <a:rPr lang="ko-KR" altLang="en-US" dirty="0"/>
              <a:t>행렬식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2B923FFF-833A-45C0-ADAF-99428CF452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2151130"/>
              </p:ext>
            </p:extLst>
          </p:nvPr>
        </p:nvGraphicFramePr>
        <p:xfrm>
          <a:off x="5258511" y="1486659"/>
          <a:ext cx="5525867" cy="3655610"/>
        </p:xfrm>
        <a:graphic>
          <a:graphicData uri="http://schemas.openxmlformats.org/drawingml/2006/table">
            <a:tbl>
              <a:tblPr/>
              <a:tblGrid>
                <a:gridCol w="5525867">
                  <a:extLst>
                    <a:ext uri="{9D8B030D-6E8A-4147-A177-3AD203B41FA5}">
                      <a16:colId xmlns:a16="http://schemas.microsoft.com/office/drawing/2014/main" val="3505809877"/>
                    </a:ext>
                  </a:extLst>
                </a:gridCol>
              </a:tblGrid>
              <a:tr h="381178"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코드 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11-1 : </a:t>
                      </a:r>
                      <a:r>
                        <a:rPr lang="ko-KR" altLang="en-US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선형 연립 방정식 풀이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8063364"/>
                  </a:ext>
                </a:extLst>
              </a:tr>
              <a:tr h="137473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00" kern="0" spc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43788765"/>
                  </a:ext>
                </a:extLst>
              </a:tr>
              <a:tr h="37233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numpy_linear_ex.py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6477699"/>
                  </a:ext>
                </a:extLst>
              </a:tr>
              <a:tr h="271100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import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en-US" altLang="ko-KR" sz="16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numpy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en-US" altLang="ko-KR" sz="1600" b="1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as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np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6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 = </a:t>
                      </a:r>
                      <a:r>
                        <a:rPr lang="en-US" altLang="ko-KR" sz="16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np.array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([[2, 3], [1, -2]])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b = </a:t>
                      </a:r>
                      <a:r>
                        <a:rPr lang="en-US" altLang="ko-KR" sz="16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np.array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([1, 4])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x = </a:t>
                      </a:r>
                      <a:r>
                        <a:rPr lang="en-US" altLang="ko-KR" sz="16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np.linalg.solve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(a, b)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print(x)</a:t>
                      </a:r>
                      <a:endParaRPr lang="en-US" altLang="ko-KR" sz="1600" kern="120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4321743"/>
                  </a:ext>
                </a:extLst>
              </a:tr>
            </a:tbl>
          </a:graphicData>
        </a:graphic>
      </p:graphicFrame>
      <p:grpSp>
        <p:nvGrpSpPr>
          <p:cNvPr id="7" name="그룹 6">
            <a:extLst>
              <a:ext uri="{FF2B5EF4-FFF2-40B4-BE49-F238E27FC236}">
                <a16:creationId xmlns:a16="http://schemas.microsoft.com/office/drawing/2014/main" id="{E580E4C2-A10D-46C3-83CD-C433C02F7C66}"/>
              </a:ext>
            </a:extLst>
          </p:cNvPr>
          <p:cNvGrpSpPr/>
          <p:nvPr/>
        </p:nvGrpSpPr>
        <p:grpSpPr>
          <a:xfrm>
            <a:off x="5258510" y="5210563"/>
            <a:ext cx="5525867" cy="1130976"/>
            <a:chOff x="5261709" y="3752779"/>
            <a:chExt cx="6085243" cy="2336230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5309049D-B235-412B-A836-7B0F6E1110CF}"/>
                </a:ext>
              </a:extLst>
            </p:cNvPr>
            <p:cNvGrpSpPr/>
            <p:nvPr/>
          </p:nvGrpSpPr>
          <p:grpSpPr>
            <a:xfrm>
              <a:off x="5261709" y="3752779"/>
              <a:ext cx="6085243" cy="2336230"/>
              <a:chOff x="5586057" y="3666315"/>
              <a:chExt cx="6085243" cy="2336230"/>
            </a:xfrm>
          </p:grpSpPr>
          <p:sp>
            <p:nvSpPr>
              <p:cNvPr id="10" name="직사각형 32">
                <a:extLst>
                  <a:ext uri="{FF2B5EF4-FFF2-40B4-BE49-F238E27FC236}">
                    <a16:creationId xmlns:a16="http://schemas.microsoft.com/office/drawing/2014/main" id="{2E119F7A-EA46-4AD4-AC82-BCA4827D7E8F}"/>
                  </a:ext>
                </a:extLst>
              </p:cNvPr>
              <p:cNvSpPr/>
              <p:nvPr/>
            </p:nvSpPr>
            <p:spPr>
              <a:xfrm>
                <a:off x="5586057" y="4336273"/>
                <a:ext cx="6085243" cy="1666272"/>
              </a:xfrm>
              <a:prstGeom prst="roundRect">
                <a:avLst>
                  <a:gd name="adj" fmla="val 2291"/>
                </a:avLst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1" name="모서리가 둥근 직사각형 2">
                <a:extLst>
                  <a:ext uri="{FF2B5EF4-FFF2-40B4-BE49-F238E27FC236}">
                    <a16:creationId xmlns:a16="http://schemas.microsoft.com/office/drawing/2014/main" id="{22EF2D01-C6CC-4ED6-80E4-09B2543A9D67}"/>
                  </a:ext>
                </a:extLst>
              </p:cNvPr>
              <p:cNvSpPr/>
              <p:nvPr/>
            </p:nvSpPr>
            <p:spPr>
              <a:xfrm>
                <a:off x="5586057" y="3666315"/>
                <a:ext cx="2047180" cy="661983"/>
              </a:xfrm>
              <a:custGeom>
                <a:avLst/>
                <a:gdLst>
                  <a:gd name="connsiteX0" fmla="*/ 0 w 1080120"/>
                  <a:gd name="connsiteY0" fmla="*/ 60008 h 360040"/>
                  <a:gd name="connsiteX1" fmla="*/ 60008 w 1080120"/>
                  <a:gd name="connsiteY1" fmla="*/ 0 h 360040"/>
                  <a:gd name="connsiteX2" fmla="*/ 1020112 w 1080120"/>
                  <a:gd name="connsiteY2" fmla="*/ 0 h 360040"/>
                  <a:gd name="connsiteX3" fmla="*/ 1080120 w 1080120"/>
                  <a:gd name="connsiteY3" fmla="*/ 60008 h 360040"/>
                  <a:gd name="connsiteX4" fmla="*/ 1080120 w 1080120"/>
                  <a:gd name="connsiteY4" fmla="*/ 300032 h 360040"/>
                  <a:gd name="connsiteX5" fmla="*/ 1020112 w 1080120"/>
                  <a:gd name="connsiteY5" fmla="*/ 360040 h 360040"/>
                  <a:gd name="connsiteX6" fmla="*/ 60008 w 1080120"/>
                  <a:gd name="connsiteY6" fmla="*/ 360040 h 360040"/>
                  <a:gd name="connsiteX7" fmla="*/ 0 w 1080120"/>
                  <a:gd name="connsiteY7" fmla="*/ 300032 h 360040"/>
                  <a:gd name="connsiteX8" fmla="*/ 0 w 1080120"/>
                  <a:gd name="connsiteY8" fmla="*/ 60008 h 360040"/>
                  <a:gd name="connsiteX0" fmla="*/ 0 w 1080630"/>
                  <a:gd name="connsiteY0" fmla="*/ 60008 h 360040"/>
                  <a:gd name="connsiteX1" fmla="*/ 60008 w 1080630"/>
                  <a:gd name="connsiteY1" fmla="*/ 0 h 360040"/>
                  <a:gd name="connsiteX2" fmla="*/ 1020112 w 1080630"/>
                  <a:gd name="connsiteY2" fmla="*/ 0 h 360040"/>
                  <a:gd name="connsiteX3" fmla="*/ 1080120 w 1080630"/>
                  <a:gd name="connsiteY3" fmla="*/ 60008 h 360040"/>
                  <a:gd name="connsiteX4" fmla="*/ 1080120 w 1080630"/>
                  <a:gd name="connsiteY4" fmla="*/ 300032 h 360040"/>
                  <a:gd name="connsiteX5" fmla="*/ 1053449 w 1080630"/>
                  <a:gd name="connsiteY5" fmla="*/ 360040 h 360040"/>
                  <a:gd name="connsiteX6" fmla="*/ 60008 w 1080630"/>
                  <a:gd name="connsiteY6" fmla="*/ 360040 h 360040"/>
                  <a:gd name="connsiteX7" fmla="*/ 0 w 1080630"/>
                  <a:gd name="connsiteY7" fmla="*/ 300032 h 360040"/>
                  <a:gd name="connsiteX8" fmla="*/ 0 w 1080630"/>
                  <a:gd name="connsiteY8" fmla="*/ 60008 h 360040"/>
                  <a:gd name="connsiteX0" fmla="*/ 510 w 1081140"/>
                  <a:gd name="connsiteY0" fmla="*/ 60008 h 362421"/>
                  <a:gd name="connsiteX1" fmla="*/ 60518 w 1081140"/>
                  <a:gd name="connsiteY1" fmla="*/ 0 h 362421"/>
                  <a:gd name="connsiteX2" fmla="*/ 1020622 w 1081140"/>
                  <a:gd name="connsiteY2" fmla="*/ 0 h 362421"/>
                  <a:gd name="connsiteX3" fmla="*/ 1080630 w 1081140"/>
                  <a:gd name="connsiteY3" fmla="*/ 60008 h 362421"/>
                  <a:gd name="connsiteX4" fmla="*/ 1080630 w 1081140"/>
                  <a:gd name="connsiteY4" fmla="*/ 300032 h 362421"/>
                  <a:gd name="connsiteX5" fmla="*/ 1053959 w 1081140"/>
                  <a:gd name="connsiteY5" fmla="*/ 360040 h 362421"/>
                  <a:gd name="connsiteX6" fmla="*/ 27180 w 1081140"/>
                  <a:gd name="connsiteY6" fmla="*/ 362421 h 362421"/>
                  <a:gd name="connsiteX7" fmla="*/ 510 w 1081140"/>
                  <a:gd name="connsiteY7" fmla="*/ 300032 h 362421"/>
                  <a:gd name="connsiteX8" fmla="*/ 510 w 1081140"/>
                  <a:gd name="connsiteY8" fmla="*/ 60008 h 3624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81140" h="362421">
                    <a:moveTo>
                      <a:pt x="510" y="60008"/>
                    </a:moveTo>
                    <a:cubicBezTo>
                      <a:pt x="510" y="26866"/>
                      <a:pt x="27376" y="0"/>
                      <a:pt x="60518" y="0"/>
                    </a:cubicBezTo>
                    <a:lnTo>
                      <a:pt x="1020622" y="0"/>
                    </a:lnTo>
                    <a:cubicBezTo>
                      <a:pt x="1053764" y="0"/>
                      <a:pt x="1080630" y="26866"/>
                      <a:pt x="1080630" y="60008"/>
                    </a:cubicBezTo>
                    <a:lnTo>
                      <a:pt x="1080630" y="300032"/>
                    </a:lnTo>
                    <a:cubicBezTo>
                      <a:pt x="1080630" y="333174"/>
                      <a:pt x="1087101" y="360040"/>
                      <a:pt x="1053959" y="360040"/>
                    </a:cubicBezTo>
                    <a:lnTo>
                      <a:pt x="27180" y="362421"/>
                    </a:lnTo>
                    <a:cubicBezTo>
                      <a:pt x="-5962" y="362421"/>
                      <a:pt x="510" y="333174"/>
                      <a:pt x="510" y="300032"/>
                    </a:cubicBezTo>
                    <a:lnTo>
                      <a:pt x="510" y="6000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>
                    <a:solidFill>
                      <a:srgbClr val="002060"/>
                    </a:solidFill>
                  </a:rPr>
                  <a:t>실행결과</a:t>
                </a:r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</p:grp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F064F4ED-D4B3-4533-9EEE-E49B6D21597F}"/>
                </a:ext>
              </a:extLst>
            </p:cNvPr>
            <p:cNvSpPr/>
            <p:nvPr/>
          </p:nvSpPr>
          <p:spPr>
            <a:xfrm>
              <a:off x="5443264" y="4748968"/>
              <a:ext cx="5539047" cy="95365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kern="0" dirty="0">
                  <a:solidFill>
                    <a:schemeClr val="accent5"/>
                  </a:solidFill>
                  <a:ea typeface="D2Coding"/>
                </a:rPr>
                <a:t>[ 2</a:t>
              </a:r>
              <a:r>
                <a:rPr lang="en-US" altLang="ko-KR" sz="1600" kern="0">
                  <a:solidFill>
                    <a:schemeClr val="accent5"/>
                  </a:solidFill>
                  <a:ea typeface="D2Coding"/>
                </a:rPr>
                <a:t>.  -1.]</a:t>
              </a:r>
              <a:endParaRPr lang="ko-KR" altLang="en-US" sz="1600" kern="0" dirty="0">
                <a:solidFill>
                  <a:schemeClr val="accent5"/>
                </a:solidFill>
                <a:ea typeface="D2Coding"/>
              </a:endParaRPr>
            </a:p>
          </p:txBody>
        </p:sp>
      </p:grp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843" y="2745775"/>
            <a:ext cx="3629025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401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/>
              <a:t>11.1 </a:t>
            </a:r>
            <a:r>
              <a:rPr lang="ko-KR" altLang="en-US"/>
              <a:t>넘파이 라이브러리</a:t>
            </a:r>
            <a:endParaRPr lang="ko-KR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3819088"/>
              </p:ext>
            </p:extLst>
          </p:nvPr>
        </p:nvGraphicFramePr>
        <p:xfrm>
          <a:off x="838200" y="1419761"/>
          <a:ext cx="9182102" cy="5248363"/>
        </p:xfrm>
        <a:graphic>
          <a:graphicData uri="http://schemas.openxmlformats.org/drawingml/2006/table">
            <a:tbl>
              <a:tblPr/>
              <a:tblGrid>
                <a:gridCol w="9182102">
                  <a:extLst>
                    <a:ext uri="{9D8B030D-6E8A-4147-A177-3AD203B41FA5}">
                      <a16:colId xmlns:a16="http://schemas.microsoft.com/office/drawing/2014/main" val="2878651696"/>
                    </a:ext>
                  </a:extLst>
                </a:gridCol>
              </a:tblGrid>
              <a:tr h="471321"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/>
                        <a:t>대화창 실습 </a:t>
                      </a:r>
                      <a:r>
                        <a:rPr lang="en-US" altLang="ko-KR" sz="1400"/>
                        <a:t>: numpy</a:t>
                      </a:r>
                      <a:r>
                        <a:rPr lang="ko-KR" altLang="en-US" sz="1400"/>
                        <a:t>의 </a:t>
                      </a:r>
                      <a:r>
                        <a:rPr lang="en-US" altLang="ko-KR" sz="1400"/>
                        <a:t>ndarray </a:t>
                      </a:r>
                      <a:r>
                        <a:rPr lang="ko-KR" altLang="en-US" sz="1400"/>
                        <a:t>사용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1205682"/>
                  </a:ext>
                </a:extLst>
              </a:tr>
              <a:tr h="472418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</a:t>
                      </a:r>
                      <a:r>
                        <a:rPr lang="en-US" altLang="ko-KR" sz="1400" b="1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import</a:t>
                      </a: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en-US" altLang="ko-KR" sz="14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numpy</a:t>
                      </a: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en-US" altLang="ko-KR" sz="1400" b="1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as</a:t>
                      </a: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np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a = </a:t>
                      </a:r>
                      <a:r>
                        <a:rPr lang="en-US" altLang="ko-KR" sz="14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np.array</a:t>
                      </a: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([1, 2, 3]) </a:t>
                      </a:r>
                      <a:r>
                        <a:rPr lang="en-US" altLang="ko-KR" sz="14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400" dirty="0" err="1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넘파이</a:t>
                      </a:r>
                      <a:r>
                        <a:rPr lang="ko-KR" altLang="en-US" sz="14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en-US" altLang="ko-KR" sz="1400" dirty="0" err="1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ndarray</a:t>
                      </a:r>
                      <a:r>
                        <a:rPr lang="en-US" altLang="ko-KR" sz="14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ko-KR" altLang="en-US" sz="14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객체의 생성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a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chemeClr val="accent5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array([1, 2, 3])</a:t>
                      </a: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</a:t>
                      </a:r>
                      <a:r>
                        <a:rPr lang="en-US" altLang="ko-KR" sz="14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a.shape</a:t>
                      </a: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</a:t>
                      </a:r>
                      <a:r>
                        <a:rPr lang="en-US" altLang="ko-KR" sz="1400" kern="12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# a </a:t>
                      </a:r>
                      <a:r>
                        <a:rPr lang="ko-KR" altLang="en-US" sz="1400" kern="12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객체의 형태</a:t>
                      </a:r>
                      <a:r>
                        <a:rPr lang="en-US" altLang="ko-KR" sz="1400" kern="12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(shape)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chemeClr val="accent5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(3,)</a:t>
                      </a: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</a:t>
                      </a:r>
                      <a:r>
                        <a:rPr lang="en-US" altLang="ko-KR" sz="14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a.ndim</a:t>
                      </a: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 </a:t>
                      </a:r>
                      <a:r>
                        <a:rPr lang="en-US" altLang="ko-KR" sz="1400" kern="12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#  a </a:t>
                      </a:r>
                      <a:r>
                        <a:rPr lang="ko-KR" altLang="en-US" sz="1400" kern="12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객체의 차원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chemeClr val="accent5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</a:t>
                      </a: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</a:t>
                      </a:r>
                      <a:r>
                        <a:rPr lang="en-US" altLang="ko-KR" sz="14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a.dtype</a:t>
                      </a: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</a:t>
                      </a:r>
                      <a:r>
                        <a:rPr lang="en-US" altLang="ko-KR" sz="1400" kern="12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# a </a:t>
                      </a:r>
                      <a:r>
                        <a:rPr lang="ko-KR" altLang="en-US" sz="1400" kern="12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객체 내부 자료형</a:t>
                      </a: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1200" dirty="0" err="1">
                          <a:solidFill>
                            <a:schemeClr val="accent5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dtype</a:t>
                      </a:r>
                      <a:r>
                        <a:rPr lang="en-US" altLang="ko-KR" sz="1400" kern="1200" dirty="0">
                          <a:solidFill>
                            <a:schemeClr val="accent5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('int32')</a:t>
                      </a: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</a:t>
                      </a:r>
                      <a:r>
                        <a:rPr lang="en-US" altLang="ko-KR" sz="14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a.itemsize</a:t>
                      </a: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</a:t>
                      </a:r>
                      <a:r>
                        <a:rPr lang="en-US" altLang="ko-KR" sz="1400" kern="12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# a </a:t>
                      </a:r>
                      <a:r>
                        <a:rPr lang="ko-KR" altLang="en-US" sz="1400" kern="12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객체 내부 자료형이 차지하는 메모리 크기</a:t>
                      </a:r>
                      <a:r>
                        <a:rPr lang="en-US" altLang="ko-KR" sz="1400" kern="12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(byte)</a:t>
                      </a: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1200" dirty="0">
                          <a:solidFill>
                            <a:schemeClr val="accent5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4</a:t>
                      </a: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</a:t>
                      </a:r>
                      <a:r>
                        <a:rPr lang="en-US" altLang="ko-KR" sz="14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a.size</a:t>
                      </a: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 </a:t>
                      </a:r>
                      <a:r>
                        <a:rPr lang="en-US" altLang="ko-KR" sz="1400" kern="12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# a </a:t>
                      </a:r>
                      <a:r>
                        <a:rPr lang="ko-KR" altLang="en-US" sz="1400" kern="12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객체의 전체 크기</a:t>
                      </a:r>
                      <a:r>
                        <a:rPr lang="en-US" altLang="ko-KR" sz="1400" kern="12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(</a:t>
                      </a:r>
                      <a:r>
                        <a:rPr lang="ko-KR" altLang="en-US" sz="1400" kern="12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항목의 수</a:t>
                      </a:r>
                      <a:r>
                        <a:rPr lang="en-US" altLang="ko-KR" sz="1400" kern="12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3</a:t>
                      </a:r>
                      <a:endParaRPr lang="en-US" sz="1400" kern="0" spc="0" dirty="0">
                        <a:solidFill>
                          <a:schemeClr val="accent5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8833303"/>
                  </a:ext>
                </a:extLst>
              </a:tr>
            </a:tbl>
          </a:graphicData>
        </a:graphic>
      </p:graphicFrame>
      <p:grpSp>
        <p:nvGrpSpPr>
          <p:cNvPr id="6" name="그룹 5"/>
          <p:cNvGrpSpPr/>
          <p:nvPr/>
        </p:nvGrpSpPr>
        <p:grpSpPr>
          <a:xfrm>
            <a:off x="2875705" y="1402320"/>
            <a:ext cx="5511837" cy="726364"/>
            <a:chOff x="8403668" y="1065729"/>
            <a:chExt cx="5511837" cy="726364"/>
          </a:xfrm>
        </p:grpSpPr>
        <p:sp>
          <p:nvSpPr>
            <p:cNvPr id="7" name="TextBox 6"/>
            <p:cNvSpPr txBox="1"/>
            <p:nvPr/>
          </p:nvSpPr>
          <p:spPr>
            <a:xfrm>
              <a:off x="9536597" y="1065729"/>
              <a:ext cx="4378908" cy="36933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>
                  <a:solidFill>
                    <a:srgbClr val="FF0000"/>
                  </a:solidFill>
                </a:rPr>
                <a:t>numpy</a:t>
              </a:r>
              <a:r>
                <a:rPr lang="ko-KR" altLang="en-US">
                  <a:solidFill>
                    <a:srgbClr val="FF0000"/>
                  </a:solidFill>
                </a:rPr>
                <a:t>의 별칭은 </a:t>
              </a:r>
              <a:r>
                <a:rPr lang="en-US" altLang="ko-KR">
                  <a:solidFill>
                    <a:srgbClr val="FF0000"/>
                  </a:solidFill>
                </a:rPr>
                <a:t>np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직선 화살표 연결선 7"/>
            <p:cNvCxnSpPr/>
            <p:nvPr/>
          </p:nvCxnSpPr>
          <p:spPr>
            <a:xfrm flipH="1">
              <a:off x="8403668" y="1435061"/>
              <a:ext cx="1791462" cy="35703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83678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8A8F07C5-4967-49DD-8AF0-8F766EAF1D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621" y="0"/>
            <a:ext cx="8562327" cy="2727960"/>
          </a:xfrm>
          <a:prstGeom prst="rect">
            <a:avLst/>
          </a:prstGeom>
        </p:spPr>
      </p:pic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9DF28969-F800-475F-8CED-97879F93EC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2196258"/>
              </p:ext>
            </p:extLst>
          </p:nvPr>
        </p:nvGraphicFramePr>
        <p:xfrm>
          <a:off x="641621" y="2976100"/>
          <a:ext cx="6215896" cy="3485388"/>
        </p:xfrm>
        <a:graphic>
          <a:graphicData uri="http://schemas.openxmlformats.org/drawingml/2006/table">
            <a:tbl>
              <a:tblPr/>
              <a:tblGrid>
                <a:gridCol w="6215896">
                  <a:extLst>
                    <a:ext uri="{9D8B030D-6E8A-4147-A177-3AD203B41FA5}">
                      <a16:colId xmlns:a16="http://schemas.microsoft.com/office/drawing/2014/main" val="2878651696"/>
                    </a:ext>
                  </a:extLst>
                </a:gridCol>
              </a:tblGrid>
              <a:tr h="212995"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err="1"/>
                        <a:t>대화창</a:t>
                      </a:r>
                      <a:r>
                        <a:rPr lang="ko-KR" altLang="en-US" sz="1400" dirty="0"/>
                        <a:t> 실습 </a:t>
                      </a:r>
                      <a:r>
                        <a:rPr lang="en-US" altLang="ko-KR" sz="1400"/>
                        <a:t>: </a:t>
                      </a:r>
                      <a:r>
                        <a:rPr lang="ko-KR" altLang="en-US" sz="1400"/>
                        <a:t>행렬식과 </a:t>
                      </a:r>
                      <a:r>
                        <a:rPr lang="en-US" altLang="ko-KR" sz="1400"/>
                        <a:t>det() </a:t>
                      </a:r>
                      <a:r>
                        <a:rPr lang="ko-KR" altLang="en-US" sz="1400"/>
                        <a:t>함수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1205682"/>
                  </a:ext>
                </a:extLst>
              </a:tr>
              <a:tr h="241207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a = </a:t>
                      </a:r>
                      <a:r>
                        <a:rPr lang="en-US" altLang="ko-KR" sz="14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np.array</a:t>
                      </a: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([[1, 2], [3, 4]])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</a:t>
                      </a:r>
                      <a:r>
                        <a:rPr lang="en-US" altLang="ko-KR" sz="14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np.linalg.det</a:t>
                      </a: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(a)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chemeClr val="accent5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-2.0000000000000004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b = </a:t>
                      </a:r>
                      <a:r>
                        <a:rPr lang="en-US" altLang="ko-KR" sz="14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np.array</a:t>
                      </a: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([[1, 2], [3, -6]])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</a:t>
                      </a:r>
                      <a:r>
                        <a:rPr lang="en-US" altLang="ko-KR" sz="14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np.linalg.det</a:t>
                      </a: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(b)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chemeClr val="accent5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-12.0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b = </a:t>
                      </a:r>
                      <a:r>
                        <a:rPr lang="en-US" altLang="ko-KR" sz="14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np.array</a:t>
                      </a: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([[1, 2], [1, 2]])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</a:t>
                      </a:r>
                      <a:r>
                        <a:rPr lang="en-US" altLang="ko-KR" sz="14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np.linalg.det</a:t>
                      </a: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(b)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chemeClr val="accent5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0.0</a:t>
                      </a:r>
                      <a:endParaRPr lang="en-US" altLang="ko-KR" sz="1400" kern="0" spc="0" dirty="0">
                        <a:solidFill>
                          <a:schemeClr val="accent5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88333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449305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D99F9864-EA8D-4CE8-9304-86312DC35A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564" y="69534"/>
            <a:ext cx="6580822" cy="6661781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5235387" y="4948518"/>
            <a:ext cx="1855695" cy="2061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127810" y="4922077"/>
            <a:ext cx="24473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D2Coding" panose="020B0609020101020101" pitchFamily="49" charset="-127"/>
                <a:ea typeface="D2Coding" panose="020B0609020101020101" pitchFamily="49" charset="-127"/>
              </a:rPr>
              <a:t>에 있는 </a:t>
            </a:r>
            <a:r>
              <a:rPr lang="en-US" altLang="ko-KR" sz="1100" dirty="0">
                <a:latin typeface="D2Coding" panose="020B0609020101020101" pitchFamily="49" charset="-127"/>
                <a:ea typeface="D2Coding" panose="020B0609020101020101" pitchFamily="49" charset="-127"/>
              </a:rPr>
              <a:t>A</a:t>
            </a:r>
            <a:r>
              <a:rPr lang="ko-KR" altLang="en-US" sz="1100" dirty="0">
                <a:latin typeface="D2Coding" panose="020B0609020101020101" pitchFamily="49" charset="-127"/>
                <a:ea typeface="D2Coding" panose="020B0609020101020101" pitchFamily="49" charset="-127"/>
              </a:rPr>
              <a:t>행렬의 </a:t>
            </a:r>
            <a:r>
              <a:rPr lang="ko-KR" altLang="en-US" sz="11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행정식</a:t>
            </a:r>
            <a:r>
              <a:rPr lang="ko-KR" altLang="en-US" sz="11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latin typeface="D2Coding" panose="020B0609020101020101" pitchFamily="49" charset="-127"/>
                <a:ea typeface="D2Coding" panose="020B0609020101020101" pitchFamily="49" charset="-127"/>
              </a:rPr>
              <a:t>-11</a:t>
            </a:r>
            <a:r>
              <a:rPr lang="ko-KR" altLang="en-US" sz="1100" dirty="0">
                <a:latin typeface="D2Coding" panose="020B0609020101020101" pitchFamily="49" charset="-127"/>
                <a:ea typeface="D2Coding" panose="020B0609020101020101" pitchFamily="49" charset="-127"/>
              </a:rPr>
              <a:t>이 아</a:t>
            </a:r>
          </a:p>
        </p:txBody>
      </p:sp>
    </p:spTree>
    <p:extLst>
      <p:ext uri="{BB962C8B-B14F-4D97-AF65-F5344CB8AC3E}">
        <p14:creationId xmlns:p14="http://schemas.microsoft.com/office/powerpoint/2010/main" val="239350367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121" name="_x117609400" descr="EMB00002100444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415" y="1889655"/>
            <a:ext cx="5320646" cy="681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123" name="_x117609480" descr="EMB00002100445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524" y="3217338"/>
            <a:ext cx="5789530" cy="1584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9201577"/>
              </p:ext>
            </p:extLst>
          </p:nvPr>
        </p:nvGraphicFramePr>
        <p:xfrm>
          <a:off x="6455306" y="994528"/>
          <a:ext cx="4968851" cy="4460748"/>
        </p:xfrm>
        <a:graphic>
          <a:graphicData uri="http://schemas.openxmlformats.org/drawingml/2006/table">
            <a:tbl>
              <a:tblPr/>
              <a:tblGrid>
                <a:gridCol w="49688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489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   </a:t>
                      </a:r>
                      <a:r>
                        <a:rPr lang="ko-KR" altLang="en-US" sz="1800" kern="0" spc="0" dirty="0" err="1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대화창</a:t>
                      </a: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 실습 </a:t>
                      </a: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: </a:t>
                      </a: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행렬식 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D2Coding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3217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&gt;&gt;&gt; a = </a:t>
                      </a:r>
                      <a:r>
                        <a:rPr lang="en-US" sz="1800" kern="0" spc="0" dirty="0" err="1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np.array</a:t>
                      </a: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([[1, 2], [3, 4]])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&gt;&gt;&gt; </a:t>
                      </a:r>
                      <a:r>
                        <a:rPr lang="en-US" sz="1800" kern="0" spc="0" dirty="0" err="1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np.linalg.det</a:t>
                      </a: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(a)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chemeClr val="accent5"/>
                          </a:solidFill>
                          <a:effectLst/>
                          <a:latin typeface="D2Coding"/>
                        </a:rPr>
                        <a:t>-2.0000000000000004</a:t>
                      </a:r>
                      <a:endParaRPr lang="en-US" sz="1800" kern="0" spc="0" dirty="0">
                        <a:solidFill>
                          <a:schemeClr val="accent5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&gt;&gt;&gt; b = </a:t>
                      </a:r>
                      <a:r>
                        <a:rPr lang="en-US" sz="1800" kern="0" spc="0" dirty="0" err="1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np.array</a:t>
                      </a: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([[1, 2], [3, -6]])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&gt;&gt;&gt; </a:t>
                      </a:r>
                      <a:r>
                        <a:rPr lang="en-US" sz="1800" kern="0" spc="0" dirty="0" err="1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np.linalg.det</a:t>
                      </a: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(b)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chemeClr val="accent5"/>
                          </a:solidFill>
                          <a:effectLst/>
                          <a:latin typeface="D2Coding"/>
                          <a:ea typeface="+mn-ea"/>
                          <a:cs typeface="+mn-cs"/>
                        </a:rPr>
                        <a:t>-12.0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&gt;&gt;&gt; b = </a:t>
                      </a:r>
                      <a:r>
                        <a:rPr lang="en-US" sz="1800" kern="0" spc="0" dirty="0" err="1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np.array</a:t>
                      </a: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([[1, 2], [1, 2]])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&gt;&gt;&gt; </a:t>
                      </a:r>
                      <a:r>
                        <a:rPr lang="en-US" sz="1800" kern="0" spc="0" dirty="0" err="1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np.linalg.det</a:t>
                      </a: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(b)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chemeClr val="accent5"/>
                          </a:solidFill>
                          <a:effectLst/>
                          <a:latin typeface="D2Coding"/>
                          <a:ea typeface="+mn-ea"/>
                          <a:cs typeface="+mn-cs"/>
                        </a:rPr>
                        <a:t>0.0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5125" name="_x117645088" descr="EMB00002100445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1344" y="1120538"/>
            <a:ext cx="296863" cy="258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229364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062" y="1428750"/>
            <a:ext cx="5857875" cy="3771900"/>
          </a:xfrm>
          <a:prstGeom prst="rect">
            <a:avLst/>
          </a:prstGeom>
        </p:spPr>
      </p:pic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3495675" y="1255713"/>
            <a:ext cx="9144000" cy="2387600"/>
          </a:xfrm>
        </p:spPr>
        <p:txBody>
          <a:bodyPr/>
          <a:lstStyle/>
          <a:p>
            <a:r>
              <a:rPr lang="en-US" altLang="ko-KR" dirty="0"/>
              <a:t>Questions?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818896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ndarray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넘파이의 가장 </a:t>
            </a:r>
            <a:r>
              <a:rPr lang="ko-KR" altLang="en-US">
                <a:solidFill>
                  <a:schemeClr val="accent5"/>
                </a:solidFill>
              </a:rPr>
              <a:t>핵심적인</a:t>
            </a:r>
            <a:r>
              <a:rPr lang="ko-KR" altLang="en-US"/>
              <a:t> 객체</a:t>
            </a:r>
            <a:r>
              <a:rPr lang="en-US" altLang="ko-KR"/>
              <a:t>, </a:t>
            </a:r>
            <a:r>
              <a:rPr lang="ko-KR" altLang="en-US"/>
              <a:t>다차원 배열을 처리하며 다음과 같은 속성들이 있다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373" y="2891096"/>
            <a:ext cx="5286375" cy="3619500"/>
          </a:xfrm>
          <a:prstGeom prst="rect">
            <a:avLst/>
          </a:prstGeom>
        </p:spPr>
      </p:pic>
      <p:grpSp>
        <p:nvGrpSpPr>
          <p:cNvPr id="5" name="그룹 4"/>
          <p:cNvGrpSpPr/>
          <p:nvPr/>
        </p:nvGrpSpPr>
        <p:grpSpPr>
          <a:xfrm>
            <a:off x="4027580" y="3220129"/>
            <a:ext cx="5274639" cy="1003363"/>
            <a:chOff x="8403668" y="788730"/>
            <a:chExt cx="5274639" cy="1003363"/>
          </a:xfrm>
        </p:grpSpPr>
        <p:sp>
          <p:nvSpPr>
            <p:cNvPr id="6" name="TextBox 5"/>
            <p:cNvSpPr txBox="1"/>
            <p:nvPr/>
          </p:nvSpPr>
          <p:spPr>
            <a:xfrm>
              <a:off x="9299399" y="788730"/>
              <a:ext cx="4378908" cy="64633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>
                  <a:solidFill>
                    <a:srgbClr val="FF0000"/>
                  </a:solidFill>
                </a:rPr>
                <a:t>shape</a:t>
              </a:r>
              <a:r>
                <a:rPr lang="ko-KR" altLang="en-US">
                  <a:solidFill>
                    <a:srgbClr val="FF0000"/>
                  </a:solidFill>
                </a:rPr>
                <a:t>은 생성된 배열객체의 형태를 튜플 타입으로 반환함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7" name="직선 화살표 연결선 6"/>
            <p:cNvCxnSpPr/>
            <p:nvPr/>
          </p:nvCxnSpPr>
          <p:spPr>
            <a:xfrm flipH="1">
              <a:off x="8403668" y="1435061"/>
              <a:ext cx="1791462" cy="35703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03589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3005791"/>
              </p:ext>
            </p:extLst>
          </p:nvPr>
        </p:nvGraphicFramePr>
        <p:xfrm>
          <a:off x="879764" y="736658"/>
          <a:ext cx="9182102" cy="3760527"/>
        </p:xfrm>
        <a:graphic>
          <a:graphicData uri="http://schemas.openxmlformats.org/drawingml/2006/table">
            <a:tbl>
              <a:tblPr/>
              <a:tblGrid>
                <a:gridCol w="9182102">
                  <a:extLst>
                    <a:ext uri="{9D8B030D-6E8A-4147-A177-3AD203B41FA5}">
                      <a16:colId xmlns:a16="http://schemas.microsoft.com/office/drawing/2014/main" val="3373078122"/>
                    </a:ext>
                  </a:extLst>
                </a:gridCol>
              </a:tblGrid>
              <a:tr h="341144"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/>
                        <a:t>대화창 실습 </a:t>
                      </a:r>
                      <a:r>
                        <a:rPr lang="en-US" altLang="ko-KR" sz="1400"/>
                        <a:t>: </a:t>
                      </a:r>
                      <a:r>
                        <a:rPr lang="ko-KR" altLang="en-US" sz="1400"/>
                        <a:t>넘파이와 데이터 형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1978943"/>
                  </a:ext>
                </a:extLst>
              </a:tr>
              <a:tr h="341938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a = </a:t>
                      </a:r>
                      <a:r>
                        <a:rPr lang="en-US" sz="1400" kern="0" spc="0" dirty="0" err="1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np.array</a:t>
                      </a:r>
                      <a:r>
                        <a:rPr lang="en-US" sz="14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([1, 2, 3], </a:t>
                      </a:r>
                      <a:r>
                        <a:rPr lang="en-US" sz="1400" kern="0" spc="0" dirty="0" err="1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dtype</a:t>
                      </a:r>
                      <a:r>
                        <a:rPr lang="en-US" sz="14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= 'int32')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b = </a:t>
                      </a:r>
                      <a:r>
                        <a:rPr lang="en-US" sz="1400" kern="0" spc="0" dirty="0" err="1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np.array</a:t>
                      </a:r>
                      <a:r>
                        <a:rPr lang="en-US" sz="14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([4, 5, 6], </a:t>
                      </a:r>
                      <a:r>
                        <a:rPr lang="en-US" sz="1400" kern="0" spc="0" dirty="0" err="1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dtype</a:t>
                      </a:r>
                      <a:r>
                        <a:rPr lang="en-US" sz="14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= 'int64')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</a:t>
                      </a:r>
                      <a:r>
                        <a:rPr lang="en-US" sz="1400" kern="0" spc="0" dirty="0" err="1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a.dtype</a:t>
                      </a:r>
                      <a:endParaRPr lang="en-US" sz="1400" kern="0" spc="0" dirty="0">
                        <a:solidFill>
                          <a:schemeClr val="tx1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 err="1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dtype</a:t>
                      </a:r>
                      <a:r>
                        <a:rPr lang="en-US" sz="14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('int32’)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</a:t>
                      </a:r>
                      <a:r>
                        <a:rPr lang="en-US" sz="1400" kern="0" spc="0" dirty="0" err="1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b.dtype</a:t>
                      </a:r>
                      <a:endParaRPr lang="en-US" sz="1400" kern="0" spc="0" dirty="0">
                        <a:solidFill>
                          <a:schemeClr val="tx1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 err="1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dtype</a:t>
                      </a:r>
                      <a:r>
                        <a:rPr lang="en-US" sz="14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('int64’)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c = a + b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</a:t>
                      </a:r>
                      <a:r>
                        <a:rPr lang="en-US" sz="1400" kern="0" spc="0" dirty="0" err="1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c.dtype</a:t>
                      </a:r>
                      <a:endParaRPr lang="en-US" sz="1400" kern="0" spc="0" dirty="0">
                        <a:solidFill>
                          <a:schemeClr val="tx1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 err="1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dtype</a:t>
                      </a:r>
                      <a:r>
                        <a:rPr lang="en-US" sz="14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('int64')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5424478"/>
                  </a:ext>
                </a:extLst>
              </a:tr>
            </a:tbl>
          </a:graphicData>
        </a:graphic>
      </p:graphicFrame>
      <p:grpSp>
        <p:nvGrpSpPr>
          <p:cNvPr id="5" name="그룹 4"/>
          <p:cNvGrpSpPr/>
          <p:nvPr/>
        </p:nvGrpSpPr>
        <p:grpSpPr>
          <a:xfrm>
            <a:off x="4875479" y="501868"/>
            <a:ext cx="5274639" cy="1003363"/>
            <a:chOff x="8403668" y="788730"/>
            <a:chExt cx="5274639" cy="1003363"/>
          </a:xfrm>
        </p:grpSpPr>
        <p:sp>
          <p:nvSpPr>
            <p:cNvPr id="6" name="TextBox 5"/>
            <p:cNvSpPr txBox="1"/>
            <p:nvPr/>
          </p:nvSpPr>
          <p:spPr>
            <a:xfrm>
              <a:off x="9299399" y="788730"/>
              <a:ext cx="4378908" cy="64633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>
                  <a:solidFill>
                    <a:srgbClr val="FF0000"/>
                  </a:solidFill>
                </a:rPr>
                <a:t>정수는 </a:t>
              </a:r>
              <a:r>
                <a:rPr lang="en-US" altLang="ko-KR">
                  <a:solidFill>
                    <a:srgbClr val="FF0000"/>
                  </a:solidFill>
                </a:rPr>
                <a:t>8, 16, 32</a:t>
              </a:r>
              <a:r>
                <a:rPr lang="ko-KR" altLang="en-US">
                  <a:solidFill>
                    <a:srgbClr val="FF0000"/>
                  </a:solidFill>
                </a:rPr>
                <a:t>비트 </a:t>
              </a:r>
              <a:r>
                <a:rPr lang="en-US" altLang="ko-KR">
                  <a:solidFill>
                    <a:srgbClr val="FF0000"/>
                  </a:solidFill>
                </a:rPr>
                <a:t>64</a:t>
              </a:r>
              <a:r>
                <a:rPr lang="ko-KR" altLang="en-US">
                  <a:solidFill>
                    <a:srgbClr val="FF0000"/>
                  </a:solidFill>
                </a:rPr>
                <a:t>비트 자료를 사용할 수 있다</a:t>
              </a:r>
              <a:r>
                <a:rPr lang="en-US" altLang="ko-KR">
                  <a:solidFill>
                    <a:srgbClr val="FF0000"/>
                  </a:solidFill>
                </a:rPr>
                <a:t>.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7" name="직선 화살표 연결선 6"/>
            <p:cNvCxnSpPr/>
            <p:nvPr/>
          </p:nvCxnSpPr>
          <p:spPr>
            <a:xfrm flipH="1">
              <a:off x="8403668" y="1435061"/>
              <a:ext cx="1791462" cy="35703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그룹 8"/>
          <p:cNvGrpSpPr/>
          <p:nvPr/>
        </p:nvGrpSpPr>
        <p:grpSpPr>
          <a:xfrm>
            <a:off x="2118425" y="2517549"/>
            <a:ext cx="5274639" cy="1003363"/>
            <a:chOff x="8403668" y="788730"/>
            <a:chExt cx="5274639" cy="1003363"/>
          </a:xfrm>
        </p:grpSpPr>
        <p:sp>
          <p:nvSpPr>
            <p:cNvPr id="10" name="TextBox 9"/>
            <p:cNvSpPr txBox="1"/>
            <p:nvPr/>
          </p:nvSpPr>
          <p:spPr>
            <a:xfrm>
              <a:off x="9299399" y="788730"/>
              <a:ext cx="4378908" cy="64633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>
                  <a:solidFill>
                    <a:srgbClr val="FF0000"/>
                  </a:solidFill>
                </a:rPr>
                <a:t>32</a:t>
              </a:r>
              <a:r>
                <a:rPr lang="ko-KR" altLang="en-US">
                  <a:solidFill>
                    <a:srgbClr val="FF0000"/>
                  </a:solidFill>
                </a:rPr>
                <a:t>비트와 </a:t>
              </a:r>
              <a:r>
                <a:rPr lang="en-US" altLang="ko-KR">
                  <a:solidFill>
                    <a:srgbClr val="FF0000"/>
                  </a:solidFill>
                </a:rPr>
                <a:t>64</a:t>
              </a:r>
              <a:r>
                <a:rPr lang="ko-KR" altLang="en-US">
                  <a:solidFill>
                    <a:srgbClr val="FF0000"/>
                  </a:solidFill>
                </a:rPr>
                <a:t>비트 정수의 덧셈결과는 자동 스케일 업으로 </a:t>
              </a:r>
              <a:r>
                <a:rPr lang="en-US" altLang="ko-KR">
                  <a:solidFill>
                    <a:srgbClr val="FF0000"/>
                  </a:solidFill>
                </a:rPr>
                <a:t>64</a:t>
              </a:r>
              <a:r>
                <a:rPr lang="ko-KR" altLang="en-US">
                  <a:solidFill>
                    <a:srgbClr val="FF0000"/>
                  </a:solidFill>
                </a:rPr>
                <a:t>비트가 됨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1" name="직선 화살표 연결선 10"/>
            <p:cNvCxnSpPr/>
            <p:nvPr/>
          </p:nvCxnSpPr>
          <p:spPr>
            <a:xfrm flipH="1">
              <a:off x="8403668" y="1435061"/>
              <a:ext cx="1791462" cy="35703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94323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주의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47552"/>
            <a:ext cx="8677275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825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주의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46946"/>
            <a:ext cx="8743950" cy="442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2045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9335</TotalTime>
  <Words>3572</Words>
  <Application>Microsoft Office PowerPoint</Application>
  <PresentationFormat>와이드스크린</PresentationFormat>
  <Paragraphs>507</Paragraphs>
  <Slides>53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53</vt:i4>
      </vt:variant>
    </vt:vector>
  </HeadingPairs>
  <TitlesOfParts>
    <vt:vector size="57" baseType="lpstr">
      <vt:lpstr>D2Coding</vt:lpstr>
      <vt:lpstr>맑은 고딕</vt:lpstr>
      <vt:lpstr>Arial</vt:lpstr>
      <vt:lpstr>Office 테마</vt:lpstr>
      <vt:lpstr>PowerPoint 프레젠테이션</vt:lpstr>
      <vt:lpstr>PowerPoint 프레젠테이션</vt:lpstr>
      <vt:lpstr>11.1 넘파이 라이브러리</vt:lpstr>
      <vt:lpstr>설치와 테스트</vt:lpstr>
      <vt:lpstr>11.1 넘파이 라이브러리</vt:lpstr>
      <vt:lpstr>ndarray</vt:lpstr>
      <vt:lpstr>PowerPoint 프레젠테이션</vt:lpstr>
      <vt:lpstr>주의</vt:lpstr>
      <vt:lpstr>주의</vt:lpstr>
      <vt:lpstr>노트</vt:lpstr>
      <vt:lpstr>PowerPoint 프레젠테이션</vt:lpstr>
      <vt:lpstr>PowerPoint 프레젠테이션</vt:lpstr>
      <vt:lpstr>11.2 ndarray의 메소드와 주요 함수</vt:lpstr>
      <vt:lpstr>PowerPoint 프레젠테이션</vt:lpstr>
      <vt:lpstr>PowerPoint 프레젠테이션</vt:lpstr>
      <vt:lpstr>PowerPoint 프레젠테이션</vt:lpstr>
      <vt:lpstr>11.3 ndarray의 연산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11.4 ndarray의 생성</vt:lpstr>
      <vt:lpstr>PowerPoint 프레젠테이션</vt:lpstr>
      <vt:lpstr>PowerPoint 프레젠테이션</vt:lpstr>
      <vt:lpstr>PowerPoint 프레젠테이션</vt:lpstr>
      <vt:lpstr>PowerPoint 프레젠테이션</vt:lpstr>
      <vt:lpstr>11.5 ndarray의 재구성reshape</vt:lpstr>
      <vt:lpstr>PowerPoint 프레젠테이션</vt:lpstr>
      <vt:lpstr>PowerPoint 프레젠테이션</vt:lpstr>
      <vt:lpstr>11.6 다차원 배열의 축</vt:lpstr>
      <vt:lpstr>PowerPoint 프레젠테이션</vt:lpstr>
      <vt:lpstr>PowerPoint 프레젠테이션</vt:lpstr>
      <vt:lpstr>PowerPoint 프레젠테이션</vt:lpstr>
      <vt:lpstr>PowerPoint 프레젠테이션</vt:lpstr>
      <vt:lpstr>11.7 배열의 인덱싱과 슬라이싱</vt:lpstr>
      <vt:lpstr>PowerPoint 프레젠테이션</vt:lpstr>
      <vt:lpstr>PowerPoint 프레젠테이션</vt:lpstr>
      <vt:lpstr>PowerPoint 프레젠테이션</vt:lpstr>
      <vt:lpstr>11.8 2차원 배열의 인덱싱</vt:lpstr>
      <vt:lpstr>PowerPoint 프레젠테이션</vt:lpstr>
      <vt:lpstr>PowerPoint 프레젠테이션</vt:lpstr>
      <vt:lpstr>PowerPoint 프레젠테이션</vt:lpstr>
      <vt:lpstr>11.9 2차원 배열의 슬라이싱</vt:lpstr>
      <vt:lpstr>첫 번째 행의 두 성분 읽어오기</vt:lpstr>
      <vt:lpstr>PowerPoint 프레젠테이션</vt:lpstr>
      <vt:lpstr>PowerPoint 프레젠테이션</vt:lpstr>
      <vt:lpstr>PowerPoint 프레젠테이션</vt:lpstr>
      <vt:lpstr>11.10 선형 방정식 풀이, 행렬식</vt:lpstr>
      <vt:lpstr>PowerPoint 프레젠테이션</vt:lpstr>
      <vt:lpstr>PowerPoint 프레젠테이션</vt:lpstr>
      <vt:lpstr>PowerPoint 프레젠테이션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쫄깃한 파이썬</dc:title>
  <dc:creator>dongupak</dc:creator>
  <cp:lastModifiedBy>USER</cp:lastModifiedBy>
  <cp:revision>298</cp:revision>
  <dcterms:created xsi:type="dcterms:W3CDTF">2019-07-01T11:22:40Z</dcterms:created>
  <dcterms:modified xsi:type="dcterms:W3CDTF">2022-06-30T00:43:19Z</dcterms:modified>
</cp:coreProperties>
</file>