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57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8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1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5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9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35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0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9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71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15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79BC-4A0A-4FAF-A6D3-4F840AADB1F0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2C38-F1CE-40D6-99AC-DB04BDF839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48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8422" y="1355272"/>
            <a:ext cx="963384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Controler</a:t>
            </a:r>
          </a:p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75246" y="1355272"/>
            <a:ext cx="914400" cy="253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</a:p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775246" y="4498521"/>
            <a:ext cx="914400" cy="209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ENTITY</a:t>
            </a:r>
          </a:p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85849" y="13552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85849" y="41556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000249" y="1812472"/>
            <a:ext cx="1698174" cy="54700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9226" y="15083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파라메터</a:t>
            </a:r>
            <a:endParaRPr lang="en-US" altLang="ko-KR" sz="1200" dirty="0" smtClean="0"/>
          </a:p>
          <a:p>
            <a:r>
              <a:rPr lang="ko-KR" altLang="en-US" sz="1200" dirty="0" smtClean="0"/>
              <a:t>세션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265410" y="1355272"/>
            <a:ext cx="963384" cy="371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</a:p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66251" y="5070022"/>
            <a:ext cx="851867" cy="151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DTO</a:t>
            </a:r>
          </a:p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8" idx="3"/>
          </p:cNvCxnSpPr>
          <p:nvPr/>
        </p:nvCxnSpPr>
        <p:spPr>
          <a:xfrm flipH="1">
            <a:off x="2000249" y="4155622"/>
            <a:ext cx="1698173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7541" y="4017122"/>
            <a:ext cx="94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DTO</a:t>
            </a:r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755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hbi</dc:creator>
  <cp:lastModifiedBy>hbi</cp:lastModifiedBy>
  <cp:revision>2</cp:revision>
  <dcterms:created xsi:type="dcterms:W3CDTF">2023-09-26T02:35:32Z</dcterms:created>
  <dcterms:modified xsi:type="dcterms:W3CDTF">2023-09-26T02:44:34Z</dcterms:modified>
</cp:coreProperties>
</file>