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68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4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98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8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77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0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38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8906-1E4B-4388-8280-1F8008FE9079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9AF4-66C4-4115-8DC1-F66990099C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14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24477" y="448573"/>
            <a:ext cx="2630301" cy="802711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24477" y="1948510"/>
            <a:ext cx="2630301" cy="8027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4477" y="3560742"/>
            <a:ext cx="2630301" cy="8027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24476" y="5172974"/>
            <a:ext cx="2630301" cy="80271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데이터 베이스 저장 - Pixabay의 무료 벡터 그래픽 -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733" y="4448940"/>
            <a:ext cx="1625415" cy="17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54796" y="665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프리젠테이션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13703" y="2165200"/>
            <a:ext cx="6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15833" y="6652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 출력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15833" y="2165199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출력데이터 준비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저장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86998" y="3777432"/>
            <a:ext cx="6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1440" y="2237388"/>
            <a:ext cx="24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 Transfer 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8727" y="373732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 Access Object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15833" y="3560742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 접속</a:t>
            </a:r>
            <a:endParaRPr lang="en-US" altLang="ko-KR" b="1" dirty="0"/>
          </a:p>
          <a:p>
            <a:r>
              <a:rPr lang="ko-KR" altLang="en-US" b="1" dirty="0" smtClean="0"/>
              <a:t>질의문 실행</a:t>
            </a:r>
            <a:endParaRPr lang="en-US" altLang="ko-KR" b="1" dirty="0" smtClean="0"/>
          </a:p>
          <a:p>
            <a:r>
              <a:rPr lang="ko-KR" altLang="en-US" b="1" dirty="0" smtClean="0"/>
              <a:t>실행결과 수신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13703" y="53896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Entity</a:t>
            </a:r>
          </a:p>
        </p:txBody>
      </p:sp>
      <p:sp>
        <p:nvSpPr>
          <p:cNvPr id="9" name="순서도: 다중 문서 8"/>
          <p:cNvSpPr/>
          <p:nvPr/>
        </p:nvSpPr>
        <p:spPr>
          <a:xfrm>
            <a:off x="9860733" y="5365601"/>
            <a:ext cx="1060704" cy="758952"/>
          </a:xfrm>
          <a:prstGeom prst="flowChartMulti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34306" y="56302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</a:t>
            </a:r>
            <a:endParaRPr lang="en-US" altLang="ko-KR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299178" y="538966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테이블과 </a:t>
            </a:r>
            <a:r>
              <a:rPr lang="en-US" altLang="ko-KR" b="1" dirty="0" smtClean="0"/>
              <a:t>1:1 </a:t>
            </a:r>
            <a:r>
              <a:rPr lang="ko-KR" altLang="en-US" b="1" dirty="0" smtClean="0"/>
              <a:t>매핑</a:t>
            </a:r>
            <a:endParaRPr lang="en-US" altLang="ko-KR" b="1" dirty="0" smtClean="0"/>
          </a:p>
        </p:txBody>
      </p:sp>
      <p:sp>
        <p:nvSpPr>
          <p:cNvPr id="18" name="위쪽/아래쪽 화살표 17"/>
          <p:cNvSpPr/>
          <p:nvPr/>
        </p:nvSpPr>
        <p:spPr>
          <a:xfrm>
            <a:off x="5701564" y="1251284"/>
            <a:ext cx="266099" cy="729914"/>
          </a:xfrm>
          <a:prstGeom prst="upDown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/오른쪽 화살표 20"/>
          <p:cNvSpPr/>
          <p:nvPr/>
        </p:nvSpPr>
        <p:spPr>
          <a:xfrm>
            <a:off x="7121836" y="5505213"/>
            <a:ext cx="2904480" cy="16013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위쪽/아래쪽 화살표 24"/>
          <p:cNvSpPr/>
          <p:nvPr/>
        </p:nvSpPr>
        <p:spPr>
          <a:xfrm>
            <a:off x="6603472" y="4354402"/>
            <a:ext cx="262550" cy="818572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위쪽/아래쪽 화살표 25"/>
          <p:cNvSpPr/>
          <p:nvPr/>
        </p:nvSpPr>
        <p:spPr>
          <a:xfrm>
            <a:off x="4792246" y="2734240"/>
            <a:ext cx="262550" cy="818572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489316" y="327954"/>
            <a:ext cx="1300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JSP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89316" y="3400606"/>
            <a:ext cx="246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Servlet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41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6079" y="1845425"/>
            <a:ext cx="1334363" cy="45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807585" y="2477347"/>
            <a:ext cx="1203159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81088" y="2607353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13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3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로그인</a:t>
            </a:r>
            <a:endParaRPr lang="ko-KR" altLang="en-US" sz="13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678" y="1903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사용자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079" y="3285883"/>
            <a:ext cx="1334363" cy="45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4678" y="33309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29" name="그룹 1028"/>
          <p:cNvGrpSpPr/>
          <p:nvPr/>
        </p:nvGrpSpPr>
        <p:grpSpPr>
          <a:xfrm>
            <a:off x="3358188" y="897309"/>
            <a:ext cx="1775997" cy="631922"/>
            <a:chOff x="3913974" y="1213503"/>
            <a:chExt cx="1775997" cy="631922"/>
          </a:xfrm>
        </p:grpSpPr>
        <p:cxnSp>
          <p:nvCxnSpPr>
            <p:cNvPr id="1027" name="직선 연결선 1026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779968" y="1074771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사용자정보</a:t>
            </a:r>
            <a:endParaRPr lang="ko-KR" altLang="en-US" sz="1300" b="1" dirty="0"/>
          </a:p>
        </p:txBody>
      </p:sp>
      <p:cxnSp>
        <p:nvCxnSpPr>
          <p:cNvPr id="1031" name="직선 연결선 1030"/>
          <p:cNvCxnSpPr>
            <a:stCxn id="3" idx="3"/>
            <a:endCxn id="22" idx="1"/>
          </p:cNvCxnSpPr>
          <p:nvPr/>
        </p:nvCxnSpPr>
        <p:spPr>
          <a:xfrm>
            <a:off x="1570442" y="2075204"/>
            <a:ext cx="413342" cy="479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stCxn id="30" idx="3"/>
            <a:endCxn id="22" idx="3"/>
          </p:cNvCxnSpPr>
          <p:nvPr/>
        </p:nvCxnSpPr>
        <p:spPr>
          <a:xfrm flipV="1">
            <a:off x="1570442" y="2930191"/>
            <a:ext cx="413342" cy="585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/>
          <p:cNvCxnSpPr>
            <a:endCxn id="22" idx="7"/>
          </p:cNvCxnSpPr>
          <p:nvPr/>
        </p:nvCxnSpPr>
        <p:spPr>
          <a:xfrm flipH="1">
            <a:off x="2834545" y="1529231"/>
            <a:ext cx="838170" cy="102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698876" y="3296382"/>
            <a:ext cx="1933101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80188" y="3384559"/>
            <a:ext cx="1765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dirty="0" smtClean="0"/>
              <a:t>주문가능상품 </a:t>
            </a:r>
            <a:r>
              <a:rPr lang="ko-KR" altLang="en-US" dirty="0"/>
              <a:t>생성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876055" y="4698770"/>
            <a:ext cx="1775997" cy="631922"/>
            <a:chOff x="3913974" y="1213503"/>
            <a:chExt cx="1775997" cy="63192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38295" y="489835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주문상품</a:t>
            </a:r>
            <a:endParaRPr lang="ko-KR" altLang="en-US" sz="1300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815110" y="2924633"/>
            <a:ext cx="352165" cy="380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0" idx="3"/>
            <a:endCxn id="49" idx="2"/>
          </p:cNvCxnSpPr>
          <p:nvPr/>
        </p:nvCxnSpPr>
        <p:spPr>
          <a:xfrm>
            <a:off x="1570442" y="3515662"/>
            <a:ext cx="1128434" cy="45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4102526" y="4677663"/>
            <a:ext cx="1775997" cy="631922"/>
            <a:chOff x="3913974" y="1213503"/>
            <a:chExt cx="1775997" cy="631922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4520914" y="4863873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주문가능상품</a:t>
            </a:r>
            <a:endParaRPr lang="ko-KR" altLang="en-US" sz="1300" b="1" dirty="0"/>
          </a:p>
        </p:txBody>
      </p:sp>
      <p:cxnSp>
        <p:nvCxnSpPr>
          <p:cNvPr id="1044" name="직선 화살표 연결선 1043"/>
          <p:cNvCxnSpPr/>
          <p:nvPr/>
        </p:nvCxnSpPr>
        <p:spPr>
          <a:xfrm flipV="1">
            <a:off x="3149350" y="3796203"/>
            <a:ext cx="89664" cy="902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/>
          <p:cNvCxnSpPr/>
          <p:nvPr/>
        </p:nvCxnSpPr>
        <p:spPr>
          <a:xfrm>
            <a:off x="4044856" y="3771816"/>
            <a:ext cx="476058" cy="90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598153" y="2192198"/>
            <a:ext cx="1658560" cy="50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51486" y="2299663"/>
            <a:ext cx="14029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/>
              <a:t>주문상품보기</a:t>
            </a:r>
            <a:endParaRPr lang="ko-KR" altLang="en-US" dirty="0"/>
          </a:p>
        </p:txBody>
      </p:sp>
      <p:cxnSp>
        <p:nvCxnSpPr>
          <p:cNvPr id="1050" name="직선 연결선 1049"/>
          <p:cNvCxnSpPr>
            <a:stCxn id="22" idx="6"/>
            <a:endCxn id="72" idx="2"/>
          </p:cNvCxnSpPr>
          <p:nvPr/>
        </p:nvCxnSpPr>
        <p:spPr>
          <a:xfrm flipV="1">
            <a:off x="3010744" y="2445323"/>
            <a:ext cx="587409" cy="297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화살표 연결선 1051"/>
          <p:cNvCxnSpPr>
            <a:endCxn id="72" idx="5"/>
          </p:cNvCxnSpPr>
          <p:nvPr/>
        </p:nvCxnSpPr>
        <p:spPr>
          <a:xfrm flipV="1">
            <a:off x="4957548" y="2624309"/>
            <a:ext cx="56275" cy="2045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5918684" y="2115876"/>
            <a:ext cx="1530400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912721" y="2216305"/>
            <a:ext cx="15824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3-1</a:t>
            </a:r>
            <a:r>
              <a:rPr lang="en-US" altLang="ko-KR" dirty="0" smtClean="0"/>
              <a:t>.</a:t>
            </a:r>
            <a:r>
              <a:rPr lang="ko-KR" altLang="en-US" dirty="0" smtClean="0"/>
              <a:t>주문상품선택</a:t>
            </a:r>
            <a:endParaRPr lang="en-US" altLang="ko-KR" dirty="0"/>
          </a:p>
        </p:txBody>
      </p:sp>
      <p:cxnSp>
        <p:nvCxnSpPr>
          <p:cNvPr id="82" name="직선 연결선 81"/>
          <p:cNvCxnSpPr>
            <a:stCxn id="72" idx="6"/>
            <a:endCxn id="80" idx="2"/>
          </p:cNvCxnSpPr>
          <p:nvPr/>
        </p:nvCxnSpPr>
        <p:spPr>
          <a:xfrm flipV="1">
            <a:off x="5256713" y="2381146"/>
            <a:ext cx="661971" cy="64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6194462" y="4680051"/>
            <a:ext cx="1775997" cy="631922"/>
            <a:chOff x="3913974" y="1213503"/>
            <a:chExt cx="1775997" cy="631922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488056" y="475487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주문정보</a:t>
            </a:r>
            <a:endParaRPr lang="ko-KR" altLang="en-US" sz="1300" dirty="0"/>
          </a:p>
        </p:txBody>
      </p:sp>
      <p:sp>
        <p:nvSpPr>
          <p:cNvPr id="89" name="TextBox 88"/>
          <p:cNvSpPr txBox="1"/>
          <p:nvPr/>
        </p:nvSpPr>
        <p:spPr>
          <a:xfrm>
            <a:off x="3870305" y="402745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</a:t>
            </a:r>
            <a:r>
              <a:rPr lang="en-US" altLang="ko-KR" sz="1000" dirty="0"/>
              <a:t>nsales=‘y’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2764052" y="405247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</a:t>
            </a:r>
            <a:r>
              <a:rPr lang="en-US" altLang="ko-KR" sz="1000" dirty="0"/>
              <a:t>nsales</a:t>
            </a:r>
            <a:r>
              <a:rPr lang="en-US" altLang="ko-KR" sz="1000" dirty="0"/>
              <a:t>=‘</a:t>
            </a:r>
            <a:r>
              <a:rPr lang="en-US" altLang="ko-KR" sz="1000" dirty="0"/>
              <a:t>y’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2224330" y="4651701"/>
            <a:ext cx="11902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i</a:t>
            </a:r>
            <a:r>
              <a:rPr lang="en-US" altLang="ko-KR" sz="1300" dirty="0" smtClean="0"/>
              <a:t>nsales=‘y’/’n’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532334" y="2674866"/>
            <a:ext cx="124725" cy="2027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488056" y="4944736"/>
            <a:ext cx="13774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confirmed = ‘n’</a:t>
            </a:r>
            <a:endParaRPr lang="ko-KR" altLang="en-US" sz="1300" dirty="0"/>
          </a:p>
        </p:txBody>
      </p:sp>
      <p:sp>
        <p:nvSpPr>
          <p:cNvPr id="96" name="TextBox 95"/>
          <p:cNvSpPr txBox="1"/>
          <p:nvPr/>
        </p:nvSpPr>
        <p:spPr>
          <a:xfrm>
            <a:off x="3121969" y="1886235"/>
            <a:ext cx="4724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role</a:t>
            </a:r>
            <a:endParaRPr lang="ko-KR" altLang="en-US" sz="1300" dirty="0"/>
          </a:p>
        </p:txBody>
      </p:sp>
      <p:cxnSp>
        <p:nvCxnSpPr>
          <p:cNvPr id="97" name="직선 화살표 연결선 96"/>
          <p:cNvCxnSpPr>
            <a:endCxn id="80" idx="3"/>
          </p:cNvCxnSpPr>
          <p:nvPr/>
        </p:nvCxnSpPr>
        <p:spPr>
          <a:xfrm flipV="1">
            <a:off x="5086602" y="2568720"/>
            <a:ext cx="1056204" cy="2091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7106196" y="3141225"/>
            <a:ext cx="1823850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175356" y="3230804"/>
            <a:ext cx="1765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3.2</a:t>
            </a:r>
            <a:r>
              <a:rPr lang="en-US" altLang="ko-KR" dirty="0" smtClean="0"/>
              <a:t>.</a:t>
            </a:r>
            <a:r>
              <a:rPr lang="ko-KR" altLang="en-US" dirty="0" smtClean="0"/>
              <a:t>주문확정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결정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결제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9666361" y="2877000"/>
            <a:ext cx="1775997" cy="631922"/>
            <a:chOff x="3913974" y="1213503"/>
            <a:chExt cx="1775997" cy="631922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10128601" y="3066190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판매정보</a:t>
            </a:r>
            <a:endParaRPr lang="ko-KR" altLang="en-US" sz="1300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9666361" y="4010930"/>
            <a:ext cx="1775997" cy="631922"/>
            <a:chOff x="3913974" y="1213503"/>
            <a:chExt cx="1775997" cy="631922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9827237" y="4192508"/>
            <a:ext cx="14542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(</a:t>
            </a:r>
            <a:r>
              <a:rPr lang="ko-KR" altLang="en-US" sz="1300" dirty="0" smtClean="0"/>
              <a:t>원재료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재고정보</a:t>
            </a:r>
            <a:endParaRPr lang="ko-KR" altLang="en-US" sz="13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650231" y="3863154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confirmed = ‘y’</a:t>
            </a:r>
            <a:endParaRPr lang="ko-KR" altLang="en-US" sz="1000" dirty="0"/>
          </a:p>
        </p:txBody>
      </p:sp>
      <p:cxnSp>
        <p:nvCxnSpPr>
          <p:cNvPr id="138" name="직선 화살표 연결선 137"/>
          <p:cNvCxnSpPr>
            <a:stCxn id="118" idx="3"/>
          </p:cNvCxnSpPr>
          <p:nvPr/>
        </p:nvCxnSpPr>
        <p:spPr>
          <a:xfrm flipH="1">
            <a:off x="7064533" y="3594069"/>
            <a:ext cx="308760" cy="1083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endCxn id="118" idx="4"/>
          </p:cNvCxnSpPr>
          <p:nvPr/>
        </p:nvCxnSpPr>
        <p:spPr>
          <a:xfrm flipV="1">
            <a:off x="7683092" y="3671765"/>
            <a:ext cx="335029" cy="974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514165" y="4118606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goodscode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8957161" y="723664"/>
            <a:ext cx="1334363" cy="45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9167624" y="780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721358" y="1738019"/>
            <a:ext cx="1640712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820263" y="1857095"/>
            <a:ext cx="1451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2.1</a:t>
            </a:r>
            <a:r>
              <a:rPr lang="ko-KR" altLang="en-US" dirty="0" smtClean="0"/>
              <a:t>판매정보생성</a:t>
            </a:r>
            <a:endParaRPr lang="en-US" altLang="ko-KR" sz="800" dirty="0"/>
          </a:p>
        </p:txBody>
      </p:sp>
      <p:cxnSp>
        <p:nvCxnSpPr>
          <p:cNvPr id="164" name="직선 연결선 163"/>
          <p:cNvCxnSpPr/>
          <p:nvPr/>
        </p:nvCxnSpPr>
        <p:spPr>
          <a:xfrm flipV="1">
            <a:off x="7826948" y="2268559"/>
            <a:ext cx="375699" cy="88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9717698" y="1714539"/>
            <a:ext cx="1640712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9831761" y="1816766"/>
            <a:ext cx="15055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dirty="0" smtClean="0"/>
              <a:t>판매정보현황</a:t>
            </a:r>
            <a:endParaRPr lang="en-US" altLang="ko-KR" sz="800" dirty="0"/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8720051" y="1186387"/>
            <a:ext cx="642019" cy="498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817331" y="1183222"/>
            <a:ext cx="474193" cy="52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flipV="1">
            <a:off x="8357229" y="2268559"/>
            <a:ext cx="441737" cy="884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9358099" y="2064751"/>
            <a:ext cx="696328" cy="81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V="1">
            <a:off x="10691705" y="2199904"/>
            <a:ext cx="288841" cy="67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0128601" y="2496396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판매일자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상품별 수량</a:t>
            </a:r>
            <a:endParaRPr lang="ko-KR" altLang="en-US" sz="1000" dirty="0"/>
          </a:p>
        </p:txBody>
      </p:sp>
      <p:sp>
        <p:nvSpPr>
          <p:cNvPr id="182" name="타원 181"/>
          <p:cNvSpPr/>
          <p:nvPr/>
        </p:nvSpPr>
        <p:spPr>
          <a:xfrm>
            <a:off x="5881948" y="1356942"/>
            <a:ext cx="1640712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6119187" y="1459845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ko-KR" altLang="en-US" dirty="0" smtClean="0"/>
              <a:t>주문정보현황</a:t>
            </a:r>
            <a:endParaRPr lang="en-US" altLang="ko-KR" sz="8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5817660" y="244374"/>
            <a:ext cx="1775997" cy="631922"/>
            <a:chOff x="3913974" y="1213503"/>
            <a:chExt cx="1775997" cy="631922"/>
          </a:xfrm>
        </p:grpSpPr>
        <p:cxnSp>
          <p:nvCxnSpPr>
            <p:cNvPr id="185" name="직선 연결선 184"/>
            <p:cNvCxnSpPr/>
            <p:nvPr/>
          </p:nvCxnSpPr>
          <p:spPr>
            <a:xfrm>
              <a:off x="3913974" y="1213503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>
              <a:off x="3913974" y="1845425"/>
              <a:ext cx="177599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6111254" y="31919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주문정보</a:t>
            </a:r>
            <a:endParaRPr lang="ko-KR" altLang="en-US" sz="13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111254" y="509059"/>
            <a:ext cx="13774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confirmed = ‘n’</a:t>
            </a:r>
            <a:endParaRPr lang="ko-KR" altLang="en-US" sz="1300" dirty="0"/>
          </a:p>
        </p:txBody>
      </p:sp>
      <p:cxnSp>
        <p:nvCxnSpPr>
          <p:cNvPr id="189" name="직선 연결선 188"/>
          <p:cNvCxnSpPr/>
          <p:nvPr/>
        </p:nvCxnSpPr>
        <p:spPr>
          <a:xfrm flipH="1">
            <a:off x="7425911" y="954249"/>
            <a:ext cx="1528516" cy="561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endCxn id="182" idx="0"/>
          </p:cNvCxnSpPr>
          <p:nvPr/>
        </p:nvCxnSpPr>
        <p:spPr>
          <a:xfrm>
            <a:off x="6683958" y="867065"/>
            <a:ext cx="18346" cy="4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018900" y="980792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주문일자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상품별 수량</a:t>
            </a:r>
            <a:endParaRPr lang="ko-KR" altLang="en-US" sz="1000" dirty="0"/>
          </a:p>
        </p:txBody>
      </p:sp>
      <p:sp>
        <p:nvSpPr>
          <p:cNvPr id="197" name="직사각형 196"/>
          <p:cNvSpPr/>
          <p:nvPr/>
        </p:nvSpPr>
        <p:spPr>
          <a:xfrm>
            <a:off x="7224378" y="5834095"/>
            <a:ext cx="1334363" cy="45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7452977" y="5879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8621897" y="5116817"/>
            <a:ext cx="1575706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8669454" y="5217603"/>
            <a:ext cx="15055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2.3 </a:t>
            </a:r>
            <a:r>
              <a:rPr lang="ko-KR" altLang="en-US" dirty="0" smtClean="0"/>
              <a:t>재고정보생성</a:t>
            </a:r>
            <a:endParaRPr lang="en-US" altLang="ko-KR" sz="800" dirty="0"/>
          </a:p>
        </p:txBody>
      </p:sp>
      <p:sp>
        <p:nvSpPr>
          <p:cNvPr id="201" name="타원 200"/>
          <p:cNvSpPr/>
          <p:nvPr/>
        </p:nvSpPr>
        <p:spPr>
          <a:xfrm>
            <a:off x="10473398" y="5090930"/>
            <a:ext cx="1459723" cy="530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10466769" y="5180256"/>
            <a:ext cx="15055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300">
                <a:latin typeface="돋움체" panose="020B0609000101010101" pitchFamily="49" charset="-127"/>
                <a:ea typeface="돋움체" panose="020B0609000101010101" pitchFamily="49" charset="-127"/>
              </a:defRPr>
            </a:lvl1pPr>
          </a:lstStyle>
          <a:p>
            <a:r>
              <a:rPr lang="en-US" altLang="ko-KR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dirty="0" smtClean="0"/>
              <a:t>재고정보현황</a:t>
            </a:r>
            <a:endParaRPr lang="en-US" altLang="ko-KR" sz="800" dirty="0"/>
          </a:p>
        </p:txBody>
      </p:sp>
      <p:cxnSp>
        <p:nvCxnSpPr>
          <p:cNvPr id="203" name="직선 연결선 202"/>
          <p:cNvCxnSpPr/>
          <p:nvPr/>
        </p:nvCxnSpPr>
        <p:spPr>
          <a:xfrm flipV="1">
            <a:off x="8126266" y="5523535"/>
            <a:ext cx="593785" cy="310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endCxn id="201" idx="3"/>
          </p:cNvCxnSpPr>
          <p:nvPr/>
        </p:nvCxnSpPr>
        <p:spPr>
          <a:xfrm flipV="1">
            <a:off x="8558739" y="5543774"/>
            <a:ext cx="2128430" cy="548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8419596" y="3634738"/>
            <a:ext cx="754697" cy="152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8918788" y="3441418"/>
            <a:ext cx="1006873" cy="751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201" idx="0"/>
          </p:cNvCxnSpPr>
          <p:nvPr/>
        </p:nvCxnSpPr>
        <p:spPr>
          <a:xfrm flipH="1" flipV="1">
            <a:off x="11044066" y="4468010"/>
            <a:ext cx="159194" cy="62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7379" y="25461"/>
            <a:ext cx="2914580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주문정보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판매정보 저장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각각 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주문일자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판매일자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상품별</a:t>
            </a:r>
            <a:endParaRPr lang="en-US" altLang="ko-KR" sz="14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동일 상품은 수량 수정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8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125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HY견고딕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hbi</dc:creator>
  <cp:lastModifiedBy>hbi</cp:lastModifiedBy>
  <cp:revision>9</cp:revision>
  <dcterms:created xsi:type="dcterms:W3CDTF">2023-09-14T03:30:26Z</dcterms:created>
  <dcterms:modified xsi:type="dcterms:W3CDTF">2023-09-15T05:49:51Z</dcterms:modified>
</cp:coreProperties>
</file>