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80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36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74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15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5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4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3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69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76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1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57D0-2D55-4054-A57D-5D2539D7A685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060-C94E-460A-AAA1-6BBFDF5F77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8823" y="326572"/>
            <a:ext cx="11220994" cy="6100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8972" y="992777"/>
            <a:ext cx="7633062" cy="5312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78823" y="822961"/>
            <a:ext cx="11220994" cy="52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212181" y="3185156"/>
            <a:ext cx="3283131" cy="3119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212182" y="986245"/>
            <a:ext cx="3283131" cy="208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174438" y="326572"/>
            <a:ext cx="0" cy="49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294782" y="326571"/>
            <a:ext cx="0" cy="49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806607" y="298362"/>
            <a:ext cx="0" cy="49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7484" y="4164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프로젝트명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100467" y="339824"/>
            <a:ext cx="0" cy="49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83284" y="4277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서브시스템명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98420" y="438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업무영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41110" y="4088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화면아이디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053153" y="309910"/>
            <a:ext cx="0" cy="49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84072" y="400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화면명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245272" y="416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1055030"/>
            <a:ext cx="7574181" cy="50277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12181" y="17074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입력값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12181" y="23669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출력값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12181" y="1088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화면설명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32262" y="3350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네비게이션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85406" y="1816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①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76394" y="15227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4467" y="1495884"/>
            <a:ext cx="5608890" cy="1048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83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hbi</dc:creator>
  <cp:lastModifiedBy>hbi</cp:lastModifiedBy>
  <cp:revision>3</cp:revision>
  <dcterms:created xsi:type="dcterms:W3CDTF">2023-10-11T02:10:04Z</dcterms:created>
  <dcterms:modified xsi:type="dcterms:W3CDTF">2023-10-11T02:19:14Z</dcterms:modified>
</cp:coreProperties>
</file>